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7" r:id="rId2"/>
    <p:sldId id="284" r:id="rId3"/>
    <p:sldId id="292" r:id="rId4"/>
    <p:sldId id="293" r:id="rId5"/>
    <p:sldId id="30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AEB"/>
    <a:srgbClr val="E7FFE7"/>
    <a:srgbClr val="00FF00"/>
    <a:srgbClr val="FF00FF"/>
    <a:srgbClr val="C00000"/>
    <a:srgbClr val="FDF3ED"/>
    <a:srgbClr val="CC00CC"/>
    <a:srgbClr val="FF66FF"/>
    <a:srgbClr val="660066"/>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8" autoAdjust="0"/>
    <p:restoredTop sz="96400" autoAdjust="0"/>
  </p:normalViewPr>
  <p:slideViewPr>
    <p:cSldViewPr snapToGrid="0">
      <p:cViewPr varScale="1">
        <p:scale>
          <a:sx n="112" d="100"/>
          <a:sy n="112" d="100"/>
        </p:scale>
        <p:origin x="48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008763-6445-48B8-966C-7C5538DADABB}" type="datetimeFigureOut">
              <a:rPr lang="en-US" smtClean="0"/>
              <a:t>4/9/2019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0F4837-D846-40E8-9B29-3717478486FB}" type="slidenum">
              <a:rPr lang="en-US" smtClean="0"/>
              <a:t>‹#›</a:t>
            </a:fld>
            <a:endParaRPr lang="en-US"/>
          </a:p>
        </p:txBody>
      </p:sp>
    </p:spTree>
    <p:extLst>
      <p:ext uri="{BB962C8B-B14F-4D97-AF65-F5344CB8AC3E}">
        <p14:creationId xmlns:p14="http://schemas.microsoft.com/office/powerpoint/2010/main" val="2044161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load robot_dog.txt , load carpet_query.txt</a:t>
            </a:r>
          </a:p>
          <a:p>
            <a:r>
              <a:rPr lang="en-US" dirty="0" err="1"/>
              <a:t>demo_search</a:t>
            </a:r>
            <a:r>
              <a:rPr lang="en-US" dirty="0"/>
              <a:t>( </a:t>
            </a:r>
            <a:r>
              <a:rPr lang="en-US" dirty="0" err="1"/>
              <a:t>robot_dog</a:t>
            </a:r>
            <a:r>
              <a:rPr lang="en-US" dirty="0"/>
              <a:t> , </a:t>
            </a:r>
            <a:r>
              <a:rPr lang="en-US" dirty="0" err="1"/>
              <a:t>carpet_query</a:t>
            </a:r>
            <a:r>
              <a:rPr lang="en-US" dirty="0"/>
              <a:t>);</a:t>
            </a:r>
          </a:p>
          <a:p>
            <a:endParaRPr lang="en-US" dirty="0"/>
          </a:p>
          <a:p>
            <a:r>
              <a:rPr lang="en-US" sz="1200" b="0" i="0" u="none" strike="noStrike" kern="1200" baseline="0" dirty="0">
                <a:solidFill>
                  <a:schemeClr val="tx1"/>
                </a:solidFill>
                <a:latin typeface="+mn-lt"/>
                <a:ea typeface="+mn-ea"/>
                <a:cs typeface="+mn-cs"/>
              </a:rPr>
              <a:t>---</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function  </a:t>
            </a:r>
            <a:r>
              <a:rPr lang="en-US" sz="1200" b="0" i="0" u="none" strike="noStrike" kern="1200" baseline="0" dirty="0" err="1">
                <a:solidFill>
                  <a:schemeClr val="tx1"/>
                </a:solidFill>
                <a:latin typeface="+mn-lt"/>
                <a:ea typeface="+mn-ea"/>
                <a:cs typeface="+mn-cs"/>
              </a:rPr>
              <a:t>demo_search</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robot_dog</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carpet_query</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err="1">
                <a:solidFill>
                  <a:schemeClr val="tx1"/>
                </a:solidFill>
                <a:latin typeface="+mn-lt"/>
                <a:ea typeface="+mn-ea"/>
                <a:cs typeface="+mn-cs"/>
              </a:rPr>
              <a:t>dist</a:t>
            </a:r>
            <a:r>
              <a:rPr lang="en-US" sz="1200" b="0" i="0" u="none" strike="noStrike" kern="1200" baseline="0" dirty="0">
                <a:solidFill>
                  <a:schemeClr val="tx1"/>
                </a:solidFill>
                <a:latin typeface="+mn-lt"/>
                <a:ea typeface="+mn-ea"/>
                <a:cs typeface="+mn-cs"/>
              </a:rPr>
              <a:t> = </a:t>
            </a:r>
            <a:r>
              <a:rPr lang="en-US" sz="1200" b="0" i="0" u="none" strike="noStrike" kern="1200" baseline="0" dirty="0" err="1">
                <a:solidFill>
                  <a:schemeClr val="tx1"/>
                </a:solidFill>
                <a:latin typeface="+mn-lt"/>
                <a:ea typeface="+mn-ea"/>
                <a:cs typeface="+mn-cs"/>
              </a:rPr>
              <a:t>findNN</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robot_dog</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carpet_query</a:t>
            </a:r>
            <a:r>
              <a:rPr lang="en-US" sz="1200" b="0" i="0" u="none" strike="noStrike" kern="1200" baseline="0" dirty="0">
                <a:solidFill>
                  <a:schemeClr val="tx1"/>
                </a:solidFill>
                <a:latin typeface="+mn-lt"/>
                <a:ea typeface="+mn-ea"/>
                <a:cs typeface="+mn-cs"/>
              </a:rPr>
              <a:t> ); % compute a distance profile </a:t>
            </a:r>
          </a:p>
          <a:p>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val</a:t>
            </a:r>
            <a:r>
              <a:rPr lang="en-US" sz="1200" b="0" i="0" u="none" strike="noStrike" kern="1200" baseline="0" dirty="0">
                <a:solidFill>
                  <a:schemeClr val="tx1"/>
                </a:solidFill>
                <a:latin typeface="+mn-lt"/>
                <a:ea typeface="+mn-ea"/>
                <a:cs typeface="+mn-cs"/>
              </a:rPr>
              <a:t> loc] = min(</a:t>
            </a:r>
            <a:r>
              <a:rPr lang="en-US" sz="1200" b="0" i="0" u="none" strike="noStrike" kern="1200" baseline="0" dirty="0" err="1">
                <a:solidFill>
                  <a:schemeClr val="tx1"/>
                </a:solidFill>
                <a:latin typeface="+mn-lt"/>
                <a:ea typeface="+mn-ea"/>
                <a:cs typeface="+mn-cs"/>
              </a:rPr>
              <a:t>dist</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figure;, hold on;, plot(</a:t>
            </a:r>
            <a:r>
              <a:rPr lang="en-US" sz="1200" b="0" i="0" u="none" strike="noStrike" kern="1200" baseline="0" dirty="0" err="1">
                <a:solidFill>
                  <a:schemeClr val="tx1"/>
                </a:solidFill>
                <a:latin typeface="+mn-lt"/>
                <a:ea typeface="+mn-ea"/>
                <a:cs typeface="+mn-cs"/>
              </a:rPr>
              <a:t>robot_dog</a:t>
            </a:r>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for </a:t>
            </a:r>
            <a:r>
              <a:rPr lang="en-US" sz="1200" b="0" i="0" u="none" strike="noStrike" kern="1200" baseline="0" dirty="0" err="1">
                <a:solidFill>
                  <a:schemeClr val="tx1"/>
                </a:solidFill>
                <a:latin typeface="+mn-lt"/>
                <a:ea typeface="+mn-ea"/>
                <a:cs typeface="+mn-cs"/>
              </a:rPr>
              <a:t>i</a:t>
            </a:r>
            <a:r>
              <a:rPr lang="en-US" sz="1200" b="0" i="0" u="none" strike="noStrike" kern="1200" baseline="0" dirty="0">
                <a:solidFill>
                  <a:schemeClr val="tx1"/>
                </a:solidFill>
                <a:latin typeface="+mn-lt"/>
                <a:ea typeface="+mn-ea"/>
                <a:cs typeface="+mn-cs"/>
              </a:rPr>
              <a:t> = 1 :16                            % plot the top  matches </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val</a:t>
            </a:r>
            <a:r>
              <a:rPr lang="en-US" sz="1200" b="0" i="0" u="none" strike="noStrike" kern="1200" baseline="0" dirty="0">
                <a:solidFill>
                  <a:schemeClr val="tx1"/>
                </a:solidFill>
                <a:latin typeface="+mn-lt"/>
                <a:ea typeface="+mn-ea"/>
                <a:cs typeface="+mn-cs"/>
              </a:rPr>
              <a:t> loc] = min(</a:t>
            </a:r>
            <a:r>
              <a:rPr lang="en-US" sz="1200" b="0" i="0" u="none" strike="noStrike" kern="1200" baseline="0" dirty="0" err="1">
                <a:solidFill>
                  <a:schemeClr val="tx1"/>
                </a:solidFill>
                <a:latin typeface="+mn-lt"/>
                <a:ea typeface="+mn-ea"/>
                <a:cs typeface="+mn-cs"/>
              </a:rPr>
              <a:t>dist</a:t>
            </a:r>
            <a:r>
              <a:rPr lang="en-US" sz="1200" b="0" i="0" u="none" strike="noStrike" kern="1200" baseline="0" dirty="0">
                <a:solidFill>
                  <a:schemeClr val="tx1"/>
                </a:solidFill>
                <a:latin typeface="+mn-lt"/>
                <a:ea typeface="+mn-ea"/>
                <a:cs typeface="+mn-cs"/>
              </a:rPr>
              <a:t>)                % find the best match</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index_to_plot</a:t>
            </a:r>
            <a:r>
              <a:rPr lang="en-US" sz="1200" b="0" i="0" u="none" strike="noStrike" kern="1200" baseline="0" dirty="0">
                <a:solidFill>
                  <a:schemeClr val="tx1"/>
                </a:solidFill>
                <a:latin typeface="+mn-lt"/>
                <a:ea typeface="+mn-ea"/>
                <a:cs typeface="+mn-cs"/>
              </a:rPr>
              <a:t> = loc;</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index_to_plot:index_to_plot+length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carpet_query</a:t>
            </a:r>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robot_dog</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index_to_plot:index_to_plot+length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carpet_query</a:t>
            </a:r>
            <a:r>
              <a:rPr lang="en-US" sz="1200" b="0" i="0" u="none" strike="noStrike" kern="1200" baseline="0" dirty="0">
                <a:solidFill>
                  <a:schemeClr val="tx1"/>
                </a:solidFill>
                <a:latin typeface="+mn-lt"/>
                <a:ea typeface="+mn-ea"/>
                <a:cs typeface="+mn-cs"/>
              </a:rPr>
              <a:t>)),'color',[1 rand rand])</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dist</a:t>
            </a:r>
            <a:r>
              <a:rPr lang="en-US" sz="1200" b="0" i="0" u="none" strike="noStrike" kern="1200" baseline="0" dirty="0">
                <a:solidFill>
                  <a:schemeClr val="tx1"/>
                </a:solidFill>
                <a:latin typeface="+mn-lt"/>
                <a:ea typeface="+mn-ea"/>
                <a:cs typeface="+mn-cs"/>
              </a:rPr>
              <a:t>(index_to_plot-80:index_to_plot+80)= inf;   % remove </a:t>
            </a:r>
            <a:r>
              <a:rPr lang="en-US" sz="1200" b="0" i="0" u="none" strike="noStrike" kern="1200" baseline="0" dirty="0" err="1">
                <a:solidFill>
                  <a:schemeClr val="tx1"/>
                </a:solidFill>
                <a:latin typeface="+mn-lt"/>
                <a:ea typeface="+mn-ea"/>
                <a:cs typeface="+mn-cs"/>
              </a:rPr>
              <a:t>trival</a:t>
            </a:r>
            <a:r>
              <a:rPr lang="en-US" sz="1200" b="0" i="0" u="none" strike="noStrike" kern="1200" baseline="0" dirty="0">
                <a:solidFill>
                  <a:schemeClr val="tx1"/>
                </a:solidFill>
                <a:latin typeface="+mn-lt"/>
                <a:ea typeface="+mn-ea"/>
                <a:cs typeface="+mn-cs"/>
              </a:rPr>
              <a:t> matches, before going to the top of the loop</a:t>
            </a:r>
          </a:p>
          <a:p>
            <a:r>
              <a:rPr lang="en-US" sz="1200" b="0" i="0" u="none" strike="noStrike" kern="1200" baseline="0" dirty="0">
                <a:solidFill>
                  <a:schemeClr val="tx1"/>
                </a:solidFill>
                <a:latin typeface="+mn-lt"/>
                <a:ea typeface="+mn-ea"/>
                <a:cs typeface="+mn-cs"/>
              </a:rPr>
              <a:t>  end</a:t>
            </a:r>
          </a:p>
          <a:p>
            <a:r>
              <a:rPr lang="en-US" sz="1200" b="0" i="0" u="none" strike="noStrike" kern="1200" baseline="0" dirty="0">
                <a:solidFill>
                  <a:schemeClr val="tx1"/>
                </a:solidFill>
                <a:latin typeface="+mn-lt"/>
                <a:ea typeface="+mn-ea"/>
                <a:cs typeface="+mn-cs"/>
              </a:rPr>
              <a:t>end</a:t>
            </a:r>
          </a:p>
          <a:p>
            <a:endParaRPr lang="en-US" b="0" i="0" u="none" strike="noStrike" baseline="0" dirty="0"/>
          </a:p>
          <a:p>
            <a:endParaRPr lang="en-US" dirty="0"/>
          </a:p>
        </p:txBody>
      </p:sp>
      <p:sp>
        <p:nvSpPr>
          <p:cNvPr id="4" name="Slide Number Placeholder 3"/>
          <p:cNvSpPr>
            <a:spLocks noGrp="1"/>
          </p:cNvSpPr>
          <p:nvPr>
            <p:ph type="sldNum" sz="quarter" idx="5"/>
          </p:nvPr>
        </p:nvSpPr>
        <p:spPr/>
        <p:txBody>
          <a:bodyPr/>
          <a:lstStyle/>
          <a:p>
            <a:fld id="{E90F4837-D846-40E8-9B29-3717478486FB}" type="slidenum">
              <a:rPr lang="en-US" smtClean="0"/>
              <a:t>2</a:t>
            </a:fld>
            <a:endParaRPr lang="en-US"/>
          </a:p>
        </p:txBody>
      </p:sp>
    </p:spTree>
    <p:extLst>
      <p:ext uri="{BB962C8B-B14F-4D97-AF65-F5344CB8AC3E}">
        <p14:creationId xmlns:p14="http://schemas.microsoft.com/office/powerpoint/2010/main" val="22461851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0F4837-D846-40E8-9B29-3717478486FB}" type="slidenum">
              <a:rPr lang="en-US" smtClean="0"/>
              <a:t>3</a:t>
            </a:fld>
            <a:endParaRPr lang="en-US"/>
          </a:p>
        </p:txBody>
      </p:sp>
    </p:spTree>
    <p:extLst>
      <p:ext uri="{BB962C8B-B14F-4D97-AF65-F5344CB8AC3E}">
        <p14:creationId xmlns:p14="http://schemas.microsoft.com/office/powerpoint/2010/main" val="16799561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90F4837-D846-40E8-9B29-3717478486FB}" type="slidenum">
              <a:rPr lang="en-US" smtClean="0"/>
              <a:t>4</a:t>
            </a:fld>
            <a:endParaRPr lang="en-US"/>
          </a:p>
        </p:txBody>
      </p:sp>
    </p:spTree>
    <p:extLst>
      <p:ext uri="{BB962C8B-B14F-4D97-AF65-F5344CB8AC3E}">
        <p14:creationId xmlns:p14="http://schemas.microsoft.com/office/powerpoint/2010/main" val="3937255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load </a:t>
            </a:r>
            <a:r>
              <a:rPr lang="en-US" sz="1200" b="0" i="0" u="none" strike="noStrike" kern="1200" baseline="0" dirty="0" err="1">
                <a:solidFill>
                  <a:schemeClr val="tx1"/>
                </a:solidFill>
                <a:latin typeface="+mn-lt"/>
                <a:ea typeface="+mn-ea"/>
                <a:cs typeface="+mn-cs"/>
              </a:rPr>
              <a:t>penguintest.mat</a:t>
            </a:r>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figure</a:t>
            </a:r>
          </a:p>
          <a:p>
            <a:r>
              <a:rPr lang="en-US" sz="1200" b="0" i="0" u="none" strike="noStrike" kern="1200" baseline="0" dirty="0">
                <a:solidFill>
                  <a:schemeClr val="tx1"/>
                </a:solidFill>
                <a:latin typeface="+mn-lt"/>
                <a:ea typeface="+mn-ea"/>
                <a:cs typeface="+mn-cs"/>
              </a:rPr>
              <a:t>subplot(411);  hold on;</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 title(['Penguin: Pressure and </a:t>
            </a:r>
            <a:r>
              <a:rPr lang="en-US" sz="1200" b="0" i="0" u="none" strike="noStrike" kern="1200" baseline="0" dirty="0" err="1">
                <a:solidFill>
                  <a:schemeClr val="tx1"/>
                </a:solidFill>
                <a:latin typeface="+mn-lt"/>
                <a:ea typeface="+mn-ea"/>
                <a:cs typeface="+mn-cs"/>
              </a:rPr>
              <a:t>MagX</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subplot(412);  hold on;</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 = </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([[-500:500].^2]*-1)';</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dist_p</a:t>
            </a:r>
            <a:r>
              <a:rPr lang="en-US" sz="1200" b="0" i="0" u="none" strike="noStrike" kern="1200" baseline="0" dirty="0">
                <a:solidFill>
                  <a:schemeClr val="tx1"/>
                </a:solidFill>
                <a:latin typeface="+mn-lt"/>
                <a:ea typeface="+mn-ea"/>
                <a:cs typeface="+mn-cs"/>
              </a:rPr>
              <a:t> = MASS_V2(</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(:,1),</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val,loc</a:t>
            </a:r>
            <a:r>
              <a:rPr lang="en-US" sz="1200" b="0" i="0" u="none" strike="noStrike" kern="1200" baseline="0" dirty="0">
                <a:solidFill>
                  <a:schemeClr val="tx1"/>
                </a:solidFill>
                <a:latin typeface="+mn-lt"/>
                <a:ea typeface="+mn-ea"/>
                <a:cs typeface="+mn-cs"/>
              </a:rPr>
              <a:t>] = min(</a:t>
            </a:r>
            <a:r>
              <a:rPr lang="en-US" sz="1200" b="0" i="0" u="none" strike="noStrike" kern="1200" baseline="0" dirty="0" err="1">
                <a:solidFill>
                  <a:schemeClr val="tx1"/>
                </a:solidFill>
                <a:latin typeface="+mn-lt"/>
                <a:ea typeface="+mn-ea"/>
                <a:cs typeface="+mn-cs"/>
              </a:rPr>
              <a:t>dist_p</a:t>
            </a:r>
            <a:r>
              <a:rPr lang="en-US" sz="1200" b="0" i="0" u="none" strike="noStrike" kern="1200" baseline="0" dirty="0">
                <a:solidFill>
                  <a:schemeClr val="tx1"/>
                </a:solidFill>
                <a:latin typeface="+mn-lt"/>
                <a:ea typeface="+mn-ea"/>
                <a:cs typeface="+mn-cs"/>
              </a:rPr>
              <a:t>);          % find best match location</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loc:loc+length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),1)))</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),'g')  </a:t>
            </a:r>
          </a:p>
          <a:p>
            <a:r>
              <a:rPr lang="en-US" sz="1200" b="0" i="0" u="none" strike="noStrike" kern="1200" baseline="0" dirty="0">
                <a:solidFill>
                  <a:schemeClr val="tx1"/>
                </a:solidFill>
                <a:latin typeface="+mn-lt"/>
                <a:ea typeface="+mn-ea"/>
                <a:cs typeface="+mn-cs"/>
              </a:rPr>
              <a:t>  title(['Best matching sequence, </a:t>
            </a:r>
            <a:r>
              <a:rPr lang="en-US" sz="1200" b="0" i="0" u="none" strike="noStrike" kern="1200" baseline="0" dirty="0" err="1">
                <a:solidFill>
                  <a:schemeClr val="tx1"/>
                </a:solidFill>
                <a:latin typeface="+mn-lt"/>
                <a:ea typeface="+mn-ea"/>
                <a:cs typeface="+mn-cs"/>
              </a:rPr>
              <a:t>MagX</a:t>
            </a:r>
            <a:r>
              <a:rPr lang="en-US" sz="1200" b="0" i="0" u="none" strike="noStrike" kern="1200" baseline="0" dirty="0">
                <a:solidFill>
                  <a:schemeClr val="tx1"/>
                </a:solidFill>
                <a:latin typeface="+mn-lt"/>
                <a:ea typeface="+mn-ea"/>
                <a:cs typeface="+mn-cs"/>
              </a:rPr>
              <a:t> only, is at ', num2str(loc)])</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subplot(413);  hold on;</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 = </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([[-500:500]])';</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dist_m</a:t>
            </a:r>
            <a:r>
              <a:rPr lang="en-US" sz="1200" b="0" i="0" u="none" strike="noStrike" kern="1200" baseline="0" dirty="0">
                <a:solidFill>
                  <a:schemeClr val="tx1"/>
                </a:solidFill>
                <a:latin typeface="+mn-lt"/>
                <a:ea typeface="+mn-ea"/>
                <a:cs typeface="+mn-cs"/>
              </a:rPr>
              <a:t> = MASS_V2(</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(:,2),</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val,loc</a:t>
            </a:r>
            <a:r>
              <a:rPr lang="en-US" sz="1200" b="0" i="0" u="none" strike="noStrike" kern="1200" baseline="0" dirty="0">
                <a:solidFill>
                  <a:schemeClr val="tx1"/>
                </a:solidFill>
                <a:latin typeface="+mn-lt"/>
                <a:ea typeface="+mn-ea"/>
                <a:cs typeface="+mn-cs"/>
              </a:rPr>
              <a:t>] = min(</a:t>
            </a:r>
            <a:r>
              <a:rPr lang="en-US" sz="1200" b="0" i="0" u="none" strike="noStrike" kern="1200" baseline="0" dirty="0" err="1">
                <a:solidFill>
                  <a:schemeClr val="tx1"/>
                </a:solidFill>
                <a:latin typeface="+mn-lt"/>
                <a:ea typeface="+mn-ea"/>
                <a:cs typeface="+mn-cs"/>
              </a:rPr>
              <a:t>dist_m</a:t>
            </a:r>
            <a:r>
              <a:rPr lang="en-US" sz="1200" b="0" i="0" u="none" strike="noStrike" kern="1200" baseline="0" dirty="0">
                <a:solidFill>
                  <a:schemeClr val="tx1"/>
                </a:solidFill>
                <a:latin typeface="+mn-lt"/>
                <a:ea typeface="+mn-ea"/>
                <a:cs typeface="+mn-cs"/>
              </a:rPr>
              <a:t>);          % find best match location</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loc:loc+length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),2)),'color',[ 0.8500    0.3250    0.0980])</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),'m')  </a:t>
            </a:r>
          </a:p>
          <a:p>
            <a:r>
              <a:rPr lang="en-US" sz="1200" b="0" i="0" u="none" strike="noStrike" kern="1200" baseline="0" dirty="0">
                <a:solidFill>
                  <a:schemeClr val="tx1"/>
                </a:solidFill>
                <a:latin typeface="+mn-lt"/>
                <a:ea typeface="+mn-ea"/>
                <a:cs typeface="+mn-cs"/>
              </a:rPr>
              <a:t>  title(['Best matching sequence, pressure only, is at ', num2str(loc)])</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subplot(414);  hold on;</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a:t>
            </a:r>
            <a:r>
              <a:rPr lang="en-US" sz="1200" b="0" i="0" u="none" strike="noStrike" kern="1200" baseline="0" dirty="0" err="1">
                <a:solidFill>
                  <a:schemeClr val="tx1"/>
                </a:solidFill>
                <a:latin typeface="+mn-lt"/>
                <a:ea typeface="+mn-ea"/>
                <a:cs typeface="+mn-cs"/>
              </a:rPr>
              <a:t>val,loc</a:t>
            </a:r>
            <a:r>
              <a:rPr lang="en-US" sz="1200" b="0" i="0" u="none" strike="noStrike" kern="1200" baseline="0" dirty="0">
                <a:solidFill>
                  <a:schemeClr val="tx1"/>
                </a:solidFill>
                <a:latin typeface="+mn-lt"/>
                <a:ea typeface="+mn-ea"/>
                <a:cs typeface="+mn-cs"/>
              </a:rPr>
              <a:t>] = min([</a:t>
            </a:r>
            <a:r>
              <a:rPr lang="en-US" sz="1200" b="0" i="0" u="none" strike="noStrike" kern="1200" baseline="0" dirty="0" err="1">
                <a:solidFill>
                  <a:schemeClr val="tx1"/>
                </a:solidFill>
                <a:latin typeface="+mn-lt"/>
                <a:ea typeface="+mn-ea"/>
                <a:cs typeface="+mn-cs"/>
              </a:rPr>
              <a:t>dist_m</a:t>
            </a:r>
            <a:r>
              <a:rPr lang="en-US" sz="1200" b="0" i="0" u="none" strike="noStrike" kern="1200" baseline="0" dirty="0">
                <a:solidFill>
                  <a:schemeClr val="tx1"/>
                </a:solidFill>
                <a:latin typeface="+mn-lt"/>
                <a:ea typeface="+mn-ea"/>
                <a:cs typeface="+mn-cs"/>
              </a:rPr>
              <a:t> + </a:t>
            </a:r>
            <a:r>
              <a:rPr lang="en-US" sz="1200" b="0" i="0" u="none" strike="noStrike" kern="1200" baseline="0" dirty="0" err="1">
                <a:solidFill>
                  <a:schemeClr val="tx1"/>
                </a:solidFill>
                <a:latin typeface="+mn-lt"/>
                <a:ea typeface="+mn-ea"/>
                <a:cs typeface="+mn-cs"/>
              </a:rPr>
              <a:t>dist_p</a:t>
            </a:r>
            <a:r>
              <a:rPr lang="en-US" sz="1200" b="0" i="0" u="none" strike="noStrike" kern="1200" baseline="0" dirty="0">
                <a:solidFill>
                  <a:schemeClr val="tx1"/>
                </a:solidFill>
                <a:latin typeface="+mn-lt"/>
                <a:ea typeface="+mn-ea"/>
                <a:cs typeface="+mn-cs"/>
              </a:rPr>
              <a:t>]);          % find best match location</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loc:loc+length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),2)),'color',[ 0.8500    0.3250    0.0980])</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query_MagX</a:t>
            </a:r>
            <a:r>
              <a:rPr lang="en-US" sz="1200" b="0" i="0" u="none" strike="noStrike" kern="1200" baseline="0" dirty="0">
                <a:solidFill>
                  <a:schemeClr val="tx1"/>
                </a:solidFill>
                <a:latin typeface="+mn-lt"/>
                <a:ea typeface="+mn-ea"/>
                <a:cs typeface="+mn-cs"/>
              </a:rPr>
              <a:t>),'m')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penguintest</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loc:loc+length</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),1)))</a:t>
            </a:r>
          </a:p>
          <a:p>
            <a:r>
              <a:rPr lang="en-US" sz="1200" b="0" i="0" u="none" strike="noStrike" kern="1200" baseline="0" dirty="0">
                <a:solidFill>
                  <a:schemeClr val="tx1"/>
                </a:solidFill>
                <a:latin typeface="+mn-lt"/>
                <a:ea typeface="+mn-ea"/>
                <a:cs typeface="+mn-cs"/>
              </a:rPr>
              <a:t>  plot(</a:t>
            </a:r>
            <a:r>
              <a:rPr lang="en-US" sz="1200" b="0" i="0" u="none" strike="noStrike" kern="1200" baseline="0" dirty="0" err="1">
                <a:solidFill>
                  <a:schemeClr val="tx1"/>
                </a:solidFill>
                <a:latin typeface="+mn-lt"/>
                <a:ea typeface="+mn-ea"/>
                <a:cs typeface="+mn-cs"/>
              </a:rPr>
              <a:t>zscore</a:t>
            </a:r>
            <a:r>
              <a:rPr lang="en-US" sz="1200" b="0" i="0" u="none" strike="noStrike" kern="1200" baseline="0" dirty="0">
                <a:solidFill>
                  <a:schemeClr val="tx1"/>
                </a:solidFill>
                <a:latin typeface="+mn-lt"/>
                <a:ea typeface="+mn-ea"/>
                <a:cs typeface="+mn-cs"/>
              </a:rPr>
              <a:t>(</a:t>
            </a:r>
            <a:r>
              <a:rPr lang="en-US" sz="1200" b="0" i="0" u="none" strike="noStrike" kern="1200" baseline="0" dirty="0" err="1">
                <a:solidFill>
                  <a:schemeClr val="tx1"/>
                </a:solidFill>
                <a:latin typeface="+mn-lt"/>
                <a:ea typeface="+mn-ea"/>
                <a:cs typeface="+mn-cs"/>
              </a:rPr>
              <a:t>query_pressure</a:t>
            </a:r>
            <a:r>
              <a:rPr lang="en-US" sz="1200" b="0" i="0" u="none" strike="noStrike" kern="1200" baseline="0" dirty="0">
                <a:solidFill>
                  <a:schemeClr val="tx1"/>
                </a:solidFill>
                <a:latin typeface="+mn-lt"/>
                <a:ea typeface="+mn-ea"/>
                <a:cs typeface="+mn-cs"/>
              </a:rPr>
              <a:t>),'g')  </a:t>
            </a:r>
          </a:p>
          <a:p>
            <a:r>
              <a:rPr lang="en-US" sz="1200" b="0" i="0" u="none" strike="noStrike" kern="1200" baseline="0" dirty="0">
                <a:solidFill>
                  <a:schemeClr val="tx1"/>
                </a:solidFill>
                <a:latin typeface="+mn-lt"/>
                <a:ea typeface="+mn-ea"/>
                <a:cs typeface="+mn-cs"/>
              </a:rPr>
              <a:t>  </a:t>
            </a:r>
          </a:p>
          <a:p>
            <a:r>
              <a:rPr lang="en-US" sz="1200" b="0" i="0" u="none" strike="noStrike" kern="1200" baseline="0" dirty="0">
                <a:solidFill>
                  <a:schemeClr val="tx1"/>
                </a:solidFill>
                <a:latin typeface="+mn-lt"/>
                <a:ea typeface="+mn-ea"/>
                <a:cs typeface="+mn-cs"/>
              </a:rPr>
              <a:t>  title(['Best matching sequence, pressure/</a:t>
            </a:r>
            <a:r>
              <a:rPr lang="en-US" sz="1200" b="0" i="0" u="none" strike="noStrike" kern="1200" baseline="0" dirty="0" err="1">
                <a:solidFill>
                  <a:schemeClr val="tx1"/>
                </a:solidFill>
                <a:latin typeface="+mn-lt"/>
                <a:ea typeface="+mn-ea"/>
                <a:cs typeface="+mn-cs"/>
              </a:rPr>
              <a:t>MagX</a:t>
            </a:r>
            <a:r>
              <a:rPr lang="en-US" sz="1200" b="0" i="0" u="none" strike="noStrike" kern="1200" baseline="0" dirty="0">
                <a:solidFill>
                  <a:schemeClr val="tx1"/>
                </a:solidFill>
                <a:latin typeface="+mn-lt"/>
                <a:ea typeface="+mn-ea"/>
                <a:cs typeface="+mn-cs"/>
              </a:rPr>
              <a:t>, is at ', num2str(loc)])</a:t>
            </a:r>
          </a:p>
          <a:p>
            <a:endParaRPr lang="en-US" dirty="0"/>
          </a:p>
        </p:txBody>
      </p:sp>
      <p:sp>
        <p:nvSpPr>
          <p:cNvPr id="4" name="Slide Number Placeholder 3"/>
          <p:cNvSpPr>
            <a:spLocks noGrp="1"/>
          </p:cNvSpPr>
          <p:nvPr>
            <p:ph type="sldNum" sz="quarter" idx="5"/>
          </p:nvPr>
        </p:nvSpPr>
        <p:spPr/>
        <p:txBody>
          <a:bodyPr/>
          <a:lstStyle/>
          <a:p>
            <a:fld id="{E90F4837-D846-40E8-9B29-3717478486FB}" type="slidenum">
              <a:rPr lang="en-US" smtClean="0"/>
              <a:t>5</a:t>
            </a:fld>
            <a:endParaRPr lang="en-US"/>
          </a:p>
        </p:txBody>
      </p:sp>
    </p:spTree>
    <p:extLst>
      <p:ext uri="{BB962C8B-B14F-4D97-AF65-F5344CB8AC3E}">
        <p14:creationId xmlns:p14="http://schemas.microsoft.com/office/powerpoint/2010/main" val="1412525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CCA48-4290-4E55-A755-7B0D4188557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25A669-6D0F-4B50-8AFC-F37351D690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CA96418-56DF-4903-8CAE-8106D4320BE5}"/>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E915B7C3-4D80-4042-973C-DFC2C827AB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FBB07-D3A1-402F-836B-F0BED45F82E1}"/>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4232340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B9E7B-0B25-4629-B996-26688C39C81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C1106A-EA45-4D50-92DE-65F292206C0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BA62D0-2AFF-4E34-9F1E-56B26316F75D}"/>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008A4B40-01EB-4A15-B803-C1A6E2BA33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9862E-B7CB-4E51-9D4E-AD574265BAC5}"/>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261010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FFB8F48-A060-42EC-ABC9-D56D2C7978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BC0AA7-CF6C-4AAF-84C7-0E8E731B930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420545-10F5-48DE-872E-B3E12E4AA12D}"/>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6DC86D3E-89F2-460D-B232-1B9118DA82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BEBD0E-A871-406D-800A-A6B010E152DE}"/>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7814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D5D77-44D3-46FC-9849-2A4078146E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847A7E-8A84-4994-8B89-8FA19C37290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617030-2D84-49C8-92DA-C7BE023E72E5}"/>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08362D7D-9D54-4C9F-A0BF-7FD081A4A1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950E0F-691B-45BC-8461-28F05B52928E}"/>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8292760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219D5-9B17-4CC5-9120-FC88FADBC4E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9CDF08-C371-4B25-948D-017ED0ACA6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2DE851F-DF4E-472E-89E4-EDA633E8E351}"/>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89A564C4-30FD-4921-A705-6B0C549751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D8235E-4F81-48C3-8EB0-5D3972C40FE4}"/>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1024186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91073-1963-4272-BE69-EDA9A39E3AD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213758-F764-4D29-8FD2-3B880F9C4C8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E097F7-662C-4617-A43E-4C01A535793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93814FC-24E2-4057-BB25-67EB02FDB754}"/>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6" name="Footer Placeholder 5">
            <a:extLst>
              <a:ext uri="{FF2B5EF4-FFF2-40B4-BE49-F238E27FC236}">
                <a16:creationId xmlns:a16="http://schemas.microsoft.com/office/drawing/2014/main" id="{3834EF20-A10F-4634-96B9-8BFBDDD37D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E63FD8-BB26-4E07-80D5-42535EF02F2B}"/>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1487106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905EA-FD53-4CE6-AE28-35B57421EF0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011A17-3738-4A1E-9B7F-8266DFB2FA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465F832-BEE7-4F07-B79D-978BB5C5A00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A5682C1-7B88-4A1A-84A8-511A018780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7460CF4-0082-4412-BD0B-AFB2746A9F0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6F47AF1-55F4-4C5E-9101-6883D17DB68A}"/>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8" name="Footer Placeholder 7">
            <a:extLst>
              <a:ext uri="{FF2B5EF4-FFF2-40B4-BE49-F238E27FC236}">
                <a16:creationId xmlns:a16="http://schemas.microsoft.com/office/drawing/2014/main" id="{41A5723B-D4CC-4D4B-BC2C-2C9AA7E9AE9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F457D1-FD03-42A5-BD7E-E7C49A2DE641}"/>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38902692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10086-1F70-4B6D-9704-C9EAA68BF4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57C853-6998-40AB-A598-1EE53AFF880D}"/>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4" name="Footer Placeholder 3">
            <a:extLst>
              <a:ext uri="{FF2B5EF4-FFF2-40B4-BE49-F238E27FC236}">
                <a16:creationId xmlns:a16="http://schemas.microsoft.com/office/drawing/2014/main" id="{5F354467-45DD-4054-AC37-423128A3A1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24B1317-2E0C-4959-8823-702FAA10B65C}"/>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718116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61CF7F-1904-4BCC-98C2-F99E845017FB}"/>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3" name="Footer Placeholder 2">
            <a:extLst>
              <a:ext uri="{FF2B5EF4-FFF2-40B4-BE49-F238E27FC236}">
                <a16:creationId xmlns:a16="http://schemas.microsoft.com/office/drawing/2014/main" id="{53C11047-A858-4804-8B38-E070E45B95B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05E614F-C33B-4DEE-8AB6-DC365CBCCDDA}"/>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3765076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8EB40-A457-49A0-A2BC-FB8E140BFF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AF45BCF-E6CB-4120-9F70-26790C81A3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153996-6B77-4862-970F-813B9BD89E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63999C-16E6-44DA-AB5C-272173FDDB39}"/>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6" name="Footer Placeholder 5">
            <a:extLst>
              <a:ext uri="{FF2B5EF4-FFF2-40B4-BE49-F238E27FC236}">
                <a16:creationId xmlns:a16="http://schemas.microsoft.com/office/drawing/2014/main" id="{EF0C39A2-87C7-43B8-A6C7-15E9AD538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DEFB30-E373-4539-824B-7621DE0962ED}"/>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3320520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918EC-195A-4A72-9579-2DB745435C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D36EB2-A853-48EF-8D8C-88D35B255F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816661-474C-46BE-96E2-08600E015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88E66C-B51D-4B5F-B370-32B9C7527F4B}"/>
              </a:ext>
            </a:extLst>
          </p:cNvPr>
          <p:cNvSpPr>
            <a:spLocks noGrp="1"/>
          </p:cNvSpPr>
          <p:nvPr>
            <p:ph type="dt" sz="half" idx="10"/>
          </p:nvPr>
        </p:nvSpPr>
        <p:spPr/>
        <p:txBody>
          <a:bodyPr/>
          <a:lstStyle/>
          <a:p>
            <a:fld id="{7ACF2E38-3E5F-4223-A7DA-BB321CDB2E58}" type="datetimeFigureOut">
              <a:rPr lang="en-US" smtClean="0"/>
              <a:t>4/9/2019</a:t>
            </a:fld>
            <a:endParaRPr lang="en-US"/>
          </a:p>
        </p:txBody>
      </p:sp>
      <p:sp>
        <p:nvSpPr>
          <p:cNvPr id="6" name="Footer Placeholder 5">
            <a:extLst>
              <a:ext uri="{FF2B5EF4-FFF2-40B4-BE49-F238E27FC236}">
                <a16:creationId xmlns:a16="http://schemas.microsoft.com/office/drawing/2014/main" id="{B6F1075C-6EE5-40B3-87A7-BCD1B2AE36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DA10BA-6147-44FF-9AA7-FFD5A028F68E}"/>
              </a:ext>
            </a:extLst>
          </p:cNvPr>
          <p:cNvSpPr>
            <a:spLocks noGrp="1"/>
          </p:cNvSpPr>
          <p:nvPr>
            <p:ph type="sldNum" sz="quarter" idx="12"/>
          </p:nvPr>
        </p:nvSpPr>
        <p:spPr/>
        <p:txBody>
          <a:bodyPr/>
          <a:lstStyle/>
          <a:p>
            <a:fld id="{CEAFE62B-C004-42AA-926F-DBADCC24AB00}" type="slidenum">
              <a:rPr lang="en-US" smtClean="0"/>
              <a:t>‹#›</a:t>
            </a:fld>
            <a:endParaRPr lang="en-US"/>
          </a:p>
        </p:txBody>
      </p:sp>
    </p:spTree>
    <p:extLst>
      <p:ext uri="{BB962C8B-B14F-4D97-AF65-F5344CB8AC3E}">
        <p14:creationId xmlns:p14="http://schemas.microsoft.com/office/powerpoint/2010/main" val="16580158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4A8177-4495-401D-BAAA-BE95831A46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DE0ACF8-827E-434B-ABE1-F7B04E5471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025586-8FB6-4265-A221-EF9821F973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F2E38-3E5F-4223-A7DA-BB321CDB2E58}" type="datetimeFigureOut">
              <a:rPr lang="en-US" smtClean="0"/>
              <a:t>4/9/2019</a:t>
            </a:fld>
            <a:endParaRPr lang="en-US"/>
          </a:p>
        </p:txBody>
      </p:sp>
      <p:sp>
        <p:nvSpPr>
          <p:cNvPr id="5" name="Footer Placeholder 4">
            <a:extLst>
              <a:ext uri="{FF2B5EF4-FFF2-40B4-BE49-F238E27FC236}">
                <a16:creationId xmlns:a16="http://schemas.microsoft.com/office/drawing/2014/main" id="{D6679932-9CD4-411D-90A4-5509D202E3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C80900-41AC-45A8-88F9-EA3684A420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AFE62B-C004-42AA-926F-DBADCC24AB00}" type="slidenum">
              <a:rPr lang="en-US" smtClean="0"/>
              <a:t>‹#›</a:t>
            </a:fld>
            <a:endParaRPr lang="en-US"/>
          </a:p>
        </p:txBody>
      </p:sp>
    </p:spTree>
    <p:extLst>
      <p:ext uri="{BB962C8B-B14F-4D97-AF65-F5344CB8AC3E}">
        <p14:creationId xmlns:p14="http://schemas.microsoft.com/office/powerpoint/2010/main" val="1831475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4F6BE-6DE2-41D5-8038-B7752EE82CA9}"/>
              </a:ext>
            </a:extLst>
          </p:cNvPr>
          <p:cNvSpPr>
            <a:spLocks noGrp="1"/>
          </p:cNvSpPr>
          <p:nvPr>
            <p:ph type="ctrTitle"/>
          </p:nvPr>
        </p:nvSpPr>
        <p:spPr>
          <a:xfrm>
            <a:off x="0" y="307649"/>
            <a:ext cx="12174908" cy="922946"/>
          </a:xfrm>
        </p:spPr>
        <p:txBody>
          <a:bodyPr>
            <a:normAutofit fontScale="90000"/>
          </a:bodyPr>
          <a:lstStyle/>
          <a:p>
            <a:r>
              <a:rPr lang="en-US" dirty="0"/>
              <a:t>Simple Case Studies Using MASS</a:t>
            </a:r>
          </a:p>
        </p:txBody>
      </p:sp>
      <p:sp>
        <p:nvSpPr>
          <p:cNvPr id="4" name="TextBox 3">
            <a:extLst>
              <a:ext uri="{FF2B5EF4-FFF2-40B4-BE49-F238E27FC236}">
                <a16:creationId xmlns:a16="http://schemas.microsoft.com/office/drawing/2014/main" id="{6DBCC718-07E7-4F09-8DE4-562089A40394}"/>
              </a:ext>
            </a:extLst>
          </p:cNvPr>
          <p:cNvSpPr txBox="1"/>
          <p:nvPr/>
        </p:nvSpPr>
        <p:spPr>
          <a:xfrm>
            <a:off x="252650" y="1977967"/>
            <a:ext cx="11939350" cy="4816703"/>
          </a:xfrm>
          <a:prstGeom prst="rect">
            <a:avLst/>
          </a:prstGeom>
          <a:noFill/>
        </p:spPr>
        <p:txBody>
          <a:bodyPr wrap="square" rtlCol="0">
            <a:spAutoFit/>
          </a:bodyPr>
          <a:lstStyle/>
          <a:p>
            <a:r>
              <a:rPr lang="en-US" sz="2400" b="1" dirty="0"/>
              <a:t>Dear Reader: </a:t>
            </a:r>
            <a:r>
              <a:rPr lang="en-US" sz="2400" dirty="0"/>
              <a:t>This document offers examples some short, self contained examples of how we can use MASS: </a:t>
            </a:r>
            <a:r>
              <a:rPr lang="en-US" sz="2400" dirty="0" err="1"/>
              <a:t>Mueen's</a:t>
            </a:r>
            <a:r>
              <a:rPr lang="en-US" sz="2400" dirty="0"/>
              <a:t> Algorithm for Similarity Search  </a:t>
            </a:r>
          </a:p>
          <a:p>
            <a:endParaRPr lang="en-US" sz="2400" dirty="0"/>
          </a:p>
          <a:p>
            <a:r>
              <a:rPr lang="en-US" sz="2400" dirty="0"/>
              <a:t>If you are new to MASS, we strongly recommend you spend ten minutes running these examples, it will help you build your skills and intuitions for what MASS can do for you.</a:t>
            </a:r>
          </a:p>
          <a:p>
            <a:pPr>
              <a:spcBef>
                <a:spcPts val="300"/>
              </a:spcBef>
              <a:spcAft>
                <a:spcPts val="300"/>
              </a:spcAft>
            </a:pPr>
            <a:endParaRPr lang="en-US" sz="2400" dirty="0"/>
          </a:p>
          <a:p>
            <a:pPr>
              <a:spcBef>
                <a:spcPts val="300"/>
              </a:spcBef>
              <a:spcAft>
                <a:spcPts val="300"/>
              </a:spcAft>
            </a:pPr>
            <a:endParaRPr lang="en-US" sz="2400" dirty="0"/>
          </a:p>
          <a:p>
            <a:pPr>
              <a:spcBef>
                <a:spcPts val="300"/>
              </a:spcBef>
              <a:spcAft>
                <a:spcPts val="300"/>
              </a:spcAft>
            </a:pPr>
            <a:r>
              <a:rPr lang="en-US" sz="2400" dirty="0"/>
              <a:t>Corrections and suggestions to eamonn@cs.ucr.edu</a:t>
            </a:r>
          </a:p>
          <a:p>
            <a:pPr>
              <a:spcBef>
                <a:spcPts val="300"/>
              </a:spcBef>
              <a:spcAft>
                <a:spcPts val="300"/>
              </a:spcAft>
            </a:pPr>
            <a:endParaRPr lang="en-US" sz="2400" dirty="0"/>
          </a:p>
          <a:p>
            <a:pPr>
              <a:spcBef>
                <a:spcPts val="300"/>
              </a:spcBef>
              <a:spcAft>
                <a:spcPts val="300"/>
              </a:spcAft>
            </a:pPr>
            <a:r>
              <a:rPr lang="en-US" sz="2400" dirty="0"/>
              <a:t>See also </a:t>
            </a:r>
            <a:r>
              <a:rPr lang="en-US" sz="2400" i="1" dirty="0"/>
              <a:t>www.cs.ucr.edu/~eamonn/MatrixProfile.html </a:t>
            </a:r>
            <a:r>
              <a:rPr lang="en-US" sz="2400" dirty="0"/>
              <a:t>and</a:t>
            </a:r>
            <a:r>
              <a:rPr lang="en-US" sz="2400" i="1" dirty="0"/>
              <a:t> www.cs.unm.edu/~mueen/FastestSimilaritySearch.html</a:t>
            </a:r>
            <a:endParaRPr lang="en-US" sz="2400" dirty="0"/>
          </a:p>
          <a:p>
            <a:endParaRPr lang="en-US" dirty="0"/>
          </a:p>
        </p:txBody>
      </p:sp>
    </p:spTree>
    <p:extLst>
      <p:ext uri="{BB962C8B-B14F-4D97-AF65-F5344CB8AC3E}">
        <p14:creationId xmlns:p14="http://schemas.microsoft.com/office/powerpoint/2010/main" val="2687330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0F4BC04-1C93-4266-8AF0-6721F69B00AA}"/>
              </a:ext>
            </a:extLst>
          </p:cNvPr>
          <p:cNvSpPr/>
          <p:nvPr/>
        </p:nvSpPr>
        <p:spPr>
          <a:xfrm>
            <a:off x="69357" y="196275"/>
            <a:ext cx="10938727" cy="369332"/>
          </a:xfrm>
          <a:prstGeom prst="rect">
            <a:avLst/>
          </a:prstGeom>
        </p:spPr>
        <p:txBody>
          <a:bodyPr wrap="square">
            <a:spAutoFit/>
          </a:bodyPr>
          <a:lstStyle/>
          <a:p>
            <a:r>
              <a:rPr lang="en-US" i="1" dirty="0">
                <a:solidFill>
                  <a:srgbClr val="C00000"/>
                </a:solidFill>
              </a:rPr>
              <a:t>Have we ever seen a pattern that looks just like this?</a:t>
            </a:r>
          </a:p>
        </p:txBody>
      </p:sp>
      <p:grpSp>
        <p:nvGrpSpPr>
          <p:cNvPr id="2177" name="Group 2176">
            <a:extLst>
              <a:ext uri="{FF2B5EF4-FFF2-40B4-BE49-F238E27FC236}">
                <a16:creationId xmlns:a16="http://schemas.microsoft.com/office/drawing/2014/main" id="{8FA72D54-CE77-477C-A4AA-312E45F71072}"/>
              </a:ext>
            </a:extLst>
          </p:cNvPr>
          <p:cNvGrpSpPr/>
          <p:nvPr/>
        </p:nvGrpSpPr>
        <p:grpSpPr>
          <a:xfrm>
            <a:off x="5079534" y="220624"/>
            <a:ext cx="2209503" cy="952733"/>
            <a:chOff x="1693863" y="2765425"/>
            <a:chExt cx="4438785" cy="3855804"/>
          </a:xfrm>
        </p:grpSpPr>
        <p:sp>
          <p:nvSpPr>
            <p:cNvPr id="6" name="Rectangle 5">
              <a:extLst>
                <a:ext uri="{FF2B5EF4-FFF2-40B4-BE49-F238E27FC236}">
                  <a16:creationId xmlns:a16="http://schemas.microsoft.com/office/drawing/2014/main" id="{C846B832-05CD-4890-9FBF-0DC88DD70C1D}"/>
                </a:ext>
              </a:extLst>
            </p:cNvPr>
            <p:cNvSpPr>
              <a:spLocks noChangeArrowheads="1"/>
            </p:cNvSpPr>
            <p:nvPr/>
          </p:nvSpPr>
          <p:spPr bwMode="auto">
            <a:xfrm>
              <a:off x="1731963" y="2765425"/>
              <a:ext cx="4157662" cy="3289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400"/>
            </a:p>
          </p:txBody>
        </p:sp>
        <p:sp>
          <p:nvSpPr>
            <p:cNvPr id="7" name="Line 6">
              <a:extLst>
                <a:ext uri="{FF2B5EF4-FFF2-40B4-BE49-F238E27FC236}">
                  <a16:creationId xmlns:a16="http://schemas.microsoft.com/office/drawing/2014/main" id="{E72684AB-C0B5-4C88-BF89-05995342AF56}"/>
                </a:ext>
              </a:extLst>
            </p:cNvPr>
            <p:cNvSpPr>
              <a:spLocks noChangeShapeType="1"/>
            </p:cNvSpPr>
            <p:nvPr/>
          </p:nvSpPr>
          <p:spPr bwMode="auto">
            <a:xfrm>
              <a:off x="1731963" y="6054725"/>
              <a:ext cx="4157662"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9" name="Line 8">
              <a:extLst>
                <a:ext uri="{FF2B5EF4-FFF2-40B4-BE49-F238E27FC236}">
                  <a16:creationId xmlns:a16="http://schemas.microsoft.com/office/drawing/2014/main" id="{AD8041F4-DC31-4925-9C10-49EC687EAE0D}"/>
                </a:ext>
              </a:extLst>
            </p:cNvPr>
            <p:cNvSpPr>
              <a:spLocks noChangeShapeType="1"/>
            </p:cNvSpPr>
            <p:nvPr/>
          </p:nvSpPr>
          <p:spPr bwMode="auto">
            <a:xfrm flipV="1">
              <a:off x="1731963"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0" name="Line 9">
              <a:extLst>
                <a:ext uri="{FF2B5EF4-FFF2-40B4-BE49-F238E27FC236}">
                  <a16:creationId xmlns:a16="http://schemas.microsoft.com/office/drawing/2014/main" id="{27DC0EE1-9360-4276-B242-7EDE199907FA}"/>
                </a:ext>
              </a:extLst>
            </p:cNvPr>
            <p:cNvSpPr>
              <a:spLocks noChangeShapeType="1"/>
            </p:cNvSpPr>
            <p:nvPr/>
          </p:nvSpPr>
          <p:spPr bwMode="auto">
            <a:xfrm flipV="1">
              <a:off x="2149475"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1" name="Line 10">
              <a:extLst>
                <a:ext uri="{FF2B5EF4-FFF2-40B4-BE49-F238E27FC236}">
                  <a16:creationId xmlns:a16="http://schemas.microsoft.com/office/drawing/2014/main" id="{DE946E21-DEA5-4C07-B94B-DEFDED9F5D40}"/>
                </a:ext>
              </a:extLst>
            </p:cNvPr>
            <p:cNvSpPr>
              <a:spLocks noChangeShapeType="1"/>
            </p:cNvSpPr>
            <p:nvPr/>
          </p:nvSpPr>
          <p:spPr bwMode="auto">
            <a:xfrm flipV="1">
              <a:off x="2563813"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2" name="Line 11">
              <a:extLst>
                <a:ext uri="{FF2B5EF4-FFF2-40B4-BE49-F238E27FC236}">
                  <a16:creationId xmlns:a16="http://schemas.microsoft.com/office/drawing/2014/main" id="{7F3734F9-017A-4D60-BA4C-F71E68D1022A}"/>
                </a:ext>
              </a:extLst>
            </p:cNvPr>
            <p:cNvSpPr>
              <a:spLocks noChangeShapeType="1"/>
            </p:cNvSpPr>
            <p:nvPr/>
          </p:nvSpPr>
          <p:spPr bwMode="auto">
            <a:xfrm flipV="1">
              <a:off x="2979738"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3" name="Line 12">
              <a:extLst>
                <a:ext uri="{FF2B5EF4-FFF2-40B4-BE49-F238E27FC236}">
                  <a16:creationId xmlns:a16="http://schemas.microsoft.com/office/drawing/2014/main" id="{005B36EE-0C90-42CC-BCF3-E40EF8D31925}"/>
                </a:ext>
              </a:extLst>
            </p:cNvPr>
            <p:cNvSpPr>
              <a:spLocks noChangeShapeType="1"/>
            </p:cNvSpPr>
            <p:nvPr/>
          </p:nvSpPr>
          <p:spPr bwMode="auto">
            <a:xfrm flipV="1">
              <a:off x="3395663"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4" name="Line 13">
              <a:extLst>
                <a:ext uri="{FF2B5EF4-FFF2-40B4-BE49-F238E27FC236}">
                  <a16:creationId xmlns:a16="http://schemas.microsoft.com/office/drawing/2014/main" id="{FF6167D0-3445-441E-988D-298B12221874}"/>
                </a:ext>
              </a:extLst>
            </p:cNvPr>
            <p:cNvSpPr>
              <a:spLocks noChangeShapeType="1"/>
            </p:cNvSpPr>
            <p:nvPr/>
          </p:nvSpPr>
          <p:spPr bwMode="auto">
            <a:xfrm flipV="1">
              <a:off x="3811588"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5" name="Line 14">
              <a:extLst>
                <a:ext uri="{FF2B5EF4-FFF2-40B4-BE49-F238E27FC236}">
                  <a16:creationId xmlns:a16="http://schemas.microsoft.com/office/drawing/2014/main" id="{2B1BDE40-940E-4401-A294-B2792B8E8332}"/>
                </a:ext>
              </a:extLst>
            </p:cNvPr>
            <p:cNvSpPr>
              <a:spLocks noChangeShapeType="1"/>
            </p:cNvSpPr>
            <p:nvPr/>
          </p:nvSpPr>
          <p:spPr bwMode="auto">
            <a:xfrm flipV="1">
              <a:off x="4227513"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6" name="Line 15">
              <a:extLst>
                <a:ext uri="{FF2B5EF4-FFF2-40B4-BE49-F238E27FC236}">
                  <a16:creationId xmlns:a16="http://schemas.microsoft.com/office/drawing/2014/main" id="{4681D55D-2701-4EBE-97E1-C0A0891DD09E}"/>
                </a:ext>
              </a:extLst>
            </p:cNvPr>
            <p:cNvSpPr>
              <a:spLocks noChangeShapeType="1"/>
            </p:cNvSpPr>
            <p:nvPr/>
          </p:nvSpPr>
          <p:spPr bwMode="auto">
            <a:xfrm flipV="1">
              <a:off x="4643438"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7" name="Line 16">
              <a:extLst>
                <a:ext uri="{FF2B5EF4-FFF2-40B4-BE49-F238E27FC236}">
                  <a16:creationId xmlns:a16="http://schemas.microsoft.com/office/drawing/2014/main" id="{319F0DBB-4AFA-4FF7-A3CE-551FC9EA35A9}"/>
                </a:ext>
              </a:extLst>
            </p:cNvPr>
            <p:cNvSpPr>
              <a:spLocks noChangeShapeType="1"/>
            </p:cNvSpPr>
            <p:nvPr/>
          </p:nvSpPr>
          <p:spPr bwMode="auto">
            <a:xfrm flipV="1">
              <a:off x="5059363"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8" name="Line 17">
              <a:extLst>
                <a:ext uri="{FF2B5EF4-FFF2-40B4-BE49-F238E27FC236}">
                  <a16:creationId xmlns:a16="http://schemas.microsoft.com/office/drawing/2014/main" id="{AC4DF051-95E0-48E7-9BA1-CE58EFD7D07E}"/>
                </a:ext>
              </a:extLst>
            </p:cNvPr>
            <p:cNvSpPr>
              <a:spLocks noChangeShapeType="1"/>
            </p:cNvSpPr>
            <p:nvPr/>
          </p:nvSpPr>
          <p:spPr bwMode="auto">
            <a:xfrm flipV="1">
              <a:off x="5475288"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19" name="Line 18">
              <a:extLst>
                <a:ext uri="{FF2B5EF4-FFF2-40B4-BE49-F238E27FC236}">
                  <a16:creationId xmlns:a16="http://schemas.microsoft.com/office/drawing/2014/main" id="{896D081D-1B4B-4366-9C65-7D08458C48BC}"/>
                </a:ext>
              </a:extLst>
            </p:cNvPr>
            <p:cNvSpPr>
              <a:spLocks noChangeShapeType="1"/>
            </p:cNvSpPr>
            <p:nvPr/>
          </p:nvSpPr>
          <p:spPr bwMode="auto">
            <a:xfrm flipV="1">
              <a:off x="5889625" y="6013450"/>
              <a:ext cx="0" cy="41275"/>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32" name="Rectangle 30">
              <a:extLst>
                <a:ext uri="{FF2B5EF4-FFF2-40B4-BE49-F238E27FC236}">
                  <a16:creationId xmlns:a16="http://schemas.microsoft.com/office/drawing/2014/main" id="{62B4EB50-A741-49F7-9196-4B1113C985E5}"/>
                </a:ext>
              </a:extLst>
            </p:cNvPr>
            <p:cNvSpPr>
              <a:spLocks noChangeArrowheads="1"/>
            </p:cNvSpPr>
            <p:nvPr/>
          </p:nvSpPr>
          <p:spPr bwMode="auto">
            <a:xfrm>
              <a:off x="1693863" y="6122987"/>
              <a:ext cx="115933"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3" name="Rectangle 31">
              <a:extLst>
                <a:ext uri="{FF2B5EF4-FFF2-40B4-BE49-F238E27FC236}">
                  <a16:creationId xmlns:a16="http://schemas.microsoft.com/office/drawing/2014/main" id="{64BEDD3F-D7B2-490B-AE3E-85AD2429AB2C}"/>
                </a:ext>
              </a:extLst>
            </p:cNvPr>
            <p:cNvSpPr>
              <a:spLocks noChangeArrowheads="1"/>
            </p:cNvSpPr>
            <p:nvPr/>
          </p:nvSpPr>
          <p:spPr bwMode="auto">
            <a:xfrm>
              <a:off x="2078039"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10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4" name="Rectangle 32">
              <a:extLst>
                <a:ext uri="{FF2B5EF4-FFF2-40B4-BE49-F238E27FC236}">
                  <a16:creationId xmlns:a16="http://schemas.microsoft.com/office/drawing/2014/main" id="{2CCA6A42-C71F-4F0F-9603-CC42EF0055DE}"/>
                </a:ext>
              </a:extLst>
            </p:cNvPr>
            <p:cNvSpPr>
              <a:spLocks noChangeArrowheads="1"/>
            </p:cNvSpPr>
            <p:nvPr/>
          </p:nvSpPr>
          <p:spPr bwMode="auto">
            <a:xfrm>
              <a:off x="2498725"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20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5" name="Rectangle 33">
              <a:extLst>
                <a:ext uri="{FF2B5EF4-FFF2-40B4-BE49-F238E27FC236}">
                  <a16:creationId xmlns:a16="http://schemas.microsoft.com/office/drawing/2014/main" id="{2AE0D9C2-1773-4461-BED6-2DBE65CFDCF8}"/>
                </a:ext>
              </a:extLst>
            </p:cNvPr>
            <p:cNvSpPr>
              <a:spLocks noChangeArrowheads="1"/>
            </p:cNvSpPr>
            <p:nvPr/>
          </p:nvSpPr>
          <p:spPr bwMode="auto">
            <a:xfrm>
              <a:off x="2911475"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30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6" name="Rectangle 34">
              <a:extLst>
                <a:ext uri="{FF2B5EF4-FFF2-40B4-BE49-F238E27FC236}">
                  <a16:creationId xmlns:a16="http://schemas.microsoft.com/office/drawing/2014/main" id="{B908E235-5D8B-41DC-A18B-4173D1183035}"/>
                </a:ext>
              </a:extLst>
            </p:cNvPr>
            <p:cNvSpPr>
              <a:spLocks noChangeArrowheads="1"/>
            </p:cNvSpPr>
            <p:nvPr/>
          </p:nvSpPr>
          <p:spPr bwMode="auto">
            <a:xfrm>
              <a:off x="3332163"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40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7" name="Rectangle 35">
              <a:extLst>
                <a:ext uri="{FF2B5EF4-FFF2-40B4-BE49-F238E27FC236}">
                  <a16:creationId xmlns:a16="http://schemas.microsoft.com/office/drawing/2014/main" id="{E4608AAC-E133-47A4-94C5-33ECA6AA8CA4}"/>
                </a:ext>
              </a:extLst>
            </p:cNvPr>
            <p:cNvSpPr>
              <a:spLocks noChangeArrowheads="1"/>
            </p:cNvSpPr>
            <p:nvPr/>
          </p:nvSpPr>
          <p:spPr bwMode="auto">
            <a:xfrm>
              <a:off x="3744912"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50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8" name="Rectangle 36">
              <a:extLst>
                <a:ext uri="{FF2B5EF4-FFF2-40B4-BE49-F238E27FC236}">
                  <a16:creationId xmlns:a16="http://schemas.microsoft.com/office/drawing/2014/main" id="{A0606146-E31D-4556-87A4-6A61D8EC8DDF}"/>
                </a:ext>
              </a:extLst>
            </p:cNvPr>
            <p:cNvSpPr>
              <a:spLocks noChangeArrowheads="1"/>
            </p:cNvSpPr>
            <p:nvPr/>
          </p:nvSpPr>
          <p:spPr bwMode="auto">
            <a:xfrm>
              <a:off x="4156074"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60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39" name="Rectangle 37">
              <a:extLst>
                <a:ext uri="{FF2B5EF4-FFF2-40B4-BE49-F238E27FC236}">
                  <a16:creationId xmlns:a16="http://schemas.microsoft.com/office/drawing/2014/main" id="{234D03D0-A2D4-4DBE-B8FC-A0C52FDAA483}"/>
                </a:ext>
              </a:extLst>
            </p:cNvPr>
            <p:cNvSpPr>
              <a:spLocks noChangeArrowheads="1"/>
            </p:cNvSpPr>
            <p:nvPr/>
          </p:nvSpPr>
          <p:spPr bwMode="auto">
            <a:xfrm>
              <a:off x="4578350"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70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40" name="Rectangle 38">
              <a:extLst>
                <a:ext uri="{FF2B5EF4-FFF2-40B4-BE49-F238E27FC236}">
                  <a16:creationId xmlns:a16="http://schemas.microsoft.com/office/drawing/2014/main" id="{EC664F23-DDD3-4976-9BE7-B9B7D6D5CE0F}"/>
                </a:ext>
              </a:extLst>
            </p:cNvPr>
            <p:cNvSpPr>
              <a:spLocks noChangeArrowheads="1"/>
            </p:cNvSpPr>
            <p:nvPr/>
          </p:nvSpPr>
          <p:spPr bwMode="auto">
            <a:xfrm>
              <a:off x="4989514"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80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41" name="Rectangle 39">
              <a:extLst>
                <a:ext uri="{FF2B5EF4-FFF2-40B4-BE49-F238E27FC236}">
                  <a16:creationId xmlns:a16="http://schemas.microsoft.com/office/drawing/2014/main" id="{3693A4FF-4E7C-40A3-BD18-0FBDDA4F7DBE}"/>
                </a:ext>
              </a:extLst>
            </p:cNvPr>
            <p:cNvSpPr>
              <a:spLocks noChangeArrowheads="1"/>
            </p:cNvSpPr>
            <p:nvPr/>
          </p:nvSpPr>
          <p:spPr bwMode="auto">
            <a:xfrm>
              <a:off x="5411788" y="6122987"/>
              <a:ext cx="231865"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90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42" name="Rectangle 40">
              <a:extLst>
                <a:ext uri="{FF2B5EF4-FFF2-40B4-BE49-F238E27FC236}">
                  <a16:creationId xmlns:a16="http://schemas.microsoft.com/office/drawing/2014/main" id="{47C707E5-C0C5-443C-A2FE-C6B98F2195BA}"/>
                </a:ext>
              </a:extLst>
            </p:cNvPr>
            <p:cNvSpPr>
              <a:spLocks noChangeArrowheads="1"/>
            </p:cNvSpPr>
            <p:nvPr/>
          </p:nvSpPr>
          <p:spPr bwMode="auto">
            <a:xfrm>
              <a:off x="5784850" y="6122987"/>
              <a:ext cx="347798" cy="4982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100</a:t>
              </a:r>
              <a:endParaRPr kumimoji="0" lang="en-US" altLang="en-US" sz="1400" b="0" i="0" u="none" strike="noStrike" cap="none" normalizeH="0" baseline="0">
                <a:ln>
                  <a:noFill/>
                </a:ln>
                <a:solidFill>
                  <a:schemeClr val="tx1"/>
                </a:solidFill>
                <a:effectLst/>
                <a:latin typeface="Arial" panose="020B0604020202020204" pitchFamily="34" charset="0"/>
              </a:endParaRPr>
            </a:p>
          </p:txBody>
        </p:sp>
        <p:sp>
          <p:nvSpPr>
            <p:cNvPr id="45" name="Line 43">
              <a:extLst>
                <a:ext uri="{FF2B5EF4-FFF2-40B4-BE49-F238E27FC236}">
                  <a16:creationId xmlns:a16="http://schemas.microsoft.com/office/drawing/2014/main" id="{D7E0B07A-D3F6-4BF2-AEC0-4BB55D7A0714}"/>
                </a:ext>
              </a:extLst>
            </p:cNvPr>
            <p:cNvSpPr>
              <a:spLocks noChangeShapeType="1"/>
            </p:cNvSpPr>
            <p:nvPr/>
          </p:nvSpPr>
          <p:spPr bwMode="auto">
            <a:xfrm>
              <a:off x="1731963" y="6054725"/>
              <a:ext cx="42862"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58" name="Line 50">
              <a:extLst>
                <a:ext uri="{FF2B5EF4-FFF2-40B4-BE49-F238E27FC236}">
                  <a16:creationId xmlns:a16="http://schemas.microsoft.com/office/drawing/2014/main" id="{181F77F3-208B-400A-B819-BE2EFB56B3D0}"/>
                </a:ext>
              </a:extLst>
            </p:cNvPr>
            <p:cNvSpPr>
              <a:spLocks noChangeShapeType="1"/>
            </p:cNvSpPr>
            <p:nvPr/>
          </p:nvSpPr>
          <p:spPr bwMode="auto">
            <a:xfrm flipH="1">
              <a:off x="5848350" y="6054725"/>
              <a:ext cx="41275"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400"/>
            </a:p>
          </p:txBody>
        </p:sp>
        <p:sp>
          <p:nvSpPr>
            <p:cNvPr id="2176" name="Freeform 64">
              <a:extLst>
                <a:ext uri="{FF2B5EF4-FFF2-40B4-BE49-F238E27FC236}">
                  <a16:creationId xmlns:a16="http://schemas.microsoft.com/office/drawing/2014/main" id="{2D9C9E6B-3AA0-420F-95ED-3E06328E7E84}"/>
                </a:ext>
              </a:extLst>
            </p:cNvPr>
            <p:cNvSpPr>
              <a:spLocks/>
            </p:cNvSpPr>
            <p:nvPr/>
          </p:nvSpPr>
          <p:spPr bwMode="auto">
            <a:xfrm>
              <a:off x="1774825" y="2947988"/>
              <a:ext cx="4114800" cy="3000375"/>
            </a:xfrm>
            <a:custGeom>
              <a:avLst/>
              <a:gdLst>
                <a:gd name="T0" fmla="*/ 26 w 2592"/>
                <a:gd name="T1" fmla="*/ 1535 h 1890"/>
                <a:gd name="T2" fmla="*/ 78 w 2592"/>
                <a:gd name="T3" fmla="*/ 1535 h 1890"/>
                <a:gd name="T4" fmla="*/ 131 w 2592"/>
                <a:gd name="T5" fmla="*/ 1535 h 1890"/>
                <a:gd name="T6" fmla="*/ 183 w 2592"/>
                <a:gd name="T7" fmla="*/ 1063 h 1890"/>
                <a:gd name="T8" fmla="*/ 236 w 2592"/>
                <a:gd name="T9" fmla="*/ 1181 h 1890"/>
                <a:gd name="T10" fmla="*/ 288 w 2592"/>
                <a:gd name="T11" fmla="*/ 945 h 1890"/>
                <a:gd name="T12" fmla="*/ 340 w 2592"/>
                <a:gd name="T13" fmla="*/ 709 h 1890"/>
                <a:gd name="T14" fmla="*/ 393 w 2592"/>
                <a:gd name="T15" fmla="*/ 473 h 1890"/>
                <a:gd name="T16" fmla="*/ 445 w 2592"/>
                <a:gd name="T17" fmla="*/ 591 h 1890"/>
                <a:gd name="T18" fmla="*/ 497 w 2592"/>
                <a:gd name="T19" fmla="*/ 473 h 1890"/>
                <a:gd name="T20" fmla="*/ 550 w 2592"/>
                <a:gd name="T21" fmla="*/ 355 h 1890"/>
                <a:gd name="T22" fmla="*/ 602 w 2592"/>
                <a:gd name="T23" fmla="*/ 355 h 1890"/>
                <a:gd name="T24" fmla="*/ 655 w 2592"/>
                <a:gd name="T25" fmla="*/ 473 h 1890"/>
                <a:gd name="T26" fmla="*/ 707 w 2592"/>
                <a:gd name="T27" fmla="*/ 355 h 1890"/>
                <a:gd name="T28" fmla="*/ 759 w 2592"/>
                <a:gd name="T29" fmla="*/ 473 h 1890"/>
                <a:gd name="T30" fmla="*/ 812 w 2592"/>
                <a:gd name="T31" fmla="*/ 355 h 1890"/>
                <a:gd name="T32" fmla="*/ 864 w 2592"/>
                <a:gd name="T33" fmla="*/ 591 h 1890"/>
                <a:gd name="T34" fmla="*/ 916 w 2592"/>
                <a:gd name="T35" fmla="*/ 119 h 1890"/>
                <a:gd name="T36" fmla="*/ 969 w 2592"/>
                <a:gd name="T37" fmla="*/ 473 h 1890"/>
                <a:gd name="T38" fmla="*/ 1021 w 2592"/>
                <a:gd name="T39" fmla="*/ 1417 h 1890"/>
                <a:gd name="T40" fmla="*/ 1074 w 2592"/>
                <a:gd name="T41" fmla="*/ 1890 h 1890"/>
                <a:gd name="T42" fmla="*/ 1126 w 2592"/>
                <a:gd name="T43" fmla="*/ 1535 h 1890"/>
                <a:gd name="T44" fmla="*/ 1178 w 2592"/>
                <a:gd name="T45" fmla="*/ 1653 h 1890"/>
                <a:gd name="T46" fmla="*/ 1231 w 2592"/>
                <a:gd name="T47" fmla="*/ 1771 h 1890"/>
                <a:gd name="T48" fmla="*/ 1283 w 2592"/>
                <a:gd name="T49" fmla="*/ 1417 h 1890"/>
                <a:gd name="T50" fmla="*/ 1335 w 2592"/>
                <a:gd name="T51" fmla="*/ 1299 h 1890"/>
                <a:gd name="T52" fmla="*/ 1388 w 2592"/>
                <a:gd name="T53" fmla="*/ 1181 h 1890"/>
                <a:gd name="T54" fmla="*/ 1440 w 2592"/>
                <a:gd name="T55" fmla="*/ 827 h 1890"/>
                <a:gd name="T56" fmla="*/ 1493 w 2592"/>
                <a:gd name="T57" fmla="*/ 709 h 1890"/>
                <a:gd name="T58" fmla="*/ 1545 w 2592"/>
                <a:gd name="T59" fmla="*/ 827 h 1890"/>
                <a:gd name="T60" fmla="*/ 1597 w 2592"/>
                <a:gd name="T61" fmla="*/ 1063 h 1890"/>
                <a:gd name="T62" fmla="*/ 1650 w 2592"/>
                <a:gd name="T63" fmla="*/ 1181 h 1890"/>
                <a:gd name="T64" fmla="*/ 1702 w 2592"/>
                <a:gd name="T65" fmla="*/ 1063 h 1890"/>
                <a:gd name="T66" fmla="*/ 1754 w 2592"/>
                <a:gd name="T67" fmla="*/ 945 h 1890"/>
                <a:gd name="T68" fmla="*/ 1807 w 2592"/>
                <a:gd name="T69" fmla="*/ 1181 h 1890"/>
                <a:gd name="T70" fmla="*/ 1859 w 2592"/>
                <a:gd name="T71" fmla="*/ 709 h 1890"/>
                <a:gd name="T72" fmla="*/ 1912 w 2592"/>
                <a:gd name="T73" fmla="*/ 827 h 1890"/>
                <a:gd name="T74" fmla="*/ 1964 w 2592"/>
                <a:gd name="T75" fmla="*/ 0 h 1890"/>
                <a:gd name="T76" fmla="*/ 2016 w 2592"/>
                <a:gd name="T77" fmla="*/ 473 h 1890"/>
                <a:gd name="T78" fmla="*/ 2069 w 2592"/>
                <a:gd name="T79" fmla="*/ 1299 h 1890"/>
                <a:gd name="T80" fmla="*/ 2121 w 2592"/>
                <a:gd name="T81" fmla="*/ 1771 h 1890"/>
                <a:gd name="T82" fmla="*/ 2173 w 2592"/>
                <a:gd name="T83" fmla="*/ 1299 h 1890"/>
                <a:gd name="T84" fmla="*/ 2226 w 2592"/>
                <a:gd name="T85" fmla="*/ 1771 h 1890"/>
                <a:gd name="T86" fmla="*/ 2278 w 2592"/>
                <a:gd name="T87" fmla="*/ 1535 h 1890"/>
                <a:gd name="T88" fmla="*/ 2331 w 2592"/>
                <a:gd name="T89" fmla="*/ 827 h 1890"/>
                <a:gd name="T90" fmla="*/ 2383 w 2592"/>
                <a:gd name="T91" fmla="*/ 591 h 1890"/>
                <a:gd name="T92" fmla="*/ 2435 w 2592"/>
                <a:gd name="T93" fmla="*/ 827 h 1890"/>
                <a:gd name="T94" fmla="*/ 2488 w 2592"/>
                <a:gd name="T95" fmla="*/ 945 h 1890"/>
                <a:gd name="T96" fmla="*/ 2540 w 2592"/>
                <a:gd name="T97" fmla="*/ 945 h 1890"/>
                <a:gd name="T98" fmla="*/ 2592 w 2592"/>
                <a:gd name="T99" fmla="*/ 827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92" h="1890">
                  <a:moveTo>
                    <a:pt x="0" y="1535"/>
                  </a:moveTo>
                  <a:lnTo>
                    <a:pt x="26" y="1535"/>
                  </a:lnTo>
                  <a:lnTo>
                    <a:pt x="52" y="1417"/>
                  </a:lnTo>
                  <a:lnTo>
                    <a:pt x="78" y="1535"/>
                  </a:lnTo>
                  <a:lnTo>
                    <a:pt x="105" y="1535"/>
                  </a:lnTo>
                  <a:lnTo>
                    <a:pt x="131" y="1535"/>
                  </a:lnTo>
                  <a:lnTo>
                    <a:pt x="157" y="1181"/>
                  </a:lnTo>
                  <a:lnTo>
                    <a:pt x="183" y="1063"/>
                  </a:lnTo>
                  <a:lnTo>
                    <a:pt x="209" y="1063"/>
                  </a:lnTo>
                  <a:lnTo>
                    <a:pt x="236" y="1181"/>
                  </a:lnTo>
                  <a:lnTo>
                    <a:pt x="262" y="1063"/>
                  </a:lnTo>
                  <a:lnTo>
                    <a:pt x="288" y="945"/>
                  </a:lnTo>
                  <a:lnTo>
                    <a:pt x="314" y="945"/>
                  </a:lnTo>
                  <a:lnTo>
                    <a:pt x="340" y="709"/>
                  </a:lnTo>
                  <a:lnTo>
                    <a:pt x="366" y="591"/>
                  </a:lnTo>
                  <a:lnTo>
                    <a:pt x="393" y="473"/>
                  </a:lnTo>
                  <a:lnTo>
                    <a:pt x="419" y="591"/>
                  </a:lnTo>
                  <a:lnTo>
                    <a:pt x="445" y="591"/>
                  </a:lnTo>
                  <a:lnTo>
                    <a:pt x="471" y="591"/>
                  </a:lnTo>
                  <a:lnTo>
                    <a:pt x="497" y="473"/>
                  </a:lnTo>
                  <a:lnTo>
                    <a:pt x="524" y="355"/>
                  </a:lnTo>
                  <a:lnTo>
                    <a:pt x="550" y="355"/>
                  </a:lnTo>
                  <a:lnTo>
                    <a:pt x="576" y="355"/>
                  </a:lnTo>
                  <a:lnTo>
                    <a:pt x="602" y="355"/>
                  </a:lnTo>
                  <a:lnTo>
                    <a:pt x="628" y="473"/>
                  </a:lnTo>
                  <a:lnTo>
                    <a:pt x="655" y="473"/>
                  </a:lnTo>
                  <a:lnTo>
                    <a:pt x="681" y="355"/>
                  </a:lnTo>
                  <a:lnTo>
                    <a:pt x="707" y="355"/>
                  </a:lnTo>
                  <a:lnTo>
                    <a:pt x="733" y="355"/>
                  </a:lnTo>
                  <a:lnTo>
                    <a:pt x="759" y="473"/>
                  </a:lnTo>
                  <a:lnTo>
                    <a:pt x="785" y="355"/>
                  </a:lnTo>
                  <a:lnTo>
                    <a:pt x="812" y="355"/>
                  </a:lnTo>
                  <a:lnTo>
                    <a:pt x="838" y="591"/>
                  </a:lnTo>
                  <a:lnTo>
                    <a:pt x="864" y="591"/>
                  </a:lnTo>
                  <a:lnTo>
                    <a:pt x="890" y="237"/>
                  </a:lnTo>
                  <a:lnTo>
                    <a:pt x="916" y="119"/>
                  </a:lnTo>
                  <a:lnTo>
                    <a:pt x="943" y="119"/>
                  </a:lnTo>
                  <a:lnTo>
                    <a:pt x="969" y="473"/>
                  </a:lnTo>
                  <a:lnTo>
                    <a:pt x="995" y="1063"/>
                  </a:lnTo>
                  <a:lnTo>
                    <a:pt x="1021" y="1417"/>
                  </a:lnTo>
                  <a:lnTo>
                    <a:pt x="1048" y="1771"/>
                  </a:lnTo>
                  <a:lnTo>
                    <a:pt x="1074" y="1890"/>
                  </a:lnTo>
                  <a:lnTo>
                    <a:pt x="1100" y="1771"/>
                  </a:lnTo>
                  <a:lnTo>
                    <a:pt x="1126" y="1535"/>
                  </a:lnTo>
                  <a:lnTo>
                    <a:pt x="1152" y="1417"/>
                  </a:lnTo>
                  <a:lnTo>
                    <a:pt x="1178" y="1653"/>
                  </a:lnTo>
                  <a:lnTo>
                    <a:pt x="1204" y="1771"/>
                  </a:lnTo>
                  <a:lnTo>
                    <a:pt x="1231" y="1771"/>
                  </a:lnTo>
                  <a:lnTo>
                    <a:pt x="1257" y="1535"/>
                  </a:lnTo>
                  <a:lnTo>
                    <a:pt x="1283" y="1417"/>
                  </a:lnTo>
                  <a:lnTo>
                    <a:pt x="1309" y="1299"/>
                  </a:lnTo>
                  <a:lnTo>
                    <a:pt x="1335" y="1299"/>
                  </a:lnTo>
                  <a:lnTo>
                    <a:pt x="1362" y="1299"/>
                  </a:lnTo>
                  <a:lnTo>
                    <a:pt x="1388" y="1181"/>
                  </a:lnTo>
                  <a:lnTo>
                    <a:pt x="1414" y="1063"/>
                  </a:lnTo>
                  <a:lnTo>
                    <a:pt x="1440" y="827"/>
                  </a:lnTo>
                  <a:lnTo>
                    <a:pt x="1467" y="709"/>
                  </a:lnTo>
                  <a:lnTo>
                    <a:pt x="1493" y="709"/>
                  </a:lnTo>
                  <a:lnTo>
                    <a:pt x="1519" y="827"/>
                  </a:lnTo>
                  <a:lnTo>
                    <a:pt x="1545" y="827"/>
                  </a:lnTo>
                  <a:lnTo>
                    <a:pt x="1571" y="945"/>
                  </a:lnTo>
                  <a:lnTo>
                    <a:pt x="1597" y="1063"/>
                  </a:lnTo>
                  <a:lnTo>
                    <a:pt x="1623" y="1063"/>
                  </a:lnTo>
                  <a:lnTo>
                    <a:pt x="1650" y="1181"/>
                  </a:lnTo>
                  <a:lnTo>
                    <a:pt x="1676" y="1181"/>
                  </a:lnTo>
                  <a:lnTo>
                    <a:pt x="1702" y="1063"/>
                  </a:lnTo>
                  <a:lnTo>
                    <a:pt x="1728" y="1063"/>
                  </a:lnTo>
                  <a:lnTo>
                    <a:pt x="1754" y="945"/>
                  </a:lnTo>
                  <a:lnTo>
                    <a:pt x="1781" y="1063"/>
                  </a:lnTo>
                  <a:lnTo>
                    <a:pt x="1807" y="1181"/>
                  </a:lnTo>
                  <a:lnTo>
                    <a:pt x="1833" y="827"/>
                  </a:lnTo>
                  <a:lnTo>
                    <a:pt x="1859" y="709"/>
                  </a:lnTo>
                  <a:lnTo>
                    <a:pt x="1886" y="709"/>
                  </a:lnTo>
                  <a:lnTo>
                    <a:pt x="1912" y="827"/>
                  </a:lnTo>
                  <a:lnTo>
                    <a:pt x="1938" y="237"/>
                  </a:lnTo>
                  <a:lnTo>
                    <a:pt x="1964" y="0"/>
                  </a:lnTo>
                  <a:lnTo>
                    <a:pt x="1990" y="0"/>
                  </a:lnTo>
                  <a:lnTo>
                    <a:pt x="2016" y="473"/>
                  </a:lnTo>
                  <a:lnTo>
                    <a:pt x="2042" y="827"/>
                  </a:lnTo>
                  <a:lnTo>
                    <a:pt x="2069" y="1299"/>
                  </a:lnTo>
                  <a:lnTo>
                    <a:pt x="2095" y="1535"/>
                  </a:lnTo>
                  <a:lnTo>
                    <a:pt x="2121" y="1771"/>
                  </a:lnTo>
                  <a:lnTo>
                    <a:pt x="2147" y="1535"/>
                  </a:lnTo>
                  <a:lnTo>
                    <a:pt x="2173" y="1299"/>
                  </a:lnTo>
                  <a:lnTo>
                    <a:pt x="2200" y="1535"/>
                  </a:lnTo>
                  <a:lnTo>
                    <a:pt x="2226" y="1771"/>
                  </a:lnTo>
                  <a:lnTo>
                    <a:pt x="2252" y="1771"/>
                  </a:lnTo>
                  <a:lnTo>
                    <a:pt x="2278" y="1535"/>
                  </a:lnTo>
                  <a:lnTo>
                    <a:pt x="2305" y="1181"/>
                  </a:lnTo>
                  <a:lnTo>
                    <a:pt x="2331" y="827"/>
                  </a:lnTo>
                  <a:lnTo>
                    <a:pt x="2357" y="709"/>
                  </a:lnTo>
                  <a:lnTo>
                    <a:pt x="2383" y="591"/>
                  </a:lnTo>
                  <a:lnTo>
                    <a:pt x="2409" y="709"/>
                  </a:lnTo>
                  <a:lnTo>
                    <a:pt x="2435" y="827"/>
                  </a:lnTo>
                  <a:lnTo>
                    <a:pt x="2461" y="827"/>
                  </a:lnTo>
                  <a:lnTo>
                    <a:pt x="2488" y="945"/>
                  </a:lnTo>
                  <a:lnTo>
                    <a:pt x="2514" y="945"/>
                  </a:lnTo>
                  <a:lnTo>
                    <a:pt x="2540" y="945"/>
                  </a:lnTo>
                  <a:lnTo>
                    <a:pt x="2566" y="945"/>
                  </a:lnTo>
                  <a:lnTo>
                    <a:pt x="2592" y="827"/>
                  </a:lnTo>
                </a:path>
              </a:pathLst>
            </a:custGeom>
            <a:noFill/>
            <a:ln w="19050" cap="flat">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400"/>
            </a:p>
          </p:txBody>
        </p:sp>
      </p:grpSp>
      <p:sp>
        <p:nvSpPr>
          <p:cNvPr id="2223" name="Rectangle 2222">
            <a:extLst>
              <a:ext uri="{FF2B5EF4-FFF2-40B4-BE49-F238E27FC236}">
                <a16:creationId xmlns:a16="http://schemas.microsoft.com/office/drawing/2014/main" id="{D5B857CE-6730-4874-9391-DEAD9D1EB619}"/>
              </a:ext>
            </a:extLst>
          </p:cNvPr>
          <p:cNvSpPr/>
          <p:nvPr/>
        </p:nvSpPr>
        <p:spPr>
          <a:xfrm>
            <a:off x="8347465" y="112584"/>
            <a:ext cx="3775178" cy="1200329"/>
          </a:xfrm>
          <a:prstGeom prst="rect">
            <a:avLst/>
          </a:prstGeom>
        </p:spPr>
        <p:txBody>
          <a:bodyPr wrap="square">
            <a:spAutoFit/>
          </a:bodyPr>
          <a:lstStyle/>
          <a:p>
            <a:pPr>
              <a:spcAft>
                <a:spcPts val="300"/>
              </a:spcAft>
            </a:pPr>
            <a:r>
              <a:rPr lang="en-US" sz="1200" dirty="0"/>
              <a:t>The dataset comes from an accelerometer inside a Sony AIBO robot dog. The query comes from a period when the dog was walking on carpet, the test data we will search comes from a time the robot walked on cement (for 5000 data points), then carpet (for 3000 data points), then back onto cement.</a:t>
            </a:r>
          </a:p>
        </p:txBody>
      </p:sp>
      <p:sp>
        <p:nvSpPr>
          <p:cNvPr id="2224" name="Rectangle 2223">
            <a:extLst>
              <a:ext uri="{FF2B5EF4-FFF2-40B4-BE49-F238E27FC236}">
                <a16:creationId xmlns:a16="http://schemas.microsoft.com/office/drawing/2014/main" id="{32B71363-65F1-455D-AEB2-B0A75F095F7B}"/>
              </a:ext>
            </a:extLst>
          </p:cNvPr>
          <p:cNvSpPr/>
          <p:nvPr/>
        </p:nvSpPr>
        <p:spPr>
          <a:xfrm>
            <a:off x="5834454" y="58976"/>
            <a:ext cx="762901" cy="369332"/>
          </a:xfrm>
          <a:prstGeom prst="rect">
            <a:avLst/>
          </a:prstGeom>
        </p:spPr>
        <p:txBody>
          <a:bodyPr wrap="none">
            <a:spAutoFit/>
          </a:bodyPr>
          <a:lstStyle/>
          <a:p>
            <a:r>
              <a:rPr lang="en-US" dirty="0"/>
              <a:t>Query</a:t>
            </a:r>
          </a:p>
        </p:txBody>
      </p:sp>
      <p:pic>
        <p:nvPicPr>
          <p:cNvPr id="1150" name="Picture 126" descr="Image result for sony aibo">
            <a:extLst>
              <a:ext uri="{FF2B5EF4-FFF2-40B4-BE49-F238E27FC236}">
                <a16:creationId xmlns:a16="http://schemas.microsoft.com/office/drawing/2014/main" id="{77BAAFF4-8ACB-4E62-8B2B-63F07C81F4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2654" y="235454"/>
            <a:ext cx="624495" cy="549255"/>
          </a:xfrm>
          <a:prstGeom prst="rect">
            <a:avLst/>
          </a:prstGeom>
          <a:noFill/>
          <a:extLst>
            <a:ext uri="{909E8E84-426E-40DD-AFC4-6F175D3DCCD1}">
              <a14:hiddenFill xmlns:a14="http://schemas.microsoft.com/office/drawing/2010/main">
                <a:solidFill>
                  <a:srgbClr val="FFFFFF"/>
                </a:solidFill>
              </a14:hiddenFill>
            </a:ext>
          </a:extLst>
        </p:spPr>
      </p:pic>
      <p:sp>
        <p:nvSpPr>
          <p:cNvPr id="2229" name="Line 131">
            <a:extLst>
              <a:ext uri="{FF2B5EF4-FFF2-40B4-BE49-F238E27FC236}">
                <a16:creationId xmlns:a16="http://schemas.microsoft.com/office/drawing/2014/main" id="{97A9D151-E29F-497D-BDBB-02C80616FC9F}"/>
              </a:ext>
            </a:extLst>
          </p:cNvPr>
          <p:cNvSpPr>
            <a:spLocks noChangeShapeType="1"/>
          </p:cNvSpPr>
          <p:nvPr/>
        </p:nvSpPr>
        <p:spPr bwMode="auto">
          <a:xfrm>
            <a:off x="104775" y="2478088"/>
            <a:ext cx="11817351"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0" name="Line 132">
            <a:extLst>
              <a:ext uri="{FF2B5EF4-FFF2-40B4-BE49-F238E27FC236}">
                <a16:creationId xmlns:a16="http://schemas.microsoft.com/office/drawing/2014/main" id="{F4B036B4-4DA0-4CFA-99ED-0A375DE5744D}"/>
              </a:ext>
            </a:extLst>
          </p:cNvPr>
          <p:cNvSpPr>
            <a:spLocks noChangeShapeType="1"/>
          </p:cNvSpPr>
          <p:nvPr/>
        </p:nvSpPr>
        <p:spPr bwMode="auto">
          <a:xfrm flipV="1">
            <a:off x="104775"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1" name="Line 133">
            <a:extLst>
              <a:ext uri="{FF2B5EF4-FFF2-40B4-BE49-F238E27FC236}">
                <a16:creationId xmlns:a16="http://schemas.microsoft.com/office/drawing/2014/main" id="{421AD0CF-1F6B-444E-ADC4-6E781B1868C9}"/>
              </a:ext>
            </a:extLst>
          </p:cNvPr>
          <p:cNvSpPr>
            <a:spLocks noChangeShapeType="1"/>
          </p:cNvSpPr>
          <p:nvPr/>
        </p:nvSpPr>
        <p:spPr bwMode="auto">
          <a:xfrm flipV="1">
            <a:off x="1922462"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2" name="Line 134">
            <a:extLst>
              <a:ext uri="{FF2B5EF4-FFF2-40B4-BE49-F238E27FC236}">
                <a16:creationId xmlns:a16="http://schemas.microsoft.com/office/drawing/2014/main" id="{916AF812-5E01-4BB9-AA09-2A396B52F299}"/>
              </a:ext>
            </a:extLst>
          </p:cNvPr>
          <p:cNvSpPr>
            <a:spLocks noChangeShapeType="1"/>
          </p:cNvSpPr>
          <p:nvPr/>
        </p:nvSpPr>
        <p:spPr bwMode="auto">
          <a:xfrm flipV="1">
            <a:off x="3740150"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3" name="Line 135">
            <a:extLst>
              <a:ext uri="{FF2B5EF4-FFF2-40B4-BE49-F238E27FC236}">
                <a16:creationId xmlns:a16="http://schemas.microsoft.com/office/drawing/2014/main" id="{0E413338-DDA4-48A3-9893-C903B28D5EE2}"/>
              </a:ext>
            </a:extLst>
          </p:cNvPr>
          <p:cNvSpPr>
            <a:spLocks noChangeShapeType="1"/>
          </p:cNvSpPr>
          <p:nvPr/>
        </p:nvSpPr>
        <p:spPr bwMode="auto">
          <a:xfrm flipV="1">
            <a:off x="5559425"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4" name="Line 136">
            <a:extLst>
              <a:ext uri="{FF2B5EF4-FFF2-40B4-BE49-F238E27FC236}">
                <a16:creationId xmlns:a16="http://schemas.microsoft.com/office/drawing/2014/main" id="{1D6CA090-EA82-43E1-8846-03BEB4FEEBBA}"/>
              </a:ext>
            </a:extLst>
          </p:cNvPr>
          <p:cNvSpPr>
            <a:spLocks noChangeShapeType="1"/>
          </p:cNvSpPr>
          <p:nvPr/>
        </p:nvSpPr>
        <p:spPr bwMode="auto">
          <a:xfrm flipV="1">
            <a:off x="7377113"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5" name="Line 137">
            <a:extLst>
              <a:ext uri="{FF2B5EF4-FFF2-40B4-BE49-F238E27FC236}">
                <a16:creationId xmlns:a16="http://schemas.microsoft.com/office/drawing/2014/main" id="{16C0542E-F63A-4039-B821-168056ADE0CA}"/>
              </a:ext>
            </a:extLst>
          </p:cNvPr>
          <p:cNvSpPr>
            <a:spLocks noChangeShapeType="1"/>
          </p:cNvSpPr>
          <p:nvPr/>
        </p:nvSpPr>
        <p:spPr bwMode="auto">
          <a:xfrm flipV="1">
            <a:off x="9194800"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6" name="Line 138">
            <a:extLst>
              <a:ext uri="{FF2B5EF4-FFF2-40B4-BE49-F238E27FC236}">
                <a16:creationId xmlns:a16="http://schemas.microsoft.com/office/drawing/2014/main" id="{984ABB66-DADE-4E9F-B9D7-222A74D233D7}"/>
              </a:ext>
            </a:extLst>
          </p:cNvPr>
          <p:cNvSpPr>
            <a:spLocks noChangeShapeType="1"/>
          </p:cNvSpPr>
          <p:nvPr/>
        </p:nvSpPr>
        <p:spPr bwMode="auto">
          <a:xfrm flipV="1">
            <a:off x="11012488" y="2382838"/>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38" name="Rectangle 140">
            <a:extLst>
              <a:ext uri="{FF2B5EF4-FFF2-40B4-BE49-F238E27FC236}">
                <a16:creationId xmlns:a16="http://schemas.microsoft.com/office/drawing/2014/main" id="{957F500A-B695-454A-AE25-0D8859A52E02}"/>
              </a:ext>
            </a:extLst>
          </p:cNvPr>
          <p:cNvSpPr>
            <a:spLocks noChangeArrowheads="1"/>
          </p:cNvSpPr>
          <p:nvPr/>
        </p:nvSpPr>
        <p:spPr bwMode="auto">
          <a:xfrm>
            <a:off x="69850" y="2522538"/>
            <a:ext cx="11906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239" name="Rectangle 141">
            <a:extLst>
              <a:ext uri="{FF2B5EF4-FFF2-40B4-BE49-F238E27FC236}">
                <a16:creationId xmlns:a16="http://schemas.microsoft.com/office/drawing/2014/main" id="{1767206E-8E23-436D-9898-A41FE71744E0}"/>
              </a:ext>
            </a:extLst>
          </p:cNvPr>
          <p:cNvSpPr>
            <a:spLocks noChangeArrowheads="1"/>
          </p:cNvSpPr>
          <p:nvPr/>
        </p:nvSpPr>
        <p:spPr bwMode="auto">
          <a:xfrm>
            <a:off x="1806575" y="2522538"/>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2000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0" name="Rectangle 142">
            <a:extLst>
              <a:ext uri="{FF2B5EF4-FFF2-40B4-BE49-F238E27FC236}">
                <a16:creationId xmlns:a16="http://schemas.microsoft.com/office/drawing/2014/main" id="{780746FD-00A3-4F00-A840-A37BC274502F}"/>
              </a:ext>
            </a:extLst>
          </p:cNvPr>
          <p:cNvSpPr>
            <a:spLocks noChangeArrowheads="1"/>
          </p:cNvSpPr>
          <p:nvPr/>
        </p:nvSpPr>
        <p:spPr bwMode="auto">
          <a:xfrm>
            <a:off x="3619500" y="2522538"/>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4000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1" name="Rectangle 143">
            <a:extLst>
              <a:ext uri="{FF2B5EF4-FFF2-40B4-BE49-F238E27FC236}">
                <a16:creationId xmlns:a16="http://schemas.microsoft.com/office/drawing/2014/main" id="{4AEB19A6-FA5E-460D-AA26-D7A7EA693F04}"/>
              </a:ext>
            </a:extLst>
          </p:cNvPr>
          <p:cNvSpPr>
            <a:spLocks noChangeArrowheads="1"/>
          </p:cNvSpPr>
          <p:nvPr/>
        </p:nvSpPr>
        <p:spPr bwMode="auto">
          <a:xfrm>
            <a:off x="5440362" y="2522538"/>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6000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2" name="Rectangle 144">
            <a:extLst>
              <a:ext uri="{FF2B5EF4-FFF2-40B4-BE49-F238E27FC236}">
                <a16:creationId xmlns:a16="http://schemas.microsoft.com/office/drawing/2014/main" id="{44929D42-B28B-4C7C-9D45-0D1A8EB03C2D}"/>
              </a:ext>
            </a:extLst>
          </p:cNvPr>
          <p:cNvSpPr>
            <a:spLocks noChangeArrowheads="1"/>
          </p:cNvSpPr>
          <p:nvPr/>
        </p:nvSpPr>
        <p:spPr bwMode="auto">
          <a:xfrm>
            <a:off x="7254875" y="2522538"/>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8000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3" name="Rectangle 145">
            <a:extLst>
              <a:ext uri="{FF2B5EF4-FFF2-40B4-BE49-F238E27FC236}">
                <a16:creationId xmlns:a16="http://schemas.microsoft.com/office/drawing/2014/main" id="{5955862B-1E09-449D-BDA3-908D6FB4A3A6}"/>
              </a:ext>
            </a:extLst>
          </p:cNvPr>
          <p:cNvSpPr>
            <a:spLocks noChangeArrowheads="1"/>
          </p:cNvSpPr>
          <p:nvPr/>
        </p:nvSpPr>
        <p:spPr bwMode="auto">
          <a:xfrm>
            <a:off x="9040813" y="2522538"/>
            <a:ext cx="384175"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4" name="Rectangle 146">
            <a:extLst>
              <a:ext uri="{FF2B5EF4-FFF2-40B4-BE49-F238E27FC236}">
                <a16:creationId xmlns:a16="http://schemas.microsoft.com/office/drawing/2014/main" id="{B61C7E83-D359-4220-B782-DB2DF85D7B2E}"/>
              </a:ext>
            </a:extLst>
          </p:cNvPr>
          <p:cNvSpPr>
            <a:spLocks noChangeArrowheads="1"/>
          </p:cNvSpPr>
          <p:nvPr/>
        </p:nvSpPr>
        <p:spPr bwMode="auto">
          <a:xfrm>
            <a:off x="10855325" y="2522538"/>
            <a:ext cx="384175"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12000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127" name="Line 149">
            <a:extLst>
              <a:ext uri="{FF2B5EF4-FFF2-40B4-BE49-F238E27FC236}">
                <a16:creationId xmlns:a16="http://schemas.microsoft.com/office/drawing/2014/main" id="{EB059564-E659-40BF-B957-9D948735201D}"/>
              </a:ext>
            </a:extLst>
          </p:cNvPr>
          <p:cNvSpPr>
            <a:spLocks noChangeShapeType="1"/>
          </p:cNvSpPr>
          <p:nvPr/>
        </p:nvSpPr>
        <p:spPr bwMode="auto">
          <a:xfrm>
            <a:off x="104775" y="2478088"/>
            <a:ext cx="127000"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33" name="Freeform 155">
            <a:extLst>
              <a:ext uri="{FF2B5EF4-FFF2-40B4-BE49-F238E27FC236}">
                <a16:creationId xmlns:a16="http://schemas.microsoft.com/office/drawing/2014/main" id="{8241296D-C81A-444D-8CFA-E423817A40AE}"/>
              </a:ext>
            </a:extLst>
          </p:cNvPr>
          <p:cNvSpPr>
            <a:spLocks/>
          </p:cNvSpPr>
          <p:nvPr/>
        </p:nvSpPr>
        <p:spPr bwMode="auto">
          <a:xfrm>
            <a:off x="104775" y="1619251"/>
            <a:ext cx="11817351" cy="757238"/>
          </a:xfrm>
          <a:custGeom>
            <a:avLst/>
            <a:gdLst>
              <a:gd name="T0" fmla="*/ 117 w 7444"/>
              <a:gd name="T1" fmla="*/ 306 h 477"/>
              <a:gd name="T2" fmla="*/ 233 w 7444"/>
              <a:gd name="T3" fmla="*/ 187 h 477"/>
              <a:gd name="T4" fmla="*/ 350 w 7444"/>
              <a:gd name="T5" fmla="*/ 221 h 477"/>
              <a:gd name="T6" fmla="*/ 467 w 7444"/>
              <a:gd name="T7" fmla="*/ 289 h 477"/>
              <a:gd name="T8" fmla="*/ 584 w 7444"/>
              <a:gd name="T9" fmla="*/ 187 h 477"/>
              <a:gd name="T10" fmla="*/ 701 w 7444"/>
              <a:gd name="T11" fmla="*/ 119 h 477"/>
              <a:gd name="T12" fmla="*/ 818 w 7444"/>
              <a:gd name="T13" fmla="*/ 255 h 477"/>
              <a:gd name="T14" fmla="*/ 934 w 7444"/>
              <a:gd name="T15" fmla="*/ 323 h 477"/>
              <a:gd name="T16" fmla="*/ 1051 w 7444"/>
              <a:gd name="T17" fmla="*/ 340 h 477"/>
              <a:gd name="T18" fmla="*/ 1168 w 7444"/>
              <a:gd name="T19" fmla="*/ 238 h 477"/>
              <a:gd name="T20" fmla="*/ 1285 w 7444"/>
              <a:gd name="T21" fmla="*/ 221 h 477"/>
              <a:gd name="T22" fmla="*/ 1401 w 7444"/>
              <a:gd name="T23" fmla="*/ 238 h 477"/>
              <a:gd name="T24" fmla="*/ 1518 w 7444"/>
              <a:gd name="T25" fmla="*/ 204 h 477"/>
              <a:gd name="T26" fmla="*/ 1635 w 7444"/>
              <a:gd name="T27" fmla="*/ 170 h 477"/>
              <a:gd name="T28" fmla="*/ 1752 w 7444"/>
              <a:gd name="T29" fmla="*/ 374 h 477"/>
              <a:gd name="T30" fmla="*/ 1869 w 7444"/>
              <a:gd name="T31" fmla="*/ 34 h 477"/>
              <a:gd name="T32" fmla="*/ 1986 w 7444"/>
              <a:gd name="T33" fmla="*/ 358 h 477"/>
              <a:gd name="T34" fmla="*/ 2103 w 7444"/>
              <a:gd name="T35" fmla="*/ 238 h 477"/>
              <a:gd name="T36" fmla="*/ 2219 w 7444"/>
              <a:gd name="T37" fmla="*/ 204 h 477"/>
              <a:gd name="T38" fmla="*/ 2336 w 7444"/>
              <a:gd name="T39" fmla="*/ 204 h 477"/>
              <a:gd name="T40" fmla="*/ 2453 w 7444"/>
              <a:gd name="T41" fmla="*/ 221 h 477"/>
              <a:gd name="T42" fmla="*/ 2570 w 7444"/>
              <a:gd name="T43" fmla="*/ 221 h 477"/>
              <a:gd name="T44" fmla="*/ 2687 w 7444"/>
              <a:gd name="T45" fmla="*/ 255 h 477"/>
              <a:gd name="T46" fmla="*/ 2803 w 7444"/>
              <a:gd name="T47" fmla="*/ 238 h 477"/>
              <a:gd name="T48" fmla="*/ 2920 w 7444"/>
              <a:gd name="T49" fmla="*/ 238 h 477"/>
              <a:gd name="T50" fmla="*/ 3037 w 7444"/>
              <a:gd name="T51" fmla="*/ 255 h 477"/>
              <a:gd name="T52" fmla="*/ 3154 w 7444"/>
              <a:gd name="T53" fmla="*/ 136 h 477"/>
              <a:gd name="T54" fmla="*/ 3271 w 7444"/>
              <a:gd name="T55" fmla="*/ 187 h 477"/>
              <a:gd name="T56" fmla="*/ 3387 w 7444"/>
              <a:gd name="T57" fmla="*/ 136 h 477"/>
              <a:gd name="T58" fmla="*/ 3504 w 7444"/>
              <a:gd name="T59" fmla="*/ 340 h 477"/>
              <a:gd name="T60" fmla="*/ 3621 w 7444"/>
              <a:gd name="T61" fmla="*/ 323 h 477"/>
              <a:gd name="T62" fmla="*/ 3738 w 7444"/>
              <a:gd name="T63" fmla="*/ 255 h 477"/>
              <a:gd name="T64" fmla="*/ 3855 w 7444"/>
              <a:gd name="T65" fmla="*/ 289 h 477"/>
              <a:gd name="T66" fmla="*/ 3972 w 7444"/>
              <a:gd name="T67" fmla="*/ 255 h 477"/>
              <a:gd name="T68" fmla="*/ 4088 w 7444"/>
              <a:gd name="T69" fmla="*/ 238 h 477"/>
              <a:gd name="T70" fmla="*/ 4205 w 7444"/>
              <a:gd name="T71" fmla="*/ 187 h 477"/>
              <a:gd name="T72" fmla="*/ 4322 w 7444"/>
              <a:gd name="T73" fmla="*/ 238 h 477"/>
              <a:gd name="T74" fmla="*/ 4439 w 7444"/>
              <a:gd name="T75" fmla="*/ 170 h 477"/>
              <a:gd name="T76" fmla="*/ 4555 w 7444"/>
              <a:gd name="T77" fmla="*/ 255 h 477"/>
              <a:gd name="T78" fmla="*/ 4672 w 7444"/>
              <a:gd name="T79" fmla="*/ 238 h 477"/>
              <a:gd name="T80" fmla="*/ 4789 w 7444"/>
              <a:gd name="T81" fmla="*/ 238 h 477"/>
              <a:gd name="T82" fmla="*/ 4906 w 7444"/>
              <a:gd name="T83" fmla="*/ 204 h 477"/>
              <a:gd name="T84" fmla="*/ 5023 w 7444"/>
              <a:gd name="T85" fmla="*/ 221 h 477"/>
              <a:gd name="T86" fmla="*/ 5140 w 7444"/>
              <a:gd name="T87" fmla="*/ 204 h 477"/>
              <a:gd name="T88" fmla="*/ 5256 w 7444"/>
              <a:gd name="T89" fmla="*/ 289 h 477"/>
              <a:gd name="T90" fmla="*/ 5373 w 7444"/>
              <a:gd name="T91" fmla="*/ 170 h 477"/>
              <a:gd name="T92" fmla="*/ 5490 w 7444"/>
              <a:gd name="T93" fmla="*/ 289 h 477"/>
              <a:gd name="T94" fmla="*/ 5607 w 7444"/>
              <a:gd name="T95" fmla="*/ 306 h 477"/>
              <a:gd name="T96" fmla="*/ 5723 w 7444"/>
              <a:gd name="T97" fmla="*/ 238 h 477"/>
              <a:gd name="T98" fmla="*/ 5840 w 7444"/>
              <a:gd name="T99" fmla="*/ 255 h 477"/>
              <a:gd name="T100" fmla="*/ 5957 w 7444"/>
              <a:gd name="T101" fmla="*/ 204 h 477"/>
              <a:gd name="T102" fmla="*/ 6074 w 7444"/>
              <a:gd name="T103" fmla="*/ 204 h 477"/>
              <a:gd name="T104" fmla="*/ 6191 w 7444"/>
              <a:gd name="T105" fmla="*/ 272 h 477"/>
              <a:gd name="T106" fmla="*/ 6308 w 7444"/>
              <a:gd name="T107" fmla="*/ 187 h 477"/>
              <a:gd name="T108" fmla="*/ 6424 w 7444"/>
              <a:gd name="T109" fmla="*/ 204 h 477"/>
              <a:gd name="T110" fmla="*/ 6541 w 7444"/>
              <a:gd name="T111" fmla="*/ 153 h 477"/>
              <a:gd name="T112" fmla="*/ 6658 w 7444"/>
              <a:gd name="T113" fmla="*/ 255 h 477"/>
              <a:gd name="T114" fmla="*/ 6775 w 7444"/>
              <a:gd name="T115" fmla="*/ 238 h 477"/>
              <a:gd name="T116" fmla="*/ 6892 w 7444"/>
              <a:gd name="T117" fmla="*/ 238 h 477"/>
              <a:gd name="T118" fmla="*/ 7008 w 7444"/>
              <a:gd name="T119" fmla="*/ 221 h 477"/>
              <a:gd name="T120" fmla="*/ 7125 w 7444"/>
              <a:gd name="T121" fmla="*/ 255 h 477"/>
              <a:gd name="T122" fmla="*/ 7242 w 7444"/>
              <a:gd name="T123" fmla="*/ 187 h 477"/>
              <a:gd name="T124" fmla="*/ 7359 w 7444"/>
              <a:gd name="T125" fmla="*/ 204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444" h="477">
                <a:moveTo>
                  <a:pt x="0" y="187"/>
                </a:moveTo>
                <a:lnTo>
                  <a:pt x="1" y="187"/>
                </a:lnTo>
                <a:lnTo>
                  <a:pt x="2" y="187"/>
                </a:lnTo>
                <a:lnTo>
                  <a:pt x="2" y="187"/>
                </a:lnTo>
                <a:lnTo>
                  <a:pt x="3" y="187"/>
                </a:lnTo>
                <a:lnTo>
                  <a:pt x="4" y="204"/>
                </a:lnTo>
                <a:lnTo>
                  <a:pt x="4" y="187"/>
                </a:lnTo>
                <a:lnTo>
                  <a:pt x="5" y="204"/>
                </a:lnTo>
                <a:lnTo>
                  <a:pt x="5" y="204"/>
                </a:lnTo>
                <a:lnTo>
                  <a:pt x="6" y="221"/>
                </a:lnTo>
                <a:lnTo>
                  <a:pt x="6" y="221"/>
                </a:lnTo>
                <a:lnTo>
                  <a:pt x="7" y="238"/>
                </a:lnTo>
                <a:lnTo>
                  <a:pt x="8" y="238"/>
                </a:lnTo>
                <a:lnTo>
                  <a:pt x="8" y="221"/>
                </a:lnTo>
                <a:lnTo>
                  <a:pt x="9" y="221"/>
                </a:lnTo>
                <a:lnTo>
                  <a:pt x="9" y="221"/>
                </a:lnTo>
                <a:lnTo>
                  <a:pt x="10" y="204"/>
                </a:lnTo>
                <a:lnTo>
                  <a:pt x="10" y="187"/>
                </a:lnTo>
                <a:lnTo>
                  <a:pt x="11" y="170"/>
                </a:lnTo>
                <a:lnTo>
                  <a:pt x="11" y="204"/>
                </a:lnTo>
                <a:lnTo>
                  <a:pt x="12" y="238"/>
                </a:lnTo>
                <a:lnTo>
                  <a:pt x="13" y="255"/>
                </a:lnTo>
                <a:lnTo>
                  <a:pt x="13" y="238"/>
                </a:lnTo>
                <a:lnTo>
                  <a:pt x="14" y="187"/>
                </a:lnTo>
                <a:lnTo>
                  <a:pt x="14" y="221"/>
                </a:lnTo>
                <a:lnTo>
                  <a:pt x="15" y="323"/>
                </a:lnTo>
                <a:lnTo>
                  <a:pt x="15" y="323"/>
                </a:lnTo>
                <a:lnTo>
                  <a:pt x="16" y="323"/>
                </a:lnTo>
                <a:lnTo>
                  <a:pt x="17" y="255"/>
                </a:lnTo>
                <a:lnTo>
                  <a:pt x="17" y="238"/>
                </a:lnTo>
                <a:lnTo>
                  <a:pt x="18" y="204"/>
                </a:lnTo>
                <a:lnTo>
                  <a:pt x="18" y="204"/>
                </a:lnTo>
                <a:lnTo>
                  <a:pt x="19" y="272"/>
                </a:lnTo>
                <a:lnTo>
                  <a:pt x="19" y="340"/>
                </a:lnTo>
                <a:lnTo>
                  <a:pt x="20" y="374"/>
                </a:lnTo>
                <a:lnTo>
                  <a:pt x="21" y="358"/>
                </a:lnTo>
                <a:lnTo>
                  <a:pt x="21" y="289"/>
                </a:lnTo>
                <a:lnTo>
                  <a:pt x="22" y="272"/>
                </a:lnTo>
                <a:lnTo>
                  <a:pt x="22" y="221"/>
                </a:lnTo>
                <a:lnTo>
                  <a:pt x="23" y="221"/>
                </a:lnTo>
                <a:lnTo>
                  <a:pt x="23" y="204"/>
                </a:lnTo>
                <a:lnTo>
                  <a:pt x="24" y="221"/>
                </a:lnTo>
                <a:lnTo>
                  <a:pt x="25" y="238"/>
                </a:lnTo>
                <a:lnTo>
                  <a:pt x="25" y="255"/>
                </a:lnTo>
                <a:lnTo>
                  <a:pt x="26" y="255"/>
                </a:lnTo>
                <a:lnTo>
                  <a:pt x="26" y="272"/>
                </a:lnTo>
                <a:lnTo>
                  <a:pt x="27" y="289"/>
                </a:lnTo>
                <a:lnTo>
                  <a:pt x="27" y="289"/>
                </a:lnTo>
                <a:lnTo>
                  <a:pt x="28" y="272"/>
                </a:lnTo>
                <a:lnTo>
                  <a:pt x="28" y="272"/>
                </a:lnTo>
                <a:lnTo>
                  <a:pt x="29" y="272"/>
                </a:lnTo>
                <a:lnTo>
                  <a:pt x="30" y="255"/>
                </a:lnTo>
                <a:lnTo>
                  <a:pt x="30" y="272"/>
                </a:lnTo>
                <a:lnTo>
                  <a:pt x="31" y="255"/>
                </a:lnTo>
                <a:lnTo>
                  <a:pt x="31" y="255"/>
                </a:lnTo>
                <a:lnTo>
                  <a:pt x="32" y="255"/>
                </a:lnTo>
                <a:lnTo>
                  <a:pt x="32" y="272"/>
                </a:lnTo>
                <a:lnTo>
                  <a:pt x="33" y="272"/>
                </a:lnTo>
                <a:lnTo>
                  <a:pt x="34" y="272"/>
                </a:lnTo>
                <a:lnTo>
                  <a:pt x="34" y="272"/>
                </a:lnTo>
                <a:lnTo>
                  <a:pt x="35" y="238"/>
                </a:lnTo>
                <a:lnTo>
                  <a:pt x="35" y="221"/>
                </a:lnTo>
                <a:lnTo>
                  <a:pt x="36" y="187"/>
                </a:lnTo>
                <a:lnTo>
                  <a:pt x="37" y="221"/>
                </a:lnTo>
                <a:lnTo>
                  <a:pt x="37" y="187"/>
                </a:lnTo>
                <a:lnTo>
                  <a:pt x="38" y="187"/>
                </a:lnTo>
                <a:lnTo>
                  <a:pt x="38" y="255"/>
                </a:lnTo>
                <a:lnTo>
                  <a:pt x="39" y="289"/>
                </a:lnTo>
                <a:lnTo>
                  <a:pt x="40" y="289"/>
                </a:lnTo>
                <a:lnTo>
                  <a:pt x="40" y="238"/>
                </a:lnTo>
                <a:lnTo>
                  <a:pt x="41" y="170"/>
                </a:lnTo>
                <a:lnTo>
                  <a:pt x="41" y="153"/>
                </a:lnTo>
                <a:lnTo>
                  <a:pt x="42" y="187"/>
                </a:lnTo>
                <a:lnTo>
                  <a:pt x="42" y="272"/>
                </a:lnTo>
                <a:lnTo>
                  <a:pt x="43" y="289"/>
                </a:lnTo>
                <a:lnTo>
                  <a:pt x="44" y="272"/>
                </a:lnTo>
                <a:lnTo>
                  <a:pt x="44" y="255"/>
                </a:lnTo>
                <a:lnTo>
                  <a:pt x="45" y="238"/>
                </a:lnTo>
                <a:lnTo>
                  <a:pt x="45" y="255"/>
                </a:lnTo>
                <a:lnTo>
                  <a:pt x="46" y="272"/>
                </a:lnTo>
                <a:lnTo>
                  <a:pt x="46" y="272"/>
                </a:lnTo>
                <a:lnTo>
                  <a:pt x="47" y="238"/>
                </a:lnTo>
                <a:lnTo>
                  <a:pt x="48" y="238"/>
                </a:lnTo>
                <a:lnTo>
                  <a:pt x="48" y="221"/>
                </a:lnTo>
                <a:lnTo>
                  <a:pt x="49" y="238"/>
                </a:lnTo>
                <a:lnTo>
                  <a:pt x="49" y="238"/>
                </a:lnTo>
                <a:lnTo>
                  <a:pt x="50" y="238"/>
                </a:lnTo>
                <a:lnTo>
                  <a:pt x="50" y="238"/>
                </a:lnTo>
                <a:lnTo>
                  <a:pt x="51" y="238"/>
                </a:lnTo>
                <a:lnTo>
                  <a:pt x="52" y="238"/>
                </a:lnTo>
                <a:lnTo>
                  <a:pt x="52" y="255"/>
                </a:lnTo>
                <a:lnTo>
                  <a:pt x="53" y="255"/>
                </a:lnTo>
                <a:lnTo>
                  <a:pt x="53" y="238"/>
                </a:lnTo>
                <a:lnTo>
                  <a:pt x="54" y="238"/>
                </a:lnTo>
                <a:lnTo>
                  <a:pt x="54" y="221"/>
                </a:lnTo>
                <a:lnTo>
                  <a:pt x="55" y="238"/>
                </a:lnTo>
                <a:lnTo>
                  <a:pt x="55" y="255"/>
                </a:lnTo>
                <a:lnTo>
                  <a:pt x="56" y="255"/>
                </a:lnTo>
                <a:lnTo>
                  <a:pt x="57" y="238"/>
                </a:lnTo>
                <a:lnTo>
                  <a:pt x="57" y="187"/>
                </a:lnTo>
                <a:lnTo>
                  <a:pt x="58" y="187"/>
                </a:lnTo>
                <a:lnTo>
                  <a:pt x="58" y="170"/>
                </a:lnTo>
                <a:lnTo>
                  <a:pt x="59" y="204"/>
                </a:lnTo>
                <a:lnTo>
                  <a:pt x="59" y="255"/>
                </a:lnTo>
                <a:lnTo>
                  <a:pt x="60" y="238"/>
                </a:lnTo>
                <a:lnTo>
                  <a:pt x="61" y="255"/>
                </a:lnTo>
                <a:lnTo>
                  <a:pt x="61" y="255"/>
                </a:lnTo>
                <a:lnTo>
                  <a:pt x="62" y="255"/>
                </a:lnTo>
                <a:lnTo>
                  <a:pt x="62" y="255"/>
                </a:lnTo>
                <a:lnTo>
                  <a:pt x="63" y="272"/>
                </a:lnTo>
                <a:lnTo>
                  <a:pt x="63" y="272"/>
                </a:lnTo>
                <a:lnTo>
                  <a:pt x="64" y="358"/>
                </a:lnTo>
                <a:lnTo>
                  <a:pt x="65" y="374"/>
                </a:lnTo>
                <a:lnTo>
                  <a:pt x="65" y="391"/>
                </a:lnTo>
                <a:lnTo>
                  <a:pt x="66" y="340"/>
                </a:lnTo>
                <a:lnTo>
                  <a:pt x="66" y="272"/>
                </a:lnTo>
                <a:lnTo>
                  <a:pt x="67" y="221"/>
                </a:lnTo>
                <a:lnTo>
                  <a:pt x="67" y="153"/>
                </a:lnTo>
                <a:lnTo>
                  <a:pt x="68" y="170"/>
                </a:lnTo>
                <a:lnTo>
                  <a:pt x="69" y="204"/>
                </a:lnTo>
                <a:lnTo>
                  <a:pt x="69" y="255"/>
                </a:lnTo>
                <a:lnTo>
                  <a:pt x="70" y="272"/>
                </a:lnTo>
                <a:lnTo>
                  <a:pt x="71" y="272"/>
                </a:lnTo>
                <a:lnTo>
                  <a:pt x="71" y="272"/>
                </a:lnTo>
                <a:lnTo>
                  <a:pt x="72" y="272"/>
                </a:lnTo>
                <a:lnTo>
                  <a:pt x="72" y="238"/>
                </a:lnTo>
                <a:lnTo>
                  <a:pt x="73" y="238"/>
                </a:lnTo>
                <a:lnTo>
                  <a:pt x="73" y="238"/>
                </a:lnTo>
                <a:lnTo>
                  <a:pt x="74" y="255"/>
                </a:lnTo>
                <a:lnTo>
                  <a:pt x="75" y="272"/>
                </a:lnTo>
                <a:lnTo>
                  <a:pt x="75" y="289"/>
                </a:lnTo>
                <a:lnTo>
                  <a:pt x="76" y="289"/>
                </a:lnTo>
                <a:lnTo>
                  <a:pt x="76" y="255"/>
                </a:lnTo>
                <a:lnTo>
                  <a:pt x="77" y="238"/>
                </a:lnTo>
                <a:lnTo>
                  <a:pt x="77" y="238"/>
                </a:lnTo>
                <a:lnTo>
                  <a:pt x="78" y="255"/>
                </a:lnTo>
                <a:lnTo>
                  <a:pt x="78" y="255"/>
                </a:lnTo>
                <a:lnTo>
                  <a:pt x="79" y="255"/>
                </a:lnTo>
                <a:lnTo>
                  <a:pt x="80" y="255"/>
                </a:lnTo>
                <a:lnTo>
                  <a:pt x="80" y="238"/>
                </a:lnTo>
                <a:lnTo>
                  <a:pt x="81" y="221"/>
                </a:lnTo>
                <a:lnTo>
                  <a:pt x="81" y="221"/>
                </a:lnTo>
                <a:lnTo>
                  <a:pt x="82" y="136"/>
                </a:lnTo>
                <a:lnTo>
                  <a:pt x="82" y="187"/>
                </a:lnTo>
                <a:lnTo>
                  <a:pt x="83" y="221"/>
                </a:lnTo>
                <a:lnTo>
                  <a:pt x="84" y="221"/>
                </a:lnTo>
                <a:lnTo>
                  <a:pt x="84" y="289"/>
                </a:lnTo>
                <a:lnTo>
                  <a:pt x="85" y="289"/>
                </a:lnTo>
                <a:lnTo>
                  <a:pt x="85" y="306"/>
                </a:lnTo>
                <a:lnTo>
                  <a:pt x="86" y="255"/>
                </a:lnTo>
                <a:lnTo>
                  <a:pt x="86" y="204"/>
                </a:lnTo>
                <a:lnTo>
                  <a:pt x="87" y="204"/>
                </a:lnTo>
                <a:lnTo>
                  <a:pt x="88" y="255"/>
                </a:lnTo>
                <a:lnTo>
                  <a:pt x="88" y="289"/>
                </a:lnTo>
                <a:lnTo>
                  <a:pt x="89" y="306"/>
                </a:lnTo>
                <a:lnTo>
                  <a:pt x="89" y="289"/>
                </a:lnTo>
                <a:lnTo>
                  <a:pt x="90" y="255"/>
                </a:lnTo>
                <a:lnTo>
                  <a:pt x="90" y="238"/>
                </a:lnTo>
                <a:lnTo>
                  <a:pt x="91" y="238"/>
                </a:lnTo>
                <a:lnTo>
                  <a:pt x="92" y="238"/>
                </a:lnTo>
                <a:lnTo>
                  <a:pt x="92" y="255"/>
                </a:lnTo>
                <a:lnTo>
                  <a:pt x="93" y="221"/>
                </a:lnTo>
                <a:lnTo>
                  <a:pt x="93" y="204"/>
                </a:lnTo>
                <a:lnTo>
                  <a:pt x="94" y="204"/>
                </a:lnTo>
                <a:lnTo>
                  <a:pt x="94" y="204"/>
                </a:lnTo>
                <a:lnTo>
                  <a:pt x="95" y="221"/>
                </a:lnTo>
                <a:lnTo>
                  <a:pt x="95" y="221"/>
                </a:lnTo>
                <a:lnTo>
                  <a:pt x="96" y="221"/>
                </a:lnTo>
                <a:lnTo>
                  <a:pt x="97" y="238"/>
                </a:lnTo>
                <a:lnTo>
                  <a:pt x="97" y="238"/>
                </a:lnTo>
                <a:lnTo>
                  <a:pt x="98" y="255"/>
                </a:lnTo>
                <a:lnTo>
                  <a:pt x="98" y="255"/>
                </a:lnTo>
                <a:lnTo>
                  <a:pt x="99" y="238"/>
                </a:lnTo>
                <a:lnTo>
                  <a:pt x="99" y="238"/>
                </a:lnTo>
                <a:lnTo>
                  <a:pt x="100" y="238"/>
                </a:lnTo>
                <a:lnTo>
                  <a:pt x="101" y="238"/>
                </a:lnTo>
                <a:lnTo>
                  <a:pt x="101" y="255"/>
                </a:lnTo>
                <a:lnTo>
                  <a:pt x="102" y="238"/>
                </a:lnTo>
                <a:lnTo>
                  <a:pt x="103" y="221"/>
                </a:lnTo>
                <a:lnTo>
                  <a:pt x="103" y="204"/>
                </a:lnTo>
                <a:lnTo>
                  <a:pt x="104" y="204"/>
                </a:lnTo>
                <a:lnTo>
                  <a:pt x="104" y="187"/>
                </a:lnTo>
                <a:lnTo>
                  <a:pt x="105" y="221"/>
                </a:lnTo>
                <a:lnTo>
                  <a:pt x="105" y="272"/>
                </a:lnTo>
                <a:lnTo>
                  <a:pt x="106" y="221"/>
                </a:lnTo>
                <a:lnTo>
                  <a:pt x="107" y="255"/>
                </a:lnTo>
                <a:lnTo>
                  <a:pt x="107" y="255"/>
                </a:lnTo>
                <a:lnTo>
                  <a:pt x="108" y="255"/>
                </a:lnTo>
                <a:lnTo>
                  <a:pt x="108" y="255"/>
                </a:lnTo>
                <a:lnTo>
                  <a:pt x="109" y="255"/>
                </a:lnTo>
                <a:lnTo>
                  <a:pt x="109" y="272"/>
                </a:lnTo>
                <a:lnTo>
                  <a:pt x="110" y="323"/>
                </a:lnTo>
                <a:lnTo>
                  <a:pt x="111" y="374"/>
                </a:lnTo>
                <a:lnTo>
                  <a:pt x="111" y="409"/>
                </a:lnTo>
                <a:lnTo>
                  <a:pt x="112" y="374"/>
                </a:lnTo>
                <a:lnTo>
                  <a:pt x="112" y="289"/>
                </a:lnTo>
                <a:lnTo>
                  <a:pt x="113" y="187"/>
                </a:lnTo>
                <a:lnTo>
                  <a:pt x="113" y="153"/>
                </a:lnTo>
                <a:lnTo>
                  <a:pt x="114" y="170"/>
                </a:lnTo>
                <a:lnTo>
                  <a:pt x="115" y="221"/>
                </a:lnTo>
                <a:lnTo>
                  <a:pt x="115" y="255"/>
                </a:lnTo>
                <a:lnTo>
                  <a:pt x="116" y="255"/>
                </a:lnTo>
                <a:lnTo>
                  <a:pt x="116" y="289"/>
                </a:lnTo>
                <a:lnTo>
                  <a:pt x="117" y="306"/>
                </a:lnTo>
                <a:lnTo>
                  <a:pt x="117" y="272"/>
                </a:lnTo>
                <a:lnTo>
                  <a:pt x="118" y="238"/>
                </a:lnTo>
                <a:lnTo>
                  <a:pt x="118" y="204"/>
                </a:lnTo>
                <a:lnTo>
                  <a:pt x="119" y="204"/>
                </a:lnTo>
                <a:lnTo>
                  <a:pt x="120" y="221"/>
                </a:lnTo>
                <a:lnTo>
                  <a:pt x="120" y="238"/>
                </a:lnTo>
                <a:lnTo>
                  <a:pt x="121" y="255"/>
                </a:lnTo>
                <a:lnTo>
                  <a:pt x="121" y="255"/>
                </a:lnTo>
                <a:lnTo>
                  <a:pt x="122" y="255"/>
                </a:lnTo>
                <a:lnTo>
                  <a:pt x="122" y="255"/>
                </a:lnTo>
                <a:lnTo>
                  <a:pt x="123" y="238"/>
                </a:lnTo>
                <a:lnTo>
                  <a:pt x="124" y="221"/>
                </a:lnTo>
                <a:lnTo>
                  <a:pt x="124" y="187"/>
                </a:lnTo>
                <a:lnTo>
                  <a:pt x="125" y="187"/>
                </a:lnTo>
                <a:lnTo>
                  <a:pt x="125" y="170"/>
                </a:lnTo>
                <a:lnTo>
                  <a:pt x="126" y="187"/>
                </a:lnTo>
                <a:lnTo>
                  <a:pt x="126" y="255"/>
                </a:lnTo>
                <a:lnTo>
                  <a:pt x="127" y="238"/>
                </a:lnTo>
                <a:lnTo>
                  <a:pt x="128" y="119"/>
                </a:lnTo>
                <a:lnTo>
                  <a:pt x="128" y="102"/>
                </a:lnTo>
                <a:lnTo>
                  <a:pt x="129" y="204"/>
                </a:lnTo>
                <a:lnTo>
                  <a:pt x="129" y="272"/>
                </a:lnTo>
                <a:lnTo>
                  <a:pt x="130" y="306"/>
                </a:lnTo>
                <a:lnTo>
                  <a:pt x="130" y="272"/>
                </a:lnTo>
                <a:lnTo>
                  <a:pt x="131" y="221"/>
                </a:lnTo>
                <a:lnTo>
                  <a:pt x="132" y="204"/>
                </a:lnTo>
                <a:lnTo>
                  <a:pt x="132" y="255"/>
                </a:lnTo>
                <a:lnTo>
                  <a:pt x="133" y="289"/>
                </a:lnTo>
                <a:lnTo>
                  <a:pt x="133" y="340"/>
                </a:lnTo>
                <a:lnTo>
                  <a:pt x="134" y="358"/>
                </a:lnTo>
                <a:lnTo>
                  <a:pt x="134" y="306"/>
                </a:lnTo>
                <a:lnTo>
                  <a:pt x="135" y="272"/>
                </a:lnTo>
                <a:lnTo>
                  <a:pt x="136" y="255"/>
                </a:lnTo>
                <a:lnTo>
                  <a:pt x="136" y="272"/>
                </a:lnTo>
                <a:lnTo>
                  <a:pt x="137" y="255"/>
                </a:lnTo>
                <a:lnTo>
                  <a:pt x="138" y="238"/>
                </a:lnTo>
                <a:lnTo>
                  <a:pt x="138" y="221"/>
                </a:lnTo>
                <a:lnTo>
                  <a:pt x="139" y="187"/>
                </a:lnTo>
                <a:lnTo>
                  <a:pt x="139" y="204"/>
                </a:lnTo>
                <a:lnTo>
                  <a:pt x="140" y="187"/>
                </a:lnTo>
                <a:lnTo>
                  <a:pt x="140" y="204"/>
                </a:lnTo>
                <a:lnTo>
                  <a:pt x="141" y="204"/>
                </a:lnTo>
                <a:lnTo>
                  <a:pt x="142" y="204"/>
                </a:lnTo>
                <a:lnTo>
                  <a:pt x="142" y="204"/>
                </a:lnTo>
                <a:lnTo>
                  <a:pt x="143" y="204"/>
                </a:lnTo>
                <a:lnTo>
                  <a:pt x="143" y="221"/>
                </a:lnTo>
                <a:lnTo>
                  <a:pt x="144" y="221"/>
                </a:lnTo>
                <a:lnTo>
                  <a:pt x="144" y="221"/>
                </a:lnTo>
                <a:lnTo>
                  <a:pt x="145" y="221"/>
                </a:lnTo>
                <a:lnTo>
                  <a:pt x="145" y="238"/>
                </a:lnTo>
                <a:lnTo>
                  <a:pt x="146" y="221"/>
                </a:lnTo>
                <a:lnTo>
                  <a:pt x="147" y="221"/>
                </a:lnTo>
                <a:lnTo>
                  <a:pt x="147" y="221"/>
                </a:lnTo>
                <a:lnTo>
                  <a:pt x="148" y="170"/>
                </a:lnTo>
                <a:lnTo>
                  <a:pt x="148" y="153"/>
                </a:lnTo>
                <a:lnTo>
                  <a:pt x="149" y="187"/>
                </a:lnTo>
                <a:lnTo>
                  <a:pt x="149" y="221"/>
                </a:lnTo>
                <a:lnTo>
                  <a:pt x="150" y="238"/>
                </a:lnTo>
                <a:lnTo>
                  <a:pt x="151" y="153"/>
                </a:lnTo>
                <a:lnTo>
                  <a:pt x="151" y="153"/>
                </a:lnTo>
                <a:lnTo>
                  <a:pt x="152" y="187"/>
                </a:lnTo>
                <a:lnTo>
                  <a:pt x="152" y="306"/>
                </a:lnTo>
                <a:lnTo>
                  <a:pt x="153" y="358"/>
                </a:lnTo>
                <a:lnTo>
                  <a:pt x="153" y="323"/>
                </a:lnTo>
                <a:lnTo>
                  <a:pt x="154" y="272"/>
                </a:lnTo>
                <a:lnTo>
                  <a:pt x="155" y="221"/>
                </a:lnTo>
                <a:lnTo>
                  <a:pt x="155" y="204"/>
                </a:lnTo>
                <a:lnTo>
                  <a:pt x="156" y="238"/>
                </a:lnTo>
                <a:lnTo>
                  <a:pt x="156" y="374"/>
                </a:lnTo>
                <a:lnTo>
                  <a:pt x="157" y="426"/>
                </a:lnTo>
                <a:lnTo>
                  <a:pt x="157" y="391"/>
                </a:lnTo>
                <a:lnTo>
                  <a:pt x="158" y="358"/>
                </a:lnTo>
                <a:lnTo>
                  <a:pt x="159" y="289"/>
                </a:lnTo>
                <a:lnTo>
                  <a:pt x="159" y="221"/>
                </a:lnTo>
                <a:lnTo>
                  <a:pt x="160" y="204"/>
                </a:lnTo>
                <a:lnTo>
                  <a:pt x="160" y="187"/>
                </a:lnTo>
                <a:lnTo>
                  <a:pt x="161" y="187"/>
                </a:lnTo>
                <a:lnTo>
                  <a:pt x="161" y="204"/>
                </a:lnTo>
                <a:lnTo>
                  <a:pt x="162" y="204"/>
                </a:lnTo>
                <a:lnTo>
                  <a:pt x="162" y="221"/>
                </a:lnTo>
                <a:lnTo>
                  <a:pt x="163" y="255"/>
                </a:lnTo>
                <a:lnTo>
                  <a:pt x="164" y="255"/>
                </a:lnTo>
                <a:lnTo>
                  <a:pt x="164" y="272"/>
                </a:lnTo>
                <a:lnTo>
                  <a:pt x="165" y="238"/>
                </a:lnTo>
                <a:lnTo>
                  <a:pt x="165" y="221"/>
                </a:lnTo>
                <a:lnTo>
                  <a:pt x="166" y="221"/>
                </a:lnTo>
                <a:lnTo>
                  <a:pt x="166" y="255"/>
                </a:lnTo>
                <a:lnTo>
                  <a:pt x="167" y="272"/>
                </a:lnTo>
                <a:lnTo>
                  <a:pt x="168" y="272"/>
                </a:lnTo>
                <a:lnTo>
                  <a:pt x="168" y="255"/>
                </a:lnTo>
                <a:lnTo>
                  <a:pt x="169" y="238"/>
                </a:lnTo>
                <a:lnTo>
                  <a:pt x="170" y="255"/>
                </a:lnTo>
                <a:lnTo>
                  <a:pt x="170" y="238"/>
                </a:lnTo>
                <a:lnTo>
                  <a:pt x="171" y="255"/>
                </a:lnTo>
                <a:lnTo>
                  <a:pt x="171" y="238"/>
                </a:lnTo>
                <a:lnTo>
                  <a:pt x="172" y="221"/>
                </a:lnTo>
                <a:lnTo>
                  <a:pt x="172" y="255"/>
                </a:lnTo>
                <a:lnTo>
                  <a:pt x="173" y="204"/>
                </a:lnTo>
                <a:lnTo>
                  <a:pt x="174" y="187"/>
                </a:lnTo>
                <a:lnTo>
                  <a:pt x="174" y="187"/>
                </a:lnTo>
                <a:lnTo>
                  <a:pt x="175" y="153"/>
                </a:lnTo>
                <a:lnTo>
                  <a:pt x="175" y="238"/>
                </a:lnTo>
                <a:lnTo>
                  <a:pt x="176" y="323"/>
                </a:lnTo>
                <a:lnTo>
                  <a:pt x="176" y="340"/>
                </a:lnTo>
                <a:lnTo>
                  <a:pt x="177" y="255"/>
                </a:lnTo>
                <a:lnTo>
                  <a:pt x="178" y="170"/>
                </a:lnTo>
                <a:lnTo>
                  <a:pt x="178" y="187"/>
                </a:lnTo>
                <a:lnTo>
                  <a:pt x="179" y="221"/>
                </a:lnTo>
                <a:lnTo>
                  <a:pt x="179" y="255"/>
                </a:lnTo>
                <a:lnTo>
                  <a:pt x="180" y="323"/>
                </a:lnTo>
                <a:lnTo>
                  <a:pt x="180" y="323"/>
                </a:lnTo>
                <a:lnTo>
                  <a:pt x="181" y="272"/>
                </a:lnTo>
                <a:lnTo>
                  <a:pt x="182" y="255"/>
                </a:lnTo>
                <a:lnTo>
                  <a:pt x="182" y="272"/>
                </a:lnTo>
                <a:lnTo>
                  <a:pt x="183" y="255"/>
                </a:lnTo>
                <a:lnTo>
                  <a:pt x="183" y="238"/>
                </a:lnTo>
                <a:lnTo>
                  <a:pt x="184" y="204"/>
                </a:lnTo>
                <a:lnTo>
                  <a:pt x="184" y="187"/>
                </a:lnTo>
                <a:lnTo>
                  <a:pt x="185" y="187"/>
                </a:lnTo>
                <a:lnTo>
                  <a:pt x="185" y="204"/>
                </a:lnTo>
                <a:lnTo>
                  <a:pt x="186" y="221"/>
                </a:lnTo>
                <a:lnTo>
                  <a:pt x="187" y="221"/>
                </a:lnTo>
                <a:lnTo>
                  <a:pt x="187" y="221"/>
                </a:lnTo>
                <a:lnTo>
                  <a:pt x="188" y="238"/>
                </a:lnTo>
                <a:lnTo>
                  <a:pt x="188" y="255"/>
                </a:lnTo>
                <a:lnTo>
                  <a:pt x="189" y="289"/>
                </a:lnTo>
                <a:lnTo>
                  <a:pt x="189" y="272"/>
                </a:lnTo>
                <a:lnTo>
                  <a:pt x="190" y="238"/>
                </a:lnTo>
                <a:lnTo>
                  <a:pt x="191" y="238"/>
                </a:lnTo>
                <a:lnTo>
                  <a:pt x="191" y="238"/>
                </a:lnTo>
                <a:lnTo>
                  <a:pt x="192" y="221"/>
                </a:lnTo>
                <a:lnTo>
                  <a:pt x="192" y="238"/>
                </a:lnTo>
                <a:lnTo>
                  <a:pt x="193" y="221"/>
                </a:lnTo>
                <a:lnTo>
                  <a:pt x="193" y="221"/>
                </a:lnTo>
                <a:lnTo>
                  <a:pt x="194" y="238"/>
                </a:lnTo>
                <a:lnTo>
                  <a:pt x="195" y="255"/>
                </a:lnTo>
                <a:lnTo>
                  <a:pt x="195" y="272"/>
                </a:lnTo>
                <a:lnTo>
                  <a:pt x="196" y="187"/>
                </a:lnTo>
                <a:lnTo>
                  <a:pt x="196" y="136"/>
                </a:lnTo>
                <a:lnTo>
                  <a:pt x="197" y="221"/>
                </a:lnTo>
                <a:lnTo>
                  <a:pt x="197" y="323"/>
                </a:lnTo>
                <a:lnTo>
                  <a:pt x="198" y="306"/>
                </a:lnTo>
                <a:lnTo>
                  <a:pt x="199" y="255"/>
                </a:lnTo>
                <a:lnTo>
                  <a:pt x="199" y="238"/>
                </a:lnTo>
                <a:lnTo>
                  <a:pt x="200" y="204"/>
                </a:lnTo>
                <a:lnTo>
                  <a:pt x="200" y="204"/>
                </a:lnTo>
                <a:lnTo>
                  <a:pt x="201" y="272"/>
                </a:lnTo>
                <a:lnTo>
                  <a:pt x="201" y="358"/>
                </a:lnTo>
                <a:lnTo>
                  <a:pt x="202" y="374"/>
                </a:lnTo>
                <a:lnTo>
                  <a:pt x="203" y="374"/>
                </a:lnTo>
                <a:lnTo>
                  <a:pt x="203" y="306"/>
                </a:lnTo>
                <a:lnTo>
                  <a:pt x="204" y="255"/>
                </a:lnTo>
                <a:lnTo>
                  <a:pt x="205" y="187"/>
                </a:lnTo>
                <a:lnTo>
                  <a:pt x="205" y="187"/>
                </a:lnTo>
                <a:lnTo>
                  <a:pt x="206" y="221"/>
                </a:lnTo>
                <a:lnTo>
                  <a:pt x="206" y="255"/>
                </a:lnTo>
                <a:lnTo>
                  <a:pt x="207" y="238"/>
                </a:lnTo>
                <a:lnTo>
                  <a:pt x="207" y="238"/>
                </a:lnTo>
                <a:lnTo>
                  <a:pt x="208" y="221"/>
                </a:lnTo>
                <a:lnTo>
                  <a:pt x="208" y="238"/>
                </a:lnTo>
                <a:lnTo>
                  <a:pt x="209" y="221"/>
                </a:lnTo>
                <a:lnTo>
                  <a:pt x="210" y="221"/>
                </a:lnTo>
                <a:lnTo>
                  <a:pt x="210" y="221"/>
                </a:lnTo>
                <a:lnTo>
                  <a:pt x="211" y="238"/>
                </a:lnTo>
                <a:lnTo>
                  <a:pt x="211" y="238"/>
                </a:lnTo>
                <a:lnTo>
                  <a:pt x="212" y="221"/>
                </a:lnTo>
                <a:lnTo>
                  <a:pt x="212" y="238"/>
                </a:lnTo>
                <a:lnTo>
                  <a:pt x="213" y="221"/>
                </a:lnTo>
                <a:lnTo>
                  <a:pt x="214" y="238"/>
                </a:lnTo>
                <a:lnTo>
                  <a:pt x="214" y="221"/>
                </a:lnTo>
                <a:lnTo>
                  <a:pt x="215" y="221"/>
                </a:lnTo>
                <a:lnTo>
                  <a:pt x="215" y="221"/>
                </a:lnTo>
                <a:lnTo>
                  <a:pt x="216" y="221"/>
                </a:lnTo>
                <a:lnTo>
                  <a:pt x="216" y="221"/>
                </a:lnTo>
                <a:lnTo>
                  <a:pt x="217" y="187"/>
                </a:lnTo>
                <a:lnTo>
                  <a:pt x="218" y="204"/>
                </a:lnTo>
                <a:lnTo>
                  <a:pt x="218" y="289"/>
                </a:lnTo>
                <a:lnTo>
                  <a:pt x="219" y="221"/>
                </a:lnTo>
                <a:lnTo>
                  <a:pt x="219" y="119"/>
                </a:lnTo>
                <a:lnTo>
                  <a:pt x="220" y="102"/>
                </a:lnTo>
                <a:lnTo>
                  <a:pt x="220" y="170"/>
                </a:lnTo>
                <a:lnTo>
                  <a:pt x="221" y="238"/>
                </a:lnTo>
                <a:lnTo>
                  <a:pt x="222" y="289"/>
                </a:lnTo>
                <a:lnTo>
                  <a:pt x="222" y="272"/>
                </a:lnTo>
                <a:lnTo>
                  <a:pt x="223" y="255"/>
                </a:lnTo>
                <a:lnTo>
                  <a:pt x="223" y="255"/>
                </a:lnTo>
                <a:lnTo>
                  <a:pt x="224" y="289"/>
                </a:lnTo>
                <a:lnTo>
                  <a:pt x="224" y="323"/>
                </a:lnTo>
                <a:lnTo>
                  <a:pt x="225" y="358"/>
                </a:lnTo>
                <a:lnTo>
                  <a:pt x="225" y="409"/>
                </a:lnTo>
                <a:lnTo>
                  <a:pt x="226" y="391"/>
                </a:lnTo>
                <a:lnTo>
                  <a:pt x="227" y="340"/>
                </a:lnTo>
                <a:lnTo>
                  <a:pt x="227" y="272"/>
                </a:lnTo>
                <a:lnTo>
                  <a:pt x="228" y="238"/>
                </a:lnTo>
                <a:lnTo>
                  <a:pt x="228" y="238"/>
                </a:lnTo>
                <a:lnTo>
                  <a:pt x="229" y="221"/>
                </a:lnTo>
                <a:lnTo>
                  <a:pt x="229" y="204"/>
                </a:lnTo>
                <a:lnTo>
                  <a:pt x="230" y="187"/>
                </a:lnTo>
                <a:lnTo>
                  <a:pt x="231" y="170"/>
                </a:lnTo>
                <a:lnTo>
                  <a:pt x="231" y="170"/>
                </a:lnTo>
                <a:lnTo>
                  <a:pt x="232" y="170"/>
                </a:lnTo>
                <a:lnTo>
                  <a:pt x="232" y="170"/>
                </a:lnTo>
                <a:lnTo>
                  <a:pt x="233" y="187"/>
                </a:lnTo>
                <a:lnTo>
                  <a:pt x="233" y="187"/>
                </a:lnTo>
                <a:lnTo>
                  <a:pt x="234" y="204"/>
                </a:lnTo>
                <a:lnTo>
                  <a:pt x="235" y="204"/>
                </a:lnTo>
                <a:lnTo>
                  <a:pt x="235" y="221"/>
                </a:lnTo>
                <a:lnTo>
                  <a:pt x="236" y="238"/>
                </a:lnTo>
                <a:lnTo>
                  <a:pt x="237" y="221"/>
                </a:lnTo>
                <a:lnTo>
                  <a:pt x="237" y="221"/>
                </a:lnTo>
                <a:lnTo>
                  <a:pt x="238" y="238"/>
                </a:lnTo>
                <a:lnTo>
                  <a:pt x="238" y="255"/>
                </a:lnTo>
                <a:lnTo>
                  <a:pt x="239" y="255"/>
                </a:lnTo>
                <a:lnTo>
                  <a:pt x="239" y="221"/>
                </a:lnTo>
                <a:lnTo>
                  <a:pt x="240" y="204"/>
                </a:lnTo>
                <a:lnTo>
                  <a:pt x="241" y="187"/>
                </a:lnTo>
                <a:lnTo>
                  <a:pt x="241" y="238"/>
                </a:lnTo>
                <a:lnTo>
                  <a:pt x="242" y="238"/>
                </a:lnTo>
                <a:lnTo>
                  <a:pt x="242" y="221"/>
                </a:lnTo>
                <a:lnTo>
                  <a:pt x="243" y="238"/>
                </a:lnTo>
                <a:lnTo>
                  <a:pt x="243" y="187"/>
                </a:lnTo>
                <a:lnTo>
                  <a:pt x="244" y="238"/>
                </a:lnTo>
                <a:lnTo>
                  <a:pt x="245" y="323"/>
                </a:lnTo>
                <a:lnTo>
                  <a:pt x="245" y="340"/>
                </a:lnTo>
                <a:lnTo>
                  <a:pt x="246" y="255"/>
                </a:lnTo>
                <a:lnTo>
                  <a:pt x="246" y="221"/>
                </a:lnTo>
                <a:lnTo>
                  <a:pt x="247" y="255"/>
                </a:lnTo>
                <a:lnTo>
                  <a:pt x="247" y="323"/>
                </a:lnTo>
                <a:lnTo>
                  <a:pt x="248" y="426"/>
                </a:lnTo>
                <a:lnTo>
                  <a:pt x="249" y="409"/>
                </a:lnTo>
                <a:lnTo>
                  <a:pt x="249" y="391"/>
                </a:lnTo>
                <a:lnTo>
                  <a:pt x="250" y="289"/>
                </a:lnTo>
                <a:lnTo>
                  <a:pt x="250" y="204"/>
                </a:lnTo>
                <a:lnTo>
                  <a:pt x="251" y="153"/>
                </a:lnTo>
                <a:lnTo>
                  <a:pt x="251" y="170"/>
                </a:lnTo>
                <a:lnTo>
                  <a:pt x="252" y="187"/>
                </a:lnTo>
                <a:lnTo>
                  <a:pt x="252" y="255"/>
                </a:lnTo>
                <a:lnTo>
                  <a:pt x="253" y="272"/>
                </a:lnTo>
                <a:lnTo>
                  <a:pt x="254" y="272"/>
                </a:lnTo>
                <a:lnTo>
                  <a:pt x="254" y="272"/>
                </a:lnTo>
                <a:lnTo>
                  <a:pt x="255" y="255"/>
                </a:lnTo>
                <a:lnTo>
                  <a:pt x="255" y="255"/>
                </a:lnTo>
                <a:lnTo>
                  <a:pt x="256" y="221"/>
                </a:lnTo>
                <a:lnTo>
                  <a:pt x="256" y="221"/>
                </a:lnTo>
                <a:lnTo>
                  <a:pt x="257" y="221"/>
                </a:lnTo>
                <a:lnTo>
                  <a:pt x="258" y="238"/>
                </a:lnTo>
                <a:lnTo>
                  <a:pt x="258" y="238"/>
                </a:lnTo>
                <a:lnTo>
                  <a:pt x="259" y="272"/>
                </a:lnTo>
                <a:lnTo>
                  <a:pt x="259" y="272"/>
                </a:lnTo>
                <a:lnTo>
                  <a:pt x="260" y="255"/>
                </a:lnTo>
                <a:lnTo>
                  <a:pt x="260" y="238"/>
                </a:lnTo>
                <a:lnTo>
                  <a:pt x="261" y="238"/>
                </a:lnTo>
                <a:lnTo>
                  <a:pt x="262" y="238"/>
                </a:lnTo>
                <a:lnTo>
                  <a:pt x="262" y="238"/>
                </a:lnTo>
                <a:lnTo>
                  <a:pt x="263" y="238"/>
                </a:lnTo>
                <a:lnTo>
                  <a:pt x="263" y="255"/>
                </a:lnTo>
                <a:lnTo>
                  <a:pt x="264" y="255"/>
                </a:lnTo>
                <a:lnTo>
                  <a:pt x="264" y="204"/>
                </a:lnTo>
                <a:lnTo>
                  <a:pt x="265" y="153"/>
                </a:lnTo>
                <a:lnTo>
                  <a:pt x="266" y="170"/>
                </a:lnTo>
                <a:lnTo>
                  <a:pt x="266" y="221"/>
                </a:lnTo>
                <a:lnTo>
                  <a:pt x="267" y="255"/>
                </a:lnTo>
                <a:lnTo>
                  <a:pt x="267" y="306"/>
                </a:lnTo>
                <a:lnTo>
                  <a:pt x="268" y="289"/>
                </a:lnTo>
                <a:lnTo>
                  <a:pt x="268" y="272"/>
                </a:lnTo>
                <a:lnTo>
                  <a:pt x="269" y="221"/>
                </a:lnTo>
                <a:lnTo>
                  <a:pt x="270" y="204"/>
                </a:lnTo>
                <a:lnTo>
                  <a:pt x="270" y="204"/>
                </a:lnTo>
                <a:lnTo>
                  <a:pt x="271" y="221"/>
                </a:lnTo>
                <a:lnTo>
                  <a:pt x="272" y="272"/>
                </a:lnTo>
                <a:lnTo>
                  <a:pt x="272" y="272"/>
                </a:lnTo>
                <a:lnTo>
                  <a:pt x="273" y="238"/>
                </a:lnTo>
                <a:lnTo>
                  <a:pt x="273" y="221"/>
                </a:lnTo>
                <a:lnTo>
                  <a:pt x="274" y="255"/>
                </a:lnTo>
                <a:lnTo>
                  <a:pt x="274" y="238"/>
                </a:lnTo>
                <a:lnTo>
                  <a:pt x="275" y="238"/>
                </a:lnTo>
                <a:lnTo>
                  <a:pt x="275" y="238"/>
                </a:lnTo>
                <a:lnTo>
                  <a:pt x="276" y="238"/>
                </a:lnTo>
                <a:lnTo>
                  <a:pt x="277" y="238"/>
                </a:lnTo>
                <a:lnTo>
                  <a:pt x="277" y="221"/>
                </a:lnTo>
                <a:lnTo>
                  <a:pt x="278" y="238"/>
                </a:lnTo>
                <a:lnTo>
                  <a:pt x="278" y="221"/>
                </a:lnTo>
                <a:lnTo>
                  <a:pt x="279" y="238"/>
                </a:lnTo>
                <a:lnTo>
                  <a:pt x="279" y="238"/>
                </a:lnTo>
                <a:lnTo>
                  <a:pt x="280" y="238"/>
                </a:lnTo>
                <a:lnTo>
                  <a:pt x="281" y="221"/>
                </a:lnTo>
                <a:lnTo>
                  <a:pt x="281" y="238"/>
                </a:lnTo>
                <a:lnTo>
                  <a:pt x="282" y="255"/>
                </a:lnTo>
                <a:lnTo>
                  <a:pt x="282" y="238"/>
                </a:lnTo>
                <a:lnTo>
                  <a:pt x="283" y="221"/>
                </a:lnTo>
                <a:lnTo>
                  <a:pt x="283" y="221"/>
                </a:lnTo>
                <a:lnTo>
                  <a:pt x="284" y="238"/>
                </a:lnTo>
                <a:lnTo>
                  <a:pt x="285" y="238"/>
                </a:lnTo>
                <a:lnTo>
                  <a:pt x="285" y="221"/>
                </a:lnTo>
                <a:lnTo>
                  <a:pt x="286" y="204"/>
                </a:lnTo>
                <a:lnTo>
                  <a:pt x="286" y="204"/>
                </a:lnTo>
                <a:lnTo>
                  <a:pt x="287" y="187"/>
                </a:lnTo>
                <a:lnTo>
                  <a:pt x="287" y="170"/>
                </a:lnTo>
                <a:lnTo>
                  <a:pt x="288" y="102"/>
                </a:lnTo>
                <a:lnTo>
                  <a:pt x="289" y="102"/>
                </a:lnTo>
                <a:lnTo>
                  <a:pt x="289" y="221"/>
                </a:lnTo>
                <a:lnTo>
                  <a:pt x="290" y="289"/>
                </a:lnTo>
                <a:lnTo>
                  <a:pt x="290" y="323"/>
                </a:lnTo>
                <a:lnTo>
                  <a:pt x="291" y="323"/>
                </a:lnTo>
                <a:lnTo>
                  <a:pt x="291" y="306"/>
                </a:lnTo>
                <a:lnTo>
                  <a:pt x="292" y="289"/>
                </a:lnTo>
                <a:lnTo>
                  <a:pt x="292" y="289"/>
                </a:lnTo>
                <a:lnTo>
                  <a:pt x="293" y="358"/>
                </a:lnTo>
                <a:lnTo>
                  <a:pt x="294" y="391"/>
                </a:lnTo>
                <a:lnTo>
                  <a:pt x="294" y="409"/>
                </a:lnTo>
                <a:lnTo>
                  <a:pt x="295" y="358"/>
                </a:lnTo>
                <a:lnTo>
                  <a:pt x="295" y="255"/>
                </a:lnTo>
                <a:lnTo>
                  <a:pt x="296" y="204"/>
                </a:lnTo>
                <a:lnTo>
                  <a:pt x="296" y="170"/>
                </a:lnTo>
                <a:lnTo>
                  <a:pt x="297" y="187"/>
                </a:lnTo>
                <a:lnTo>
                  <a:pt x="298" y="221"/>
                </a:lnTo>
                <a:lnTo>
                  <a:pt x="298" y="238"/>
                </a:lnTo>
                <a:lnTo>
                  <a:pt x="299" y="238"/>
                </a:lnTo>
                <a:lnTo>
                  <a:pt x="299" y="238"/>
                </a:lnTo>
                <a:lnTo>
                  <a:pt x="300" y="221"/>
                </a:lnTo>
                <a:lnTo>
                  <a:pt x="300" y="221"/>
                </a:lnTo>
                <a:lnTo>
                  <a:pt x="301" y="204"/>
                </a:lnTo>
                <a:lnTo>
                  <a:pt x="302" y="221"/>
                </a:lnTo>
                <a:lnTo>
                  <a:pt x="302" y="204"/>
                </a:lnTo>
                <a:lnTo>
                  <a:pt x="303" y="204"/>
                </a:lnTo>
                <a:lnTo>
                  <a:pt x="304" y="204"/>
                </a:lnTo>
                <a:lnTo>
                  <a:pt x="304" y="204"/>
                </a:lnTo>
                <a:lnTo>
                  <a:pt x="305" y="204"/>
                </a:lnTo>
                <a:lnTo>
                  <a:pt x="305" y="221"/>
                </a:lnTo>
                <a:lnTo>
                  <a:pt x="306" y="221"/>
                </a:lnTo>
                <a:lnTo>
                  <a:pt x="306" y="238"/>
                </a:lnTo>
                <a:lnTo>
                  <a:pt x="307" y="238"/>
                </a:lnTo>
                <a:lnTo>
                  <a:pt x="308" y="238"/>
                </a:lnTo>
                <a:lnTo>
                  <a:pt x="308" y="204"/>
                </a:lnTo>
                <a:lnTo>
                  <a:pt x="309" y="187"/>
                </a:lnTo>
                <a:lnTo>
                  <a:pt x="309" y="204"/>
                </a:lnTo>
                <a:lnTo>
                  <a:pt x="310" y="255"/>
                </a:lnTo>
                <a:lnTo>
                  <a:pt x="310" y="255"/>
                </a:lnTo>
                <a:lnTo>
                  <a:pt x="311" y="187"/>
                </a:lnTo>
                <a:lnTo>
                  <a:pt x="312" y="153"/>
                </a:lnTo>
                <a:lnTo>
                  <a:pt x="312" y="204"/>
                </a:lnTo>
                <a:lnTo>
                  <a:pt x="313" y="272"/>
                </a:lnTo>
                <a:lnTo>
                  <a:pt x="313" y="340"/>
                </a:lnTo>
                <a:lnTo>
                  <a:pt x="314" y="289"/>
                </a:lnTo>
                <a:lnTo>
                  <a:pt x="314" y="221"/>
                </a:lnTo>
                <a:lnTo>
                  <a:pt x="315" y="221"/>
                </a:lnTo>
                <a:lnTo>
                  <a:pt x="315" y="238"/>
                </a:lnTo>
                <a:lnTo>
                  <a:pt x="316" y="289"/>
                </a:lnTo>
                <a:lnTo>
                  <a:pt x="317" y="340"/>
                </a:lnTo>
                <a:lnTo>
                  <a:pt x="317" y="340"/>
                </a:lnTo>
                <a:lnTo>
                  <a:pt x="318" y="323"/>
                </a:lnTo>
                <a:lnTo>
                  <a:pt x="318" y="289"/>
                </a:lnTo>
                <a:lnTo>
                  <a:pt x="319" y="289"/>
                </a:lnTo>
                <a:lnTo>
                  <a:pt x="319" y="238"/>
                </a:lnTo>
                <a:lnTo>
                  <a:pt x="320" y="238"/>
                </a:lnTo>
                <a:lnTo>
                  <a:pt x="321" y="221"/>
                </a:lnTo>
                <a:lnTo>
                  <a:pt x="321" y="221"/>
                </a:lnTo>
                <a:lnTo>
                  <a:pt x="322" y="204"/>
                </a:lnTo>
                <a:lnTo>
                  <a:pt x="322" y="204"/>
                </a:lnTo>
                <a:lnTo>
                  <a:pt x="323" y="187"/>
                </a:lnTo>
                <a:lnTo>
                  <a:pt x="323" y="204"/>
                </a:lnTo>
                <a:lnTo>
                  <a:pt x="324" y="204"/>
                </a:lnTo>
                <a:lnTo>
                  <a:pt x="325" y="187"/>
                </a:lnTo>
                <a:lnTo>
                  <a:pt x="325" y="204"/>
                </a:lnTo>
                <a:lnTo>
                  <a:pt x="326" y="204"/>
                </a:lnTo>
                <a:lnTo>
                  <a:pt x="326" y="221"/>
                </a:lnTo>
                <a:lnTo>
                  <a:pt x="327" y="238"/>
                </a:lnTo>
                <a:lnTo>
                  <a:pt x="327" y="255"/>
                </a:lnTo>
                <a:lnTo>
                  <a:pt x="328" y="272"/>
                </a:lnTo>
                <a:lnTo>
                  <a:pt x="329" y="272"/>
                </a:lnTo>
                <a:lnTo>
                  <a:pt x="329" y="289"/>
                </a:lnTo>
                <a:lnTo>
                  <a:pt x="330" y="323"/>
                </a:lnTo>
                <a:lnTo>
                  <a:pt x="330" y="289"/>
                </a:lnTo>
                <a:lnTo>
                  <a:pt x="331" y="289"/>
                </a:lnTo>
                <a:lnTo>
                  <a:pt x="331" y="340"/>
                </a:lnTo>
                <a:lnTo>
                  <a:pt x="332" y="374"/>
                </a:lnTo>
                <a:lnTo>
                  <a:pt x="333" y="358"/>
                </a:lnTo>
                <a:lnTo>
                  <a:pt x="333" y="272"/>
                </a:lnTo>
                <a:lnTo>
                  <a:pt x="334" y="153"/>
                </a:lnTo>
                <a:lnTo>
                  <a:pt x="334" y="221"/>
                </a:lnTo>
                <a:lnTo>
                  <a:pt x="335" y="272"/>
                </a:lnTo>
                <a:lnTo>
                  <a:pt x="335" y="289"/>
                </a:lnTo>
                <a:lnTo>
                  <a:pt x="336" y="255"/>
                </a:lnTo>
                <a:lnTo>
                  <a:pt x="337" y="255"/>
                </a:lnTo>
                <a:lnTo>
                  <a:pt x="337" y="255"/>
                </a:lnTo>
                <a:lnTo>
                  <a:pt x="338" y="238"/>
                </a:lnTo>
                <a:lnTo>
                  <a:pt x="339" y="255"/>
                </a:lnTo>
                <a:lnTo>
                  <a:pt x="339" y="289"/>
                </a:lnTo>
                <a:lnTo>
                  <a:pt x="340" y="323"/>
                </a:lnTo>
                <a:lnTo>
                  <a:pt x="340" y="340"/>
                </a:lnTo>
                <a:lnTo>
                  <a:pt x="341" y="340"/>
                </a:lnTo>
                <a:lnTo>
                  <a:pt x="341" y="272"/>
                </a:lnTo>
                <a:lnTo>
                  <a:pt x="342" y="187"/>
                </a:lnTo>
                <a:lnTo>
                  <a:pt x="342" y="136"/>
                </a:lnTo>
                <a:lnTo>
                  <a:pt x="343" y="170"/>
                </a:lnTo>
                <a:lnTo>
                  <a:pt x="344" y="204"/>
                </a:lnTo>
                <a:lnTo>
                  <a:pt x="344" y="238"/>
                </a:lnTo>
                <a:lnTo>
                  <a:pt x="345" y="238"/>
                </a:lnTo>
                <a:lnTo>
                  <a:pt x="345" y="204"/>
                </a:lnTo>
                <a:lnTo>
                  <a:pt x="346" y="221"/>
                </a:lnTo>
                <a:lnTo>
                  <a:pt x="346" y="221"/>
                </a:lnTo>
                <a:lnTo>
                  <a:pt x="347" y="221"/>
                </a:lnTo>
                <a:lnTo>
                  <a:pt x="348" y="187"/>
                </a:lnTo>
                <a:lnTo>
                  <a:pt x="348" y="187"/>
                </a:lnTo>
                <a:lnTo>
                  <a:pt x="349" y="221"/>
                </a:lnTo>
                <a:lnTo>
                  <a:pt x="349" y="221"/>
                </a:lnTo>
                <a:lnTo>
                  <a:pt x="350" y="238"/>
                </a:lnTo>
                <a:lnTo>
                  <a:pt x="350" y="221"/>
                </a:lnTo>
                <a:lnTo>
                  <a:pt x="351" y="204"/>
                </a:lnTo>
                <a:lnTo>
                  <a:pt x="352" y="204"/>
                </a:lnTo>
                <a:lnTo>
                  <a:pt x="352" y="221"/>
                </a:lnTo>
                <a:lnTo>
                  <a:pt x="353" y="221"/>
                </a:lnTo>
                <a:lnTo>
                  <a:pt x="353" y="221"/>
                </a:lnTo>
                <a:lnTo>
                  <a:pt x="354" y="187"/>
                </a:lnTo>
                <a:lnTo>
                  <a:pt x="354" y="187"/>
                </a:lnTo>
                <a:lnTo>
                  <a:pt x="355" y="221"/>
                </a:lnTo>
                <a:lnTo>
                  <a:pt x="356" y="221"/>
                </a:lnTo>
                <a:lnTo>
                  <a:pt x="356" y="170"/>
                </a:lnTo>
                <a:lnTo>
                  <a:pt x="357" y="85"/>
                </a:lnTo>
                <a:lnTo>
                  <a:pt x="357" y="102"/>
                </a:lnTo>
                <a:lnTo>
                  <a:pt x="358" y="170"/>
                </a:lnTo>
                <a:lnTo>
                  <a:pt x="358" y="238"/>
                </a:lnTo>
                <a:lnTo>
                  <a:pt x="359" y="289"/>
                </a:lnTo>
                <a:lnTo>
                  <a:pt x="359" y="272"/>
                </a:lnTo>
                <a:lnTo>
                  <a:pt x="360" y="255"/>
                </a:lnTo>
                <a:lnTo>
                  <a:pt x="361" y="272"/>
                </a:lnTo>
                <a:lnTo>
                  <a:pt x="361" y="306"/>
                </a:lnTo>
                <a:lnTo>
                  <a:pt x="362" y="374"/>
                </a:lnTo>
                <a:lnTo>
                  <a:pt x="362" y="374"/>
                </a:lnTo>
                <a:lnTo>
                  <a:pt x="363" y="409"/>
                </a:lnTo>
                <a:lnTo>
                  <a:pt x="363" y="374"/>
                </a:lnTo>
                <a:lnTo>
                  <a:pt x="364" y="306"/>
                </a:lnTo>
                <a:lnTo>
                  <a:pt x="365" y="255"/>
                </a:lnTo>
                <a:lnTo>
                  <a:pt x="365" y="221"/>
                </a:lnTo>
                <a:lnTo>
                  <a:pt x="366" y="221"/>
                </a:lnTo>
                <a:lnTo>
                  <a:pt x="366" y="221"/>
                </a:lnTo>
                <a:lnTo>
                  <a:pt x="367" y="204"/>
                </a:lnTo>
                <a:lnTo>
                  <a:pt x="367" y="204"/>
                </a:lnTo>
                <a:lnTo>
                  <a:pt x="368" y="187"/>
                </a:lnTo>
                <a:lnTo>
                  <a:pt x="369" y="187"/>
                </a:lnTo>
                <a:lnTo>
                  <a:pt x="369" y="187"/>
                </a:lnTo>
                <a:lnTo>
                  <a:pt x="370" y="187"/>
                </a:lnTo>
                <a:lnTo>
                  <a:pt x="371" y="204"/>
                </a:lnTo>
                <a:lnTo>
                  <a:pt x="371" y="187"/>
                </a:lnTo>
                <a:lnTo>
                  <a:pt x="372" y="187"/>
                </a:lnTo>
                <a:lnTo>
                  <a:pt x="372" y="204"/>
                </a:lnTo>
                <a:lnTo>
                  <a:pt x="373" y="187"/>
                </a:lnTo>
                <a:lnTo>
                  <a:pt x="373" y="204"/>
                </a:lnTo>
                <a:lnTo>
                  <a:pt x="374" y="221"/>
                </a:lnTo>
                <a:lnTo>
                  <a:pt x="375" y="221"/>
                </a:lnTo>
                <a:lnTo>
                  <a:pt x="375" y="221"/>
                </a:lnTo>
                <a:lnTo>
                  <a:pt x="376" y="221"/>
                </a:lnTo>
                <a:lnTo>
                  <a:pt x="376" y="221"/>
                </a:lnTo>
                <a:lnTo>
                  <a:pt x="377" y="187"/>
                </a:lnTo>
                <a:lnTo>
                  <a:pt x="377" y="153"/>
                </a:lnTo>
                <a:lnTo>
                  <a:pt x="378" y="170"/>
                </a:lnTo>
                <a:lnTo>
                  <a:pt x="379" y="204"/>
                </a:lnTo>
                <a:lnTo>
                  <a:pt x="379" y="221"/>
                </a:lnTo>
                <a:lnTo>
                  <a:pt x="380" y="204"/>
                </a:lnTo>
                <a:lnTo>
                  <a:pt x="380" y="238"/>
                </a:lnTo>
                <a:lnTo>
                  <a:pt x="381" y="204"/>
                </a:lnTo>
                <a:lnTo>
                  <a:pt x="381" y="272"/>
                </a:lnTo>
                <a:lnTo>
                  <a:pt x="382" y="340"/>
                </a:lnTo>
                <a:lnTo>
                  <a:pt x="382" y="340"/>
                </a:lnTo>
                <a:lnTo>
                  <a:pt x="383" y="255"/>
                </a:lnTo>
                <a:lnTo>
                  <a:pt x="384" y="221"/>
                </a:lnTo>
                <a:lnTo>
                  <a:pt x="384" y="221"/>
                </a:lnTo>
                <a:lnTo>
                  <a:pt x="385" y="323"/>
                </a:lnTo>
                <a:lnTo>
                  <a:pt x="385" y="409"/>
                </a:lnTo>
                <a:lnTo>
                  <a:pt x="386" y="426"/>
                </a:lnTo>
                <a:lnTo>
                  <a:pt x="386" y="460"/>
                </a:lnTo>
                <a:lnTo>
                  <a:pt x="387" y="391"/>
                </a:lnTo>
                <a:lnTo>
                  <a:pt x="388" y="289"/>
                </a:lnTo>
                <a:lnTo>
                  <a:pt x="388" y="221"/>
                </a:lnTo>
                <a:lnTo>
                  <a:pt x="389" y="187"/>
                </a:lnTo>
                <a:lnTo>
                  <a:pt x="389" y="204"/>
                </a:lnTo>
                <a:lnTo>
                  <a:pt x="390" y="221"/>
                </a:lnTo>
                <a:lnTo>
                  <a:pt x="390" y="238"/>
                </a:lnTo>
                <a:lnTo>
                  <a:pt x="391" y="289"/>
                </a:lnTo>
                <a:lnTo>
                  <a:pt x="392" y="255"/>
                </a:lnTo>
                <a:lnTo>
                  <a:pt x="392" y="238"/>
                </a:lnTo>
                <a:lnTo>
                  <a:pt x="393" y="255"/>
                </a:lnTo>
                <a:lnTo>
                  <a:pt x="393" y="255"/>
                </a:lnTo>
                <a:lnTo>
                  <a:pt x="394" y="238"/>
                </a:lnTo>
                <a:lnTo>
                  <a:pt x="394" y="238"/>
                </a:lnTo>
                <a:lnTo>
                  <a:pt x="395" y="238"/>
                </a:lnTo>
                <a:lnTo>
                  <a:pt x="396" y="238"/>
                </a:lnTo>
                <a:lnTo>
                  <a:pt x="396" y="272"/>
                </a:lnTo>
                <a:lnTo>
                  <a:pt x="397" y="272"/>
                </a:lnTo>
                <a:lnTo>
                  <a:pt x="397" y="272"/>
                </a:lnTo>
                <a:lnTo>
                  <a:pt x="398" y="272"/>
                </a:lnTo>
                <a:lnTo>
                  <a:pt x="398" y="272"/>
                </a:lnTo>
                <a:lnTo>
                  <a:pt x="399" y="272"/>
                </a:lnTo>
                <a:lnTo>
                  <a:pt x="399" y="272"/>
                </a:lnTo>
                <a:lnTo>
                  <a:pt x="400" y="272"/>
                </a:lnTo>
                <a:lnTo>
                  <a:pt x="401" y="289"/>
                </a:lnTo>
                <a:lnTo>
                  <a:pt x="401" y="255"/>
                </a:lnTo>
                <a:lnTo>
                  <a:pt x="402" y="170"/>
                </a:lnTo>
                <a:lnTo>
                  <a:pt x="403" y="102"/>
                </a:lnTo>
                <a:lnTo>
                  <a:pt x="403" y="153"/>
                </a:lnTo>
                <a:lnTo>
                  <a:pt x="404" y="272"/>
                </a:lnTo>
                <a:lnTo>
                  <a:pt x="404" y="272"/>
                </a:lnTo>
                <a:lnTo>
                  <a:pt x="405" y="255"/>
                </a:lnTo>
                <a:lnTo>
                  <a:pt x="405" y="238"/>
                </a:lnTo>
                <a:lnTo>
                  <a:pt x="406" y="238"/>
                </a:lnTo>
                <a:lnTo>
                  <a:pt x="407" y="238"/>
                </a:lnTo>
                <a:lnTo>
                  <a:pt x="407" y="272"/>
                </a:lnTo>
                <a:lnTo>
                  <a:pt x="408" y="255"/>
                </a:lnTo>
                <a:lnTo>
                  <a:pt x="408" y="221"/>
                </a:lnTo>
                <a:lnTo>
                  <a:pt x="409" y="255"/>
                </a:lnTo>
                <a:lnTo>
                  <a:pt x="409" y="272"/>
                </a:lnTo>
                <a:lnTo>
                  <a:pt x="410" y="272"/>
                </a:lnTo>
                <a:lnTo>
                  <a:pt x="411" y="272"/>
                </a:lnTo>
                <a:lnTo>
                  <a:pt x="411" y="272"/>
                </a:lnTo>
                <a:lnTo>
                  <a:pt x="412" y="255"/>
                </a:lnTo>
                <a:lnTo>
                  <a:pt x="412" y="238"/>
                </a:lnTo>
                <a:lnTo>
                  <a:pt x="413" y="238"/>
                </a:lnTo>
                <a:lnTo>
                  <a:pt x="413" y="238"/>
                </a:lnTo>
                <a:lnTo>
                  <a:pt x="414" y="221"/>
                </a:lnTo>
                <a:lnTo>
                  <a:pt x="415" y="221"/>
                </a:lnTo>
                <a:lnTo>
                  <a:pt x="415" y="221"/>
                </a:lnTo>
                <a:lnTo>
                  <a:pt x="416" y="221"/>
                </a:lnTo>
                <a:lnTo>
                  <a:pt x="416" y="221"/>
                </a:lnTo>
                <a:lnTo>
                  <a:pt x="417" y="221"/>
                </a:lnTo>
                <a:lnTo>
                  <a:pt x="417" y="238"/>
                </a:lnTo>
                <a:lnTo>
                  <a:pt x="418" y="238"/>
                </a:lnTo>
                <a:lnTo>
                  <a:pt x="419" y="238"/>
                </a:lnTo>
                <a:lnTo>
                  <a:pt x="419" y="255"/>
                </a:lnTo>
                <a:lnTo>
                  <a:pt x="420" y="238"/>
                </a:lnTo>
                <a:lnTo>
                  <a:pt x="420" y="238"/>
                </a:lnTo>
                <a:lnTo>
                  <a:pt x="421" y="238"/>
                </a:lnTo>
                <a:lnTo>
                  <a:pt x="421" y="221"/>
                </a:lnTo>
                <a:lnTo>
                  <a:pt x="422" y="204"/>
                </a:lnTo>
                <a:lnTo>
                  <a:pt x="422" y="153"/>
                </a:lnTo>
                <a:lnTo>
                  <a:pt x="423" y="170"/>
                </a:lnTo>
                <a:lnTo>
                  <a:pt x="424" y="153"/>
                </a:lnTo>
                <a:lnTo>
                  <a:pt x="424" y="170"/>
                </a:lnTo>
                <a:lnTo>
                  <a:pt x="425" y="153"/>
                </a:lnTo>
                <a:lnTo>
                  <a:pt x="425" y="153"/>
                </a:lnTo>
                <a:lnTo>
                  <a:pt x="426" y="187"/>
                </a:lnTo>
                <a:lnTo>
                  <a:pt x="426" y="238"/>
                </a:lnTo>
                <a:lnTo>
                  <a:pt x="427" y="306"/>
                </a:lnTo>
                <a:lnTo>
                  <a:pt x="428" y="323"/>
                </a:lnTo>
                <a:lnTo>
                  <a:pt x="428" y="340"/>
                </a:lnTo>
                <a:lnTo>
                  <a:pt x="429" y="289"/>
                </a:lnTo>
                <a:lnTo>
                  <a:pt x="429" y="289"/>
                </a:lnTo>
                <a:lnTo>
                  <a:pt x="430" y="306"/>
                </a:lnTo>
                <a:lnTo>
                  <a:pt x="430" y="323"/>
                </a:lnTo>
                <a:lnTo>
                  <a:pt x="431" y="340"/>
                </a:lnTo>
                <a:lnTo>
                  <a:pt x="432" y="340"/>
                </a:lnTo>
                <a:lnTo>
                  <a:pt x="432" y="306"/>
                </a:lnTo>
                <a:lnTo>
                  <a:pt x="433" y="272"/>
                </a:lnTo>
                <a:lnTo>
                  <a:pt x="433" y="255"/>
                </a:lnTo>
                <a:lnTo>
                  <a:pt x="434" y="238"/>
                </a:lnTo>
                <a:lnTo>
                  <a:pt x="434" y="204"/>
                </a:lnTo>
                <a:lnTo>
                  <a:pt x="435" y="187"/>
                </a:lnTo>
                <a:lnTo>
                  <a:pt x="436" y="221"/>
                </a:lnTo>
                <a:lnTo>
                  <a:pt x="436" y="221"/>
                </a:lnTo>
                <a:lnTo>
                  <a:pt x="437" y="221"/>
                </a:lnTo>
                <a:lnTo>
                  <a:pt x="438" y="221"/>
                </a:lnTo>
                <a:lnTo>
                  <a:pt x="438" y="221"/>
                </a:lnTo>
                <a:lnTo>
                  <a:pt x="439" y="204"/>
                </a:lnTo>
                <a:lnTo>
                  <a:pt x="439" y="204"/>
                </a:lnTo>
                <a:lnTo>
                  <a:pt x="440" y="204"/>
                </a:lnTo>
                <a:lnTo>
                  <a:pt x="440" y="238"/>
                </a:lnTo>
                <a:lnTo>
                  <a:pt x="441" y="238"/>
                </a:lnTo>
                <a:lnTo>
                  <a:pt x="442" y="238"/>
                </a:lnTo>
                <a:lnTo>
                  <a:pt x="442" y="221"/>
                </a:lnTo>
                <a:lnTo>
                  <a:pt x="443" y="238"/>
                </a:lnTo>
                <a:lnTo>
                  <a:pt x="443" y="221"/>
                </a:lnTo>
                <a:lnTo>
                  <a:pt x="444" y="204"/>
                </a:lnTo>
                <a:lnTo>
                  <a:pt x="444" y="204"/>
                </a:lnTo>
                <a:lnTo>
                  <a:pt x="445" y="170"/>
                </a:lnTo>
                <a:lnTo>
                  <a:pt x="446" y="170"/>
                </a:lnTo>
                <a:lnTo>
                  <a:pt x="446" y="204"/>
                </a:lnTo>
                <a:lnTo>
                  <a:pt x="447" y="238"/>
                </a:lnTo>
                <a:lnTo>
                  <a:pt x="447" y="272"/>
                </a:lnTo>
                <a:lnTo>
                  <a:pt x="448" y="187"/>
                </a:lnTo>
                <a:lnTo>
                  <a:pt x="448" y="119"/>
                </a:lnTo>
                <a:lnTo>
                  <a:pt x="449" y="102"/>
                </a:lnTo>
                <a:lnTo>
                  <a:pt x="449" y="170"/>
                </a:lnTo>
                <a:lnTo>
                  <a:pt x="450" y="255"/>
                </a:lnTo>
                <a:lnTo>
                  <a:pt x="451" y="323"/>
                </a:lnTo>
                <a:lnTo>
                  <a:pt x="451" y="255"/>
                </a:lnTo>
                <a:lnTo>
                  <a:pt x="452" y="221"/>
                </a:lnTo>
                <a:lnTo>
                  <a:pt x="452" y="238"/>
                </a:lnTo>
                <a:lnTo>
                  <a:pt x="453" y="289"/>
                </a:lnTo>
                <a:lnTo>
                  <a:pt x="453" y="323"/>
                </a:lnTo>
                <a:lnTo>
                  <a:pt x="454" y="340"/>
                </a:lnTo>
                <a:lnTo>
                  <a:pt x="455" y="374"/>
                </a:lnTo>
                <a:lnTo>
                  <a:pt x="455" y="358"/>
                </a:lnTo>
                <a:lnTo>
                  <a:pt x="456" y="306"/>
                </a:lnTo>
                <a:lnTo>
                  <a:pt x="456" y="272"/>
                </a:lnTo>
                <a:lnTo>
                  <a:pt x="457" y="272"/>
                </a:lnTo>
                <a:lnTo>
                  <a:pt x="457" y="255"/>
                </a:lnTo>
                <a:lnTo>
                  <a:pt x="458" y="238"/>
                </a:lnTo>
                <a:lnTo>
                  <a:pt x="459" y="221"/>
                </a:lnTo>
                <a:lnTo>
                  <a:pt x="459" y="187"/>
                </a:lnTo>
                <a:lnTo>
                  <a:pt x="460" y="170"/>
                </a:lnTo>
                <a:lnTo>
                  <a:pt x="460" y="187"/>
                </a:lnTo>
                <a:lnTo>
                  <a:pt x="461" y="187"/>
                </a:lnTo>
                <a:lnTo>
                  <a:pt x="461" y="187"/>
                </a:lnTo>
                <a:lnTo>
                  <a:pt x="462" y="187"/>
                </a:lnTo>
                <a:lnTo>
                  <a:pt x="463" y="204"/>
                </a:lnTo>
                <a:lnTo>
                  <a:pt x="463" y="238"/>
                </a:lnTo>
                <a:lnTo>
                  <a:pt x="464" y="272"/>
                </a:lnTo>
                <a:lnTo>
                  <a:pt x="464" y="289"/>
                </a:lnTo>
                <a:lnTo>
                  <a:pt x="465" y="289"/>
                </a:lnTo>
                <a:lnTo>
                  <a:pt x="465" y="289"/>
                </a:lnTo>
                <a:lnTo>
                  <a:pt x="466" y="289"/>
                </a:lnTo>
                <a:lnTo>
                  <a:pt x="466" y="272"/>
                </a:lnTo>
                <a:lnTo>
                  <a:pt x="467" y="289"/>
                </a:lnTo>
                <a:lnTo>
                  <a:pt x="468" y="340"/>
                </a:lnTo>
                <a:lnTo>
                  <a:pt x="468" y="374"/>
                </a:lnTo>
                <a:lnTo>
                  <a:pt x="469" y="358"/>
                </a:lnTo>
                <a:lnTo>
                  <a:pt x="470" y="340"/>
                </a:lnTo>
                <a:lnTo>
                  <a:pt x="470" y="272"/>
                </a:lnTo>
                <a:lnTo>
                  <a:pt x="471" y="170"/>
                </a:lnTo>
                <a:lnTo>
                  <a:pt x="471" y="187"/>
                </a:lnTo>
                <a:lnTo>
                  <a:pt x="472" y="289"/>
                </a:lnTo>
                <a:lnTo>
                  <a:pt x="472" y="306"/>
                </a:lnTo>
                <a:lnTo>
                  <a:pt x="473" y="306"/>
                </a:lnTo>
                <a:lnTo>
                  <a:pt x="474" y="306"/>
                </a:lnTo>
                <a:lnTo>
                  <a:pt x="474" y="306"/>
                </a:lnTo>
                <a:lnTo>
                  <a:pt x="475" y="289"/>
                </a:lnTo>
                <a:lnTo>
                  <a:pt x="475" y="221"/>
                </a:lnTo>
                <a:lnTo>
                  <a:pt x="476" y="170"/>
                </a:lnTo>
                <a:lnTo>
                  <a:pt x="476" y="255"/>
                </a:lnTo>
                <a:lnTo>
                  <a:pt x="477" y="323"/>
                </a:lnTo>
                <a:lnTo>
                  <a:pt x="478" y="358"/>
                </a:lnTo>
                <a:lnTo>
                  <a:pt x="478" y="340"/>
                </a:lnTo>
                <a:lnTo>
                  <a:pt x="479" y="272"/>
                </a:lnTo>
                <a:lnTo>
                  <a:pt x="479" y="204"/>
                </a:lnTo>
                <a:lnTo>
                  <a:pt x="480" y="187"/>
                </a:lnTo>
                <a:lnTo>
                  <a:pt x="480" y="204"/>
                </a:lnTo>
                <a:lnTo>
                  <a:pt x="481" y="204"/>
                </a:lnTo>
                <a:lnTo>
                  <a:pt x="482" y="221"/>
                </a:lnTo>
                <a:lnTo>
                  <a:pt x="482" y="221"/>
                </a:lnTo>
                <a:lnTo>
                  <a:pt x="483" y="238"/>
                </a:lnTo>
                <a:lnTo>
                  <a:pt x="483" y="238"/>
                </a:lnTo>
                <a:lnTo>
                  <a:pt x="484" y="221"/>
                </a:lnTo>
                <a:lnTo>
                  <a:pt x="484" y="204"/>
                </a:lnTo>
                <a:lnTo>
                  <a:pt x="485" y="204"/>
                </a:lnTo>
                <a:lnTo>
                  <a:pt x="486" y="204"/>
                </a:lnTo>
                <a:lnTo>
                  <a:pt x="486" y="221"/>
                </a:lnTo>
                <a:lnTo>
                  <a:pt x="487" y="221"/>
                </a:lnTo>
                <a:lnTo>
                  <a:pt x="487" y="221"/>
                </a:lnTo>
                <a:lnTo>
                  <a:pt x="488" y="221"/>
                </a:lnTo>
                <a:lnTo>
                  <a:pt x="488" y="221"/>
                </a:lnTo>
                <a:lnTo>
                  <a:pt x="489" y="221"/>
                </a:lnTo>
                <a:lnTo>
                  <a:pt x="489" y="204"/>
                </a:lnTo>
                <a:lnTo>
                  <a:pt x="490" y="204"/>
                </a:lnTo>
                <a:lnTo>
                  <a:pt x="491" y="221"/>
                </a:lnTo>
                <a:lnTo>
                  <a:pt x="491" y="221"/>
                </a:lnTo>
                <a:lnTo>
                  <a:pt x="492" y="170"/>
                </a:lnTo>
                <a:lnTo>
                  <a:pt x="492" y="170"/>
                </a:lnTo>
                <a:lnTo>
                  <a:pt x="493" y="238"/>
                </a:lnTo>
                <a:lnTo>
                  <a:pt x="493" y="187"/>
                </a:lnTo>
                <a:lnTo>
                  <a:pt x="494" y="136"/>
                </a:lnTo>
                <a:lnTo>
                  <a:pt x="495" y="153"/>
                </a:lnTo>
                <a:lnTo>
                  <a:pt x="495" y="221"/>
                </a:lnTo>
                <a:lnTo>
                  <a:pt x="496" y="272"/>
                </a:lnTo>
                <a:lnTo>
                  <a:pt x="496" y="306"/>
                </a:lnTo>
                <a:lnTo>
                  <a:pt x="497" y="255"/>
                </a:lnTo>
                <a:lnTo>
                  <a:pt x="497" y="255"/>
                </a:lnTo>
                <a:lnTo>
                  <a:pt x="498" y="272"/>
                </a:lnTo>
                <a:lnTo>
                  <a:pt x="499" y="255"/>
                </a:lnTo>
                <a:lnTo>
                  <a:pt x="499" y="289"/>
                </a:lnTo>
                <a:lnTo>
                  <a:pt x="500" y="340"/>
                </a:lnTo>
                <a:lnTo>
                  <a:pt x="500" y="409"/>
                </a:lnTo>
                <a:lnTo>
                  <a:pt x="501" y="409"/>
                </a:lnTo>
                <a:lnTo>
                  <a:pt x="501" y="358"/>
                </a:lnTo>
                <a:lnTo>
                  <a:pt x="502" y="272"/>
                </a:lnTo>
                <a:lnTo>
                  <a:pt x="503" y="221"/>
                </a:lnTo>
                <a:lnTo>
                  <a:pt x="503" y="221"/>
                </a:lnTo>
                <a:lnTo>
                  <a:pt x="504" y="221"/>
                </a:lnTo>
                <a:lnTo>
                  <a:pt x="505" y="221"/>
                </a:lnTo>
                <a:lnTo>
                  <a:pt x="505" y="204"/>
                </a:lnTo>
                <a:lnTo>
                  <a:pt x="506" y="170"/>
                </a:lnTo>
                <a:lnTo>
                  <a:pt x="506" y="170"/>
                </a:lnTo>
                <a:lnTo>
                  <a:pt x="507" y="187"/>
                </a:lnTo>
                <a:lnTo>
                  <a:pt x="507" y="221"/>
                </a:lnTo>
                <a:lnTo>
                  <a:pt x="508" y="238"/>
                </a:lnTo>
                <a:lnTo>
                  <a:pt x="509" y="221"/>
                </a:lnTo>
                <a:lnTo>
                  <a:pt x="509" y="204"/>
                </a:lnTo>
                <a:lnTo>
                  <a:pt x="510" y="187"/>
                </a:lnTo>
                <a:lnTo>
                  <a:pt x="510" y="204"/>
                </a:lnTo>
                <a:lnTo>
                  <a:pt x="511" y="204"/>
                </a:lnTo>
                <a:lnTo>
                  <a:pt x="511" y="221"/>
                </a:lnTo>
                <a:lnTo>
                  <a:pt x="512" y="221"/>
                </a:lnTo>
                <a:lnTo>
                  <a:pt x="512" y="238"/>
                </a:lnTo>
                <a:lnTo>
                  <a:pt x="513" y="238"/>
                </a:lnTo>
                <a:lnTo>
                  <a:pt x="514" y="221"/>
                </a:lnTo>
                <a:lnTo>
                  <a:pt x="514" y="170"/>
                </a:lnTo>
                <a:lnTo>
                  <a:pt x="515" y="136"/>
                </a:lnTo>
                <a:lnTo>
                  <a:pt x="515" y="136"/>
                </a:lnTo>
                <a:lnTo>
                  <a:pt x="516" y="221"/>
                </a:lnTo>
                <a:lnTo>
                  <a:pt x="516" y="289"/>
                </a:lnTo>
                <a:lnTo>
                  <a:pt x="517" y="187"/>
                </a:lnTo>
                <a:lnTo>
                  <a:pt x="518" y="153"/>
                </a:lnTo>
                <a:lnTo>
                  <a:pt x="518" y="136"/>
                </a:lnTo>
                <a:lnTo>
                  <a:pt x="519" y="238"/>
                </a:lnTo>
                <a:lnTo>
                  <a:pt x="519" y="323"/>
                </a:lnTo>
                <a:lnTo>
                  <a:pt x="520" y="306"/>
                </a:lnTo>
                <a:lnTo>
                  <a:pt x="520" y="221"/>
                </a:lnTo>
                <a:lnTo>
                  <a:pt x="521" y="187"/>
                </a:lnTo>
                <a:lnTo>
                  <a:pt x="522" y="272"/>
                </a:lnTo>
                <a:lnTo>
                  <a:pt x="522" y="374"/>
                </a:lnTo>
                <a:lnTo>
                  <a:pt x="523" y="409"/>
                </a:lnTo>
                <a:lnTo>
                  <a:pt x="523" y="426"/>
                </a:lnTo>
                <a:lnTo>
                  <a:pt x="524" y="391"/>
                </a:lnTo>
                <a:lnTo>
                  <a:pt x="524" y="374"/>
                </a:lnTo>
                <a:lnTo>
                  <a:pt x="525" y="306"/>
                </a:lnTo>
                <a:lnTo>
                  <a:pt x="526" y="255"/>
                </a:lnTo>
                <a:lnTo>
                  <a:pt x="526" y="238"/>
                </a:lnTo>
                <a:lnTo>
                  <a:pt x="527" y="238"/>
                </a:lnTo>
                <a:lnTo>
                  <a:pt x="527" y="238"/>
                </a:lnTo>
                <a:lnTo>
                  <a:pt x="528" y="238"/>
                </a:lnTo>
                <a:lnTo>
                  <a:pt x="528" y="272"/>
                </a:lnTo>
                <a:lnTo>
                  <a:pt x="529" y="289"/>
                </a:lnTo>
                <a:lnTo>
                  <a:pt x="529" y="306"/>
                </a:lnTo>
                <a:lnTo>
                  <a:pt x="530" y="306"/>
                </a:lnTo>
                <a:lnTo>
                  <a:pt x="531" y="272"/>
                </a:lnTo>
                <a:lnTo>
                  <a:pt x="531" y="272"/>
                </a:lnTo>
                <a:lnTo>
                  <a:pt x="532" y="255"/>
                </a:lnTo>
                <a:lnTo>
                  <a:pt x="532" y="255"/>
                </a:lnTo>
                <a:lnTo>
                  <a:pt x="533" y="255"/>
                </a:lnTo>
                <a:lnTo>
                  <a:pt x="533" y="272"/>
                </a:lnTo>
                <a:lnTo>
                  <a:pt x="534" y="306"/>
                </a:lnTo>
                <a:lnTo>
                  <a:pt x="535" y="306"/>
                </a:lnTo>
                <a:lnTo>
                  <a:pt x="535" y="289"/>
                </a:lnTo>
                <a:lnTo>
                  <a:pt x="536" y="289"/>
                </a:lnTo>
                <a:lnTo>
                  <a:pt x="537" y="289"/>
                </a:lnTo>
                <a:lnTo>
                  <a:pt x="537" y="272"/>
                </a:lnTo>
                <a:lnTo>
                  <a:pt x="538" y="272"/>
                </a:lnTo>
                <a:lnTo>
                  <a:pt x="538" y="323"/>
                </a:lnTo>
                <a:lnTo>
                  <a:pt x="539" y="306"/>
                </a:lnTo>
                <a:lnTo>
                  <a:pt x="539" y="272"/>
                </a:lnTo>
                <a:lnTo>
                  <a:pt x="540" y="221"/>
                </a:lnTo>
                <a:lnTo>
                  <a:pt x="541" y="153"/>
                </a:lnTo>
                <a:lnTo>
                  <a:pt x="541" y="204"/>
                </a:lnTo>
                <a:lnTo>
                  <a:pt x="542" y="272"/>
                </a:lnTo>
                <a:lnTo>
                  <a:pt x="542" y="255"/>
                </a:lnTo>
                <a:lnTo>
                  <a:pt x="543" y="238"/>
                </a:lnTo>
                <a:lnTo>
                  <a:pt x="543" y="221"/>
                </a:lnTo>
                <a:lnTo>
                  <a:pt x="544" y="255"/>
                </a:lnTo>
                <a:lnTo>
                  <a:pt x="545" y="221"/>
                </a:lnTo>
                <a:lnTo>
                  <a:pt x="545" y="238"/>
                </a:lnTo>
                <a:lnTo>
                  <a:pt x="546" y="255"/>
                </a:lnTo>
                <a:lnTo>
                  <a:pt x="546" y="255"/>
                </a:lnTo>
                <a:lnTo>
                  <a:pt x="547" y="221"/>
                </a:lnTo>
                <a:lnTo>
                  <a:pt x="547" y="221"/>
                </a:lnTo>
                <a:lnTo>
                  <a:pt x="548" y="238"/>
                </a:lnTo>
                <a:lnTo>
                  <a:pt x="549" y="238"/>
                </a:lnTo>
                <a:lnTo>
                  <a:pt x="549" y="221"/>
                </a:lnTo>
                <a:lnTo>
                  <a:pt x="550" y="221"/>
                </a:lnTo>
                <a:lnTo>
                  <a:pt x="550" y="221"/>
                </a:lnTo>
                <a:lnTo>
                  <a:pt x="551" y="221"/>
                </a:lnTo>
                <a:lnTo>
                  <a:pt x="551" y="238"/>
                </a:lnTo>
                <a:lnTo>
                  <a:pt x="552" y="255"/>
                </a:lnTo>
                <a:lnTo>
                  <a:pt x="553" y="255"/>
                </a:lnTo>
                <a:lnTo>
                  <a:pt x="553" y="238"/>
                </a:lnTo>
                <a:lnTo>
                  <a:pt x="554" y="255"/>
                </a:lnTo>
                <a:lnTo>
                  <a:pt x="554" y="238"/>
                </a:lnTo>
                <a:lnTo>
                  <a:pt x="555" y="238"/>
                </a:lnTo>
                <a:lnTo>
                  <a:pt x="555" y="238"/>
                </a:lnTo>
                <a:lnTo>
                  <a:pt x="556" y="204"/>
                </a:lnTo>
                <a:lnTo>
                  <a:pt x="556" y="221"/>
                </a:lnTo>
                <a:lnTo>
                  <a:pt x="557" y="238"/>
                </a:lnTo>
                <a:lnTo>
                  <a:pt x="558" y="204"/>
                </a:lnTo>
                <a:lnTo>
                  <a:pt x="558" y="204"/>
                </a:lnTo>
                <a:lnTo>
                  <a:pt x="559" y="204"/>
                </a:lnTo>
                <a:lnTo>
                  <a:pt x="559" y="204"/>
                </a:lnTo>
                <a:lnTo>
                  <a:pt x="560" y="204"/>
                </a:lnTo>
                <a:lnTo>
                  <a:pt x="560" y="170"/>
                </a:lnTo>
                <a:lnTo>
                  <a:pt x="561" y="153"/>
                </a:lnTo>
                <a:lnTo>
                  <a:pt x="562" y="153"/>
                </a:lnTo>
                <a:lnTo>
                  <a:pt x="562" y="170"/>
                </a:lnTo>
                <a:lnTo>
                  <a:pt x="563" y="170"/>
                </a:lnTo>
                <a:lnTo>
                  <a:pt x="563" y="153"/>
                </a:lnTo>
                <a:lnTo>
                  <a:pt x="564" y="221"/>
                </a:lnTo>
                <a:lnTo>
                  <a:pt x="564" y="289"/>
                </a:lnTo>
                <a:lnTo>
                  <a:pt x="565" y="289"/>
                </a:lnTo>
                <a:lnTo>
                  <a:pt x="566" y="323"/>
                </a:lnTo>
                <a:lnTo>
                  <a:pt x="566" y="306"/>
                </a:lnTo>
                <a:lnTo>
                  <a:pt x="567" y="272"/>
                </a:lnTo>
                <a:lnTo>
                  <a:pt x="567" y="323"/>
                </a:lnTo>
                <a:lnTo>
                  <a:pt x="568" y="374"/>
                </a:lnTo>
                <a:lnTo>
                  <a:pt x="568" y="409"/>
                </a:lnTo>
                <a:lnTo>
                  <a:pt x="569" y="358"/>
                </a:lnTo>
                <a:lnTo>
                  <a:pt x="570" y="289"/>
                </a:lnTo>
                <a:lnTo>
                  <a:pt x="570" y="255"/>
                </a:lnTo>
                <a:lnTo>
                  <a:pt x="571" y="272"/>
                </a:lnTo>
                <a:lnTo>
                  <a:pt x="572" y="289"/>
                </a:lnTo>
                <a:lnTo>
                  <a:pt x="572" y="255"/>
                </a:lnTo>
                <a:lnTo>
                  <a:pt x="573" y="238"/>
                </a:lnTo>
                <a:lnTo>
                  <a:pt x="573" y="221"/>
                </a:lnTo>
                <a:lnTo>
                  <a:pt x="574" y="204"/>
                </a:lnTo>
                <a:lnTo>
                  <a:pt x="574" y="221"/>
                </a:lnTo>
                <a:lnTo>
                  <a:pt x="575" y="221"/>
                </a:lnTo>
                <a:lnTo>
                  <a:pt x="576" y="204"/>
                </a:lnTo>
                <a:lnTo>
                  <a:pt x="576" y="204"/>
                </a:lnTo>
                <a:lnTo>
                  <a:pt x="577" y="204"/>
                </a:lnTo>
                <a:lnTo>
                  <a:pt x="577" y="221"/>
                </a:lnTo>
                <a:lnTo>
                  <a:pt x="578" y="221"/>
                </a:lnTo>
                <a:lnTo>
                  <a:pt x="578" y="238"/>
                </a:lnTo>
                <a:lnTo>
                  <a:pt x="579" y="255"/>
                </a:lnTo>
                <a:lnTo>
                  <a:pt x="579" y="238"/>
                </a:lnTo>
                <a:lnTo>
                  <a:pt x="580" y="238"/>
                </a:lnTo>
                <a:lnTo>
                  <a:pt x="581" y="221"/>
                </a:lnTo>
                <a:lnTo>
                  <a:pt x="581" y="204"/>
                </a:lnTo>
                <a:lnTo>
                  <a:pt x="582" y="204"/>
                </a:lnTo>
                <a:lnTo>
                  <a:pt x="582" y="187"/>
                </a:lnTo>
                <a:lnTo>
                  <a:pt x="583" y="187"/>
                </a:lnTo>
                <a:lnTo>
                  <a:pt x="583" y="170"/>
                </a:lnTo>
                <a:lnTo>
                  <a:pt x="584" y="187"/>
                </a:lnTo>
                <a:lnTo>
                  <a:pt x="585" y="221"/>
                </a:lnTo>
                <a:lnTo>
                  <a:pt x="585" y="221"/>
                </a:lnTo>
                <a:lnTo>
                  <a:pt x="586" y="119"/>
                </a:lnTo>
                <a:lnTo>
                  <a:pt x="586" y="102"/>
                </a:lnTo>
                <a:lnTo>
                  <a:pt x="587" y="170"/>
                </a:lnTo>
                <a:lnTo>
                  <a:pt x="587" y="272"/>
                </a:lnTo>
                <a:lnTo>
                  <a:pt x="588" y="374"/>
                </a:lnTo>
                <a:lnTo>
                  <a:pt x="589" y="306"/>
                </a:lnTo>
                <a:lnTo>
                  <a:pt x="589" y="238"/>
                </a:lnTo>
                <a:lnTo>
                  <a:pt x="590" y="187"/>
                </a:lnTo>
                <a:lnTo>
                  <a:pt x="590" y="187"/>
                </a:lnTo>
                <a:lnTo>
                  <a:pt x="591" y="204"/>
                </a:lnTo>
                <a:lnTo>
                  <a:pt x="591" y="272"/>
                </a:lnTo>
                <a:lnTo>
                  <a:pt x="592" y="340"/>
                </a:lnTo>
                <a:lnTo>
                  <a:pt x="593" y="358"/>
                </a:lnTo>
                <a:lnTo>
                  <a:pt x="593" y="323"/>
                </a:lnTo>
                <a:lnTo>
                  <a:pt x="594" y="306"/>
                </a:lnTo>
                <a:lnTo>
                  <a:pt x="594" y="306"/>
                </a:lnTo>
                <a:lnTo>
                  <a:pt x="595" y="272"/>
                </a:lnTo>
                <a:lnTo>
                  <a:pt x="595" y="255"/>
                </a:lnTo>
                <a:lnTo>
                  <a:pt x="596" y="221"/>
                </a:lnTo>
                <a:lnTo>
                  <a:pt x="596" y="187"/>
                </a:lnTo>
                <a:lnTo>
                  <a:pt x="597" y="187"/>
                </a:lnTo>
                <a:lnTo>
                  <a:pt x="598" y="204"/>
                </a:lnTo>
                <a:lnTo>
                  <a:pt x="598" y="187"/>
                </a:lnTo>
                <a:lnTo>
                  <a:pt x="599" y="187"/>
                </a:lnTo>
                <a:lnTo>
                  <a:pt x="599" y="187"/>
                </a:lnTo>
                <a:lnTo>
                  <a:pt x="600" y="204"/>
                </a:lnTo>
                <a:lnTo>
                  <a:pt x="600" y="221"/>
                </a:lnTo>
                <a:lnTo>
                  <a:pt x="601" y="238"/>
                </a:lnTo>
                <a:lnTo>
                  <a:pt x="602" y="255"/>
                </a:lnTo>
                <a:lnTo>
                  <a:pt x="602" y="255"/>
                </a:lnTo>
                <a:lnTo>
                  <a:pt x="603" y="272"/>
                </a:lnTo>
                <a:lnTo>
                  <a:pt x="604" y="272"/>
                </a:lnTo>
                <a:lnTo>
                  <a:pt x="604" y="289"/>
                </a:lnTo>
                <a:lnTo>
                  <a:pt x="605" y="272"/>
                </a:lnTo>
                <a:lnTo>
                  <a:pt x="605" y="289"/>
                </a:lnTo>
                <a:lnTo>
                  <a:pt x="606" y="289"/>
                </a:lnTo>
                <a:lnTo>
                  <a:pt x="606" y="358"/>
                </a:lnTo>
                <a:lnTo>
                  <a:pt x="607" y="358"/>
                </a:lnTo>
                <a:lnTo>
                  <a:pt x="608" y="358"/>
                </a:lnTo>
                <a:lnTo>
                  <a:pt x="608" y="221"/>
                </a:lnTo>
                <a:lnTo>
                  <a:pt x="609" y="119"/>
                </a:lnTo>
                <a:lnTo>
                  <a:pt x="609" y="204"/>
                </a:lnTo>
                <a:lnTo>
                  <a:pt x="610" y="306"/>
                </a:lnTo>
                <a:lnTo>
                  <a:pt x="610" y="340"/>
                </a:lnTo>
                <a:lnTo>
                  <a:pt x="611" y="323"/>
                </a:lnTo>
                <a:lnTo>
                  <a:pt x="612" y="323"/>
                </a:lnTo>
                <a:lnTo>
                  <a:pt x="612" y="289"/>
                </a:lnTo>
                <a:lnTo>
                  <a:pt x="613" y="306"/>
                </a:lnTo>
                <a:lnTo>
                  <a:pt x="613" y="323"/>
                </a:lnTo>
                <a:lnTo>
                  <a:pt x="614" y="323"/>
                </a:lnTo>
                <a:lnTo>
                  <a:pt x="614" y="323"/>
                </a:lnTo>
                <a:lnTo>
                  <a:pt x="615" y="289"/>
                </a:lnTo>
                <a:lnTo>
                  <a:pt x="616" y="221"/>
                </a:lnTo>
                <a:lnTo>
                  <a:pt x="616" y="170"/>
                </a:lnTo>
                <a:lnTo>
                  <a:pt x="617" y="170"/>
                </a:lnTo>
                <a:lnTo>
                  <a:pt x="617" y="187"/>
                </a:lnTo>
                <a:lnTo>
                  <a:pt x="618" y="204"/>
                </a:lnTo>
                <a:lnTo>
                  <a:pt x="618" y="187"/>
                </a:lnTo>
                <a:lnTo>
                  <a:pt x="619" y="204"/>
                </a:lnTo>
                <a:lnTo>
                  <a:pt x="619" y="221"/>
                </a:lnTo>
                <a:lnTo>
                  <a:pt x="620" y="255"/>
                </a:lnTo>
                <a:lnTo>
                  <a:pt x="621" y="255"/>
                </a:lnTo>
                <a:lnTo>
                  <a:pt x="621" y="221"/>
                </a:lnTo>
                <a:lnTo>
                  <a:pt x="622" y="204"/>
                </a:lnTo>
                <a:lnTo>
                  <a:pt x="622" y="221"/>
                </a:lnTo>
                <a:lnTo>
                  <a:pt x="623" y="221"/>
                </a:lnTo>
                <a:lnTo>
                  <a:pt x="623" y="221"/>
                </a:lnTo>
                <a:lnTo>
                  <a:pt x="624" y="204"/>
                </a:lnTo>
                <a:lnTo>
                  <a:pt x="625" y="187"/>
                </a:lnTo>
                <a:lnTo>
                  <a:pt x="625" y="204"/>
                </a:lnTo>
                <a:lnTo>
                  <a:pt x="626" y="221"/>
                </a:lnTo>
                <a:lnTo>
                  <a:pt x="626" y="204"/>
                </a:lnTo>
                <a:lnTo>
                  <a:pt x="627" y="204"/>
                </a:lnTo>
                <a:lnTo>
                  <a:pt x="627" y="187"/>
                </a:lnTo>
                <a:lnTo>
                  <a:pt x="628" y="187"/>
                </a:lnTo>
                <a:lnTo>
                  <a:pt x="629" y="187"/>
                </a:lnTo>
                <a:lnTo>
                  <a:pt x="629" y="187"/>
                </a:lnTo>
                <a:lnTo>
                  <a:pt x="630" y="187"/>
                </a:lnTo>
                <a:lnTo>
                  <a:pt x="630" y="204"/>
                </a:lnTo>
                <a:lnTo>
                  <a:pt x="631" y="136"/>
                </a:lnTo>
                <a:lnTo>
                  <a:pt x="631" y="51"/>
                </a:lnTo>
                <a:lnTo>
                  <a:pt x="632" y="102"/>
                </a:lnTo>
                <a:lnTo>
                  <a:pt x="633" y="204"/>
                </a:lnTo>
                <a:lnTo>
                  <a:pt x="633" y="272"/>
                </a:lnTo>
                <a:lnTo>
                  <a:pt x="634" y="340"/>
                </a:lnTo>
                <a:lnTo>
                  <a:pt x="634" y="323"/>
                </a:lnTo>
                <a:lnTo>
                  <a:pt x="635" y="306"/>
                </a:lnTo>
                <a:lnTo>
                  <a:pt x="635" y="323"/>
                </a:lnTo>
                <a:lnTo>
                  <a:pt x="636" y="323"/>
                </a:lnTo>
                <a:lnTo>
                  <a:pt x="637" y="374"/>
                </a:lnTo>
                <a:lnTo>
                  <a:pt x="637" y="426"/>
                </a:lnTo>
                <a:lnTo>
                  <a:pt x="638" y="426"/>
                </a:lnTo>
                <a:lnTo>
                  <a:pt x="639" y="391"/>
                </a:lnTo>
                <a:lnTo>
                  <a:pt x="639" y="358"/>
                </a:lnTo>
                <a:lnTo>
                  <a:pt x="640" y="306"/>
                </a:lnTo>
                <a:lnTo>
                  <a:pt x="640" y="238"/>
                </a:lnTo>
                <a:lnTo>
                  <a:pt x="641" y="187"/>
                </a:lnTo>
                <a:lnTo>
                  <a:pt x="641" y="170"/>
                </a:lnTo>
                <a:lnTo>
                  <a:pt x="642" y="170"/>
                </a:lnTo>
                <a:lnTo>
                  <a:pt x="643" y="170"/>
                </a:lnTo>
                <a:lnTo>
                  <a:pt x="643" y="153"/>
                </a:lnTo>
                <a:lnTo>
                  <a:pt x="644" y="153"/>
                </a:lnTo>
                <a:lnTo>
                  <a:pt x="644" y="170"/>
                </a:lnTo>
                <a:lnTo>
                  <a:pt x="645" y="187"/>
                </a:lnTo>
                <a:lnTo>
                  <a:pt x="645" y="187"/>
                </a:lnTo>
                <a:lnTo>
                  <a:pt x="646" y="170"/>
                </a:lnTo>
                <a:lnTo>
                  <a:pt x="646" y="187"/>
                </a:lnTo>
                <a:lnTo>
                  <a:pt x="647" y="187"/>
                </a:lnTo>
                <a:lnTo>
                  <a:pt x="648" y="187"/>
                </a:lnTo>
                <a:lnTo>
                  <a:pt x="648" y="204"/>
                </a:lnTo>
                <a:lnTo>
                  <a:pt x="649" y="204"/>
                </a:lnTo>
                <a:lnTo>
                  <a:pt x="649" y="221"/>
                </a:lnTo>
                <a:lnTo>
                  <a:pt x="650" y="221"/>
                </a:lnTo>
                <a:lnTo>
                  <a:pt x="650" y="238"/>
                </a:lnTo>
                <a:lnTo>
                  <a:pt x="651" y="238"/>
                </a:lnTo>
                <a:lnTo>
                  <a:pt x="652" y="204"/>
                </a:lnTo>
                <a:lnTo>
                  <a:pt x="652" y="153"/>
                </a:lnTo>
                <a:lnTo>
                  <a:pt x="653" y="153"/>
                </a:lnTo>
                <a:lnTo>
                  <a:pt x="653" y="204"/>
                </a:lnTo>
                <a:lnTo>
                  <a:pt x="654" y="238"/>
                </a:lnTo>
                <a:lnTo>
                  <a:pt x="654" y="153"/>
                </a:lnTo>
                <a:lnTo>
                  <a:pt x="655" y="119"/>
                </a:lnTo>
                <a:lnTo>
                  <a:pt x="656" y="153"/>
                </a:lnTo>
                <a:lnTo>
                  <a:pt x="656" y="187"/>
                </a:lnTo>
                <a:lnTo>
                  <a:pt x="657" y="289"/>
                </a:lnTo>
                <a:lnTo>
                  <a:pt x="657" y="306"/>
                </a:lnTo>
                <a:lnTo>
                  <a:pt x="658" y="255"/>
                </a:lnTo>
                <a:lnTo>
                  <a:pt x="658" y="204"/>
                </a:lnTo>
                <a:lnTo>
                  <a:pt x="659" y="255"/>
                </a:lnTo>
                <a:lnTo>
                  <a:pt x="660" y="358"/>
                </a:lnTo>
                <a:lnTo>
                  <a:pt x="660" y="409"/>
                </a:lnTo>
                <a:lnTo>
                  <a:pt x="661" y="409"/>
                </a:lnTo>
                <a:lnTo>
                  <a:pt x="661" y="391"/>
                </a:lnTo>
                <a:lnTo>
                  <a:pt x="662" y="374"/>
                </a:lnTo>
                <a:lnTo>
                  <a:pt x="662" y="323"/>
                </a:lnTo>
                <a:lnTo>
                  <a:pt x="663" y="272"/>
                </a:lnTo>
                <a:lnTo>
                  <a:pt x="663" y="255"/>
                </a:lnTo>
                <a:lnTo>
                  <a:pt x="664" y="255"/>
                </a:lnTo>
                <a:lnTo>
                  <a:pt x="665" y="255"/>
                </a:lnTo>
                <a:lnTo>
                  <a:pt x="665" y="238"/>
                </a:lnTo>
                <a:lnTo>
                  <a:pt x="666" y="238"/>
                </a:lnTo>
                <a:lnTo>
                  <a:pt x="666" y="272"/>
                </a:lnTo>
                <a:lnTo>
                  <a:pt x="667" y="289"/>
                </a:lnTo>
                <a:lnTo>
                  <a:pt x="667" y="289"/>
                </a:lnTo>
                <a:lnTo>
                  <a:pt x="668" y="306"/>
                </a:lnTo>
                <a:lnTo>
                  <a:pt x="669" y="306"/>
                </a:lnTo>
                <a:lnTo>
                  <a:pt x="669" y="323"/>
                </a:lnTo>
                <a:lnTo>
                  <a:pt x="670" y="289"/>
                </a:lnTo>
                <a:lnTo>
                  <a:pt x="671" y="289"/>
                </a:lnTo>
                <a:lnTo>
                  <a:pt x="671" y="289"/>
                </a:lnTo>
                <a:lnTo>
                  <a:pt x="672" y="272"/>
                </a:lnTo>
                <a:lnTo>
                  <a:pt x="672" y="289"/>
                </a:lnTo>
                <a:lnTo>
                  <a:pt x="673" y="289"/>
                </a:lnTo>
                <a:lnTo>
                  <a:pt x="673" y="289"/>
                </a:lnTo>
                <a:lnTo>
                  <a:pt x="674" y="289"/>
                </a:lnTo>
                <a:lnTo>
                  <a:pt x="675" y="272"/>
                </a:lnTo>
                <a:lnTo>
                  <a:pt x="675" y="272"/>
                </a:lnTo>
                <a:lnTo>
                  <a:pt x="676" y="289"/>
                </a:lnTo>
                <a:lnTo>
                  <a:pt x="676" y="306"/>
                </a:lnTo>
                <a:lnTo>
                  <a:pt x="677" y="272"/>
                </a:lnTo>
                <a:lnTo>
                  <a:pt x="677" y="221"/>
                </a:lnTo>
                <a:lnTo>
                  <a:pt x="678" y="204"/>
                </a:lnTo>
                <a:lnTo>
                  <a:pt x="679" y="238"/>
                </a:lnTo>
                <a:lnTo>
                  <a:pt x="679" y="272"/>
                </a:lnTo>
                <a:lnTo>
                  <a:pt x="680" y="272"/>
                </a:lnTo>
                <a:lnTo>
                  <a:pt x="680" y="255"/>
                </a:lnTo>
                <a:lnTo>
                  <a:pt x="681" y="221"/>
                </a:lnTo>
                <a:lnTo>
                  <a:pt x="681" y="204"/>
                </a:lnTo>
                <a:lnTo>
                  <a:pt x="682" y="221"/>
                </a:lnTo>
                <a:lnTo>
                  <a:pt x="683" y="255"/>
                </a:lnTo>
                <a:lnTo>
                  <a:pt x="683" y="272"/>
                </a:lnTo>
                <a:lnTo>
                  <a:pt x="684" y="289"/>
                </a:lnTo>
                <a:lnTo>
                  <a:pt x="684" y="255"/>
                </a:lnTo>
                <a:lnTo>
                  <a:pt x="685" y="187"/>
                </a:lnTo>
                <a:lnTo>
                  <a:pt x="685" y="187"/>
                </a:lnTo>
                <a:lnTo>
                  <a:pt x="686" y="187"/>
                </a:lnTo>
                <a:lnTo>
                  <a:pt x="686" y="221"/>
                </a:lnTo>
                <a:lnTo>
                  <a:pt x="687" y="221"/>
                </a:lnTo>
                <a:lnTo>
                  <a:pt x="688" y="221"/>
                </a:lnTo>
                <a:lnTo>
                  <a:pt x="688" y="221"/>
                </a:lnTo>
                <a:lnTo>
                  <a:pt x="689" y="238"/>
                </a:lnTo>
                <a:lnTo>
                  <a:pt x="689" y="255"/>
                </a:lnTo>
                <a:lnTo>
                  <a:pt x="690" y="255"/>
                </a:lnTo>
                <a:lnTo>
                  <a:pt x="690" y="238"/>
                </a:lnTo>
                <a:lnTo>
                  <a:pt x="691" y="238"/>
                </a:lnTo>
                <a:lnTo>
                  <a:pt x="692" y="221"/>
                </a:lnTo>
                <a:lnTo>
                  <a:pt x="692" y="221"/>
                </a:lnTo>
                <a:lnTo>
                  <a:pt x="693" y="204"/>
                </a:lnTo>
                <a:lnTo>
                  <a:pt x="693" y="187"/>
                </a:lnTo>
                <a:lnTo>
                  <a:pt x="694" y="187"/>
                </a:lnTo>
                <a:lnTo>
                  <a:pt x="694" y="204"/>
                </a:lnTo>
                <a:lnTo>
                  <a:pt x="695" y="221"/>
                </a:lnTo>
                <a:lnTo>
                  <a:pt x="696" y="221"/>
                </a:lnTo>
                <a:lnTo>
                  <a:pt x="696" y="221"/>
                </a:lnTo>
                <a:lnTo>
                  <a:pt x="697" y="204"/>
                </a:lnTo>
                <a:lnTo>
                  <a:pt x="697" y="221"/>
                </a:lnTo>
                <a:lnTo>
                  <a:pt x="698" y="221"/>
                </a:lnTo>
                <a:lnTo>
                  <a:pt x="698" y="170"/>
                </a:lnTo>
                <a:lnTo>
                  <a:pt x="699" y="119"/>
                </a:lnTo>
                <a:lnTo>
                  <a:pt x="700" y="136"/>
                </a:lnTo>
                <a:lnTo>
                  <a:pt x="700" y="85"/>
                </a:lnTo>
                <a:lnTo>
                  <a:pt x="701" y="119"/>
                </a:lnTo>
                <a:lnTo>
                  <a:pt x="701" y="187"/>
                </a:lnTo>
                <a:lnTo>
                  <a:pt x="702" y="289"/>
                </a:lnTo>
                <a:lnTo>
                  <a:pt x="703" y="306"/>
                </a:lnTo>
                <a:lnTo>
                  <a:pt x="703" y="306"/>
                </a:lnTo>
                <a:lnTo>
                  <a:pt x="704" y="272"/>
                </a:lnTo>
                <a:lnTo>
                  <a:pt x="704" y="272"/>
                </a:lnTo>
                <a:lnTo>
                  <a:pt x="705" y="340"/>
                </a:lnTo>
                <a:lnTo>
                  <a:pt x="706" y="391"/>
                </a:lnTo>
                <a:lnTo>
                  <a:pt x="706" y="426"/>
                </a:lnTo>
                <a:lnTo>
                  <a:pt x="707" y="409"/>
                </a:lnTo>
                <a:lnTo>
                  <a:pt x="707" y="323"/>
                </a:lnTo>
                <a:lnTo>
                  <a:pt x="708" y="289"/>
                </a:lnTo>
                <a:lnTo>
                  <a:pt x="708" y="306"/>
                </a:lnTo>
                <a:lnTo>
                  <a:pt x="709" y="306"/>
                </a:lnTo>
                <a:lnTo>
                  <a:pt x="709" y="255"/>
                </a:lnTo>
                <a:lnTo>
                  <a:pt x="710" y="204"/>
                </a:lnTo>
                <a:lnTo>
                  <a:pt x="711" y="170"/>
                </a:lnTo>
                <a:lnTo>
                  <a:pt x="711" y="204"/>
                </a:lnTo>
                <a:lnTo>
                  <a:pt x="712" y="221"/>
                </a:lnTo>
                <a:lnTo>
                  <a:pt x="712" y="238"/>
                </a:lnTo>
                <a:lnTo>
                  <a:pt x="713" y="238"/>
                </a:lnTo>
                <a:lnTo>
                  <a:pt x="713" y="221"/>
                </a:lnTo>
                <a:lnTo>
                  <a:pt x="714" y="204"/>
                </a:lnTo>
                <a:lnTo>
                  <a:pt x="715" y="204"/>
                </a:lnTo>
                <a:lnTo>
                  <a:pt x="715" y="238"/>
                </a:lnTo>
                <a:lnTo>
                  <a:pt x="716" y="238"/>
                </a:lnTo>
                <a:lnTo>
                  <a:pt x="716" y="238"/>
                </a:lnTo>
                <a:lnTo>
                  <a:pt x="717" y="238"/>
                </a:lnTo>
                <a:lnTo>
                  <a:pt x="717" y="204"/>
                </a:lnTo>
                <a:lnTo>
                  <a:pt x="718" y="204"/>
                </a:lnTo>
                <a:lnTo>
                  <a:pt x="719" y="204"/>
                </a:lnTo>
                <a:lnTo>
                  <a:pt x="719" y="187"/>
                </a:lnTo>
                <a:lnTo>
                  <a:pt x="720" y="170"/>
                </a:lnTo>
                <a:lnTo>
                  <a:pt x="720" y="187"/>
                </a:lnTo>
                <a:lnTo>
                  <a:pt x="721" y="187"/>
                </a:lnTo>
                <a:lnTo>
                  <a:pt x="721" y="221"/>
                </a:lnTo>
                <a:lnTo>
                  <a:pt x="722" y="238"/>
                </a:lnTo>
                <a:lnTo>
                  <a:pt x="723" y="221"/>
                </a:lnTo>
                <a:lnTo>
                  <a:pt x="723" y="85"/>
                </a:lnTo>
                <a:lnTo>
                  <a:pt x="724" y="34"/>
                </a:lnTo>
                <a:lnTo>
                  <a:pt x="724" y="119"/>
                </a:lnTo>
                <a:lnTo>
                  <a:pt x="725" y="204"/>
                </a:lnTo>
                <a:lnTo>
                  <a:pt x="725" y="340"/>
                </a:lnTo>
                <a:lnTo>
                  <a:pt x="726" y="340"/>
                </a:lnTo>
                <a:lnTo>
                  <a:pt x="726" y="272"/>
                </a:lnTo>
                <a:lnTo>
                  <a:pt x="727" y="221"/>
                </a:lnTo>
                <a:lnTo>
                  <a:pt x="728" y="255"/>
                </a:lnTo>
                <a:lnTo>
                  <a:pt x="728" y="340"/>
                </a:lnTo>
                <a:lnTo>
                  <a:pt x="729" y="409"/>
                </a:lnTo>
                <a:lnTo>
                  <a:pt x="729" y="409"/>
                </a:lnTo>
                <a:lnTo>
                  <a:pt x="730" y="391"/>
                </a:lnTo>
                <a:lnTo>
                  <a:pt x="730" y="323"/>
                </a:lnTo>
                <a:lnTo>
                  <a:pt x="731" y="272"/>
                </a:lnTo>
                <a:lnTo>
                  <a:pt x="732" y="255"/>
                </a:lnTo>
                <a:lnTo>
                  <a:pt x="732" y="255"/>
                </a:lnTo>
                <a:lnTo>
                  <a:pt x="733" y="238"/>
                </a:lnTo>
                <a:lnTo>
                  <a:pt x="733" y="204"/>
                </a:lnTo>
                <a:lnTo>
                  <a:pt x="734" y="153"/>
                </a:lnTo>
                <a:lnTo>
                  <a:pt x="734" y="153"/>
                </a:lnTo>
                <a:lnTo>
                  <a:pt x="735" y="153"/>
                </a:lnTo>
                <a:lnTo>
                  <a:pt x="736" y="153"/>
                </a:lnTo>
                <a:lnTo>
                  <a:pt x="736" y="187"/>
                </a:lnTo>
                <a:lnTo>
                  <a:pt x="737" y="187"/>
                </a:lnTo>
                <a:lnTo>
                  <a:pt x="738" y="204"/>
                </a:lnTo>
                <a:lnTo>
                  <a:pt x="738" y="204"/>
                </a:lnTo>
                <a:lnTo>
                  <a:pt x="739" y="221"/>
                </a:lnTo>
                <a:lnTo>
                  <a:pt x="739" y="221"/>
                </a:lnTo>
                <a:lnTo>
                  <a:pt x="740" y="221"/>
                </a:lnTo>
                <a:lnTo>
                  <a:pt x="740" y="238"/>
                </a:lnTo>
                <a:lnTo>
                  <a:pt x="741" y="255"/>
                </a:lnTo>
                <a:lnTo>
                  <a:pt x="742" y="272"/>
                </a:lnTo>
                <a:lnTo>
                  <a:pt x="742" y="272"/>
                </a:lnTo>
                <a:lnTo>
                  <a:pt x="743" y="255"/>
                </a:lnTo>
                <a:lnTo>
                  <a:pt x="743" y="289"/>
                </a:lnTo>
                <a:lnTo>
                  <a:pt x="744" y="358"/>
                </a:lnTo>
                <a:lnTo>
                  <a:pt x="744" y="374"/>
                </a:lnTo>
                <a:lnTo>
                  <a:pt x="745" y="391"/>
                </a:lnTo>
                <a:lnTo>
                  <a:pt x="746" y="272"/>
                </a:lnTo>
                <a:lnTo>
                  <a:pt x="746" y="136"/>
                </a:lnTo>
                <a:lnTo>
                  <a:pt x="747" y="136"/>
                </a:lnTo>
                <a:lnTo>
                  <a:pt x="747" y="272"/>
                </a:lnTo>
                <a:lnTo>
                  <a:pt x="748" y="289"/>
                </a:lnTo>
                <a:lnTo>
                  <a:pt x="748" y="306"/>
                </a:lnTo>
                <a:lnTo>
                  <a:pt x="749" y="323"/>
                </a:lnTo>
                <a:lnTo>
                  <a:pt x="750" y="323"/>
                </a:lnTo>
                <a:lnTo>
                  <a:pt x="750" y="289"/>
                </a:lnTo>
                <a:lnTo>
                  <a:pt x="751" y="289"/>
                </a:lnTo>
                <a:lnTo>
                  <a:pt x="751" y="323"/>
                </a:lnTo>
                <a:lnTo>
                  <a:pt x="752" y="358"/>
                </a:lnTo>
                <a:lnTo>
                  <a:pt x="752" y="358"/>
                </a:lnTo>
                <a:lnTo>
                  <a:pt x="753" y="289"/>
                </a:lnTo>
                <a:lnTo>
                  <a:pt x="753" y="204"/>
                </a:lnTo>
                <a:lnTo>
                  <a:pt x="754" y="187"/>
                </a:lnTo>
                <a:lnTo>
                  <a:pt x="755" y="187"/>
                </a:lnTo>
                <a:lnTo>
                  <a:pt x="755" y="204"/>
                </a:lnTo>
                <a:lnTo>
                  <a:pt x="756" y="187"/>
                </a:lnTo>
                <a:lnTo>
                  <a:pt x="756" y="187"/>
                </a:lnTo>
                <a:lnTo>
                  <a:pt x="757" y="170"/>
                </a:lnTo>
                <a:lnTo>
                  <a:pt x="757" y="204"/>
                </a:lnTo>
                <a:lnTo>
                  <a:pt x="758" y="238"/>
                </a:lnTo>
                <a:lnTo>
                  <a:pt x="759" y="221"/>
                </a:lnTo>
                <a:lnTo>
                  <a:pt x="759" y="204"/>
                </a:lnTo>
                <a:lnTo>
                  <a:pt x="760" y="187"/>
                </a:lnTo>
                <a:lnTo>
                  <a:pt x="760" y="187"/>
                </a:lnTo>
                <a:lnTo>
                  <a:pt x="761" y="221"/>
                </a:lnTo>
                <a:lnTo>
                  <a:pt x="761" y="238"/>
                </a:lnTo>
                <a:lnTo>
                  <a:pt x="762" y="204"/>
                </a:lnTo>
                <a:lnTo>
                  <a:pt x="763" y="204"/>
                </a:lnTo>
                <a:lnTo>
                  <a:pt x="763" y="204"/>
                </a:lnTo>
                <a:lnTo>
                  <a:pt x="764" y="221"/>
                </a:lnTo>
                <a:lnTo>
                  <a:pt x="764" y="204"/>
                </a:lnTo>
                <a:lnTo>
                  <a:pt x="765" y="187"/>
                </a:lnTo>
                <a:lnTo>
                  <a:pt x="765" y="153"/>
                </a:lnTo>
                <a:lnTo>
                  <a:pt x="766" y="170"/>
                </a:lnTo>
                <a:lnTo>
                  <a:pt x="767" y="153"/>
                </a:lnTo>
                <a:lnTo>
                  <a:pt x="767" y="221"/>
                </a:lnTo>
                <a:lnTo>
                  <a:pt x="768" y="238"/>
                </a:lnTo>
                <a:lnTo>
                  <a:pt x="768" y="170"/>
                </a:lnTo>
                <a:lnTo>
                  <a:pt x="769" y="102"/>
                </a:lnTo>
                <a:lnTo>
                  <a:pt x="770" y="119"/>
                </a:lnTo>
                <a:lnTo>
                  <a:pt x="770" y="221"/>
                </a:lnTo>
                <a:lnTo>
                  <a:pt x="771" y="289"/>
                </a:lnTo>
                <a:lnTo>
                  <a:pt x="771" y="323"/>
                </a:lnTo>
                <a:lnTo>
                  <a:pt x="772" y="306"/>
                </a:lnTo>
                <a:lnTo>
                  <a:pt x="773" y="272"/>
                </a:lnTo>
                <a:lnTo>
                  <a:pt x="773" y="255"/>
                </a:lnTo>
                <a:lnTo>
                  <a:pt x="774" y="306"/>
                </a:lnTo>
                <a:lnTo>
                  <a:pt x="774" y="340"/>
                </a:lnTo>
                <a:lnTo>
                  <a:pt x="775" y="391"/>
                </a:lnTo>
                <a:lnTo>
                  <a:pt x="775" y="409"/>
                </a:lnTo>
                <a:lnTo>
                  <a:pt x="776" y="358"/>
                </a:lnTo>
                <a:lnTo>
                  <a:pt x="776" y="323"/>
                </a:lnTo>
                <a:lnTo>
                  <a:pt x="777" y="238"/>
                </a:lnTo>
                <a:lnTo>
                  <a:pt x="778" y="221"/>
                </a:lnTo>
                <a:lnTo>
                  <a:pt x="778" y="221"/>
                </a:lnTo>
                <a:lnTo>
                  <a:pt x="779" y="221"/>
                </a:lnTo>
                <a:lnTo>
                  <a:pt x="779" y="204"/>
                </a:lnTo>
                <a:lnTo>
                  <a:pt x="780" y="170"/>
                </a:lnTo>
                <a:lnTo>
                  <a:pt x="780" y="153"/>
                </a:lnTo>
                <a:lnTo>
                  <a:pt x="781" y="170"/>
                </a:lnTo>
                <a:lnTo>
                  <a:pt x="782" y="153"/>
                </a:lnTo>
                <a:lnTo>
                  <a:pt x="782" y="153"/>
                </a:lnTo>
                <a:lnTo>
                  <a:pt x="783" y="170"/>
                </a:lnTo>
                <a:lnTo>
                  <a:pt x="783" y="170"/>
                </a:lnTo>
                <a:lnTo>
                  <a:pt x="784" y="187"/>
                </a:lnTo>
                <a:lnTo>
                  <a:pt x="784" y="187"/>
                </a:lnTo>
                <a:lnTo>
                  <a:pt x="785" y="204"/>
                </a:lnTo>
                <a:lnTo>
                  <a:pt x="786" y="221"/>
                </a:lnTo>
                <a:lnTo>
                  <a:pt x="786" y="238"/>
                </a:lnTo>
                <a:lnTo>
                  <a:pt x="787" y="238"/>
                </a:lnTo>
                <a:lnTo>
                  <a:pt x="787" y="255"/>
                </a:lnTo>
                <a:lnTo>
                  <a:pt x="788" y="255"/>
                </a:lnTo>
                <a:lnTo>
                  <a:pt x="788" y="238"/>
                </a:lnTo>
                <a:lnTo>
                  <a:pt x="789" y="187"/>
                </a:lnTo>
                <a:lnTo>
                  <a:pt x="790" y="153"/>
                </a:lnTo>
                <a:lnTo>
                  <a:pt x="790" y="153"/>
                </a:lnTo>
                <a:lnTo>
                  <a:pt x="791" y="221"/>
                </a:lnTo>
                <a:lnTo>
                  <a:pt x="791" y="255"/>
                </a:lnTo>
                <a:lnTo>
                  <a:pt x="792" y="221"/>
                </a:lnTo>
                <a:lnTo>
                  <a:pt x="792" y="170"/>
                </a:lnTo>
                <a:lnTo>
                  <a:pt x="793" y="119"/>
                </a:lnTo>
                <a:lnTo>
                  <a:pt x="793" y="221"/>
                </a:lnTo>
                <a:lnTo>
                  <a:pt x="794" y="306"/>
                </a:lnTo>
                <a:lnTo>
                  <a:pt x="795" y="306"/>
                </a:lnTo>
                <a:lnTo>
                  <a:pt x="795" y="272"/>
                </a:lnTo>
                <a:lnTo>
                  <a:pt x="796" y="306"/>
                </a:lnTo>
                <a:lnTo>
                  <a:pt x="796" y="340"/>
                </a:lnTo>
                <a:lnTo>
                  <a:pt x="797" y="374"/>
                </a:lnTo>
                <a:lnTo>
                  <a:pt x="797" y="358"/>
                </a:lnTo>
                <a:lnTo>
                  <a:pt x="798" y="374"/>
                </a:lnTo>
                <a:lnTo>
                  <a:pt x="799" y="340"/>
                </a:lnTo>
                <a:lnTo>
                  <a:pt x="799" y="272"/>
                </a:lnTo>
                <a:lnTo>
                  <a:pt x="800" y="238"/>
                </a:lnTo>
                <a:lnTo>
                  <a:pt x="800" y="221"/>
                </a:lnTo>
                <a:lnTo>
                  <a:pt x="801" y="221"/>
                </a:lnTo>
                <a:lnTo>
                  <a:pt x="801" y="238"/>
                </a:lnTo>
                <a:lnTo>
                  <a:pt x="802" y="238"/>
                </a:lnTo>
                <a:lnTo>
                  <a:pt x="803" y="238"/>
                </a:lnTo>
                <a:lnTo>
                  <a:pt x="803" y="255"/>
                </a:lnTo>
                <a:lnTo>
                  <a:pt x="804" y="272"/>
                </a:lnTo>
                <a:lnTo>
                  <a:pt x="805" y="272"/>
                </a:lnTo>
                <a:lnTo>
                  <a:pt x="805" y="272"/>
                </a:lnTo>
                <a:lnTo>
                  <a:pt x="806" y="238"/>
                </a:lnTo>
                <a:lnTo>
                  <a:pt x="806" y="238"/>
                </a:lnTo>
                <a:lnTo>
                  <a:pt x="807" y="238"/>
                </a:lnTo>
                <a:lnTo>
                  <a:pt x="807" y="255"/>
                </a:lnTo>
                <a:lnTo>
                  <a:pt x="808" y="272"/>
                </a:lnTo>
                <a:lnTo>
                  <a:pt x="809" y="289"/>
                </a:lnTo>
                <a:lnTo>
                  <a:pt x="809" y="272"/>
                </a:lnTo>
                <a:lnTo>
                  <a:pt x="810" y="272"/>
                </a:lnTo>
                <a:lnTo>
                  <a:pt x="810" y="255"/>
                </a:lnTo>
                <a:lnTo>
                  <a:pt x="811" y="255"/>
                </a:lnTo>
                <a:lnTo>
                  <a:pt x="811" y="272"/>
                </a:lnTo>
                <a:lnTo>
                  <a:pt x="812" y="272"/>
                </a:lnTo>
                <a:lnTo>
                  <a:pt x="813" y="289"/>
                </a:lnTo>
                <a:lnTo>
                  <a:pt x="813" y="306"/>
                </a:lnTo>
                <a:lnTo>
                  <a:pt x="814" y="306"/>
                </a:lnTo>
                <a:lnTo>
                  <a:pt x="814" y="238"/>
                </a:lnTo>
                <a:lnTo>
                  <a:pt x="815" y="170"/>
                </a:lnTo>
                <a:lnTo>
                  <a:pt x="815" y="119"/>
                </a:lnTo>
                <a:lnTo>
                  <a:pt x="816" y="204"/>
                </a:lnTo>
                <a:lnTo>
                  <a:pt x="816" y="238"/>
                </a:lnTo>
                <a:lnTo>
                  <a:pt x="817" y="255"/>
                </a:lnTo>
                <a:lnTo>
                  <a:pt x="818" y="255"/>
                </a:lnTo>
                <a:lnTo>
                  <a:pt x="818" y="238"/>
                </a:lnTo>
                <a:lnTo>
                  <a:pt x="819" y="221"/>
                </a:lnTo>
                <a:lnTo>
                  <a:pt x="819" y="238"/>
                </a:lnTo>
                <a:lnTo>
                  <a:pt x="820" y="221"/>
                </a:lnTo>
                <a:lnTo>
                  <a:pt x="820" y="306"/>
                </a:lnTo>
                <a:lnTo>
                  <a:pt x="821" y="323"/>
                </a:lnTo>
                <a:lnTo>
                  <a:pt x="822" y="306"/>
                </a:lnTo>
                <a:lnTo>
                  <a:pt x="822" y="221"/>
                </a:lnTo>
                <a:lnTo>
                  <a:pt x="823" y="238"/>
                </a:lnTo>
                <a:lnTo>
                  <a:pt x="823" y="238"/>
                </a:lnTo>
                <a:lnTo>
                  <a:pt x="824" y="238"/>
                </a:lnTo>
                <a:lnTo>
                  <a:pt x="824" y="255"/>
                </a:lnTo>
                <a:lnTo>
                  <a:pt x="825" y="238"/>
                </a:lnTo>
                <a:lnTo>
                  <a:pt x="826" y="221"/>
                </a:lnTo>
                <a:lnTo>
                  <a:pt x="826" y="221"/>
                </a:lnTo>
                <a:lnTo>
                  <a:pt x="827" y="238"/>
                </a:lnTo>
                <a:lnTo>
                  <a:pt x="827" y="238"/>
                </a:lnTo>
                <a:lnTo>
                  <a:pt x="828" y="272"/>
                </a:lnTo>
                <a:lnTo>
                  <a:pt x="828" y="255"/>
                </a:lnTo>
                <a:lnTo>
                  <a:pt x="829" y="255"/>
                </a:lnTo>
                <a:lnTo>
                  <a:pt x="830" y="272"/>
                </a:lnTo>
                <a:lnTo>
                  <a:pt x="830" y="255"/>
                </a:lnTo>
                <a:lnTo>
                  <a:pt x="831" y="221"/>
                </a:lnTo>
                <a:lnTo>
                  <a:pt x="831" y="221"/>
                </a:lnTo>
                <a:lnTo>
                  <a:pt x="832" y="221"/>
                </a:lnTo>
                <a:lnTo>
                  <a:pt x="832" y="204"/>
                </a:lnTo>
                <a:lnTo>
                  <a:pt x="833" y="204"/>
                </a:lnTo>
                <a:lnTo>
                  <a:pt x="834" y="204"/>
                </a:lnTo>
                <a:lnTo>
                  <a:pt x="834" y="187"/>
                </a:lnTo>
                <a:lnTo>
                  <a:pt x="835" y="204"/>
                </a:lnTo>
                <a:lnTo>
                  <a:pt x="836" y="170"/>
                </a:lnTo>
                <a:lnTo>
                  <a:pt x="836" y="170"/>
                </a:lnTo>
                <a:lnTo>
                  <a:pt x="837" y="170"/>
                </a:lnTo>
                <a:lnTo>
                  <a:pt x="837" y="187"/>
                </a:lnTo>
                <a:lnTo>
                  <a:pt x="838" y="119"/>
                </a:lnTo>
                <a:lnTo>
                  <a:pt x="838" y="153"/>
                </a:lnTo>
                <a:lnTo>
                  <a:pt x="839" y="170"/>
                </a:lnTo>
                <a:lnTo>
                  <a:pt x="840" y="255"/>
                </a:lnTo>
                <a:lnTo>
                  <a:pt x="840" y="306"/>
                </a:lnTo>
                <a:lnTo>
                  <a:pt x="841" y="306"/>
                </a:lnTo>
                <a:lnTo>
                  <a:pt x="841" y="289"/>
                </a:lnTo>
                <a:lnTo>
                  <a:pt x="842" y="323"/>
                </a:lnTo>
                <a:lnTo>
                  <a:pt x="842" y="323"/>
                </a:lnTo>
                <a:lnTo>
                  <a:pt x="843" y="358"/>
                </a:lnTo>
                <a:lnTo>
                  <a:pt x="843" y="374"/>
                </a:lnTo>
                <a:lnTo>
                  <a:pt x="844" y="340"/>
                </a:lnTo>
                <a:lnTo>
                  <a:pt x="845" y="255"/>
                </a:lnTo>
                <a:lnTo>
                  <a:pt x="845" y="255"/>
                </a:lnTo>
                <a:lnTo>
                  <a:pt x="846" y="272"/>
                </a:lnTo>
                <a:lnTo>
                  <a:pt x="846" y="289"/>
                </a:lnTo>
                <a:lnTo>
                  <a:pt x="847" y="289"/>
                </a:lnTo>
                <a:lnTo>
                  <a:pt x="847" y="238"/>
                </a:lnTo>
                <a:lnTo>
                  <a:pt x="848" y="170"/>
                </a:lnTo>
                <a:lnTo>
                  <a:pt x="849" y="187"/>
                </a:lnTo>
                <a:lnTo>
                  <a:pt x="849" y="187"/>
                </a:lnTo>
                <a:lnTo>
                  <a:pt x="850" y="221"/>
                </a:lnTo>
                <a:lnTo>
                  <a:pt x="850" y="221"/>
                </a:lnTo>
                <a:lnTo>
                  <a:pt x="851" y="221"/>
                </a:lnTo>
                <a:lnTo>
                  <a:pt x="851" y="221"/>
                </a:lnTo>
                <a:lnTo>
                  <a:pt x="852" y="238"/>
                </a:lnTo>
                <a:lnTo>
                  <a:pt x="853" y="221"/>
                </a:lnTo>
                <a:lnTo>
                  <a:pt x="853" y="221"/>
                </a:lnTo>
                <a:lnTo>
                  <a:pt x="854" y="221"/>
                </a:lnTo>
                <a:lnTo>
                  <a:pt x="854" y="238"/>
                </a:lnTo>
                <a:lnTo>
                  <a:pt x="855" y="255"/>
                </a:lnTo>
                <a:lnTo>
                  <a:pt x="855" y="238"/>
                </a:lnTo>
                <a:lnTo>
                  <a:pt x="856" y="221"/>
                </a:lnTo>
                <a:lnTo>
                  <a:pt x="857" y="221"/>
                </a:lnTo>
                <a:lnTo>
                  <a:pt x="857" y="187"/>
                </a:lnTo>
                <a:lnTo>
                  <a:pt x="858" y="187"/>
                </a:lnTo>
                <a:lnTo>
                  <a:pt x="858" y="187"/>
                </a:lnTo>
                <a:lnTo>
                  <a:pt x="859" y="221"/>
                </a:lnTo>
                <a:lnTo>
                  <a:pt x="859" y="221"/>
                </a:lnTo>
                <a:lnTo>
                  <a:pt x="860" y="187"/>
                </a:lnTo>
                <a:lnTo>
                  <a:pt x="860" y="51"/>
                </a:lnTo>
                <a:lnTo>
                  <a:pt x="861" y="102"/>
                </a:lnTo>
                <a:lnTo>
                  <a:pt x="862" y="187"/>
                </a:lnTo>
                <a:lnTo>
                  <a:pt x="862" y="255"/>
                </a:lnTo>
                <a:lnTo>
                  <a:pt x="863" y="289"/>
                </a:lnTo>
                <a:lnTo>
                  <a:pt x="863" y="323"/>
                </a:lnTo>
                <a:lnTo>
                  <a:pt x="864" y="238"/>
                </a:lnTo>
                <a:lnTo>
                  <a:pt x="864" y="204"/>
                </a:lnTo>
                <a:lnTo>
                  <a:pt x="865" y="238"/>
                </a:lnTo>
                <a:lnTo>
                  <a:pt x="866" y="323"/>
                </a:lnTo>
                <a:lnTo>
                  <a:pt x="866" y="358"/>
                </a:lnTo>
                <a:lnTo>
                  <a:pt x="867" y="358"/>
                </a:lnTo>
                <a:lnTo>
                  <a:pt x="867" y="358"/>
                </a:lnTo>
                <a:lnTo>
                  <a:pt x="868" y="323"/>
                </a:lnTo>
                <a:lnTo>
                  <a:pt x="868" y="306"/>
                </a:lnTo>
                <a:lnTo>
                  <a:pt x="869" y="272"/>
                </a:lnTo>
                <a:lnTo>
                  <a:pt x="870" y="272"/>
                </a:lnTo>
                <a:lnTo>
                  <a:pt x="870" y="255"/>
                </a:lnTo>
                <a:lnTo>
                  <a:pt x="871" y="221"/>
                </a:lnTo>
                <a:lnTo>
                  <a:pt x="872" y="187"/>
                </a:lnTo>
                <a:lnTo>
                  <a:pt x="872" y="170"/>
                </a:lnTo>
                <a:lnTo>
                  <a:pt x="873" y="170"/>
                </a:lnTo>
                <a:lnTo>
                  <a:pt x="873" y="187"/>
                </a:lnTo>
                <a:lnTo>
                  <a:pt x="874" y="187"/>
                </a:lnTo>
                <a:lnTo>
                  <a:pt x="874" y="187"/>
                </a:lnTo>
                <a:lnTo>
                  <a:pt x="875" y="187"/>
                </a:lnTo>
                <a:lnTo>
                  <a:pt x="876" y="204"/>
                </a:lnTo>
                <a:lnTo>
                  <a:pt x="876" y="221"/>
                </a:lnTo>
                <a:lnTo>
                  <a:pt x="877" y="204"/>
                </a:lnTo>
                <a:lnTo>
                  <a:pt x="877" y="221"/>
                </a:lnTo>
                <a:lnTo>
                  <a:pt x="878" y="221"/>
                </a:lnTo>
                <a:lnTo>
                  <a:pt x="878" y="221"/>
                </a:lnTo>
                <a:lnTo>
                  <a:pt x="879" y="221"/>
                </a:lnTo>
                <a:lnTo>
                  <a:pt x="880" y="221"/>
                </a:lnTo>
                <a:lnTo>
                  <a:pt x="880" y="221"/>
                </a:lnTo>
                <a:lnTo>
                  <a:pt x="881" y="238"/>
                </a:lnTo>
                <a:lnTo>
                  <a:pt x="881" y="204"/>
                </a:lnTo>
                <a:lnTo>
                  <a:pt x="882" y="238"/>
                </a:lnTo>
                <a:lnTo>
                  <a:pt x="882" y="272"/>
                </a:lnTo>
                <a:lnTo>
                  <a:pt x="883" y="221"/>
                </a:lnTo>
                <a:lnTo>
                  <a:pt x="883" y="136"/>
                </a:lnTo>
                <a:lnTo>
                  <a:pt x="884" y="187"/>
                </a:lnTo>
                <a:lnTo>
                  <a:pt x="885" y="289"/>
                </a:lnTo>
                <a:lnTo>
                  <a:pt x="885" y="323"/>
                </a:lnTo>
                <a:lnTo>
                  <a:pt x="886" y="340"/>
                </a:lnTo>
                <a:lnTo>
                  <a:pt x="886" y="306"/>
                </a:lnTo>
                <a:lnTo>
                  <a:pt x="887" y="272"/>
                </a:lnTo>
                <a:lnTo>
                  <a:pt x="887" y="289"/>
                </a:lnTo>
                <a:lnTo>
                  <a:pt x="888" y="358"/>
                </a:lnTo>
                <a:lnTo>
                  <a:pt x="889" y="391"/>
                </a:lnTo>
                <a:lnTo>
                  <a:pt x="889" y="409"/>
                </a:lnTo>
                <a:lnTo>
                  <a:pt x="890" y="358"/>
                </a:lnTo>
                <a:lnTo>
                  <a:pt x="890" y="272"/>
                </a:lnTo>
                <a:lnTo>
                  <a:pt x="891" y="204"/>
                </a:lnTo>
                <a:lnTo>
                  <a:pt x="891" y="170"/>
                </a:lnTo>
                <a:lnTo>
                  <a:pt x="892" y="221"/>
                </a:lnTo>
                <a:lnTo>
                  <a:pt x="893" y="221"/>
                </a:lnTo>
                <a:lnTo>
                  <a:pt x="893" y="255"/>
                </a:lnTo>
                <a:lnTo>
                  <a:pt x="894" y="238"/>
                </a:lnTo>
                <a:lnTo>
                  <a:pt x="894" y="221"/>
                </a:lnTo>
                <a:lnTo>
                  <a:pt x="895" y="221"/>
                </a:lnTo>
                <a:lnTo>
                  <a:pt x="895" y="221"/>
                </a:lnTo>
                <a:lnTo>
                  <a:pt x="896" y="238"/>
                </a:lnTo>
                <a:lnTo>
                  <a:pt x="897" y="204"/>
                </a:lnTo>
                <a:lnTo>
                  <a:pt x="897" y="170"/>
                </a:lnTo>
                <a:lnTo>
                  <a:pt x="898" y="170"/>
                </a:lnTo>
                <a:lnTo>
                  <a:pt x="898" y="187"/>
                </a:lnTo>
                <a:lnTo>
                  <a:pt x="899" y="238"/>
                </a:lnTo>
                <a:lnTo>
                  <a:pt x="899" y="255"/>
                </a:lnTo>
                <a:lnTo>
                  <a:pt x="900" y="272"/>
                </a:lnTo>
                <a:lnTo>
                  <a:pt x="900" y="255"/>
                </a:lnTo>
                <a:lnTo>
                  <a:pt x="901" y="221"/>
                </a:lnTo>
                <a:lnTo>
                  <a:pt x="902" y="221"/>
                </a:lnTo>
                <a:lnTo>
                  <a:pt x="903" y="204"/>
                </a:lnTo>
                <a:lnTo>
                  <a:pt x="903" y="187"/>
                </a:lnTo>
                <a:lnTo>
                  <a:pt x="904" y="187"/>
                </a:lnTo>
                <a:lnTo>
                  <a:pt x="904" y="187"/>
                </a:lnTo>
                <a:lnTo>
                  <a:pt x="905" y="221"/>
                </a:lnTo>
                <a:lnTo>
                  <a:pt x="905" y="238"/>
                </a:lnTo>
                <a:lnTo>
                  <a:pt x="906" y="238"/>
                </a:lnTo>
                <a:lnTo>
                  <a:pt x="906" y="119"/>
                </a:lnTo>
                <a:lnTo>
                  <a:pt x="907" y="102"/>
                </a:lnTo>
                <a:lnTo>
                  <a:pt x="908" y="187"/>
                </a:lnTo>
                <a:lnTo>
                  <a:pt x="908" y="221"/>
                </a:lnTo>
                <a:lnTo>
                  <a:pt x="909" y="289"/>
                </a:lnTo>
                <a:lnTo>
                  <a:pt x="909" y="289"/>
                </a:lnTo>
                <a:lnTo>
                  <a:pt x="910" y="255"/>
                </a:lnTo>
                <a:lnTo>
                  <a:pt x="910" y="255"/>
                </a:lnTo>
                <a:lnTo>
                  <a:pt x="911" y="272"/>
                </a:lnTo>
                <a:lnTo>
                  <a:pt x="912" y="306"/>
                </a:lnTo>
                <a:lnTo>
                  <a:pt x="912" y="358"/>
                </a:lnTo>
                <a:lnTo>
                  <a:pt x="913" y="391"/>
                </a:lnTo>
                <a:lnTo>
                  <a:pt x="913" y="374"/>
                </a:lnTo>
                <a:lnTo>
                  <a:pt x="914" y="358"/>
                </a:lnTo>
                <a:lnTo>
                  <a:pt x="914" y="306"/>
                </a:lnTo>
                <a:lnTo>
                  <a:pt x="915" y="289"/>
                </a:lnTo>
                <a:lnTo>
                  <a:pt x="916" y="272"/>
                </a:lnTo>
                <a:lnTo>
                  <a:pt x="916" y="255"/>
                </a:lnTo>
                <a:lnTo>
                  <a:pt x="917" y="221"/>
                </a:lnTo>
                <a:lnTo>
                  <a:pt x="917" y="187"/>
                </a:lnTo>
                <a:lnTo>
                  <a:pt x="918" y="153"/>
                </a:lnTo>
                <a:lnTo>
                  <a:pt x="918" y="170"/>
                </a:lnTo>
                <a:lnTo>
                  <a:pt x="919" y="170"/>
                </a:lnTo>
                <a:lnTo>
                  <a:pt x="920" y="187"/>
                </a:lnTo>
                <a:lnTo>
                  <a:pt x="920" y="187"/>
                </a:lnTo>
                <a:lnTo>
                  <a:pt x="921" y="187"/>
                </a:lnTo>
                <a:lnTo>
                  <a:pt x="921" y="204"/>
                </a:lnTo>
                <a:lnTo>
                  <a:pt x="922" y="221"/>
                </a:lnTo>
                <a:lnTo>
                  <a:pt x="922" y="221"/>
                </a:lnTo>
                <a:lnTo>
                  <a:pt x="923" y="221"/>
                </a:lnTo>
                <a:lnTo>
                  <a:pt x="923" y="221"/>
                </a:lnTo>
                <a:lnTo>
                  <a:pt x="924" y="221"/>
                </a:lnTo>
                <a:lnTo>
                  <a:pt x="925" y="238"/>
                </a:lnTo>
                <a:lnTo>
                  <a:pt x="925" y="221"/>
                </a:lnTo>
                <a:lnTo>
                  <a:pt x="926" y="221"/>
                </a:lnTo>
                <a:lnTo>
                  <a:pt x="926" y="187"/>
                </a:lnTo>
                <a:lnTo>
                  <a:pt x="927" y="170"/>
                </a:lnTo>
                <a:lnTo>
                  <a:pt x="927" y="170"/>
                </a:lnTo>
                <a:lnTo>
                  <a:pt x="928" y="221"/>
                </a:lnTo>
                <a:lnTo>
                  <a:pt x="929" y="255"/>
                </a:lnTo>
                <a:lnTo>
                  <a:pt x="929" y="238"/>
                </a:lnTo>
                <a:lnTo>
                  <a:pt x="930" y="221"/>
                </a:lnTo>
                <a:lnTo>
                  <a:pt x="930" y="187"/>
                </a:lnTo>
                <a:lnTo>
                  <a:pt x="931" y="221"/>
                </a:lnTo>
                <a:lnTo>
                  <a:pt x="931" y="306"/>
                </a:lnTo>
                <a:lnTo>
                  <a:pt x="932" y="323"/>
                </a:lnTo>
                <a:lnTo>
                  <a:pt x="933" y="289"/>
                </a:lnTo>
                <a:lnTo>
                  <a:pt x="933" y="306"/>
                </a:lnTo>
                <a:lnTo>
                  <a:pt x="934" y="358"/>
                </a:lnTo>
                <a:lnTo>
                  <a:pt x="934" y="323"/>
                </a:lnTo>
                <a:lnTo>
                  <a:pt x="935" y="323"/>
                </a:lnTo>
                <a:lnTo>
                  <a:pt x="936" y="323"/>
                </a:lnTo>
                <a:lnTo>
                  <a:pt x="936" y="306"/>
                </a:lnTo>
                <a:lnTo>
                  <a:pt x="937" y="289"/>
                </a:lnTo>
                <a:lnTo>
                  <a:pt x="937" y="272"/>
                </a:lnTo>
                <a:lnTo>
                  <a:pt x="938" y="255"/>
                </a:lnTo>
                <a:lnTo>
                  <a:pt x="939" y="204"/>
                </a:lnTo>
                <a:lnTo>
                  <a:pt x="939" y="221"/>
                </a:lnTo>
                <a:lnTo>
                  <a:pt x="940" y="238"/>
                </a:lnTo>
                <a:lnTo>
                  <a:pt x="940" y="255"/>
                </a:lnTo>
                <a:lnTo>
                  <a:pt x="941" y="272"/>
                </a:lnTo>
                <a:lnTo>
                  <a:pt x="941" y="272"/>
                </a:lnTo>
                <a:lnTo>
                  <a:pt x="942" y="289"/>
                </a:lnTo>
                <a:lnTo>
                  <a:pt x="943" y="255"/>
                </a:lnTo>
                <a:lnTo>
                  <a:pt x="943" y="238"/>
                </a:lnTo>
                <a:lnTo>
                  <a:pt x="944" y="238"/>
                </a:lnTo>
                <a:lnTo>
                  <a:pt x="944" y="255"/>
                </a:lnTo>
                <a:lnTo>
                  <a:pt x="945" y="255"/>
                </a:lnTo>
                <a:lnTo>
                  <a:pt x="945" y="272"/>
                </a:lnTo>
                <a:lnTo>
                  <a:pt x="946" y="272"/>
                </a:lnTo>
                <a:lnTo>
                  <a:pt x="947" y="272"/>
                </a:lnTo>
                <a:lnTo>
                  <a:pt x="947" y="255"/>
                </a:lnTo>
                <a:lnTo>
                  <a:pt x="948" y="255"/>
                </a:lnTo>
                <a:lnTo>
                  <a:pt x="948" y="238"/>
                </a:lnTo>
                <a:lnTo>
                  <a:pt x="949" y="238"/>
                </a:lnTo>
                <a:lnTo>
                  <a:pt x="949" y="255"/>
                </a:lnTo>
                <a:lnTo>
                  <a:pt x="950" y="255"/>
                </a:lnTo>
                <a:lnTo>
                  <a:pt x="950" y="289"/>
                </a:lnTo>
                <a:lnTo>
                  <a:pt x="951" y="272"/>
                </a:lnTo>
                <a:lnTo>
                  <a:pt x="952" y="238"/>
                </a:lnTo>
                <a:lnTo>
                  <a:pt x="952" y="170"/>
                </a:lnTo>
                <a:lnTo>
                  <a:pt x="953" y="187"/>
                </a:lnTo>
                <a:lnTo>
                  <a:pt x="953" y="255"/>
                </a:lnTo>
                <a:lnTo>
                  <a:pt x="954" y="255"/>
                </a:lnTo>
                <a:lnTo>
                  <a:pt x="954" y="221"/>
                </a:lnTo>
                <a:lnTo>
                  <a:pt x="955" y="255"/>
                </a:lnTo>
                <a:lnTo>
                  <a:pt x="956" y="255"/>
                </a:lnTo>
                <a:lnTo>
                  <a:pt x="956" y="238"/>
                </a:lnTo>
                <a:lnTo>
                  <a:pt x="957" y="204"/>
                </a:lnTo>
                <a:lnTo>
                  <a:pt x="957" y="204"/>
                </a:lnTo>
                <a:lnTo>
                  <a:pt x="958" y="255"/>
                </a:lnTo>
                <a:lnTo>
                  <a:pt x="958" y="272"/>
                </a:lnTo>
                <a:lnTo>
                  <a:pt x="959" y="289"/>
                </a:lnTo>
                <a:lnTo>
                  <a:pt x="960" y="272"/>
                </a:lnTo>
                <a:lnTo>
                  <a:pt x="960" y="289"/>
                </a:lnTo>
                <a:lnTo>
                  <a:pt x="961" y="272"/>
                </a:lnTo>
                <a:lnTo>
                  <a:pt x="961" y="272"/>
                </a:lnTo>
                <a:lnTo>
                  <a:pt x="962" y="272"/>
                </a:lnTo>
                <a:lnTo>
                  <a:pt x="962" y="255"/>
                </a:lnTo>
                <a:lnTo>
                  <a:pt x="963" y="238"/>
                </a:lnTo>
                <a:lnTo>
                  <a:pt x="964" y="221"/>
                </a:lnTo>
                <a:lnTo>
                  <a:pt x="964" y="221"/>
                </a:lnTo>
                <a:lnTo>
                  <a:pt x="965" y="221"/>
                </a:lnTo>
                <a:lnTo>
                  <a:pt x="965" y="238"/>
                </a:lnTo>
                <a:lnTo>
                  <a:pt x="966" y="221"/>
                </a:lnTo>
                <a:lnTo>
                  <a:pt x="966" y="238"/>
                </a:lnTo>
                <a:lnTo>
                  <a:pt x="967" y="255"/>
                </a:lnTo>
                <a:lnTo>
                  <a:pt x="967" y="255"/>
                </a:lnTo>
                <a:lnTo>
                  <a:pt x="968" y="238"/>
                </a:lnTo>
                <a:lnTo>
                  <a:pt x="969" y="238"/>
                </a:lnTo>
                <a:lnTo>
                  <a:pt x="970" y="238"/>
                </a:lnTo>
                <a:lnTo>
                  <a:pt x="970" y="221"/>
                </a:lnTo>
                <a:lnTo>
                  <a:pt x="971" y="221"/>
                </a:lnTo>
                <a:lnTo>
                  <a:pt x="971" y="238"/>
                </a:lnTo>
                <a:lnTo>
                  <a:pt x="972" y="221"/>
                </a:lnTo>
                <a:lnTo>
                  <a:pt x="972" y="221"/>
                </a:lnTo>
                <a:lnTo>
                  <a:pt x="973" y="153"/>
                </a:lnTo>
                <a:lnTo>
                  <a:pt x="973" y="136"/>
                </a:lnTo>
                <a:lnTo>
                  <a:pt x="974" y="170"/>
                </a:lnTo>
                <a:lnTo>
                  <a:pt x="975" y="187"/>
                </a:lnTo>
                <a:lnTo>
                  <a:pt x="975" y="170"/>
                </a:lnTo>
                <a:lnTo>
                  <a:pt x="976" y="170"/>
                </a:lnTo>
                <a:lnTo>
                  <a:pt x="976" y="187"/>
                </a:lnTo>
                <a:lnTo>
                  <a:pt x="977" y="255"/>
                </a:lnTo>
                <a:lnTo>
                  <a:pt x="977" y="289"/>
                </a:lnTo>
                <a:lnTo>
                  <a:pt x="978" y="323"/>
                </a:lnTo>
                <a:lnTo>
                  <a:pt x="979" y="358"/>
                </a:lnTo>
                <a:lnTo>
                  <a:pt x="979" y="358"/>
                </a:lnTo>
                <a:lnTo>
                  <a:pt x="980" y="340"/>
                </a:lnTo>
                <a:lnTo>
                  <a:pt x="980" y="340"/>
                </a:lnTo>
                <a:lnTo>
                  <a:pt x="981" y="323"/>
                </a:lnTo>
                <a:lnTo>
                  <a:pt x="981" y="272"/>
                </a:lnTo>
                <a:lnTo>
                  <a:pt x="982" y="272"/>
                </a:lnTo>
                <a:lnTo>
                  <a:pt x="983" y="255"/>
                </a:lnTo>
                <a:lnTo>
                  <a:pt x="983" y="255"/>
                </a:lnTo>
                <a:lnTo>
                  <a:pt x="984" y="238"/>
                </a:lnTo>
                <a:lnTo>
                  <a:pt x="984" y="221"/>
                </a:lnTo>
                <a:lnTo>
                  <a:pt x="985" y="204"/>
                </a:lnTo>
                <a:lnTo>
                  <a:pt x="985" y="221"/>
                </a:lnTo>
                <a:lnTo>
                  <a:pt x="986" y="221"/>
                </a:lnTo>
                <a:lnTo>
                  <a:pt x="987" y="238"/>
                </a:lnTo>
                <a:lnTo>
                  <a:pt x="987" y="238"/>
                </a:lnTo>
                <a:lnTo>
                  <a:pt x="988" y="221"/>
                </a:lnTo>
                <a:lnTo>
                  <a:pt x="988" y="204"/>
                </a:lnTo>
                <a:lnTo>
                  <a:pt x="989" y="204"/>
                </a:lnTo>
                <a:lnTo>
                  <a:pt x="989" y="238"/>
                </a:lnTo>
                <a:lnTo>
                  <a:pt x="990" y="238"/>
                </a:lnTo>
                <a:lnTo>
                  <a:pt x="990" y="238"/>
                </a:lnTo>
                <a:lnTo>
                  <a:pt x="991" y="221"/>
                </a:lnTo>
                <a:lnTo>
                  <a:pt x="992" y="221"/>
                </a:lnTo>
                <a:lnTo>
                  <a:pt x="992" y="238"/>
                </a:lnTo>
                <a:lnTo>
                  <a:pt x="993" y="238"/>
                </a:lnTo>
                <a:lnTo>
                  <a:pt x="993" y="238"/>
                </a:lnTo>
                <a:lnTo>
                  <a:pt x="994" y="204"/>
                </a:lnTo>
                <a:lnTo>
                  <a:pt x="994" y="170"/>
                </a:lnTo>
                <a:lnTo>
                  <a:pt x="995" y="153"/>
                </a:lnTo>
                <a:lnTo>
                  <a:pt x="996" y="187"/>
                </a:lnTo>
                <a:lnTo>
                  <a:pt x="996" y="221"/>
                </a:lnTo>
                <a:lnTo>
                  <a:pt x="997" y="238"/>
                </a:lnTo>
                <a:lnTo>
                  <a:pt x="997" y="238"/>
                </a:lnTo>
                <a:lnTo>
                  <a:pt x="998" y="85"/>
                </a:lnTo>
                <a:lnTo>
                  <a:pt x="998" y="68"/>
                </a:lnTo>
                <a:lnTo>
                  <a:pt x="999" y="153"/>
                </a:lnTo>
                <a:lnTo>
                  <a:pt x="1000" y="238"/>
                </a:lnTo>
                <a:lnTo>
                  <a:pt x="1000" y="306"/>
                </a:lnTo>
                <a:lnTo>
                  <a:pt x="1001" y="340"/>
                </a:lnTo>
                <a:lnTo>
                  <a:pt x="1001" y="306"/>
                </a:lnTo>
                <a:lnTo>
                  <a:pt x="1002" y="272"/>
                </a:lnTo>
                <a:lnTo>
                  <a:pt x="1003" y="272"/>
                </a:lnTo>
                <a:lnTo>
                  <a:pt x="1003" y="340"/>
                </a:lnTo>
                <a:lnTo>
                  <a:pt x="1004" y="340"/>
                </a:lnTo>
                <a:lnTo>
                  <a:pt x="1004" y="340"/>
                </a:lnTo>
                <a:lnTo>
                  <a:pt x="1005" y="323"/>
                </a:lnTo>
                <a:lnTo>
                  <a:pt x="1006" y="289"/>
                </a:lnTo>
                <a:lnTo>
                  <a:pt x="1006" y="272"/>
                </a:lnTo>
                <a:lnTo>
                  <a:pt x="1007" y="272"/>
                </a:lnTo>
                <a:lnTo>
                  <a:pt x="1007" y="272"/>
                </a:lnTo>
                <a:lnTo>
                  <a:pt x="1008" y="238"/>
                </a:lnTo>
                <a:lnTo>
                  <a:pt x="1008" y="204"/>
                </a:lnTo>
                <a:lnTo>
                  <a:pt x="1009" y="187"/>
                </a:lnTo>
                <a:lnTo>
                  <a:pt x="1010" y="187"/>
                </a:lnTo>
                <a:lnTo>
                  <a:pt x="1010" y="187"/>
                </a:lnTo>
                <a:lnTo>
                  <a:pt x="1011" y="187"/>
                </a:lnTo>
                <a:lnTo>
                  <a:pt x="1011" y="187"/>
                </a:lnTo>
                <a:lnTo>
                  <a:pt x="1012" y="170"/>
                </a:lnTo>
                <a:lnTo>
                  <a:pt x="1012" y="187"/>
                </a:lnTo>
                <a:lnTo>
                  <a:pt x="1013" y="204"/>
                </a:lnTo>
                <a:lnTo>
                  <a:pt x="1013" y="221"/>
                </a:lnTo>
                <a:lnTo>
                  <a:pt x="1014" y="221"/>
                </a:lnTo>
                <a:lnTo>
                  <a:pt x="1015" y="238"/>
                </a:lnTo>
                <a:lnTo>
                  <a:pt x="1015" y="238"/>
                </a:lnTo>
                <a:lnTo>
                  <a:pt x="1016" y="255"/>
                </a:lnTo>
                <a:lnTo>
                  <a:pt x="1016" y="272"/>
                </a:lnTo>
                <a:lnTo>
                  <a:pt x="1017" y="272"/>
                </a:lnTo>
                <a:lnTo>
                  <a:pt x="1017" y="272"/>
                </a:lnTo>
                <a:lnTo>
                  <a:pt x="1018" y="272"/>
                </a:lnTo>
                <a:lnTo>
                  <a:pt x="1019" y="255"/>
                </a:lnTo>
                <a:lnTo>
                  <a:pt x="1019" y="289"/>
                </a:lnTo>
                <a:lnTo>
                  <a:pt x="1020" y="306"/>
                </a:lnTo>
                <a:lnTo>
                  <a:pt x="1020" y="221"/>
                </a:lnTo>
                <a:lnTo>
                  <a:pt x="1021" y="136"/>
                </a:lnTo>
                <a:lnTo>
                  <a:pt x="1021" y="136"/>
                </a:lnTo>
                <a:lnTo>
                  <a:pt x="1022" y="255"/>
                </a:lnTo>
                <a:lnTo>
                  <a:pt x="1023" y="306"/>
                </a:lnTo>
                <a:lnTo>
                  <a:pt x="1023" y="306"/>
                </a:lnTo>
                <a:lnTo>
                  <a:pt x="1024" y="289"/>
                </a:lnTo>
                <a:lnTo>
                  <a:pt x="1024" y="289"/>
                </a:lnTo>
                <a:lnTo>
                  <a:pt x="1025" y="323"/>
                </a:lnTo>
                <a:lnTo>
                  <a:pt x="1025" y="289"/>
                </a:lnTo>
                <a:lnTo>
                  <a:pt x="1026" y="306"/>
                </a:lnTo>
                <a:lnTo>
                  <a:pt x="1027" y="374"/>
                </a:lnTo>
                <a:lnTo>
                  <a:pt x="1027" y="358"/>
                </a:lnTo>
                <a:lnTo>
                  <a:pt x="1028" y="289"/>
                </a:lnTo>
                <a:lnTo>
                  <a:pt x="1028" y="221"/>
                </a:lnTo>
                <a:lnTo>
                  <a:pt x="1029" y="204"/>
                </a:lnTo>
                <a:lnTo>
                  <a:pt x="1029" y="170"/>
                </a:lnTo>
                <a:lnTo>
                  <a:pt x="1030" y="187"/>
                </a:lnTo>
                <a:lnTo>
                  <a:pt x="1030" y="221"/>
                </a:lnTo>
                <a:lnTo>
                  <a:pt x="1031" y="255"/>
                </a:lnTo>
                <a:lnTo>
                  <a:pt x="1032" y="272"/>
                </a:lnTo>
                <a:lnTo>
                  <a:pt x="1032" y="255"/>
                </a:lnTo>
                <a:lnTo>
                  <a:pt x="1033" y="221"/>
                </a:lnTo>
                <a:lnTo>
                  <a:pt x="1033" y="204"/>
                </a:lnTo>
                <a:lnTo>
                  <a:pt x="1034" y="204"/>
                </a:lnTo>
                <a:lnTo>
                  <a:pt x="1034" y="221"/>
                </a:lnTo>
                <a:lnTo>
                  <a:pt x="1035" y="221"/>
                </a:lnTo>
                <a:lnTo>
                  <a:pt x="1036" y="238"/>
                </a:lnTo>
                <a:lnTo>
                  <a:pt x="1037" y="255"/>
                </a:lnTo>
                <a:lnTo>
                  <a:pt x="1037" y="255"/>
                </a:lnTo>
                <a:lnTo>
                  <a:pt x="1038" y="238"/>
                </a:lnTo>
                <a:lnTo>
                  <a:pt x="1038" y="204"/>
                </a:lnTo>
                <a:lnTo>
                  <a:pt x="1039" y="204"/>
                </a:lnTo>
                <a:lnTo>
                  <a:pt x="1039" y="221"/>
                </a:lnTo>
                <a:lnTo>
                  <a:pt x="1040" y="221"/>
                </a:lnTo>
                <a:lnTo>
                  <a:pt x="1040" y="221"/>
                </a:lnTo>
                <a:lnTo>
                  <a:pt x="1041" y="187"/>
                </a:lnTo>
                <a:lnTo>
                  <a:pt x="1042" y="187"/>
                </a:lnTo>
                <a:lnTo>
                  <a:pt x="1042" y="221"/>
                </a:lnTo>
                <a:lnTo>
                  <a:pt x="1043" y="272"/>
                </a:lnTo>
                <a:lnTo>
                  <a:pt x="1043" y="255"/>
                </a:lnTo>
                <a:lnTo>
                  <a:pt x="1044" y="136"/>
                </a:lnTo>
                <a:lnTo>
                  <a:pt x="1044" y="68"/>
                </a:lnTo>
                <a:lnTo>
                  <a:pt x="1045" y="170"/>
                </a:lnTo>
                <a:lnTo>
                  <a:pt x="1046" y="204"/>
                </a:lnTo>
                <a:lnTo>
                  <a:pt x="1046" y="272"/>
                </a:lnTo>
                <a:lnTo>
                  <a:pt x="1047" y="323"/>
                </a:lnTo>
                <a:lnTo>
                  <a:pt x="1047" y="289"/>
                </a:lnTo>
                <a:lnTo>
                  <a:pt x="1048" y="221"/>
                </a:lnTo>
                <a:lnTo>
                  <a:pt x="1048" y="221"/>
                </a:lnTo>
                <a:lnTo>
                  <a:pt x="1049" y="255"/>
                </a:lnTo>
                <a:lnTo>
                  <a:pt x="1050" y="289"/>
                </a:lnTo>
                <a:lnTo>
                  <a:pt x="1050" y="323"/>
                </a:lnTo>
                <a:lnTo>
                  <a:pt x="1051" y="323"/>
                </a:lnTo>
                <a:lnTo>
                  <a:pt x="1051" y="340"/>
                </a:lnTo>
                <a:lnTo>
                  <a:pt x="1052" y="306"/>
                </a:lnTo>
                <a:lnTo>
                  <a:pt x="1052" y="289"/>
                </a:lnTo>
                <a:lnTo>
                  <a:pt x="1053" y="272"/>
                </a:lnTo>
                <a:lnTo>
                  <a:pt x="1054" y="255"/>
                </a:lnTo>
                <a:lnTo>
                  <a:pt x="1054" y="255"/>
                </a:lnTo>
                <a:lnTo>
                  <a:pt x="1055" y="204"/>
                </a:lnTo>
                <a:lnTo>
                  <a:pt x="1055" y="187"/>
                </a:lnTo>
                <a:lnTo>
                  <a:pt x="1056" y="170"/>
                </a:lnTo>
                <a:lnTo>
                  <a:pt x="1056" y="187"/>
                </a:lnTo>
                <a:lnTo>
                  <a:pt x="1057" y="204"/>
                </a:lnTo>
                <a:lnTo>
                  <a:pt x="1057" y="187"/>
                </a:lnTo>
                <a:lnTo>
                  <a:pt x="1058" y="187"/>
                </a:lnTo>
                <a:lnTo>
                  <a:pt x="1059" y="204"/>
                </a:lnTo>
                <a:lnTo>
                  <a:pt x="1059" y="238"/>
                </a:lnTo>
                <a:lnTo>
                  <a:pt x="1060" y="238"/>
                </a:lnTo>
                <a:lnTo>
                  <a:pt x="1060" y="238"/>
                </a:lnTo>
                <a:lnTo>
                  <a:pt x="1061" y="238"/>
                </a:lnTo>
                <a:lnTo>
                  <a:pt x="1061" y="238"/>
                </a:lnTo>
                <a:lnTo>
                  <a:pt x="1062" y="238"/>
                </a:lnTo>
                <a:lnTo>
                  <a:pt x="1063" y="255"/>
                </a:lnTo>
                <a:lnTo>
                  <a:pt x="1063" y="238"/>
                </a:lnTo>
                <a:lnTo>
                  <a:pt x="1064" y="238"/>
                </a:lnTo>
                <a:lnTo>
                  <a:pt x="1064" y="204"/>
                </a:lnTo>
                <a:lnTo>
                  <a:pt x="1065" y="204"/>
                </a:lnTo>
                <a:lnTo>
                  <a:pt x="1065" y="204"/>
                </a:lnTo>
                <a:lnTo>
                  <a:pt x="1066" y="255"/>
                </a:lnTo>
                <a:lnTo>
                  <a:pt x="1067" y="289"/>
                </a:lnTo>
                <a:lnTo>
                  <a:pt x="1067" y="187"/>
                </a:lnTo>
                <a:lnTo>
                  <a:pt x="1068" y="136"/>
                </a:lnTo>
                <a:lnTo>
                  <a:pt x="1068" y="221"/>
                </a:lnTo>
                <a:lnTo>
                  <a:pt x="1069" y="306"/>
                </a:lnTo>
                <a:lnTo>
                  <a:pt x="1070" y="306"/>
                </a:lnTo>
                <a:lnTo>
                  <a:pt x="1070" y="323"/>
                </a:lnTo>
                <a:lnTo>
                  <a:pt x="1071" y="323"/>
                </a:lnTo>
                <a:lnTo>
                  <a:pt x="1071" y="323"/>
                </a:lnTo>
                <a:lnTo>
                  <a:pt x="1072" y="255"/>
                </a:lnTo>
                <a:lnTo>
                  <a:pt x="1073" y="255"/>
                </a:lnTo>
                <a:lnTo>
                  <a:pt x="1073" y="289"/>
                </a:lnTo>
                <a:lnTo>
                  <a:pt x="1074" y="306"/>
                </a:lnTo>
                <a:lnTo>
                  <a:pt x="1074" y="289"/>
                </a:lnTo>
                <a:lnTo>
                  <a:pt x="1075" y="272"/>
                </a:lnTo>
                <a:lnTo>
                  <a:pt x="1075" y="221"/>
                </a:lnTo>
                <a:lnTo>
                  <a:pt x="1076" y="221"/>
                </a:lnTo>
                <a:lnTo>
                  <a:pt x="1077" y="221"/>
                </a:lnTo>
                <a:lnTo>
                  <a:pt x="1077" y="221"/>
                </a:lnTo>
                <a:lnTo>
                  <a:pt x="1078" y="238"/>
                </a:lnTo>
                <a:lnTo>
                  <a:pt x="1078" y="255"/>
                </a:lnTo>
                <a:lnTo>
                  <a:pt x="1079" y="255"/>
                </a:lnTo>
                <a:lnTo>
                  <a:pt x="1079" y="255"/>
                </a:lnTo>
                <a:lnTo>
                  <a:pt x="1080" y="255"/>
                </a:lnTo>
                <a:lnTo>
                  <a:pt x="1080" y="255"/>
                </a:lnTo>
                <a:lnTo>
                  <a:pt x="1081" y="238"/>
                </a:lnTo>
                <a:lnTo>
                  <a:pt x="1082" y="238"/>
                </a:lnTo>
                <a:lnTo>
                  <a:pt x="1082" y="255"/>
                </a:lnTo>
                <a:lnTo>
                  <a:pt x="1083" y="289"/>
                </a:lnTo>
                <a:lnTo>
                  <a:pt x="1083" y="289"/>
                </a:lnTo>
                <a:lnTo>
                  <a:pt x="1084" y="272"/>
                </a:lnTo>
                <a:lnTo>
                  <a:pt x="1084" y="255"/>
                </a:lnTo>
                <a:lnTo>
                  <a:pt x="1085" y="238"/>
                </a:lnTo>
                <a:lnTo>
                  <a:pt x="1086" y="238"/>
                </a:lnTo>
                <a:lnTo>
                  <a:pt x="1086" y="255"/>
                </a:lnTo>
                <a:lnTo>
                  <a:pt x="1087" y="255"/>
                </a:lnTo>
                <a:lnTo>
                  <a:pt x="1087" y="255"/>
                </a:lnTo>
                <a:lnTo>
                  <a:pt x="1088" y="289"/>
                </a:lnTo>
                <a:lnTo>
                  <a:pt x="1088" y="272"/>
                </a:lnTo>
                <a:lnTo>
                  <a:pt x="1089" y="221"/>
                </a:lnTo>
                <a:lnTo>
                  <a:pt x="1090" y="153"/>
                </a:lnTo>
                <a:lnTo>
                  <a:pt x="1090" y="136"/>
                </a:lnTo>
                <a:lnTo>
                  <a:pt x="1091" y="204"/>
                </a:lnTo>
                <a:lnTo>
                  <a:pt x="1091" y="221"/>
                </a:lnTo>
                <a:lnTo>
                  <a:pt x="1092" y="238"/>
                </a:lnTo>
                <a:lnTo>
                  <a:pt x="1092" y="289"/>
                </a:lnTo>
                <a:lnTo>
                  <a:pt x="1093" y="272"/>
                </a:lnTo>
                <a:lnTo>
                  <a:pt x="1094" y="238"/>
                </a:lnTo>
                <a:lnTo>
                  <a:pt x="1094" y="204"/>
                </a:lnTo>
                <a:lnTo>
                  <a:pt x="1095" y="221"/>
                </a:lnTo>
                <a:lnTo>
                  <a:pt x="1095" y="238"/>
                </a:lnTo>
                <a:lnTo>
                  <a:pt x="1096" y="289"/>
                </a:lnTo>
                <a:lnTo>
                  <a:pt x="1096" y="289"/>
                </a:lnTo>
                <a:lnTo>
                  <a:pt x="1097" y="306"/>
                </a:lnTo>
                <a:lnTo>
                  <a:pt x="1097" y="289"/>
                </a:lnTo>
                <a:lnTo>
                  <a:pt x="1098" y="272"/>
                </a:lnTo>
                <a:lnTo>
                  <a:pt x="1099" y="255"/>
                </a:lnTo>
                <a:lnTo>
                  <a:pt x="1099" y="255"/>
                </a:lnTo>
                <a:lnTo>
                  <a:pt x="1100" y="255"/>
                </a:lnTo>
                <a:lnTo>
                  <a:pt x="1100" y="238"/>
                </a:lnTo>
                <a:lnTo>
                  <a:pt x="1101" y="221"/>
                </a:lnTo>
                <a:lnTo>
                  <a:pt x="1101" y="221"/>
                </a:lnTo>
                <a:lnTo>
                  <a:pt x="1102" y="221"/>
                </a:lnTo>
                <a:lnTo>
                  <a:pt x="1103" y="221"/>
                </a:lnTo>
                <a:lnTo>
                  <a:pt x="1103" y="238"/>
                </a:lnTo>
                <a:lnTo>
                  <a:pt x="1104" y="221"/>
                </a:lnTo>
                <a:lnTo>
                  <a:pt x="1105" y="238"/>
                </a:lnTo>
                <a:lnTo>
                  <a:pt x="1105" y="238"/>
                </a:lnTo>
                <a:lnTo>
                  <a:pt x="1106" y="255"/>
                </a:lnTo>
                <a:lnTo>
                  <a:pt x="1106" y="272"/>
                </a:lnTo>
                <a:lnTo>
                  <a:pt x="1107" y="255"/>
                </a:lnTo>
                <a:lnTo>
                  <a:pt x="1107" y="255"/>
                </a:lnTo>
                <a:lnTo>
                  <a:pt x="1108" y="255"/>
                </a:lnTo>
                <a:lnTo>
                  <a:pt x="1109" y="255"/>
                </a:lnTo>
                <a:lnTo>
                  <a:pt x="1109" y="272"/>
                </a:lnTo>
                <a:lnTo>
                  <a:pt x="1110" y="238"/>
                </a:lnTo>
                <a:lnTo>
                  <a:pt x="1110" y="204"/>
                </a:lnTo>
                <a:lnTo>
                  <a:pt x="1111" y="204"/>
                </a:lnTo>
                <a:lnTo>
                  <a:pt x="1111" y="221"/>
                </a:lnTo>
                <a:lnTo>
                  <a:pt x="1112" y="204"/>
                </a:lnTo>
                <a:lnTo>
                  <a:pt x="1113" y="238"/>
                </a:lnTo>
                <a:lnTo>
                  <a:pt x="1113" y="221"/>
                </a:lnTo>
                <a:lnTo>
                  <a:pt x="1114" y="170"/>
                </a:lnTo>
                <a:lnTo>
                  <a:pt x="1114" y="204"/>
                </a:lnTo>
                <a:lnTo>
                  <a:pt x="1115" y="255"/>
                </a:lnTo>
                <a:lnTo>
                  <a:pt x="1115" y="323"/>
                </a:lnTo>
                <a:lnTo>
                  <a:pt x="1116" y="340"/>
                </a:lnTo>
                <a:lnTo>
                  <a:pt x="1117" y="289"/>
                </a:lnTo>
                <a:lnTo>
                  <a:pt x="1117" y="272"/>
                </a:lnTo>
                <a:lnTo>
                  <a:pt x="1118" y="255"/>
                </a:lnTo>
                <a:lnTo>
                  <a:pt x="1118" y="289"/>
                </a:lnTo>
                <a:lnTo>
                  <a:pt x="1119" y="289"/>
                </a:lnTo>
                <a:lnTo>
                  <a:pt x="1119" y="272"/>
                </a:lnTo>
                <a:lnTo>
                  <a:pt x="1120" y="255"/>
                </a:lnTo>
                <a:lnTo>
                  <a:pt x="1120" y="221"/>
                </a:lnTo>
                <a:lnTo>
                  <a:pt x="1121" y="221"/>
                </a:lnTo>
                <a:lnTo>
                  <a:pt x="1122" y="238"/>
                </a:lnTo>
                <a:lnTo>
                  <a:pt x="1122" y="255"/>
                </a:lnTo>
                <a:lnTo>
                  <a:pt x="1123" y="272"/>
                </a:lnTo>
                <a:lnTo>
                  <a:pt x="1123" y="255"/>
                </a:lnTo>
                <a:lnTo>
                  <a:pt x="1124" y="221"/>
                </a:lnTo>
                <a:lnTo>
                  <a:pt x="1124" y="221"/>
                </a:lnTo>
                <a:lnTo>
                  <a:pt x="1125" y="238"/>
                </a:lnTo>
                <a:lnTo>
                  <a:pt x="1126" y="272"/>
                </a:lnTo>
                <a:lnTo>
                  <a:pt x="1126" y="255"/>
                </a:lnTo>
                <a:lnTo>
                  <a:pt x="1127" y="238"/>
                </a:lnTo>
                <a:lnTo>
                  <a:pt x="1127" y="221"/>
                </a:lnTo>
                <a:lnTo>
                  <a:pt x="1128" y="238"/>
                </a:lnTo>
                <a:lnTo>
                  <a:pt x="1128" y="255"/>
                </a:lnTo>
                <a:lnTo>
                  <a:pt x="1129" y="238"/>
                </a:lnTo>
                <a:lnTo>
                  <a:pt x="1130" y="238"/>
                </a:lnTo>
                <a:lnTo>
                  <a:pt x="1130" y="221"/>
                </a:lnTo>
                <a:lnTo>
                  <a:pt x="1131" y="221"/>
                </a:lnTo>
                <a:lnTo>
                  <a:pt x="1131" y="221"/>
                </a:lnTo>
                <a:lnTo>
                  <a:pt x="1132" y="187"/>
                </a:lnTo>
                <a:lnTo>
                  <a:pt x="1132" y="170"/>
                </a:lnTo>
                <a:lnTo>
                  <a:pt x="1133" y="187"/>
                </a:lnTo>
                <a:lnTo>
                  <a:pt x="1134" y="221"/>
                </a:lnTo>
                <a:lnTo>
                  <a:pt x="1134" y="221"/>
                </a:lnTo>
                <a:lnTo>
                  <a:pt x="1135" y="187"/>
                </a:lnTo>
                <a:lnTo>
                  <a:pt x="1136" y="51"/>
                </a:lnTo>
                <a:lnTo>
                  <a:pt x="1136" y="68"/>
                </a:lnTo>
                <a:lnTo>
                  <a:pt x="1137" y="153"/>
                </a:lnTo>
                <a:lnTo>
                  <a:pt x="1137" y="238"/>
                </a:lnTo>
                <a:lnTo>
                  <a:pt x="1138" y="255"/>
                </a:lnTo>
                <a:lnTo>
                  <a:pt x="1138" y="289"/>
                </a:lnTo>
                <a:lnTo>
                  <a:pt x="1139" y="306"/>
                </a:lnTo>
                <a:lnTo>
                  <a:pt x="1140" y="255"/>
                </a:lnTo>
                <a:lnTo>
                  <a:pt x="1140" y="289"/>
                </a:lnTo>
                <a:lnTo>
                  <a:pt x="1141" y="323"/>
                </a:lnTo>
                <a:lnTo>
                  <a:pt x="1141" y="358"/>
                </a:lnTo>
                <a:lnTo>
                  <a:pt x="1142" y="340"/>
                </a:lnTo>
                <a:lnTo>
                  <a:pt x="1142" y="289"/>
                </a:lnTo>
                <a:lnTo>
                  <a:pt x="1143" y="238"/>
                </a:lnTo>
                <a:lnTo>
                  <a:pt x="1144" y="238"/>
                </a:lnTo>
                <a:lnTo>
                  <a:pt x="1144" y="255"/>
                </a:lnTo>
                <a:lnTo>
                  <a:pt x="1145" y="272"/>
                </a:lnTo>
                <a:lnTo>
                  <a:pt x="1145" y="255"/>
                </a:lnTo>
                <a:lnTo>
                  <a:pt x="1146" y="238"/>
                </a:lnTo>
                <a:lnTo>
                  <a:pt x="1146" y="204"/>
                </a:lnTo>
                <a:lnTo>
                  <a:pt x="1147" y="170"/>
                </a:lnTo>
                <a:lnTo>
                  <a:pt x="1147" y="187"/>
                </a:lnTo>
                <a:lnTo>
                  <a:pt x="1148" y="204"/>
                </a:lnTo>
                <a:lnTo>
                  <a:pt x="1149" y="204"/>
                </a:lnTo>
                <a:lnTo>
                  <a:pt x="1149" y="187"/>
                </a:lnTo>
                <a:lnTo>
                  <a:pt x="1150" y="204"/>
                </a:lnTo>
                <a:lnTo>
                  <a:pt x="1150" y="204"/>
                </a:lnTo>
                <a:lnTo>
                  <a:pt x="1151" y="238"/>
                </a:lnTo>
                <a:lnTo>
                  <a:pt x="1151" y="221"/>
                </a:lnTo>
                <a:lnTo>
                  <a:pt x="1152" y="238"/>
                </a:lnTo>
                <a:lnTo>
                  <a:pt x="1153" y="221"/>
                </a:lnTo>
                <a:lnTo>
                  <a:pt x="1153" y="238"/>
                </a:lnTo>
                <a:lnTo>
                  <a:pt x="1154" y="238"/>
                </a:lnTo>
                <a:lnTo>
                  <a:pt x="1154" y="238"/>
                </a:lnTo>
                <a:lnTo>
                  <a:pt x="1155" y="238"/>
                </a:lnTo>
                <a:lnTo>
                  <a:pt x="1155" y="221"/>
                </a:lnTo>
                <a:lnTo>
                  <a:pt x="1156" y="221"/>
                </a:lnTo>
                <a:lnTo>
                  <a:pt x="1157" y="204"/>
                </a:lnTo>
                <a:lnTo>
                  <a:pt x="1157" y="204"/>
                </a:lnTo>
                <a:lnTo>
                  <a:pt x="1158" y="170"/>
                </a:lnTo>
                <a:lnTo>
                  <a:pt x="1158" y="204"/>
                </a:lnTo>
                <a:lnTo>
                  <a:pt x="1159" y="255"/>
                </a:lnTo>
                <a:lnTo>
                  <a:pt x="1159" y="255"/>
                </a:lnTo>
                <a:lnTo>
                  <a:pt x="1160" y="255"/>
                </a:lnTo>
                <a:lnTo>
                  <a:pt x="1161" y="306"/>
                </a:lnTo>
                <a:lnTo>
                  <a:pt x="1161" y="306"/>
                </a:lnTo>
                <a:lnTo>
                  <a:pt x="1162" y="306"/>
                </a:lnTo>
                <a:lnTo>
                  <a:pt x="1162" y="306"/>
                </a:lnTo>
                <a:lnTo>
                  <a:pt x="1163" y="289"/>
                </a:lnTo>
                <a:lnTo>
                  <a:pt x="1163" y="306"/>
                </a:lnTo>
                <a:lnTo>
                  <a:pt x="1164" y="340"/>
                </a:lnTo>
                <a:lnTo>
                  <a:pt x="1164" y="358"/>
                </a:lnTo>
                <a:lnTo>
                  <a:pt x="1165" y="306"/>
                </a:lnTo>
                <a:lnTo>
                  <a:pt x="1166" y="238"/>
                </a:lnTo>
                <a:lnTo>
                  <a:pt x="1166" y="187"/>
                </a:lnTo>
                <a:lnTo>
                  <a:pt x="1167" y="187"/>
                </a:lnTo>
                <a:lnTo>
                  <a:pt x="1167" y="221"/>
                </a:lnTo>
                <a:lnTo>
                  <a:pt x="1168" y="238"/>
                </a:lnTo>
                <a:lnTo>
                  <a:pt x="1168" y="238"/>
                </a:lnTo>
                <a:lnTo>
                  <a:pt x="1169" y="238"/>
                </a:lnTo>
                <a:lnTo>
                  <a:pt x="1170" y="255"/>
                </a:lnTo>
                <a:lnTo>
                  <a:pt x="1170" y="272"/>
                </a:lnTo>
                <a:lnTo>
                  <a:pt x="1171" y="255"/>
                </a:lnTo>
                <a:lnTo>
                  <a:pt x="1172" y="255"/>
                </a:lnTo>
                <a:lnTo>
                  <a:pt x="1172" y="221"/>
                </a:lnTo>
                <a:lnTo>
                  <a:pt x="1173" y="221"/>
                </a:lnTo>
                <a:lnTo>
                  <a:pt x="1173" y="238"/>
                </a:lnTo>
                <a:lnTo>
                  <a:pt x="1174" y="255"/>
                </a:lnTo>
                <a:lnTo>
                  <a:pt x="1174" y="272"/>
                </a:lnTo>
                <a:lnTo>
                  <a:pt x="1175" y="255"/>
                </a:lnTo>
                <a:lnTo>
                  <a:pt x="1176" y="238"/>
                </a:lnTo>
                <a:lnTo>
                  <a:pt x="1176" y="221"/>
                </a:lnTo>
                <a:lnTo>
                  <a:pt x="1177" y="221"/>
                </a:lnTo>
                <a:lnTo>
                  <a:pt x="1177" y="221"/>
                </a:lnTo>
                <a:lnTo>
                  <a:pt x="1178" y="221"/>
                </a:lnTo>
                <a:lnTo>
                  <a:pt x="1178" y="221"/>
                </a:lnTo>
                <a:lnTo>
                  <a:pt x="1179" y="187"/>
                </a:lnTo>
                <a:lnTo>
                  <a:pt x="1180" y="221"/>
                </a:lnTo>
                <a:lnTo>
                  <a:pt x="1180" y="289"/>
                </a:lnTo>
                <a:lnTo>
                  <a:pt x="1181" y="289"/>
                </a:lnTo>
                <a:lnTo>
                  <a:pt x="1181" y="204"/>
                </a:lnTo>
                <a:lnTo>
                  <a:pt x="1182" y="119"/>
                </a:lnTo>
                <a:lnTo>
                  <a:pt x="1182" y="153"/>
                </a:lnTo>
                <a:lnTo>
                  <a:pt x="1183" y="204"/>
                </a:lnTo>
                <a:lnTo>
                  <a:pt x="1184" y="289"/>
                </a:lnTo>
                <a:lnTo>
                  <a:pt x="1184" y="340"/>
                </a:lnTo>
                <a:lnTo>
                  <a:pt x="1185" y="306"/>
                </a:lnTo>
                <a:lnTo>
                  <a:pt x="1185" y="204"/>
                </a:lnTo>
                <a:lnTo>
                  <a:pt x="1186" y="187"/>
                </a:lnTo>
                <a:lnTo>
                  <a:pt x="1186" y="238"/>
                </a:lnTo>
                <a:lnTo>
                  <a:pt x="1187" y="306"/>
                </a:lnTo>
                <a:lnTo>
                  <a:pt x="1187" y="323"/>
                </a:lnTo>
                <a:lnTo>
                  <a:pt x="1188" y="306"/>
                </a:lnTo>
                <a:lnTo>
                  <a:pt x="1189" y="255"/>
                </a:lnTo>
                <a:lnTo>
                  <a:pt x="1189" y="255"/>
                </a:lnTo>
                <a:lnTo>
                  <a:pt x="1190" y="255"/>
                </a:lnTo>
                <a:lnTo>
                  <a:pt x="1190" y="255"/>
                </a:lnTo>
                <a:lnTo>
                  <a:pt x="1191" y="204"/>
                </a:lnTo>
                <a:lnTo>
                  <a:pt x="1191" y="187"/>
                </a:lnTo>
                <a:lnTo>
                  <a:pt x="1192" y="187"/>
                </a:lnTo>
                <a:lnTo>
                  <a:pt x="1193" y="187"/>
                </a:lnTo>
                <a:lnTo>
                  <a:pt x="1193" y="221"/>
                </a:lnTo>
                <a:lnTo>
                  <a:pt x="1194" y="204"/>
                </a:lnTo>
                <a:lnTo>
                  <a:pt x="1194" y="204"/>
                </a:lnTo>
                <a:lnTo>
                  <a:pt x="1195" y="221"/>
                </a:lnTo>
                <a:lnTo>
                  <a:pt x="1195" y="204"/>
                </a:lnTo>
                <a:lnTo>
                  <a:pt x="1196" y="221"/>
                </a:lnTo>
                <a:lnTo>
                  <a:pt x="1197" y="221"/>
                </a:lnTo>
                <a:lnTo>
                  <a:pt x="1197" y="255"/>
                </a:lnTo>
                <a:lnTo>
                  <a:pt x="1198" y="255"/>
                </a:lnTo>
                <a:lnTo>
                  <a:pt x="1198" y="238"/>
                </a:lnTo>
                <a:lnTo>
                  <a:pt x="1199" y="238"/>
                </a:lnTo>
                <a:lnTo>
                  <a:pt x="1199" y="238"/>
                </a:lnTo>
                <a:lnTo>
                  <a:pt x="1200" y="238"/>
                </a:lnTo>
                <a:lnTo>
                  <a:pt x="1201" y="238"/>
                </a:lnTo>
                <a:lnTo>
                  <a:pt x="1201" y="255"/>
                </a:lnTo>
                <a:lnTo>
                  <a:pt x="1202" y="221"/>
                </a:lnTo>
                <a:lnTo>
                  <a:pt x="1203" y="187"/>
                </a:lnTo>
                <a:lnTo>
                  <a:pt x="1203" y="187"/>
                </a:lnTo>
                <a:lnTo>
                  <a:pt x="1204" y="187"/>
                </a:lnTo>
                <a:lnTo>
                  <a:pt x="1204" y="238"/>
                </a:lnTo>
                <a:lnTo>
                  <a:pt x="1205" y="289"/>
                </a:lnTo>
                <a:lnTo>
                  <a:pt x="1205" y="221"/>
                </a:lnTo>
                <a:lnTo>
                  <a:pt x="1206" y="238"/>
                </a:lnTo>
                <a:lnTo>
                  <a:pt x="1207" y="255"/>
                </a:lnTo>
                <a:lnTo>
                  <a:pt x="1207" y="238"/>
                </a:lnTo>
                <a:lnTo>
                  <a:pt x="1208" y="306"/>
                </a:lnTo>
                <a:lnTo>
                  <a:pt x="1208" y="323"/>
                </a:lnTo>
                <a:lnTo>
                  <a:pt x="1209" y="306"/>
                </a:lnTo>
                <a:lnTo>
                  <a:pt x="1209" y="340"/>
                </a:lnTo>
                <a:lnTo>
                  <a:pt x="1210" y="323"/>
                </a:lnTo>
                <a:lnTo>
                  <a:pt x="1210" y="306"/>
                </a:lnTo>
                <a:lnTo>
                  <a:pt x="1211" y="255"/>
                </a:lnTo>
                <a:lnTo>
                  <a:pt x="1212" y="238"/>
                </a:lnTo>
                <a:lnTo>
                  <a:pt x="1212" y="221"/>
                </a:lnTo>
                <a:lnTo>
                  <a:pt x="1213" y="221"/>
                </a:lnTo>
                <a:lnTo>
                  <a:pt x="1213" y="221"/>
                </a:lnTo>
                <a:lnTo>
                  <a:pt x="1214" y="238"/>
                </a:lnTo>
                <a:lnTo>
                  <a:pt x="1214" y="238"/>
                </a:lnTo>
                <a:lnTo>
                  <a:pt x="1215" y="238"/>
                </a:lnTo>
                <a:lnTo>
                  <a:pt x="1216" y="272"/>
                </a:lnTo>
                <a:lnTo>
                  <a:pt x="1216" y="272"/>
                </a:lnTo>
                <a:lnTo>
                  <a:pt x="1217" y="255"/>
                </a:lnTo>
                <a:lnTo>
                  <a:pt x="1217" y="238"/>
                </a:lnTo>
                <a:lnTo>
                  <a:pt x="1218" y="221"/>
                </a:lnTo>
                <a:lnTo>
                  <a:pt x="1218" y="221"/>
                </a:lnTo>
                <a:lnTo>
                  <a:pt x="1219" y="255"/>
                </a:lnTo>
                <a:lnTo>
                  <a:pt x="1220" y="272"/>
                </a:lnTo>
                <a:lnTo>
                  <a:pt x="1220" y="272"/>
                </a:lnTo>
                <a:lnTo>
                  <a:pt x="1221" y="289"/>
                </a:lnTo>
                <a:lnTo>
                  <a:pt x="1221" y="255"/>
                </a:lnTo>
                <a:lnTo>
                  <a:pt x="1222" y="238"/>
                </a:lnTo>
                <a:lnTo>
                  <a:pt x="1222" y="221"/>
                </a:lnTo>
                <a:lnTo>
                  <a:pt x="1223" y="238"/>
                </a:lnTo>
                <a:lnTo>
                  <a:pt x="1224" y="238"/>
                </a:lnTo>
                <a:lnTo>
                  <a:pt x="1224" y="238"/>
                </a:lnTo>
                <a:lnTo>
                  <a:pt x="1225" y="238"/>
                </a:lnTo>
                <a:lnTo>
                  <a:pt x="1225" y="255"/>
                </a:lnTo>
                <a:lnTo>
                  <a:pt x="1226" y="289"/>
                </a:lnTo>
                <a:lnTo>
                  <a:pt x="1226" y="255"/>
                </a:lnTo>
                <a:lnTo>
                  <a:pt x="1227" y="153"/>
                </a:lnTo>
                <a:lnTo>
                  <a:pt x="1227" y="119"/>
                </a:lnTo>
                <a:lnTo>
                  <a:pt x="1228" y="204"/>
                </a:lnTo>
                <a:lnTo>
                  <a:pt x="1229" y="221"/>
                </a:lnTo>
                <a:lnTo>
                  <a:pt x="1229" y="255"/>
                </a:lnTo>
                <a:lnTo>
                  <a:pt x="1230" y="289"/>
                </a:lnTo>
                <a:lnTo>
                  <a:pt x="1230" y="306"/>
                </a:lnTo>
                <a:lnTo>
                  <a:pt x="1231" y="272"/>
                </a:lnTo>
                <a:lnTo>
                  <a:pt x="1231" y="221"/>
                </a:lnTo>
                <a:lnTo>
                  <a:pt x="1232" y="221"/>
                </a:lnTo>
                <a:lnTo>
                  <a:pt x="1233" y="238"/>
                </a:lnTo>
                <a:lnTo>
                  <a:pt x="1233" y="306"/>
                </a:lnTo>
                <a:lnTo>
                  <a:pt x="1234" y="323"/>
                </a:lnTo>
                <a:lnTo>
                  <a:pt x="1234" y="289"/>
                </a:lnTo>
                <a:lnTo>
                  <a:pt x="1235" y="238"/>
                </a:lnTo>
                <a:lnTo>
                  <a:pt x="1236" y="238"/>
                </a:lnTo>
                <a:lnTo>
                  <a:pt x="1236" y="255"/>
                </a:lnTo>
                <a:lnTo>
                  <a:pt x="1237" y="255"/>
                </a:lnTo>
                <a:lnTo>
                  <a:pt x="1237" y="238"/>
                </a:lnTo>
                <a:lnTo>
                  <a:pt x="1238" y="204"/>
                </a:lnTo>
                <a:lnTo>
                  <a:pt x="1239" y="204"/>
                </a:lnTo>
                <a:lnTo>
                  <a:pt x="1239" y="187"/>
                </a:lnTo>
                <a:lnTo>
                  <a:pt x="1240" y="204"/>
                </a:lnTo>
                <a:lnTo>
                  <a:pt x="1240" y="204"/>
                </a:lnTo>
                <a:lnTo>
                  <a:pt x="1241" y="221"/>
                </a:lnTo>
                <a:lnTo>
                  <a:pt x="1241" y="221"/>
                </a:lnTo>
                <a:lnTo>
                  <a:pt x="1242" y="221"/>
                </a:lnTo>
                <a:lnTo>
                  <a:pt x="1243" y="238"/>
                </a:lnTo>
                <a:lnTo>
                  <a:pt x="1243" y="238"/>
                </a:lnTo>
                <a:lnTo>
                  <a:pt x="1244" y="238"/>
                </a:lnTo>
                <a:lnTo>
                  <a:pt x="1244" y="238"/>
                </a:lnTo>
                <a:lnTo>
                  <a:pt x="1245" y="238"/>
                </a:lnTo>
                <a:lnTo>
                  <a:pt x="1245" y="255"/>
                </a:lnTo>
                <a:lnTo>
                  <a:pt x="1246" y="255"/>
                </a:lnTo>
                <a:lnTo>
                  <a:pt x="1247" y="255"/>
                </a:lnTo>
                <a:lnTo>
                  <a:pt x="1247" y="255"/>
                </a:lnTo>
                <a:lnTo>
                  <a:pt x="1248" y="221"/>
                </a:lnTo>
                <a:lnTo>
                  <a:pt x="1248" y="187"/>
                </a:lnTo>
                <a:lnTo>
                  <a:pt x="1249" y="187"/>
                </a:lnTo>
                <a:lnTo>
                  <a:pt x="1249" y="187"/>
                </a:lnTo>
                <a:lnTo>
                  <a:pt x="1250" y="289"/>
                </a:lnTo>
                <a:lnTo>
                  <a:pt x="1251" y="272"/>
                </a:lnTo>
                <a:lnTo>
                  <a:pt x="1251" y="204"/>
                </a:lnTo>
                <a:lnTo>
                  <a:pt x="1252" y="221"/>
                </a:lnTo>
                <a:lnTo>
                  <a:pt x="1252" y="204"/>
                </a:lnTo>
                <a:lnTo>
                  <a:pt x="1253" y="255"/>
                </a:lnTo>
                <a:lnTo>
                  <a:pt x="1253" y="306"/>
                </a:lnTo>
                <a:lnTo>
                  <a:pt x="1254" y="323"/>
                </a:lnTo>
                <a:lnTo>
                  <a:pt x="1254" y="289"/>
                </a:lnTo>
                <a:lnTo>
                  <a:pt x="1255" y="323"/>
                </a:lnTo>
                <a:lnTo>
                  <a:pt x="1256" y="358"/>
                </a:lnTo>
                <a:lnTo>
                  <a:pt x="1256" y="340"/>
                </a:lnTo>
                <a:lnTo>
                  <a:pt x="1257" y="255"/>
                </a:lnTo>
                <a:lnTo>
                  <a:pt x="1257" y="204"/>
                </a:lnTo>
                <a:lnTo>
                  <a:pt x="1258" y="187"/>
                </a:lnTo>
                <a:lnTo>
                  <a:pt x="1258" y="204"/>
                </a:lnTo>
                <a:lnTo>
                  <a:pt x="1259" y="221"/>
                </a:lnTo>
                <a:lnTo>
                  <a:pt x="1260" y="255"/>
                </a:lnTo>
                <a:lnTo>
                  <a:pt x="1260" y="272"/>
                </a:lnTo>
                <a:lnTo>
                  <a:pt x="1261" y="272"/>
                </a:lnTo>
                <a:lnTo>
                  <a:pt x="1261" y="255"/>
                </a:lnTo>
                <a:lnTo>
                  <a:pt x="1262" y="221"/>
                </a:lnTo>
                <a:lnTo>
                  <a:pt x="1262" y="204"/>
                </a:lnTo>
                <a:lnTo>
                  <a:pt x="1263" y="221"/>
                </a:lnTo>
                <a:lnTo>
                  <a:pt x="1264" y="221"/>
                </a:lnTo>
                <a:lnTo>
                  <a:pt x="1264" y="255"/>
                </a:lnTo>
                <a:lnTo>
                  <a:pt x="1265" y="238"/>
                </a:lnTo>
                <a:lnTo>
                  <a:pt x="1265" y="221"/>
                </a:lnTo>
                <a:lnTo>
                  <a:pt x="1266" y="238"/>
                </a:lnTo>
                <a:lnTo>
                  <a:pt x="1266" y="221"/>
                </a:lnTo>
                <a:lnTo>
                  <a:pt x="1267" y="221"/>
                </a:lnTo>
                <a:lnTo>
                  <a:pt x="1268" y="221"/>
                </a:lnTo>
                <a:lnTo>
                  <a:pt x="1268" y="221"/>
                </a:lnTo>
                <a:lnTo>
                  <a:pt x="1269" y="221"/>
                </a:lnTo>
                <a:lnTo>
                  <a:pt x="1270" y="204"/>
                </a:lnTo>
                <a:lnTo>
                  <a:pt x="1270" y="170"/>
                </a:lnTo>
                <a:lnTo>
                  <a:pt x="1271" y="170"/>
                </a:lnTo>
                <a:lnTo>
                  <a:pt x="1271" y="187"/>
                </a:lnTo>
                <a:lnTo>
                  <a:pt x="1272" y="221"/>
                </a:lnTo>
                <a:lnTo>
                  <a:pt x="1272" y="289"/>
                </a:lnTo>
                <a:lnTo>
                  <a:pt x="1273" y="153"/>
                </a:lnTo>
                <a:lnTo>
                  <a:pt x="1274" y="68"/>
                </a:lnTo>
                <a:lnTo>
                  <a:pt x="1274" y="204"/>
                </a:lnTo>
                <a:lnTo>
                  <a:pt x="1275" y="238"/>
                </a:lnTo>
                <a:lnTo>
                  <a:pt x="1275" y="289"/>
                </a:lnTo>
                <a:lnTo>
                  <a:pt x="1276" y="306"/>
                </a:lnTo>
                <a:lnTo>
                  <a:pt x="1276" y="306"/>
                </a:lnTo>
                <a:lnTo>
                  <a:pt x="1277" y="238"/>
                </a:lnTo>
                <a:lnTo>
                  <a:pt x="1277" y="221"/>
                </a:lnTo>
                <a:lnTo>
                  <a:pt x="1278" y="289"/>
                </a:lnTo>
                <a:lnTo>
                  <a:pt x="1279" y="306"/>
                </a:lnTo>
                <a:lnTo>
                  <a:pt x="1279" y="306"/>
                </a:lnTo>
                <a:lnTo>
                  <a:pt x="1280" y="255"/>
                </a:lnTo>
                <a:lnTo>
                  <a:pt x="1280" y="221"/>
                </a:lnTo>
                <a:lnTo>
                  <a:pt x="1281" y="221"/>
                </a:lnTo>
                <a:lnTo>
                  <a:pt x="1281" y="255"/>
                </a:lnTo>
                <a:lnTo>
                  <a:pt x="1282" y="272"/>
                </a:lnTo>
                <a:lnTo>
                  <a:pt x="1283" y="272"/>
                </a:lnTo>
                <a:lnTo>
                  <a:pt x="1283" y="238"/>
                </a:lnTo>
                <a:lnTo>
                  <a:pt x="1284" y="221"/>
                </a:lnTo>
                <a:lnTo>
                  <a:pt x="1284" y="204"/>
                </a:lnTo>
                <a:lnTo>
                  <a:pt x="1285" y="221"/>
                </a:lnTo>
                <a:lnTo>
                  <a:pt x="1285" y="221"/>
                </a:lnTo>
                <a:lnTo>
                  <a:pt x="1286" y="221"/>
                </a:lnTo>
                <a:lnTo>
                  <a:pt x="1287" y="221"/>
                </a:lnTo>
                <a:lnTo>
                  <a:pt x="1287" y="221"/>
                </a:lnTo>
                <a:lnTo>
                  <a:pt x="1288" y="221"/>
                </a:lnTo>
                <a:lnTo>
                  <a:pt x="1288" y="221"/>
                </a:lnTo>
                <a:lnTo>
                  <a:pt x="1289" y="238"/>
                </a:lnTo>
                <a:lnTo>
                  <a:pt x="1289" y="221"/>
                </a:lnTo>
                <a:lnTo>
                  <a:pt x="1290" y="221"/>
                </a:lnTo>
                <a:lnTo>
                  <a:pt x="1291" y="221"/>
                </a:lnTo>
                <a:lnTo>
                  <a:pt x="1291" y="221"/>
                </a:lnTo>
                <a:lnTo>
                  <a:pt x="1292" y="221"/>
                </a:lnTo>
                <a:lnTo>
                  <a:pt x="1292" y="238"/>
                </a:lnTo>
                <a:lnTo>
                  <a:pt x="1293" y="221"/>
                </a:lnTo>
                <a:lnTo>
                  <a:pt x="1293" y="187"/>
                </a:lnTo>
                <a:lnTo>
                  <a:pt x="1294" y="187"/>
                </a:lnTo>
                <a:lnTo>
                  <a:pt x="1294" y="187"/>
                </a:lnTo>
                <a:lnTo>
                  <a:pt x="1295" y="187"/>
                </a:lnTo>
                <a:lnTo>
                  <a:pt x="1296" y="255"/>
                </a:lnTo>
                <a:lnTo>
                  <a:pt x="1296" y="221"/>
                </a:lnTo>
                <a:lnTo>
                  <a:pt x="1297" y="221"/>
                </a:lnTo>
                <a:lnTo>
                  <a:pt x="1297" y="255"/>
                </a:lnTo>
                <a:lnTo>
                  <a:pt x="1298" y="323"/>
                </a:lnTo>
                <a:lnTo>
                  <a:pt x="1298" y="340"/>
                </a:lnTo>
                <a:lnTo>
                  <a:pt x="1299" y="306"/>
                </a:lnTo>
                <a:lnTo>
                  <a:pt x="1300" y="306"/>
                </a:lnTo>
                <a:lnTo>
                  <a:pt x="1300" y="289"/>
                </a:lnTo>
                <a:lnTo>
                  <a:pt x="1301" y="289"/>
                </a:lnTo>
                <a:lnTo>
                  <a:pt x="1301" y="323"/>
                </a:lnTo>
                <a:lnTo>
                  <a:pt x="1302" y="340"/>
                </a:lnTo>
                <a:lnTo>
                  <a:pt x="1303" y="323"/>
                </a:lnTo>
                <a:lnTo>
                  <a:pt x="1303" y="255"/>
                </a:lnTo>
                <a:lnTo>
                  <a:pt x="1304" y="187"/>
                </a:lnTo>
                <a:lnTo>
                  <a:pt x="1304" y="187"/>
                </a:lnTo>
                <a:lnTo>
                  <a:pt x="1305" y="170"/>
                </a:lnTo>
                <a:lnTo>
                  <a:pt x="1306" y="204"/>
                </a:lnTo>
                <a:lnTo>
                  <a:pt x="1306" y="221"/>
                </a:lnTo>
                <a:lnTo>
                  <a:pt x="1307" y="221"/>
                </a:lnTo>
                <a:lnTo>
                  <a:pt x="1307" y="238"/>
                </a:lnTo>
                <a:lnTo>
                  <a:pt x="1308" y="255"/>
                </a:lnTo>
                <a:lnTo>
                  <a:pt x="1308" y="255"/>
                </a:lnTo>
                <a:lnTo>
                  <a:pt x="1309" y="238"/>
                </a:lnTo>
                <a:lnTo>
                  <a:pt x="1310" y="238"/>
                </a:lnTo>
                <a:lnTo>
                  <a:pt x="1310" y="221"/>
                </a:lnTo>
                <a:lnTo>
                  <a:pt x="1311" y="221"/>
                </a:lnTo>
                <a:lnTo>
                  <a:pt x="1311" y="238"/>
                </a:lnTo>
                <a:lnTo>
                  <a:pt x="1312" y="238"/>
                </a:lnTo>
                <a:lnTo>
                  <a:pt x="1312" y="272"/>
                </a:lnTo>
                <a:lnTo>
                  <a:pt x="1313" y="255"/>
                </a:lnTo>
                <a:lnTo>
                  <a:pt x="1314" y="238"/>
                </a:lnTo>
                <a:lnTo>
                  <a:pt x="1314" y="221"/>
                </a:lnTo>
                <a:lnTo>
                  <a:pt x="1315" y="221"/>
                </a:lnTo>
                <a:lnTo>
                  <a:pt x="1315" y="238"/>
                </a:lnTo>
                <a:lnTo>
                  <a:pt x="1316" y="238"/>
                </a:lnTo>
                <a:lnTo>
                  <a:pt x="1316" y="221"/>
                </a:lnTo>
                <a:lnTo>
                  <a:pt x="1317" y="221"/>
                </a:lnTo>
                <a:lnTo>
                  <a:pt x="1317" y="255"/>
                </a:lnTo>
                <a:lnTo>
                  <a:pt x="1318" y="221"/>
                </a:lnTo>
                <a:lnTo>
                  <a:pt x="1319" y="187"/>
                </a:lnTo>
                <a:lnTo>
                  <a:pt x="1319" y="153"/>
                </a:lnTo>
                <a:lnTo>
                  <a:pt x="1320" y="170"/>
                </a:lnTo>
                <a:lnTo>
                  <a:pt x="1320" y="221"/>
                </a:lnTo>
                <a:lnTo>
                  <a:pt x="1321" y="306"/>
                </a:lnTo>
                <a:lnTo>
                  <a:pt x="1321" y="358"/>
                </a:lnTo>
                <a:lnTo>
                  <a:pt x="1322" y="272"/>
                </a:lnTo>
                <a:lnTo>
                  <a:pt x="1323" y="204"/>
                </a:lnTo>
                <a:lnTo>
                  <a:pt x="1323" y="204"/>
                </a:lnTo>
                <a:lnTo>
                  <a:pt x="1324" y="255"/>
                </a:lnTo>
                <a:lnTo>
                  <a:pt x="1324" y="306"/>
                </a:lnTo>
                <a:lnTo>
                  <a:pt x="1325" y="340"/>
                </a:lnTo>
                <a:lnTo>
                  <a:pt x="1325" y="306"/>
                </a:lnTo>
                <a:lnTo>
                  <a:pt x="1326" y="272"/>
                </a:lnTo>
                <a:lnTo>
                  <a:pt x="1327" y="255"/>
                </a:lnTo>
                <a:lnTo>
                  <a:pt x="1327" y="238"/>
                </a:lnTo>
                <a:lnTo>
                  <a:pt x="1328" y="221"/>
                </a:lnTo>
                <a:lnTo>
                  <a:pt x="1328" y="238"/>
                </a:lnTo>
                <a:lnTo>
                  <a:pt x="1329" y="204"/>
                </a:lnTo>
                <a:lnTo>
                  <a:pt x="1329" y="221"/>
                </a:lnTo>
                <a:lnTo>
                  <a:pt x="1330" y="204"/>
                </a:lnTo>
                <a:lnTo>
                  <a:pt x="1331" y="204"/>
                </a:lnTo>
                <a:lnTo>
                  <a:pt x="1331" y="187"/>
                </a:lnTo>
                <a:lnTo>
                  <a:pt x="1332" y="204"/>
                </a:lnTo>
                <a:lnTo>
                  <a:pt x="1332" y="221"/>
                </a:lnTo>
                <a:lnTo>
                  <a:pt x="1333" y="221"/>
                </a:lnTo>
                <a:lnTo>
                  <a:pt x="1333" y="221"/>
                </a:lnTo>
                <a:lnTo>
                  <a:pt x="1334" y="238"/>
                </a:lnTo>
                <a:lnTo>
                  <a:pt x="1335" y="238"/>
                </a:lnTo>
                <a:lnTo>
                  <a:pt x="1335" y="255"/>
                </a:lnTo>
                <a:lnTo>
                  <a:pt x="1336" y="255"/>
                </a:lnTo>
                <a:lnTo>
                  <a:pt x="1337" y="238"/>
                </a:lnTo>
                <a:lnTo>
                  <a:pt x="1337" y="238"/>
                </a:lnTo>
                <a:lnTo>
                  <a:pt x="1338" y="255"/>
                </a:lnTo>
                <a:lnTo>
                  <a:pt x="1338" y="272"/>
                </a:lnTo>
                <a:lnTo>
                  <a:pt x="1339" y="289"/>
                </a:lnTo>
                <a:lnTo>
                  <a:pt x="1339" y="255"/>
                </a:lnTo>
                <a:lnTo>
                  <a:pt x="1340" y="272"/>
                </a:lnTo>
                <a:lnTo>
                  <a:pt x="1341" y="272"/>
                </a:lnTo>
                <a:lnTo>
                  <a:pt x="1341" y="170"/>
                </a:lnTo>
                <a:lnTo>
                  <a:pt x="1342" y="153"/>
                </a:lnTo>
                <a:lnTo>
                  <a:pt x="1342" y="289"/>
                </a:lnTo>
                <a:lnTo>
                  <a:pt x="1343" y="323"/>
                </a:lnTo>
                <a:lnTo>
                  <a:pt x="1343" y="289"/>
                </a:lnTo>
                <a:lnTo>
                  <a:pt x="1344" y="238"/>
                </a:lnTo>
                <a:lnTo>
                  <a:pt x="1344" y="238"/>
                </a:lnTo>
                <a:lnTo>
                  <a:pt x="1345" y="289"/>
                </a:lnTo>
                <a:lnTo>
                  <a:pt x="1346" y="306"/>
                </a:lnTo>
                <a:lnTo>
                  <a:pt x="1346" y="289"/>
                </a:lnTo>
                <a:lnTo>
                  <a:pt x="1347" y="323"/>
                </a:lnTo>
                <a:lnTo>
                  <a:pt x="1347" y="323"/>
                </a:lnTo>
                <a:lnTo>
                  <a:pt x="1348" y="272"/>
                </a:lnTo>
                <a:lnTo>
                  <a:pt x="1348" y="204"/>
                </a:lnTo>
                <a:lnTo>
                  <a:pt x="1349" y="170"/>
                </a:lnTo>
                <a:lnTo>
                  <a:pt x="1350" y="187"/>
                </a:lnTo>
                <a:lnTo>
                  <a:pt x="1350" y="221"/>
                </a:lnTo>
                <a:lnTo>
                  <a:pt x="1351" y="255"/>
                </a:lnTo>
                <a:lnTo>
                  <a:pt x="1351" y="238"/>
                </a:lnTo>
                <a:lnTo>
                  <a:pt x="1352" y="221"/>
                </a:lnTo>
                <a:lnTo>
                  <a:pt x="1352" y="221"/>
                </a:lnTo>
                <a:lnTo>
                  <a:pt x="1353" y="221"/>
                </a:lnTo>
                <a:lnTo>
                  <a:pt x="1354" y="238"/>
                </a:lnTo>
                <a:lnTo>
                  <a:pt x="1354" y="238"/>
                </a:lnTo>
                <a:lnTo>
                  <a:pt x="1355" y="221"/>
                </a:lnTo>
                <a:lnTo>
                  <a:pt x="1355" y="221"/>
                </a:lnTo>
                <a:lnTo>
                  <a:pt x="1356" y="221"/>
                </a:lnTo>
                <a:lnTo>
                  <a:pt x="1356" y="221"/>
                </a:lnTo>
                <a:lnTo>
                  <a:pt x="1357" y="221"/>
                </a:lnTo>
                <a:lnTo>
                  <a:pt x="1358" y="221"/>
                </a:lnTo>
                <a:lnTo>
                  <a:pt x="1358" y="221"/>
                </a:lnTo>
                <a:lnTo>
                  <a:pt x="1359" y="221"/>
                </a:lnTo>
                <a:lnTo>
                  <a:pt x="1359" y="221"/>
                </a:lnTo>
                <a:lnTo>
                  <a:pt x="1360" y="221"/>
                </a:lnTo>
                <a:lnTo>
                  <a:pt x="1360" y="221"/>
                </a:lnTo>
                <a:lnTo>
                  <a:pt x="1361" y="221"/>
                </a:lnTo>
                <a:lnTo>
                  <a:pt x="1361" y="221"/>
                </a:lnTo>
                <a:lnTo>
                  <a:pt x="1362" y="204"/>
                </a:lnTo>
                <a:lnTo>
                  <a:pt x="1363" y="187"/>
                </a:lnTo>
                <a:lnTo>
                  <a:pt x="1363" y="255"/>
                </a:lnTo>
                <a:lnTo>
                  <a:pt x="1364" y="272"/>
                </a:lnTo>
                <a:lnTo>
                  <a:pt x="1364" y="136"/>
                </a:lnTo>
                <a:lnTo>
                  <a:pt x="1365" y="68"/>
                </a:lnTo>
                <a:lnTo>
                  <a:pt x="1365" y="136"/>
                </a:lnTo>
                <a:lnTo>
                  <a:pt x="1366" y="187"/>
                </a:lnTo>
                <a:lnTo>
                  <a:pt x="1367" y="289"/>
                </a:lnTo>
                <a:lnTo>
                  <a:pt x="1367" y="323"/>
                </a:lnTo>
                <a:lnTo>
                  <a:pt x="1368" y="306"/>
                </a:lnTo>
                <a:lnTo>
                  <a:pt x="1368" y="272"/>
                </a:lnTo>
                <a:lnTo>
                  <a:pt x="1369" y="272"/>
                </a:lnTo>
                <a:lnTo>
                  <a:pt x="1370" y="306"/>
                </a:lnTo>
                <a:lnTo>
                  <a:pt x="1370" y="374"/>
                </a:lnTo>
                <a:lnTo>
                  <a:pt x="1371" y="358"/>
                </a:lnTo>
                <a:lnTo>
                  <a:pt x="1371" y="306"/>
                </a:lnTo>
                <a:lnTo>
                  <a:pt x="1372" y="272"/>
                </a:lnTo>
                <a:lnTo>
                  <a:pt x="1373" y="255"/>
                </a:lnTo>
                <a:lnTo>
                  <a:pt x="1373" y="255"/>
                </a:lnTo>
                <a:lnTo>
                  <a:pt x="1374" y="272"/>
                </a:lnTo>
                <a:lnTo>
                  <a:pt x="1374" y="255"/>
                </a:lnTo>
                <a:lnTo>
                  <a:pt x="1375" y="221"/>
                </a:lnTo>
                <a:lnTo>
                  <a:pt x="1375" y="187"/>
                </a:lnTo>
                <a:lnTo>
                  <a:pt x="1376" y="187"/>
                </a:lnTo>
                <a:lnTo>
                  <a:pt x="1377" y="204"/>
                </a:lnTo>
                <a:lnTo>
                  <a:pt x="1377" y="187"/>
                </a:lnTo>
                <a:lnTo>
                  <a:pt x="1378" y="153"/>
                </a:lnTo>
                <a:lnTo>
                  <a:pt x="1378" y="170"/>
                </a:lnTo>
                <a:lnTo>
                  <a:pt x="1379" y="187"/>
                </a:lnTo>
                <a:lnTo>
                  <a:pt x="1379" y="204"/>
                </a:lnTo>
                <a:lnTo>
                  <a:pt x="1380" y="221"/>
                </a:lnTo>
                <a:lnTo>
                  <a:pt x="1381" y="221"/>
                </a:lnTo>
                <a:lnTo>
                  <a:pt x="1381" y="221"/>
                </a:lnTo>
                <a:lnTo>
                  <a:pt x="1382" y="221"/>
                </a:lnTo>
                <a:lnTo>
                  <a:pt x="1382" y="221"/>
                </a:lnTo>
                <a:lnTo>
                  <a:pt x="1383" y="238"/>
                </a:lnTo>
                <a:lnTo>
                  <a:pt x="1383" y="255"/>
                </a:lnTo>
                <a:lnTo>
                  <a:pt x="1384" y="255"/>
                </a:lnTo>
                <a:lnTo>
                  <a:pt x="1384" y="255"/>
                </a:lnTo>
                <a:lnTo>
                  <a:pt x="1385" y="204"/>
                </a:lnTo>
                <a:lnTo>
                  <a:pt x="1386" y="204"/>
                </a:lnTo>
                <a:lnTo>
                  <a:pt x="1386" y="204"/>
                </a:lnTo>
                <a:lnTo>
                  <a:pt x="1387" y="238"/>
                </a:lnTo>
                <a:lnTo>
                  <a:pt x="1387" y="306"/>
                </a:lnTo>
                <a:lnTo>
                  <a:pt x="1388" y="204"/>
                </a:lnTo>
                <a:lnTo>
                  <a:pt x="1388" y="153"/>
                </a:lnTo>
                <a:lnTo>
                  <a:pt x="1389" y="255"/>
                </a:lnTo>
                <a:lnTo>
                  <a:pt x="1390" y="323"/>
                </a:lnTo>
                <a:lnTo>
                  <a:pt x="1390" y="306"/>
                </a:lnTo>
                <a:lnTo>
                  <a:pt x="1391" y="306"/>
                </a:lnTo>
                <a:lnTo>
                  <a:pt x="1391" y="323"/>
                </a:lnTo>
                <a:lnTo>
                  <a:pt x="1392" y="323"/>
                </a:lnTo>
                <a:lnTo>
                  <a:pt x="1392" y="306"/>
                </a:lnTo>
                <a:lnTo>
                  <a:pt x="1393" y="340"/>
                </a:lnTo>
                <a:lnTo>
                  <a:pt x="1394" y="340"/>
                </a:lnTo>
                <a:lnTo>
                  <a:pt x="1394" y="289"/>
                </a:lnTo>
                <a:lnTo>
                  <a:pt x="1395" y="255"/>
                </a:lnTo>
                <a:lnTo>
                  <a:pt x="1395" y="204"/>
                </a:lnTo>
                <a:lnTo>
                  <a:pt x="1396" y="187"/>
                </a:lnTo>
                <a:lnTo>
                  <a:pt x="1396" y="204"/>
                </a:lnTo>
                <a:lnTo>
                  <a:pt x="1397" y="221"/>
                </a:lnTo>
                <a:lnTo>
                  <a:pt x="1398" y="238"/>
                </a:lnTo>
                <a:lnTo>
                  <a:pt x="1398" y="238"/>
                </a:lnTo>
                <a:lnTo>
                  <a:pt x="1399" y="238"/>
                </a:lnTo>
                <a:lnTo>
                  <a:pt x="1399" y="255"/>
                </a:lnTo>
                <a:lnTo>
                  <a:pt x="1400" y="272"/>
                </a:lnTo>
                <a:lnTo>
                  <a:pt x="1400" y="255"/>
                </a:lnTo>
                <a:lnTo>
                  <a:pt x="1401" y="238"/>
                </a:lnTo>
                <a:lnTo>
                  <a:pt x="1401" y="238"/>
                </a:lnTo>
                <a:lnTo>
                  <a:pt x="1402" y="221"/>
                </a:lnTo>
                <a:lnTo>
                  <a:pt x="1403" y="255"/>
                </a:lnTo>
                <a:lnTo>
                  <a:pt x="1404" y="238"/>
                </a:lnTo>
                <a:lnTo>
                  <a:pt x="1404" y="238"/>
                </a:lnTo>
                <a:lnTo>
                  <a:pt x="1405" y="221"/>
                </a:lnTo>
                <a:lnTo>
                  <a:pt x="1405" y="255"/>
                </a:lnTo>
                <a:lnTo>
                  <a:pt x="1406" y="238"/>
                </a:lnTo>
                <a:lnTo>
                  <a:pt x="1406" y="221"/>
                </a:lnTo>
                <a:lnTo>
                  <a:pt x="1407" y="238"/>
                </a:lnTo>
                <a:lnTo>
                  <a:pt x="1407" y="238"/>
                </a:lnTo>
                <a:lnTo>
                  <a:pt x="1408" y="221"/>
                </a:lnTo>
                <a:lnTo>
                  <a:pt x="1409" y="221"/>
                </a:lnTo>
                <a:lnTo>
                  <a:pt x="1409" y="221"/>
                </a:lnTo>
                <a:lnTo>
                  <a:pt x="1410" y="255"/>
                </a:lnTo>
                <a:lnTo>
                  <a:pt x="1410" y="204"/>
                </a:lnTo>
                <a:lnTo>
                  <a:pt x="1411" y="119"/>
                </a:lnTo>
                <a:lnTo>
                  <a:pt x="1411" y="170"/>
                </a:lnTo>
                <a:lnTo>
                  <a:pt x="1412" y="238"/>
                </a:lnTo>
                <a:lnTo>
                  <a:pt x="1413" y="289"/>
                </a:lnTo>
                <a:lnTo>
                  <a:pt x="1413" y="289"/>
                </a:lnTo>
                <a:lnTo>
                  <a:pt x="1414" y="272"/>
                </a:lnTo>
                <a:lnTo>
                  <a:pt x="1414" y="238"/>
                </a:lnTo>
                <a:lnTo>
                  <a:pt x="1415" y="255"/>
                </a:lnTo>
                <a:lnTo>
                  <a:pt x="1415" y="272"/>
                </a:lnTo>
                <a:lnTo>
                  <a:pt x="1416" y="289"/>
                </a:lnTo>
                <a:lnTo>
                  <a:pt x="1417" y="289"/>
                </a:lnTo>
                <a:lnTo>
                  <a:pt x="1417" y="272"/>
                </a:lnTo>
                <a:lnTo>
                  <a:pt x="1418" y="238"/>
                </a:lnTo>
                <a:lnTo>
                  <a:pt x="1418" y="221"/>
                </a:lnTo>
                <a:lnTo>
                  <a:pt x="1419" y="255"/>
                </a:lnTo>
                <a:lnTo>
                  <a:pt x="1419" y="255"/>
                </a:lnTo>
                <a:lnTo>
                  <a:pt x="1420" y="221"/>
                </a:lnTo>
                <a:lnTo>
                  <a:pt x="1421" y="221"/>
                </a:lnTo>
                <a:lnTo>
                  <a:pt x="1421" y="221"/>
                </a:lnTo>
                <a:lnTo>
                  <a:pt x="1422" y="238"/>
                </a:lnTo>
                <a:lnTo>
                  <a:pt x="1422" y="221"/>
                </a:lnTo>
                <a:lnTo>
                  <a:pt x="1423" y="221"/>
                </a:lnTo>
                <a:lnTo>
                  <a:pt x="1423" y="221"/>
                </a:lnTo>
                <a:lnTo>
                  <a:pt x="1424" y="221"/>
                </a:lnTo>
                <a:lnTo>
                  <a:pt x="1424" y="221"/>
                </a:lnTo>
                <a:lnTo>
                  <a:pt x="1425" y="204"/>
                </a:lnTo>
                <a:lnTo>
                  <a:pt x="1426" y="221"/>
                </a:lnTo>
                <a:lnTo>
                  <a:pt x="1426" y="238"/>
                </a:lnTo>
                <a:lnTo>
                  <a:pt x="1427" y="238"/>
                </a:lnTo>
                <a:lnTo>
                  <a:pt x="1427" y="255"/>
                </a:lnTo>
                <a:lnTo>
                  <a:pt x="1428" y="255"/>
                </a:lnTo>
                <a:lnTo>
                  <a:pt x="1428" y="255"/>
                </a:lnTo>
                <a:lnTo>
                  <a:pt x="1429" y="255"/>
                </a:lnTo>
                <a:lnTo>
                  <a:pt x="1430" y="238"/>
                </a:lnTo>
                <a:lnTo>
                  <a:pt x="1430" y="255"/>
                </a:lnTo>
                <a:lnTo>
                  <a:pt x="1431" y="238"/>
                </a:lnTo>
                <a:lnTo>
                  <a:pt x="1431" y="204"/>
                </a:lnTo>
                <a:lnTo>
                  <a:pt x="1432" y="187"/>
                </a:lnTo>
                <a:lnTo>
                  <a:pt x="1432" y="204"/>
                </a:lnTo>
                <a:lnTo>
                  <a:pt x="1433" y="272"/>
                </a:lnTo>
                <a:lnTo>
                  <a:pt x="1434" y="306"/>
                </a:lnTo>
                <a:lnTo>
                  <a:pt x="1434" y="255"/>
                </a:lnTo>
                <a:lnTo>
                  <a:pt x="1435" y="221"/>
                </a:lnTo>
                <a:lnTo>
                  <a:pt x="1436" y="238"/>
                </a:lnTo>
                <a:lnTo>
                  <a:pt x="1436" y="238"/>
                </a:lnTo>
                <a:lnTo>
                  <a:pt x="1437" y="255"/>
                </a:lnTo>
                <a:lnTo>
                  <a:pt x="1437" y="289"/>
                </a:lnTo>
                <a:lnTo>
                  <a:pt x="1438" y="272"/>
                </a:lnTo>
                <a:lnTo>
                  <a:pt x="1438" y="306"/>
                </a:lnTo>
                <a:lnTo>
                  <a:pt x="1439" y="358"/>
                </a:lnTo>
                <a:lnTo>
                  <a:pt x="1440" y="340"/>
                </a:lnTo>
                <a:lnTo>
                  <a:pt x="1440" y="272"/>
                </a:lnTo>
                <a:lnTo>
                  <a:pt x="1441" y="221"/>
                </a:lnTo>
                <a:lnTo>
                  <a:pt x="1441" y="204"/>
                </a:lnTo>
                <a:lnTo>
                  <a:pt x="1442" y="187"/>
                </a:lnTo>
                <a:lnTo>
                  <a:pt x="1442" y="221"/>
                </a:lnTo>
                <a:lnTo>
                  <a:pt x="1443" y="238"/>
                </a:lnTo>
                <a:lnTo>
                  <a:pt x="1444" y="238"/>
                </a:lnTo>
                <a:lnTo>
                  <a:pt x="1444" y="221"/>
                </a:lnTo>
                <a:lnTo>
                  <a:pt x="1445" y="255"/>
                </a:lnTo>
                <a:lnTo>
                  <a:pt x="1445" y="238"/>
                </a:lnTo>
                <a:lnTo>
                  <a:pt x="1446" y="221"/>
                </a:lnTo>
                <a:lnTo>
                  <a:pt x="1446" y="221"/>
                </a:lnTo>
                <a:lnTo>
                  <a:pt x="1447" y="221"/>
                </a:lnTo>
                <a:lnTo>
                  <a:pt x="1448" y="204"/>
                </a:lnTo>
                <a:lnTo>
                  <a:pt x="1448" y="204"/>
                </a:lnTo>
                <a:lnTo>
                  <a:pt x="1449" y="204"/>
                </a:lnTo>
                <a:lnTo>
                  <a:pt x="1449" y="221"/>
                </a:lnTo>
                <a:lnTo>
                  <a:pt x="1450" y="221"/>
                </a:lnTo>
                <a:lnTo>
                  <a:pt x="1450" y="221"/>
                </a:lnTo>
                <a:lnTo>
                  <a:pt x="1451" y="204"/>
                </a:lnTo>
                <a:lnTo>
                  <a:pt x="1451" y="204"/>
                </a:lnTo>
                <a:lnTo>
                  <a:pt x="1452" y="187"/>
                </a:lnTo>
                <a:lnTo>
                  <a:pt x="1453" y="153"/>
                </a:lnTo>
                <a:lnTo>
                  <a:pt x="1453" y="153"/>
                </a:lnTo>
                <a:lnTo>
                  <a:pt x="1454" y="204"/>
                </a:lnTo>
                <a:lnTo>
                  <a:pt x="1454" y="238"/>
                </a:lnTo>
                <a:lnTo>
                  <a:pt x="1455" y="255"/>
                </a:lnTo>
                <a:lnTo>
                  <a:pt x="1455" y="238"/>
                </a:lnTo>
                <a:lnTo>
                  <a:pt x="1456" y="119"/>
                </a:lnTo>
                <a:lnTo>
                  <a:pt x="1457" y="85"/>
                </a:lnTo>
                <a:lnTo>
                  <a:pt x="1457" y="153"/>
                </a:lnTo>
                <a:lnTo>
                  <a:pt x="1458" y="204"/>
                </a:lnTo>
                <a:lnTo>
                  <a:pt x="1458" y="289"/>
                </a:lnTo>
                <a:lnTo>
                  <a:pt x="1459" y="323"/>
                </a:lnTo>
                <a:lnTo>
                  <a:pt x="1459" y="272"/>
                </a:lnTo>
                <a:lnTo>
                  <a:pt x="1460" y="255"/>
                </a:lnTo>
                <a:lnTo>
                  <a:pt x="1461" y="255"/>
                </a:lnTo>
                <a:lnTo>
                  <a:pt x="1461" y="340"/>
                </a:lnTo>
                <a:lnTo>
                  <a:pt x="1462" y="409"/>
                </a:lnTo>
                <a:lnTo>
                  <a:pt x="1462" y="358"/>
                </a:lnTo>
                <a:lnTo>
                  <a:pt x="1463" y="289"/>
                </a:lnTo>
                <a:lnTo>
                  <a:pt x="1463" y="289"/>
                </a:lnTo>
                <a:lnTo>
                  <a:pt x="1464" y="255"/>
                </a:lnTo>
                <a:lnTo>
                  <a:pt x="1465" y="272"/>
                </a:lnTo>
                <a:lnTo>
                  <a:pt x="1465" y="255"/>
                </a:lnTo>
                <a:lnTo>
                  <a:pt x="1466" y="255"/>
                </a:lnTo>
                <a:lnTo>
                  <a:pt x="1466" y="238"/>
                </a:lnTo>
                <a:lnTo>
                  <a:pt x="1467" y="221"/>
                </a:lnTo>
                <a:lnTo>
                  <a:pt x="1467" y="204"/>
                </a:lnTo>
                <a:lnTo>
                  <a:pt x="1468" y="187"/>
                </a:lnTo>
                <a:lnTo>
                  <a:pt x="1468" y="170"/>
                </a:lnTo>
                <a:lnTo>
                  <a:pt x="1469" y="153"/>
                </a:lnTo>
                <a:lnTo>
                  <a:pt x="1470" y="170"/>
                </a:lnTo>
                <a:lnTo>
                  <a:pt x="1471" y="170"/>
                </a:lnTo>
                <a:lnTo>
                  <a:pt x="1471" y="170"/>
                </a:lnTo>
                <a:lnTo>
                  <a:pt x="1472" y="204"/>
                </a:lnTo>
                <a:lnTo>
                  <a:pt x="1472" y="238"/>
                </a:lnTo>
                <a:lnTo>
                  <a:pt x="1473" y="255"/>
                </a:lnTo>
                <a:lnTo>
                  <a:pt x="1473" y="272"/>
                </a:lnTo>
                <a:lnTo>
                  <a:pt x="1474" y="238"/>
                </a:lnTo>
                <a:lnTo>
                  <a:pt x="1474" y="221"/>
                </a:lnTo>
                <a:lnTo>
                  <a:pt x="1475" y="255"/>
                </a:lnTo>
                <a:lnTo>
                  <a:pt x="1476" y="289"/>
                </a:lnTo>
                <a:lnTo>
                  <a:pt x="1476" y="323"/>
                </a:lnTo>
                <a:lnTo>
                  <a:pt x="1477" y="306"/>
                </a:lnTo>
                <a:lnTo>
                  <a:pt x="1477" y="306"/>
                </a:lnTo>
                <a:lnTo>
                  <a:pt x="1478" y="289"/>
                </a:lnTo>
                <a:lnTo>
                  <a:pt x="1478" y="187"/>
                </a:lnTo>
                <a:lnTo>
                  <a:pt x="1479" y="136"/>
                </a:lnTo>
                <a:lnTo>
                  <a:pt x="1480" y="289"/>
                </a:lnTo>
                <a:lnTo>
                  <a:pt x="1480" y="323"/>
                </a:lnTo>
                <a:lnTo>
                  <a:pt x="1481" y="289"/>
                </a:lnTo>
                <a:lnTo>
                  <a:pt x="1481" y="238"/>
                </a:lnTo>
                <a:lnTo>
                  <a:pt x="1482" y="255"/>
                </a:lnTo>
                <a:lnTo>
                  <a:pt x="1482" y="306"/>
                </a:lnTo>
                <a:lnTo>
                  <a:pt x="1483" y="289"/>
                </a:lnTo>
                <a:lnTo>
                  <a:pt x="1484" y="289"/>
                </a:lnTo>
                <a:lnTo>
                  <a:pt x="1484" y="323"/>
                </a:lnTo>
                <a:lnTo>
                  <a:pt x="1485" y="323"/>
                </a:lnTo>
                <a:lnTo>
                  <a:pt x="1485" y="289"/>
                </a:lnTo>
                <a:lnTo>
                  <a:pt x="1486" y="221"/>
                </a:lnTo>
                <a:lnTo>
                  <a:pt x="1486" y="204"/>
                </a:lnTo>
                <a:lnTo>
                  <a:pt x="1487" y="187"/>
                </a:lnTo>
                <a:lnTo>
                  <a:pt x="1488" y="187"/>
                </a:lnTo>
                <a:lnTo>
                  <a:pt x="1488" y="221"/>
                </a:lnTo>
                <a:lnTo>
                  <a:pt x="1489" y="221"/>
                </a:lnTo>
                <a:lnTo>
                  <a:pt x="1489" y="238"/>
                </a:lnTo>
                <a:lnTo>
                  <a:pt x="1490" y="238"/>
                </a:lnTo>
                <a:lnTo>
                  <a:pt x="1490" y="238"/>
                </a:lnTo>
                <a:lnTo>
                  <a:pt x="1491" y="238"/>
                </a:lnTo>
                <a:lnTo>
                  <a:pt x="1491" y="221"/>
                </a:lnTo>
                <a:lnTo>
                  <a:pt x="1492" y="204"/>
                </a:lnTo>
                <a:lnTo>
                  <a:pt x="1493" y="187"/>
                </a:lnTo>
                <a:lnTo>
                  <a:pt x="1493" y="204"/>
                </a:lnTo>
                <a:lnTo>
                  <a:pt x="1494" y="221"/>
                </a:lnTo>
                <a:lnTo>
                  <a:pt x="1494" y="221"/>
                </a:lnTo>
                <a:lnTo>
                  <a:pt x="1495" y="221"/>
                </a:lnTo>
                <a:lnTo>
                  <a:pt x="1495" y="221"/>
                </a:lnTo>
                <a:lnTo>
                  <a:pt x="1496" y="204"/>
                </a:lnTo>
                <a:lnTo>
                  <a:pt x="1497" y="204"/>
                </a:lnTo>
                <a:lnTo>
                  <a:pt x="1497" y="187"/>
                </a:lnTo>
                <a:lnTo>
                  <a:pt x="1498" y="187"/>
                </a:lnTo>
                <a:lnTo>
                  <a:pt x="1498" y="187"/>
                </a:lnTo>
                <a:lnTo>
                  <a:pt x="1499" y="170"/>
                </a:lnTo>
                <a:lnTo>
                  <a:pt x="1499" y="204"/>
                </a:lnTo>
                <a:lnTo>
                  <a:pt x="1500" y="221"/>
                </a:lnTo>
                <a:lnTo>
                  <a:pt x="1501" y="255"/>
                </a:lnTo>
                <a:lnTo>
                  <a:pt x="1501" y="238"/>
                </a:lnTo>
                <a:lnTo>
                  <a:pt x="1502" y="136"/>
                </a:lnTo>
                <a:lnTo>
                  <a:pt x="1503" y="68"/>
                </a:lnTo>
                <a:lnTo>
                  <a:pt x="1503" y="102"/>
                </a:lnTo>
                <a:lnTo>
                  <a:pt x="1504" y="170"/>
                </a:lnTo>
                <a:lnTo>
                  <a:pt x="1504" y="272"/>
                </a:lnTo>
                <a:lnTo>
                  <a:pt x="1505" y="323"/>
                </a:lnTo>
                <a:lnTo>
                  <a:pt x="1505" y="323"/>
                </a:lnTo>
                <a:lnTo>
                  <a:pt x="1506" y="272"/>
                </a:lnTo>
                <a:lnTo>
                  <a:pt x="1507" y="289"/>
                </a:lnTo>
                <a:lnTo>
                  <a:pt x="1507" y="358"/>
                </a:lnTo>
                <a:lnTo>
                  <a:pt x="1508" y="409"/>
                </a:lnTo>
                <a:lnTo>
                  <a:pt x="1508" y="358"/>
                </a:lnTo>
                <a:lnTo>
                  <a:pt x="1509" y="289"/>
                </a:lnTo>
                <a:lnTo>
                  <a:pt x="1509" y="238"/>
                </a:lnTo>
                <a:lnTo>
                  <a:pt x="1510" y="255"/>
                </a:lnTo>
                <a:lnTo>
                  <a:pt x="1511" y="272"/>
                </a:lnTo>
                <a:lnTo>
                  <a:pt x="1511" y="272"/>
                </a:lnTo>
                <a:lnTo>
                  <a:pt x="1512" y="255"/>
                </a:lnTo>
                <a:lnTo>
                  <a:pt x="1512" y="221"/>
                </a:lnTo>
                <a:lnTo>
                  <a:pt x="1513" y="187"/>
                </a:lnTo>
                <a:lnTo>
                  <a:pt x="1513" y="204"/>
                </a:lnTo>
                <a:lnTo>
                  <a:pt x="1514" y="204"/>
                </a:lnTo>
                <a:lnTo>
                  <a:pt x="1514" y="204"/>
                </a:lnTo>
                <a:lnTo>
                  <a:pt x="1515" y="187"/>
                </a:lnTo>
                <a:lnTo>
                  <a:pt x="1516" y="204"/>
                </a:lnTo>
                <a:lnTo>
                  <a:pt x="1516" y="221"/>
                </a:lnTo>
                <a:lnTo>
                  <a:pt x="1517" y="221"/>
                </a:lnTo>
                <a:lnTo>
                  <a:pt x="1517" y="204"/>
                </a:lnTo>
                <a:lnTo>
                  <a:pt x="1518" y="204"/>
                </a:lnTo>
                <a:lnTo>
                  <a:pt x="1518" y="204"/>
                </a:lnTo>
                <a:lnTo>
                  <a:pt x="1519" y="204"/>
                </a:lnTo>
                <a:lnTo>
                  <a:pt x="1520" y="221"/>
                </a:lnTo>
                <a:lnTo>
                  <a:pt x="1520" y="221"/>
                </a:lnTo>
                <a:lnTo>
                  <a:pt x="1521" y="221"/>
                </a:lnTo>
                <a:lnTo>
                  <a:pt x="1521" y="204"/>
                </a:lnTo>
                <a:lnTo>
                  <a:pt x="1522" y="204"/>
                </a:lnTo>
                <a:lnTo>
                  <a:pt x="1522" y="153"/>
                </a:lnTo>
                <a:lnTo>
                  <a:pt x="1523" y="153"/>
                </a:lnTo>
                <a:lnTo>
                  <a:pt x="1524" y="221"/>
                </a:lnTo>
                <a:lnTo>
                  <a:pt x="1524" y="272"/>
                </a:lnTo>
                <a:lnTo>
                  <a:pt x="1525" y="272"/>
                </a:lnTo>
                <a:lnTo>
                  <a:pt x="1525" y="187"/>
                </a:lnTo>
                <a:lnTo>
                  <a:pt x="1526" y="187"/>
                </a:lnTo>
                <a:lnTo>
                  <a:pt x="1526" y="238"/>
                </a:lnTo>
                <a:lnTo>
                  <a:pt x="1527" y="323"/>
                </a:lnTo>
                <a:lnTo>
                  <a:pt x="1528" y="306"/>
                </a:lnTo>
                <a:lnTo>
                  <a:pt x="1528" y="272"/>
                </a:lnTo>
                <a:lnTo>
                  <a:pt x="1529" y="306"/>
                </a:lnTo>
                <a:lnTo>
                  <a:pt x="1529" y="358"/>
                </a:lnTo>
                <a:lnTo>
                  <a:pt x="1530" y="358"/>
                </a:lnTo>
                <a:lnTo>
                  <a:pt x="1530" y="374"/>
                </a:lnTo>
                <a:lnTo>
                  <a:pt x="1531" y="358"/>
                </a:lnTo>
                <a:lnTo>
                  <a:pt x="1531" y="323"/>
                </a:lnTo>
                <a:lnTo>
                  <a:pt x="1532" y="255"/>
                </a:lnTo>
                <a:lnTo>
                  <a:pt x="1533" y="221"/>
                </a:lnTo>
                <a:lnTo>
                  <a:pt x="1533" y="221"/>
                </a:lnTo>
                <a:lnTo>
                  <a:pt x="1534" y="221"/>
                </a:lnTo>
                <a:lnTo>
                  <a:pt x="1534" y="238"/>
                </a:lnTo>
                <a:lnTo>
                  <a:pt x="1535" y="272"/>
                </a:lnTo>
                <a:lnTo>
                  <a:pt x="1536" y="272"/>
                </a:lnTo>
                <a:lnTo>
                  <a:pt x="1536" y="255"/>
                </a:lnTo>
                <a:lnTo>
                  <a:pt x="1537" y="255"/>
                </a:lnTo>
                <a:lnTo>
                  <a:pt x="1538" y="238"/>
                </a:lnTo>
                <a:lnTo>
                  <a:pt x="1538" y="255"/>
                </a:lnTo>
                <a:lnTo>
                  <a:pt x="1539" y="272"/>
                </a:lnTo>
                <a:lnTo>
                  <a:pt x="1539" y="272"/>
                </a:lnTo>
                <a:lnTo>
                  <a:pt x="1540" y="255"/>
                </a:lnTo>
                <a:lnTo>
                  <a:pt x="1540" y="255"/>
                </a:lnTo>
                <a:lnTo>
                  <a:pt x="1541" y="255"/>
                </a:lnTo>
                <a:lnTo>
                  <a:pt x="1541" y="255"/>
                </a:lnTo>
                <a:lnTo>
                  <a:pt x="1542" y="255"/>
                </a:lnTo>
                <a:lnTo>
                  <a:pt x="1543" y="255"/>
                </a:lnTo>
                <a:lnTo>
                  <a:pt x="1543" y="238"/>
                </a:lnTo>
                <a:lnTo>
                  <a:pt x="1544" y="255"/>
                </a:lnTo>
                <a:lnTo>
                  <a:pt x="1544" y="238"/>
                </a:lnTo>
                <a:lnTo>
                  <a:pt x="1545" y="238"/>
                </a:lnTo>
                <a:lnTo>
                  <a:pt x="1545" y="221"/>
                </a:lnTo>
                <a:lnTo>
                  <a:pt x="1546" y="221"/>
                </a:lnTo>
                <a:lnTo>
                  <a:pt x="1547" y="238"/>
                </a:lnTo>
                <a:lnTo>
                  <a:pt x="1547" y="221"/>
                </a:lnTo>
                <a:lnTo>
                  <a:pt x="1548" y="153"/>
                </a:lnTo>
                <a:lnTo>
                  <a:pt x="1548" y="187"/>
                </a:lnTo>
                <a:lnTo>
                  <a:pt x="1549" y="255"/>
                </a:lnTo>
                <a:lnTo>
                  <a:pt x="1549" y="272"/>
                </a:lnTo>
                <a:lnTo>
                  <a:pt x="1550" y="272"/>
                </a:lnTo>
                <a:lnTo>
                  <a:pt x="1551" y="272"/>
                </a:lnTo>
                <a:lnTo>
                  <a:pt x="1551" y="255"/>
                </a:lnTo>
                <a:lnTo>
                  <a:pt x="1552" y="238"/>
                </a:lnTo>
                <a:lnTo>
                  <a:pt x="1552" y="221"/>
                </a:lnTo>
                <a:lnTo>
                  <a:pt x="1553" y="170"/>
                </a:lnTo>
                <a:lnTo>
                  <a:pt x="1553" y="187"/>
                </a:lnTo>
                <a:lnTo>
                  <a:pt x="1554" y="238"/>
                </a:lnTo>
                <a:lnTo>
                  <a:pt x="1555" y="255"/>
                </a:lnTo>
                <a:lnTo>
                  <a:pt x="1555" y="272"/>
                </a:lnTo>
                <a:lnTo>
                  <a:pt x="1556" y="255"/>
                </a:lnTo>
                <a:lnTo>
                  <a:pt x="1556" y="272"/>
                </a:lnTo>
                <a:lnTo>
                  <a:pt x="1557" y="255"/>
                </a:lnTo>
                <a:lnTo>
                  <a:pt x="1557" y="255"/>
                </a:lnTo>
                <a:lnTo>
                  <a:pt x="1558" y="255"/>
                </a:lnTo>
                <a:lnTo>
                  <a:pt x="1558" y="255"/>
                </a:lnTo>
                <a:lnTo>
                  <a:pt x="1559" y="238"/>
                </a:lnTo>
                <a:lnTo>
                  <a:pt x="1560" y="238"/>
                </a:lnTo>
                <a:lnTo>
                  <a:pt x="1560" y="221"/>
                </a:lnTo>
                <a:lnTo>
                  <a:pt x="1561" y="221"/>
                </a:lnTo>
                <a:lnTo>
                  <a:pt x="1561" y="221"/>
                </a:lnTo>
                <a:lnTo>
                  <a:pt x="1562" y="204"/>
                </a:lnTo>
                <a:lnTo>
                  <a:pt x="1562" y="204"/>
                </a:lnTo>
                <a:lnTo>
                  <a:pt x="1563" y="221"/>
                </a:lnTo>
                <a:lnTo>
                  <a:pt x="1564" y="221"/>
                </a:lnTo>
                <a:lnTo>
                  <a:pt x="1564" y="238"/>
                </a:lnTo>
                <a:lnTo>
                  <a:pt x="1565" y="238"/>
                </a:lnTo>
                <a:lnTo>
                  <a:pt x="1565" y="221"/>
                </a:lnTo>
                <a:lnTo>
                  <a:pt x="1566" y="238"/>
                </a:lnTo>
                <a:lnTo>
                  <a:pt x="1566" y="238"/>
                </a:lnTo>
                <a:lnTo>
                  <a:pt x="1567" y="255"/>
                </a:lnTo>
                <a:lnTo>
                  <a:pt x="1568" y="255"/>
                </a:lnTo>
                <a:lnTo>
                  <a:pt x="1568" y="221"/>
                </a:lnTo>
                <a:lnTo>
                  <a:pt x="1569" y="187"/>
                </a:lnTo>
                <a:lnTo>
                  <a:pt x="1570" y="170"/>
                </a:lnTo>
                <a:lnTo>
                  <a:pt x="1570" y="187"/>
                </a:lnTo>
                <a:lnTo>
                  <a:pt x="1571" y="272"/>
                </a:lnTo>
                <a:lnTo>
                  <a:pt x="1571" y="272"/>
                </a:lnTo>
                <a:lnTo>
                  <a:pt x="1572" y="238"/>
                </a:lnTo>
                <a:lnTo>
                  <a:pt x="1572" y="221"/>
                </a:lnTo>
                <a:lnTo>
                  <a:pt x="1573" y="272"/>
                </a:lnTo>
                <a:lnTo>
                  <a:pt x="1574" y="272"/>
                </a:lnTo>
                <a:lnTo>
                  <a:pt x="1574" y="306"/>
                </a:lnTo>
                <a:lnTo>
                  <a:pt x="1575" y="306"/>
                </a:lnTo>
                <a:lnTo>
                  <a:pt x="1575" y="272"/>
                </a:lnTo>
                <a:lnTo>
                  <a:pt x="1576" y="272"/>
                </a:lnTo>
                <a:lnTo>
                  <a:pt x="1576" y="306"/>
                </a:lnTo>
                <a:lnTo>
                  <a:pt x="1577" y="340"/>
                </a:lnTo>
                <a:lnTo>
                  <a:pt x="1578" y="323"/>
                </a:lnTo>
                <a:lnTo>
                  <a:pt x="1578" y="255"/>
                </a:lnTo>
                <a:lnTo>
                  <a:pt x="1579" y="204"/>
                </a:lnTo>
                <a:lnTo>
                  <a:pt x="1579" y="187"/>
                </a:lnTo>
                <a:lnTo>
                  <a:pt x="1580" y="204"/>
                </a:lnTo>
                <a:lnTo>
                  <a:pt x="1580" y="221"/>
                </a:lnTo>
                <a:lnTo>
                  <a:pt x="1581" y="238"/>
                </a:lnTo>
                <a:lnTo>
                  <a:pt x="1581" y="238"/>
                </a:lnTo>
                <a:lnTo>
                  <a:pt x="1582" y="238"/>
                </a:lnTo>
                <a:lnTo>
                  <a:pt x="1583" y="238"/>
                </a:lnTo>
                <a:lnTo>
                  <a:pt x="1583" y="221"/>
                </a:lnTo>
                <a:lnTo>
                  <a:pt x="1584" y="238"/>
                </a:lnTo>
                <a:lnTo>
                  <a:pt x="1584" y="221"/>
                </a:lnTo>
                <a:lnTo>
                  <a:pt x="1585" y="221"/>
                </a:lnTo>
                <a:lnTo>
                  <a:pt x="1585" y="204"/>
                </a:lnTo>
                <a:lnTo>
                  <a:pt x="1586" y="221"/>
                </a:lnTo>
                <a:lnTo>
                  <a:pt x="1587" y="221"/>
                </a:lnTo>
                <a:lnTo>
                  <a:pt x="1587" y="221"/>
                </a:lnTo>
                <a:lnTo>
                  <a:pt x="1588" y="221"/>
                </a:lnTo>
                <a:lnTo>
                  <a:pt x="1588" y="187"/>
                </a:lnTo>
                <a:lnTo>
                  <a:pt x="1589" y="170"/>
                </a:lnTo>
                <a:lnTo>
                  <a:pt x="1589" y="170"/>
                </a:lnTo>
                <a:lnTo>
                  <a:pt x="1590" y="102"/>
                </a:lnTo>
                <a:lnTo>
                  <a:pt x="1591" y="119"/>
                </a:lnTo>
                <a:lnTo>
                  <a:pt x="1591" y="187"/>
                </a:lnTo>
                <a:lnTo>
                  <a:pt x="1592" y="221"/>
                </a:lnTo>
                <a:lnTo>
                  <a:pt x="1592" y="255"/>
                </a:lnTo>
                <a:lnTo>
                  <a:pt x="1593" y="238"/>
                </a:lnTo>
                <a:lnTo>
                  <a:pt x="1593" y="102"/>
                </a:lnTo>
                <a:lnTo>
                  <a:pt x="1594" y="51"/>
                </a:lnTo>
                <a:lnTo>
                  <a:pt x="1595" y="136"/>
                </a:lnTo>
                <a:lnTo>
                  <a:pt x="1595" y="204"/>
                </a:lnTo>
                <a:lnTo>
                  <a:pt x="1596" y="289"/>
                </a:lnTo>
                <a:lnTo>
                  <a:pt x="1596" y="323"/>
                </a:lnTo>
                <a:lnTo>
                  <a:pt x="1597" y="272"/>
                </a:lnTo>
                <a:lnTo>
                  <a:pt x="1597" y="238"/>
                </a:lnTo>
                <a:lnTo>
                  <a:pt x="1598" y="272"/>
                </a:lnTo>
                <a:lnTo>
                  <a:pt x="1598" y="340"/>
                </a:lnTo>
                <a:lnTo>
                  <a:pt x="1599" y="409"/>
                </a:lnTo>
                <a:lnTo>
                  <a:pt x="1600" y="426"/>
                </a:lnTo>
                <a:lnTo>
                  <a:pt x="1600" y="323"/>
                </a:lnTo>
                <a:lnTo>
                  <a:pt x="1601" y="272"/>
                </a:lnTo>
                <a:lnTo>
                  <a:pt x="1601" y="289"/>
                </a:lnTo>
                <a:lnTo>
                  <a:pt x="1602" y="289"/>
                </a:lnTo>
                <a:lnTo>
                  <a:pt x="1603" y="272"/>
                </a:lnTo>
                <a:lnTo>
                  <a:pt x="1603" y="272"/>
                </a:lnTo>
                <a:lnTo>
                  <a:pt x="1604" y="221"/>
                </a:lnTo>
                <a:lnTo>
                  <a:pt x="1604" y="204"/>
                </a:lnTo>
                <a:lnTo>
                  <a:pt x="1605" y="187"/>
                </a:lnTo>
                <a:lnTo>
                  <a:pt x="1606" y="187"/>
                </a:lnTo>
                <a:lnTo>
                  <a:pt x="1606" y="153"/>
                </a:lnTo>
                <a:lnTo>
                  <a:pt x="1607" y="153"/>
                </a:lnTo>
                <a:lnTo>
                  <a:pt x="1607" y="170"/>
                </a:lnTo>
                <a:lnTo>
                  <a:pt x="1608" y="187"/>
                </a:lnTo>
                <a:lnTo>
                  <a:pt x="1608" y="238"/>
                </a:lnTo>
                <a:lnTo>
                  <a:pt x="1609" y="289"/>
                </a:lnTo>
                <a:lnTo>
                  <a:pt x="1610" y="289"/>
                </a:lnTo>
                <a:lnTo>
                  <a:pt x="1610" y="272"/>
                </a:lnTo>
                <a:lnTo>
                  <a:pt x="1611" y="255"/>
                </a:lnTo>
                <a:lnTo>
                  <a:pt x="1611" y="289"/>
                </a:lnTo>
                <a:lnTo>
                  <a:pt x="1612" y="289"/>
                </a:lnTo>
                <a:lnTo>
                  <a:pt x="1612" y="289"/>
                </a:lnTo>
                <a:lnTo>
                  <a:pt x="1613" y="306"/>
                </a:lnTo>
                <a:lnTo>
                  <a:pt x="1614" y="358"/>
                </a:lnTo>
                <a:lnTo>
                  <a:pt x="1614" y="374"/>
                </a:lnTo>
                <a:lnTo>
                  <a:pt x="1615" y="358"/>
                </a:lnTo>
                <a:lnTo>
                  <a:pt x="1615" y="323"/>
                </a:lnTo>
                <a:lnTo>
                  <a:pt x="1616" y="136"/>
                </a:lnTo>
                <a:lnTo>
                  <a:pt x="1616" y="153"/>
                </a:lnTo>
                <a:lnTo>
                  <a:pt x="1617" y="323"/>
                </a:lnTo>
                <a:lnTo>
                  <a:pt x="1618" y="391"/>
                </a:lnTo>
                <a:lnTo>
                  <a:pt x="1618" y="391"/>
                </a:lnTo>
                <a:lnTo>
                  <a:pt x="1619" y="358"/>
                </a:lnTo>
                <a:lnTo>
                  <a:pt x="1619" y="289"/>
                </a:lnTo>
                <a:lnTo>
                  <a:pt x="1620" y="238"/>
                </a:lnTo>
                <a:lnTo>
                  <a:pt x="1620" y="221"/>
                </a:lnTo>
                <a:lnTo>
                  <a:pt x="1621" y="255"/>
                </a:lnTo>
                <a:lnTo>
                  <a:pt x="1621" y="289"/>
                </a:lnTo>
                <a:lnTo>
                  <a:pt x="1622" y="272"/>
                </a:lnTo>
                <a:lnTo>
                  <a:pt x="1623" y="238"/>
                </a:lnTo>
                <a:lnTo>
                  <a:pt x="1623" y="221"/>
                </a:lnTo>
                <a:lnTo>
                  <a:pt x="1624" y="170"/>
                </a:lnTo>
                <a:lnTo>
                  <a:pt x="1624" y="204"/>
                </a:lnTo>
                <a:lnTo>
                  <a:pt x="1625" y="204"/>
                </a:lnTo>
                <a:lnTo>
                  <a:pt x="1625" y="221"/>
                </a:lnTo>
                <a:lnTo>
                  <a:pt x="1626" y="221"/>
                </a:lnTo>
                <a:lnTo>
                  <a:pt x="1627" y="204"/>
                </a:lnTo>
                <a:lnTo>
                  <a:pt x="1627" y="221"/>
                </a:lnTo>
                <a:lnTo>
                  <a:pt x="1628" y="221"/>
                </a:lnTo>
                <a:lnTo>
                  <a:pt x="1628" y="238"/>
                </a:lnTo>
                <a:lnTo>
                  <a:pt x="1629" y="221"/>
                </a:lnTo>
                <a:lnTo>
                  <a:pt x="1629" y="204"/>
                </a:lnTo>
                <a:lnTo>
                  <a:pt x="1630" y="221"/>
                </a:lnTo>
                <a:lnTo>
                  <a:pt x="1631" y="221"/>
                </a:lnTo>
                <a:lnTo>
                  <a:pt x="1631" y="238"/>
                </a:lnTo>
                <a:lnTo>
                  <a:pt x="1632" y="238"/>
                </a:lnTo>
                <a:lnTo>
                  <a:pt x="1632" y="221"/>
                </a:lnTo>
                <a:lnTo>
                  <a:pt x="1633" y="221"/>
                </a:lnTo>
                <a:lnTo>
                  <a:pt x="1633" y="221"/>
                </a:lnTo>
                <a:lnTo>
                  <a:pt x="1634" y="204"/>
                </a:lnTo>
                <a:lnTo>
                  <a:pt x="1635" y="204"/>
                </a:lnTo>
                <a:lnTo>
                  <a:pt x="1635" y="170"/>
                </a:lnTo>
                <a:lnTo>
                  <a:pt x="1636" y="153"/>
                </a:lnTo>
                <a:lnTo>
                  <a:pt x="1637" y="153"/>
                </a:lnTo>
                <a:lnTo>
                  <a:pt x="1637" y="187"/>
                </a:lnTo>
                <a:lnTo>
                  <a:pt x="1638" y="221"/>
                </a:lnTo>
                <a:lnTo>
                  <a:pt x="1638" y="221"/>
                </a:lnTo>
                <a:lnTo>
                  <a:pt x="1639" y="221"/>
                </a:lnTo>
                <a:lnTo>
                  <a:pt x="1639" y="153"/>
                </a:lnTo>
                <a:lnTo>
                  <a:pt x="1640" y="119"/>
                </a:lnTo>
                <a:lnTo>
                  <a:pt x="1641" y="204"/>
                </a:lnTo>
                <a:lnTo>
                  <a:pt x="1641" y="238"/>
                </a:lnTo>
                <a:lnTo>
                  <a:pt x="1642" y="289"/>
                </a:lnTo>
                <a:lnTo>
                  <a:pt x="1642" y="323"/>
                </a:lnTo>
                <a:lnTo>
                  <a:pt x="1643" y="340"/>
                </a:lnTo>
                <a:lnTo>
                  <a:pt x="1643" y="306"/>
                </a:lnTo>
                <a:lnTo>
                  <a:pt x="1644" y="306"/>
                </a:lnTo>
                <a:lnTo>
                  <a:pt x="1645" y="306"/>
                </a:lnTo>
                <a:lnTo>
                  <a:pt x="1645" y="358"/>
                </a:lnTo>
                <a:lnTo>
                  <a:pt x="1646" y="358"/>
                </a:lnTo>
                <a:lnTo>
                  <a:pt x="1646" y="255"/>
                </a:lnTo>
                <a:lnTo>
                  <a:pt x="1647" y="204"/>
                </a:lnTo>
                <a:lnTo>
                  <a:pt x="1647" y="170"/>
                </a:lnTo>
                <a:lnTo>
                  <a:pt x="1648" y="221"/>
                </a:lnTo>
                <a:lnTo>
                  <a:pt x="1648" y="238"/>
                </a:lnTo>
                <a:lnTo>
                  <a:pt x="1649" y="221"/>
                </a:lnTo>
                <a:lnTo>
                  <a:pt x="1650" y="221"/>
                </a:lnTo>
                <a:lnTo>
                  <a:pt x="1650" y="204"/>
                </a:lnTo>
                <a:lnTo>
                  <a:pt x="1651" y="221"/>
                </a:lnTo>
                <a:lnTo>
                  <a:pt x="1651" y="204"/>
                </a:lnTo>
                <a:lnTo>
                  <a:pt x="1652" y="221"/>
                </a:lnTo>
                <a:lnTo>
                  <a:pt x="1652" y="204"/>
                </a:lnTo>
                <a:lnTo>
                  <a:pt x="1653" y="204"/>
                </a:lnTo>
                <a:lnTo>
                  <a:pt x="1654" y="221"/>
                </a:lnTo>
                <a:lnTo>
                  <a:pt x="1654" y="238"/>
                </a:lnTo>
                <a:lnTo>
                  <a:pt x="1655" y="221"/>
                </a:lnTo>
                <a:lnTo>
                  <a:pt x="1655" y="221"/>
                </a:lnTo>
                <a:lnTo>
                  <a:pt x="1656" y="221"/>
                </a:lnTo>
                <a:lnTo>
                  <a:pt x="1656" y="221"/>
                </a:lnTo>
                <a:lnTo>
                  <a:pt x="1657" y="238"/>
                </a:lnTo>
                <a:lnTo>
                  <a:pt x="1658" y="221"/>
                </a:lnTo>
                <a:lnTo>
                  <a:pt x="1658" y="238"/>
                </a:lnTo>
                <a:lnTo>
                  <a:pt x="1659" y="221"/>
                </a:lnTo>
                <a:lnTo>
                  <a:pt x="1659" y="221"/>
                </a:lnTo>
                <a:lnTo>
                  <a:pt x="1660" y="204"/>
                </a:lnTo>
                <a:lnTo>
                  <a:pt x="1660" y="170"/>
                </a:lnTo>
                <a:lnTo>
                  <a:pt x="1661" y="170"/>
                </a:lnTo>
                <a:lnTo>
                  <a:pt x="1662" y="221"/>
                </a:lnTo>
                <a:lnTo>
                  <a:pt x="1662" y="255"/>
                </a:lnTo>
                <a:lnTo>
                  <a:pt x="1663" y="221"/>
                </a:lnTo>
                <a:lnTo>
                  <a:pt x="1663" y="204"/>
                </a:lnTo>
                <a:lnTo>
                  <a:pt x="1664" y="255"/>
                </a:lnTo>
                <a:lnTo>
                  <a:pt x="1664" y="289"/>
                </a:lnTo>
                <a:lnTo>
                  <a:pt x="1665" y="289"/>
                </a:lnTo>
                <a:lnTo>
                  <a:pt x="1665" y="255"/>
                </a:lnTo>
                <a:lnTo>
                  <a:pt x="1666" y="289"/>
                </a:lnTo>
                <a:lnTo>
                  <a:pt x="1667" y="358"/>
                </a:lnTo>
                <a:lnTo>
                  <a:pt x="1667" y="323"/>
                </a:lnTo>
                <a:lnTo>
                  <a:pt x="1668" y="306"/>
                </a:lnTo>
                <a:lnTo>
                  <a:pt x="1669" y="323"/>
                </a:lnTo>
                <a:lnTo>
                  <a:pt x="1669" y="306"/>
                </a:lnTo>
                <a:lnTo>
                  <a:pt x="1670" y="289"/>
                </a:lnTo>
                <a:lnTo>
                  <a:pt x="1670" y="272"/>
                </a:lnTo>
                <a:lnTo>
                  <a:pt x="1671" y="255"/>
                </a:lnTo>
                <a:lnTo>
                  <a:pt x="1671" y="221"/>
                </a:lnTo>
                <a:lnTo>
                  <a:pt x="1672" y="238"/>
                </a:lnTo>
                <a:lnTo>
                  <a:pt x="1673" y="238"/>
                </a:lnTo>
                <a:lnTo>
                  <a:pt x="1673" y="255"/>
                </a:lnTo>
                <a:lnTo>
                  <a:pt x="1674" y="272"/>
                </a:lnTo>
                <a:lnTo>
                  <a:pt x="1674" y="289"/>
                </a:lnTo>
                <a:lnTo>
                  <a:pt x="1675" y="306"/>
                </a:lnTo>
                <a:lnTo>
                  <a:pt x="1675" y="306"/>
                </a:lnTo>
                <a:lnTo>
                  <a:pt x="1676" y="289"/>
                </a:lnTo>
                <a:lnTo>
                  <a:pt x="1677" y="272"/>
                </a:lnTo>
                <a:lnTo>
                  <a:pt x="1677" y="255"/>
                </a:lnTo>
                <a:lnTo>
                  <a:pt x="1678" y="238"/>
                </a:lnTo>
                <a:lnTo>
                  <a:pt x="1678" y="255"/>
                </a:lnTo>
                <a:lnTo>
                  <a:pt x="1679" y="289"/>
                </a:lnTo>
                <a:lnTo>
                  <a:pt x="1679" y="306"/>
                </a:lnTo>
                <a:lnTo>
                  <a:pt x="1680" y="306"/>
                </a:lnTo>
                <a:lnTo>
                  <a:pt x="1681" y="289"/>
                </a:lnTo>
                <a:lnTo>
                  <a:pt x="1681" y="255"/>
                </a:lnTo>
                <a:lnTo>
                  <a:pt x="1682" y="255"/>
                </a:lnTo>
                <a:lnTo>
                  <a:pt x="1682" y="272"/>
                </a:lnTo>
                <a:lnTo>
                  <a:pt x="1683" y="289"/>
                </a:lnTo>
                <a:lnTo>
                  <a:pt x="1683" y="306"/>
                </a:lnTo>
                <a:lnTo>
                  <a:pt x="1684" y="306"/>
                </a:lnTo>
                <a:lnTo>
                  <a:pt x="1685" y="255"/>
                </a:lnTo>
                <a:lnTo>
                  <a:pt x="1685" y="204"/>
                </a:lnTo>
                <a:lnTo>
                  <a:pt x="1686" y="187"/>
                </a:lnTo>
                <a:lnTo>
                  <a:pt x="1686" y="221"/>
                </a:lnTo>
                <a:lnTo>
                  <a:pt x="1687" y="221"/>
                </a:lnTo>
                <a:lnTo>
                  <a:pt x="1687" y="204"/>
                </a:lnTo>
                <a:lnTo>
                  <a:pt x="1688" y="221"/>
                </a:lnTo>
                <a:lnTo>
                  <a:pt x="1688" y="272"/>
                </a:lnTo>
                <a:lnTo>
                  <a:pt x="1689" y="255"/>
                </a:lnTo>
                <a:lnTo>
                  <a:pt x="1690" y="221"/>
                </a:lnTo>
                <a:lnTo>
                  <a:pt x="1690" y="204"/>
                </a:lnTo>
                <a:lnTo>
                  <a:pt x="1691" y="187"/>
                </a:lnTo>
                <a:lnTo>
                  <a:pt x="1691" y="187"/>
                </a:lnTo>
                <a:lnTo>
                  <a:pt x="1692" y="204"/>
                </a:lnTo>
                <a:lnTo>
                  <a:pt x="1692" y="238"/>
                </a:lnTo>
                <a:lnTo>
                  <a:pt x="1693" y="255"/>
                </a:lnTo>
                <a:lnTo>
                  <a:pt x="1694" y="272"/>
                </a:lnTo>
                <a:lnTo>
                  <a:pt x="1694" y="255"/>
                </a:lnTo>
                <a:lnTo>
                  <a:pt x="1695" y="204"/>
                </a:lnTo>
                <a:lnTo>
                  <a:pt x="1695" y="221"/>
                </a:lnTo>
                <a:lnTo>
                  <a:pt x="1696" y="255"/>
                </a:lnTo>
                <a:lnTo>
                  <a:pt x="1696" y="272"/>
                </a:lnTo>
                <a:lnTo>
                  <a:pt x="1697" y="272"/>
                </a:lnTo>
                <a:lnTo>
                  <a:pt x="1698" y="255"/>
                </a:lnTo>
                <a:lnTo>
                  <a:pt x="1698" y="272"/>
                </a:lnTo>
                <a:lnTo>
                  <a:pt x="1699" y="272"/>
                </a:lnTo>
                <a:lnTo>
                  <a:pt x="1699" y="255"/>
                </a:lnTo>
                <a:lnTo>
                  <a:pt x="1700" y="255"/>
                </a:lnTo>
                <a:lnTo>
                  <a:pt x="1700" y="238"/>
                </a:lnTo>
                <a:lnTo>
                  <a:pt x="1701" y="255"/>
                </a:lnTo>
                <a:lnTo>
                  <a:pt x="1702" y="255"/>
                </a:lnTo>
                <a:lnTo>
                  <a:pt x="1702" y="255"/>
                </a:lnTo>
                <a:lnTo>
                  <a:pt x="1703" y="238"/>
                </a:lnTo>
                <a:lnTo>
                  <a:pt x="1704" y="221"/>
                </a:lnTo>
                <a:lnTo>
                  <a:pt x="1704" y="221"/>
                </a:lnTo>
                <a:lnTo>
                  <a:pt x="1705" y="221"/>
                </a:lnTo>
                <a:lnTo>
                  <a:pt x="1705" y="238"/>
                </a:lnTo>
                <a:lnTo>
                  <a:pt x="1706" y="187"/>
                </a:lnTo>
                <a:lnTo>
                  <a:pt x="1706" y="136"/>
                </a:lnTo>
                <a:lnTo>
                  <a:pt x="1707" y="119"/>
                </a:lnTo>
                <a:lnTo>
                  <a:pt x="1708" y="153"/>
                </a:lnTo>
                <a:lnTo>
                  <a:pt x="1708" y="221"/>
                </a:lnTo>
                <a:lnTo>
                  <a:pt x="1709" y="221"/>
                </a:lnTo>
                <a:lnTo>
                  <a:pt x="1709" y="238"/>
                </a:lnTo>
                <a:lnTo>
                  <a:pt x="1710" y="255"/>
                </a:lnTo>
                <a:lnTo>
                  <a:pt x="1710" y="289"/>
                </a:lnTo>
                <a:lnTo>
                  <a:pt x="1711" y="340"/>
                </a:lnTo>
                <a:lnTo>
                  <a:pt x="1711" y="340"/>
                </a:lnTo>
                <a:lnTo>
                  <a:pt x="1712" y="323"/>
                </a:lnTo>
                <a:lnTo>
                  <a:pt x="1713" y="289"/>
                </a:lnTo>
                <a:lnTo>
                  <a:pt x="1713" y="272"/>
                </a:lnTo>
                <a:lnTo>
                  <a:pt x="1714" y="272"/>
                </a:lnTo>
                <a:lnTo>
                  <a:pt x="1714" y="289"/>
                </a:lnTo>
                <a:lnTo>
                  <a:pt x="1715" y="272"/>
                </a:lnTo>
                <a:lnTo>
                  <a:pt x="1715" y="255"/>
                </a:lnTo>
                <a:lnTo>
                  <a:pt x="1716" y="255"/>
                </a:lnTo>
                <a:lnTo>
                  <a:pt x="1717" y="238"/>
                </a:lnTo>
                <a:lnTo>
                  <a:pt x="1717" y="238"/>
                </a:lnTo>
                <a:lnTo>
                  <a:pt x="1718" y="221"/>
                </a:lnTo>
                <a:lnTo>
                  <a:pt x="1718" y="238"/>
                </a:lnTo>
                <a:lnTo>
                  <a:pt x="1719" y="238"/>
                </a:lnTo>
                <a:lnTo>
                  <a:pt x="1719" y="238"/>
                </a:lnTo>
                <a:lnTo>
                  <a:pt x="1720" y="238"/>
                </a:lnTo>
                <a:lnTo>
                  <a:pt x="1721" y="238"/>
                </a:lnTo>
                <a:lnTo>
                  <a:pt x="1721" y="221"/>
                </a:lnTo>
                <a:lnTo>
                  <a:pt x="1722" y="221"/>
                </a:lnTo>
                <a:lnTo>
                  <a:pt x="1722" y="221"/>
                </a:lnTo>
                <a:lnTo>
                  <a:pt x="1723" y="221"/>
                </a:lnTo>
                <a:lnTo>
                  <a:pt x="1723" y="238"/>
                </a:lnTo>
                <a:lnTo>
                  <a:pt x="1724" y="238"/>
                </a:lnTo>
                <a:lnTo>
                  <a:pt x="1725" y="238"/>
                </a:lnTo>
                <a:lnTo>
                  <a:pt x="1725" y="255"/>
                </a:lnTo>
                <a:lnTo>
                  <a:pt x="1726" y="255"/>
                </a:lnTo>
                <a:lnTo>
                  <a:pt x="1726" y="221"/>
                </a:lnTo>
                <a:lnTo>
                  <a:pt x="1727" y="187"/>
                </a:lnTo>
                <a:lnTo>
                  <a:pt x="1727" y="119"/>
                </a:lnTo>
                <a:lnTo>
                  <a:pt x="1728" y="85"/>
                </a:lnTo>
                <a:lnTo>
                  <a:pt x="1728" y="153"/>
                </a:lnTo>
                <a:lnTo>
                  <a:pt x="1729" y="187"/>
                </a:lnTo>
                <a:lnTo>
                  <a:pt x="1730" y="255"/>
                </a:lnTo>
                <a:lnTo>
                  <a:pt x="1730" y="255"/>
                </a:lnTo>
                <a:lnTo>
                  <a:pt x="1731" y="119"/>
                </a:lnTo>
                <a:lnTo>
                  <a:pt x="1731" y="34"/>
                </a:lnTo>
                <a:lnTo>
                  <a:pt x="1732" y="119"/>
                </a:lnTo>
                <a:lnTo>
                  <a:pt x="1732" y="204"/>
                </a:lnTo>
                <a:lnTo>
                  <a:pt x="1733" y="306"/>
                </a:lnTo>
                <a:lnTo>
                  <a:pt x="1734" y="340"/>
                </a:lnTo>
                <a:lnTo>
                  <a:pt x="1734" y="323"/>
                </a:lnTo>
                <a:lnTo>
                  <a:pt x="1735" y="238"/>
                </a:lnTo>
                <a:lnTo>
                  <a:pt x="1736" y="238"/>
                </a:lnTo>
                <a:lnTo>
                  <a:pt x="1736" y="306"/>
                </a:lnTo>
                <a:lnTo>
                  <a:pt x="1737" y="374"/>
                </a:lnTo>
                <a:lnTo>
                  <a:pt x="1737" y="374"/>
                </a:lnTo>
                <a:lnTo>
                  <a:pt x="1738" y="323"/>
                </a:lnTo>
                <a:lnTo>
                  <a:pt x="1738" y="272"/>
                </a:lnTo>
                <a:lnTo>
                  <a:pt x="1739" y="221"/>
                </a:lnTo>
                <a:lnTo>
                  <a:pt x="1740" y="255"/>
                </a:lnTo>
                <a:lnTo>
                  <a:pt x="1740" y="255"/>
                </a:lnTo>
                <a:lnTo>
                  <a:pt x="1741" y="255"/>
                </a:lnTo>
                <a:lnTo>
                  <a:pt x="1741" y="221"/>
                </a:lnTo>
                <a:lnTo>
                  <a:pt x="1742" y="187"/>
                </a:lnTo>
                <a:lnTo>
                  <a:pt x="1742" y="187"/>
                </a:lnTo>
                <a:lnTo>
                  <a:pt x="1743" y="187"/>
                </a:lnTo>
                <a:lnTo>
                  <a:pt x="1744" y="170"/>
                </a:lnTo>
                <a:lnTo>
                  <a:pt x="1744" y="187"/>
                </a:lnTo>
                <a:lnTo>
                  <a:pt x="1745" y="204"/>
                </a:lnTo>
                <a:lnTo>
                  <a:pt x="1745" y="221"/>
                </a:lnTo>
                <a:lnTo>
                  <a:pt x="1746" y="238"/>
                </a:lnTo>
                <a:lnTo>
                  <a:pt x="1746" y="272"/>
                </a:lnTo>
                <a:lnTo>
                  <a:pt x="1747" y="255"/>
                </a:lnTo>
                <a:lnTo>
                  <a:pt x="1748" y="255"/>
                </a:lnTo>
                <a:lnTo>
                  <a:pt x="1748" y="255"/>
                </a:lnTo>
                <a:lnTo>
                  <a:pt x="1749" y="272"/>
                </a:lnTo>
                <a:lnTo>
                  <a:pt x="1749" y="289"/>
                </a:lnTo>
                <a:lnTo>
                  <a:pt x="1750" y="306"/>
                </a:lnTo>
                <a:lnTo>
                  <a:pt x="1750" y="306"/>
                </a:lnTo>
                <a:lnTo>
                  <a:pt x="1751" y="340"/>
                </a:lnTo>
                <a:lnTo>
                  <a:pt x="1752" y="358"/>
                </a:lnTo>
                <a:lnTo>
                  <a:pt x="1752" y="374"/>
                </a:lnTo>
                <a:lnTo>
                  <a:pt x="1753" y="323"/>
                </a:lnTo>
                <a:lnTo>
                  <a:pt x="1753" y="187"/>
                </a:lnTo>
                <a:lnTo>
                  <a:pt x="1754" y="85"/>
                </a:lnTo>
                <a:lnTo>
                  <a:pt x="1754" y="238"/>
                </a:lnTo>
                <a:lnTo>
                  <a:pt x="1755" y="340"/>
                </a:lnTo>
                <a:lnTo>
                  <a:pt x="1755" y="374"/>
                </a:lnTo>
                <a:lnTo>
                  <a:pt x="1756" y="374"/>
                </a:lnTo>
                <a:lnTo>
                  <a:pt x="1757" y="374"/>
                </a:lnTo>
                <a:lnTo>
                  <a:pt x="1757" y="340"/>
                </a:lnTo>
                <a:lnTo>
                  <a:pt x="1758" y="289"/>
                </a:lnTo>
                <a:lnTo>
                  <a:pt x="1758" y="272"/>
                </a:lnTo>
                <a:lnTo>
                  <a:pt x="1759" y="289"/>
                </a:lnTo>
                <a:lnTo>
                  <a:pt x="1759" y="255"/>
                </a:lnTo>
                <a:lnTo>
                  <a:pt x="1760" y="221"/>
                </a:lnTo>
                <a:lnTo>
                  <a:pt x="1761" y="187"/>
                </a:lnTo>
                <a:lnTo>
                  <a:pt x="1761" y="170"/>
                </a:lnTo>
                <a:lnTo>
                  <a:pt x="1762" y="153"/>
                </a:lnTo>
                <a:lnTo>
                  <a:pt x="1762" y="153"/>
                </a:lnTo>
                <a:lnTo>
                  <a:pt x="1763" y="187"/>
                </a:lnTo>
                <a:lnTo>
                  <a:pt x="1763" y="221"/>
                </a:lnTo>
                <a:lnTo>
                  <a:pt x="1764" y="255"/>
                </a:lnTo>
                <a:lnTo>
                  <a:pt x="1765" y="289"/>
                </a:lnTo>
                <a:lnTo>
                  <a:pt x="1765" y="272"/>
                </a:lnTo>
                <a:lnTo>
                  <a:pt x="1766" y="238"/>
                </a:lnTo>
                <a:lnTo>
                  <a:pt x="1766" y="204"/>
                </a:lnTo>
                <a:lnTo>
                  <a:pt x="1767" y="221"/>
                </a:lnTo>
                <a:lnTo>
                  <a:pt x="1767" y="204"/>
                </a:lnTo>
                <a:lnTo>
                  <a:pt x="1768" y="187"/>
                </a:lnTo>
                <a:lnTo>
                  <a:pt x="1769" y="204"/>
                </a:lnTo>
                <a:lnTo>
                  <a:pt x="1769" y="204"/>
                </a:lnTo>
                <a:lnTo>
                  <a:pt x="1770" y="204"/>
                </a:lnTo>
                <a:lnTo>
                  <a:pt x="1771" y="221"/>
                </a:lnTo>
                <a:lnTo>
                  <a:pt x="1771" y="238"/>
                </a:lnTo>
                <a:lnTo>
                  <a:pt x="1772" y="238"/>
                </a:lnTo>
                <a:lnTo>
                  <a:pt x="1772" y="221"/>
                </a:lnTo>
                <a:lnTo>
                  <a:pt x="1773" y="170"/>
                </a:lnTo>
                <a:lnTo>
                  <a:pt x="1773" y="136"/>
                </a:lnTo>
                <a:lnTo>
                  <a:pt x="1774" y="119"/>
                </a:lnTo>
                <a:lnTo>
                  <a:pt x="1775" y="153"/>
                </a:lnTo>
                <a:lnTo>
                  <a:pt x="1775" y="221"/>
                </a:lnTo>
                <a:lnTo>
                  <a:pt x="1776" y="255"/>
                </a:lnTo>
                <a:lnTo>
                  <a:pt x="1776" y="255"/>
                </a:lnTo>
                <a:lnTo>
                  <a:pt x="1777" y="153"/>
                </a:lnTo>
                <a:lnTo>
                  <a:pt x="1777" y="51"/>
                </a:lnTo>
                <a:lnTo>
                  <a:pt x="1778" y="136"/>
                </a:lnTo>
                <a:lnTo>
                  <a:pt x="1778" y="204"/>
                </a:lnTo>
                <a:lnTo>
                  <a:pt x="1779" y="272"/>
                </a:lnTo>
                <a:lnTo>
                  <a:pt x="1780" y="323"/>
                </a:lnTo>
                <a:lnTo>
                  <a:pt x="1780" y="323"/>
                </a:lnTo>
                <a:lnTo>
                  <a:pt x="1781" y="272"/>
                </a:lnTo>
                <a:lnTo>
                  <a:pt x="1781" y="255"/>
                </a:lnTo>
                <a:lnTo>
                  <a:pt x="1782" y="340"/>
                </a:lnTo>
                <a:lnTo>
                  <a:pt x="1782" y="409"/>
                </a:lnTo>
                <a:lnTo>
                  <a:pt x="1783" y="374"/>
                </a:lnTo>
                <a:lnTo>
                  <a:pt x="1784" y="340"/>
                </a:lnTo>
                <a:lnTo>
                  <a:pt x="1784" y="255"/>
                </a:lnTo>
                <a:lnTo>
                  <a:pt x="1785" y="204"/>
                </a:lnTo>
                <a:lnTo>
                  <a:pt x="1785" y="187"/>
                </a:lnTo>
                <a:lnTo>
                  <a:pt x="1786" y="221"/>
                </a:lnTo>
                <a:lnTo>
                  <a:pt x="1786" y="255"/>
                </a:lnTo>
                <a:lnTo>
                  <a:pt x="1787" y="238"/>
                </a:lnTo>
                <a:lnTo>
                  <a:pt x="1788" y="204"/>
                </a:lnTo>
                <a:lnTo>
                  <a:pt x="1788" y="187"/>
                </a:lnTo>
                <a:lnTo>
                  <a:pt x="1789" y="204"/>
                </a:lnTo>
                <a:lnTo>
                  <a:pt x="1789" y="221"/>
                </a:lnTo>
                <a:lnTo>
                  <a:pt x="1790" y="221"/>
                </a:lnTo>
                <a:lnTo>
                  <a:pt x="1790" y="221"/>
                </a:lnTo>
                <a:lnTo>
                  <a:pt x="1791" y="221"/>
                </a:lnTo>
                <a:lnTo>
                  <a:pt x="1792" y="204"/>
                </a:lnTo>
                <a:lnTo>
                  <a:pt x="1792" y="204"/>
                </a:lnTo>
                <a:lnTo>
                  <a:pt x="1793" y="221"/>
                </a:lnTo>
                <a:lnTo>
                  <a:pt x="1793" y="221"/>
                </a:lnTo>
                <a:lnTo>
                  <a:pt x="1794" y="238"/>
                </a:lnTo>
                <a:lnTo>
                  <a:pt x="1794" y="238"/>
                </a:lnTo>
                <a:lnTo>
                  <a:pt x="1795" y="221"/>
                </a:lnTo>
                <a:lnTo>
                  <a:pt x="1795" y="221"/>
                </a:lnTo>
                <a:lnTo>
                  <a:pt x="1796" y="221"/>
                </a:lnTo>
                <a:lnTo>
                  <a:pt x="1797" y="221"/>
                </a:lnTo>
                <a:lnTo>
                  <a:pt x="1797" y="170"/>
                </a:lnTo>
                <a:lnTo>
                  <a:pt x="1798" y="170"/>
                </a:lnTo>
                <a:lnTo>
                  <a:pt x="1798" y="204"/>
                </a:lnTo>
                <a:lnTo>
                  <a:pt x="1799" y="221"/>
                </a:lnTo>
                <a:lnTo>
                  <a:pt x="1799" y="238"/>
                </a:lnTo>
                <a:lnTo>
                  <a:pt x="1800" y="221"/>
                </a:lnTo>
                <a:lnTo>
                  <a:pt x="1801" y="170"/>
                </a:lnTo>
                <a:lnTo>
                  <a:pt x="1801" y="221"/>
                </a:lnTo>
                <a:lnTo>
                  <a:pt x="1802" y="323"/>
                </a:lnTo>
                <a:lnTo>
                  <a:pt x="1803" y="358"/>
                </a:lnTo>
                <a:lnTo>
                  <a:pt x="1803" y="323"/>
                </a:lnTo>
                <a:lnTo>
                  <a:pt x="1804" y="340"/>
                </a:lnTo>
                <a:lnTo>
                  <a:pt x="1804" y="306"/>
                </a:lnTo>
                <a:lnTo>
                  <a:pt x="1805" y="255"/>
                </a:lnTo>
                <a:lnTo>
                  <a:pt x="1805" y="289"/>
                </a:lnTo>
                <a:lnTo>
                  <a:pt x="1806" y="340"/>
                </a:lnTo>
                <a:lnTo>
                  <a:pt x="1807" y="323"/>
                </a:lnTo>
                <a:lnTo>
                  <a:pt x="1807" y="289"/>
                </a:lnTo>
                <a:lnTo>
                  <a:pt x="1808" y="221"/>
                </a:lnTo>
                <a:lnTo>
                  <a:pt x="1808" y="187"/>
                </a:lnTo>
                <a:lnTo>
                  <a:pt x="1809" y="204"/>
                </a:lnTo>
                <a:lnTo>
                  <a:pt x="1809" y="221"/>
                </a:lnTo>
                <a:lnTo>
                  <a:pt x="1810" y="272"/>
                </a:lnTo>
                <a:lnTo>
                  <a:pt x="1811" y="272"/>
                </a:lnTo>
                <a:lnTo>
                  <a:pt x="1811" y="272"/>
                </a:lnTo>
                <a:lnTo>
                  <a:pt x="1812" y="272"/>
                </a:lnTo>
                <a:lnTo>
                  <a:pt x="1812" y="272"/>
                </a:lnTo>
                <a:lnTo>
                  <a:pt x="1813" y="272"/>
                </a:lnTo>
                <a:lnTo>
                  <a:pt x="1813" y="272"/>
                </a:lnTo>
                <a:lnTo>
                  <a:pt x="1814" y="272"/>
                </a:lnTo>
                <a:lnTo>
                  <a:pt x="1815" y="272"/>
                </a:lnTo>
                <a:lnTo>
                  <a:pt x="1815" y="289"/>
                </a:lnTo>
                <a:lnTo>
                  <a:pt x="1816" y="289"/>
                </a:lnTo>
                <a:lnTo>
                  <a:pt x="1816" y="289"/>
                </a:lnTo>
                <a:lnTo>
                  <a:pt x="1817" y="289"/>
                </a:lnTo>
                <a:lnTo>
                  <a:pt x="1817" y="289"/>
                </a:lnTo>
                <a:lnTo>
                  <a:pt x="1818" y="272"/>
                </a:lnTo>
                <a:lnTo>
                  <a:pt x="1818" y="255"/>
                </a:lnTo>
                <a:lnTo>
                  <a:pt x="1819" y="272"/>
                </a:lnTo>
                <a:lnTo>
                  <a:pt x="1820" y="272"/>
                </a:lnTo>
                <a:lnTo>
                  <a:pt x="1820" y="255"/>
                </a:lnTo>
                <a:lnTo>
                  <a:pt x="1821" y="289"/>
                </a:lnTo>
                <a:lnTo>
                  <a:pt x="1821" y="289"/>
                </a:lnTo>
                <a:lnTo>
                  <a:pt x="1822" y="272"/>
                </a:lnTo>
                <a:lnTo>
                  <a:pt x="1822" y="221"/>
                </a:lnTo>
                <a:lnTo>
                  <a:pt x="1823" y="187"/>
                </a:lnTo>
                <a:lnTo>
                  <a:pt x="1824" y="238"/>
                </a:lnTo>
                <a:lnTo>
                  <a:pt x="1824" y="255"/>
                </a:lnTo>
                <a:lnTo>
                  <a:pt x="1825" y="238"/>
                </a:lnTo>
                <a:lnTo>
                  <a:pt x="1825" y="204"/>
                </a:lnTo>
                <a:lnTo>
                  <a:pt x="1826" y="255"/>
                </a:lnTo>
                <a:lnTo>
                  <a:pt x="1826" y="272"/>
                </a:lnTo>
                <a:lnTo>
                  <a:pt x="1827" y="255"/>
                </a:lnTo>
                <a:lnTo>
                  <a:pt x="1828" y="221"/>
                </a:lnTo>
                <a:lnTo>
                  <a:pt x="1828" y="204"/>
                </a:lnTo>
                <a:lnTo>
                  <a:pt x="1829" y="187"/>
                </a:lnTo>
                <a:lnTo>
                  <a:pt x="1829" y="221"/>
                </a:lnTo>
                <a:lnTo>
                  <a:pt x="1830" y="238"/>
                </a:lnTo>
                <a:lnTo>
                  <a:pt x="1830" y="255"/>
                </a:lnTo>
                <a:lnTo>
                  <a:pt x="1831" y="255"/>
                </a:lnTo>
                <a:lnTo>
                  <a:pt x="1832" y="238"/>
                </a:lnTo>
                <a:lnTo>
                  <a:pt x="1832" y="238"/>
                </a:lnTo>
                <a:lnTo>
                  <a:pt x="1833" y="255"/>
                </a:lnTo>
                <a:lnTo>
                  <a:pt x="1833" y="272"/>
                </a:lnTo>
                <a:lnTo>
                  <a:pt x="1834" y="272"/>
                </a:lnTo>
                <a:lnTo>
                  <a:pt x="1834" y="255"/>
                </a:lnTo>
                <a:lnTo>
                  <a:pt x="1835" y="255"/>
                </a:lnTo>
                <a:lnTo>
                  <a:pt x="1836" y="255"/>
                </a:lnTo>
                <a:lnTo>
                  <a:pt x="1836" y="255"/>
                </a:lnTo>
                <a:lnTo>
                  <a:pt x="1837" y="238"/>
                </a:lnTo>
                <a:lnTo>
                  <a:pt x="1838" y="221"/>
                </a:lnTo>
                <a:lnTo>
                  <a:pt x="1838" y="204"/>
                </a:lnTo>
                <a:lnTo>
                  <a:pt x="1839" y="204"/>
                </a:lnTo>
                <a:lnTo>
                  <a:pt x="1839" y="187"/>
                </a:lnTo>
                <a:lnTo>
                  <a:pt x="1840" y="187"/>
                </a:lnTo>
                <a:lnTo>
                  <a:pt x="1840" y="187"/>
                </a:lnTo>
                <a:lnTo>
                  <a:pt x="1841" y="204"/>
                </a:lnTo>
                <a:lnTo>
                  <a:pt x="1842" y="204"/>
                </a:lnTo>
                <a:lnTo>
                  <a:pt x="1842" y="221"/>
                </a:lnTo>
                <a:lnTo>
                  <a:pt x="1843" y="238"/>
                </a:lnTo>
                <a:lnTo>
                  <a:pt x="1843" y="255"/>
                </a:lnTo>
                <a:lnTo>
                  <a:pt x="1844" y="204"/>
                </a:lnTo>
                <a:lnTo>
                  <a:pt x="1844" y="153"/>
                </a:lnTo>
                <a:lnTo>
                  <a:pt x="1845" y="153"/>
                </a:lnTo>
                <a:lnTo>
                  <a:pt x="1845" y="153"/>
                </a:lnTo>
                <a:lnTo>
                  <a:pt x="1846" y="170"/>
                </a:lnTo>
                <a:lnTo>
                  <a:pt x="1847" y="255"/>
                </a:lnTo>
                <a:lnTo>
                  <a:pt x="1847" y="306"/>
                </a:lnTo>
                <a:lnTo>
                  <a:pt x="1848" y="323"/>
                </a:lnTo>
                <a:lnTo>
                  <a:pt x="1848" y="289"/>
                </a:lnTo>
                <a:lnTo>
                  <a:pt x="1849" y="238"/>
                </a:lnTo>
                <a:lnTo>
                  <a:pt x="1849" y="255"/>
                </a:lnTo>
                <a:lnTo>
                  <a:pt x="1850" y="306"/>
                </a:lnTo>
                <a:lnTo>
                  <a:pt x="1851" y="358"/>
                </a:lnTo>
                <a:lnTo>
                  <a:pt x="1851" y="391"/>
                </a:lnTo>
                <a:lnTo>
                  <a:pt x="1852" y="374"/>
                </a:lnTo>
                <a:lnTo>
                  <a:pt x="1852" y="289"/>
                </a:lnTo>
                <a:lnTo>
                  <a:pt x="1853" y="204"/>
                </a:lnTo>
                <a:lnTo>
                  <a:pt x="1853" y="221"/>
                </a:lnTo>
                <a:lnTo>
                  <a:pt x="1854" y="238"/>
                </a:lnTo>
                <a:lnTo>
                  <a:pt x="1855" y="238"/>
                </a:lnTo>
                <a:lnTo>
                  <a:pt x="1855" y="221"/>
                </a:lnTo>
                <a:lnTo>
                  <a:pt x="1856" y="204"/>
                </a:lnTo>
                <a:lnTo>
                  <a:pt x="1856" y="204"/>
                </a:lnTo>
                <a:lnTo>
                  <a:pt x="1857" y="221"/>
                </a:lnTo>
                <a:lnTo>
                  <a:pt x="1857" y="238"/>
                </a:lnTo>
                <a:lnTo>
                  <a:pt x="1858" y="238"/>
                </a:lnTo>
                <a:lnTo>
                  <a:pt x="1859" y="221"/>
                </a:lnTo>
                <a:lnTo>
                  <a:pt x="1859" y="221"/>
                </a:lnTo>
                <a:lnTo>
                  <a:pt x="1860" y="221"/>
                </a:lnTo>
                <a:lnTo>
                  <a:pt x="1860" y="221"/>
                </a:lnTo>
                <a:lnTo>
                  <a:pt x="1861" y="221"/>
                </a:lnTo>
                <a:lnTo>
                  <a:pt x="1861" y="238"/>
                </a:lnTo>
                <a:lnTo>
                  <a:pt x="1862" y="221"/>
                </a:lnTo>
                <a:lnTo>
                  <a:pt x="1862" y="238"/>
                </a:lnTo>
                <a:lnTo>
                  <a:pt x="1863" y="204"/>
                </a:lnTo>
                <a:lnTo>
                  <a:pt x="1864" y="187"/>
                </a:lnTo>
                <a:lnTo>
                  <a:pt x="1864" y="170"/>
                </a:lnTo>
                <a:lnTo>
                  <a:pt x="1865" y="136"/>
                </a:lnTo>
                <a:lnTo>
                  <a:pt x="1865" y="119"/>
                </a:lnTo>
                <a:lnTo>
                  <a:pt x="1866" y="170"/>
                </a:lnTo>
                <a:lnTo>
                  <a:pt x="1866" y="221"/>
                </a:lnTo>
                <a:lnTo>
                  <a:pt x="1867" y="255"/>
                </a:lnTo>
                <a:lnTo>
                  <a:pt x="1868" y="238"/>
                </a:lnTo>
                <a:lnTo>
                  <a:pt x="1868" y="119"/>
                </a:lnTo>
                <a:lnTo>
                  <a:pt x="1869" y="34"/>
                </a:lnTo>
                <a:lnTo>
                  <a:pt x="1870" y="119"/>
                </a:lnTo>
                <a:lnTo>
                  <a:pt x="1870" y="204"/>
                </a:lnTo>
                <a:lnTo>
                  <a:pt x="1871" y="272"/>
                </a:lnTo>
                <a:lnTo>
                  <a:pt x="1871" y="306"/>
                </a:lnTo>
                <a:lnTo>
                  <a:pt x="1872" y="255"/>
                </a:lnTo>
                <a:lnTo>
                  <a:pt x="1872" y="238"/>
                </a:lnTo>
                <a:lnTo>
                  <a:pt x="1873" y="289"/>
                </a:lnTo>
                <a:lnTo>
                  <a:pt x="1874" y="358"/>
                </a:lnTo>
                <a:lnTo>
                  <a:pt x="1874" y="391"/>
                </a:lnTo>
                <a:lnTo>
                  <a:pt x="1875" y="374"/>
                </a:lnTo>
                <a:lnTo>
                  <a:pt x="1875" y="374"/>
                </a:lnTo>
                <a:lnTo>
                  <a:pt x="1876" y="306"/>
                </a:lnTo>
                <a:lnTo>
                  <a:pt x="1876" y="255"/>
                </a:lnTo>
                <a:lnTo>
                  <a:pt x="1877" y="272"/>
                </a:lnTo>
                <a:lnTo>
                  <a:pt x="1878" y="272"/>
                </a:lnTo>
                <a:lnTo>
                  <a:pt x="1878" y="255"/>
                </a:lnTo>
                <a:lnTo>
                  <a:pt x="1879" y="204"/>
                </a:lnTo>
                <a:lnTo>
                  <a:pt x="1879" y="170"/>
                </a:lnTo>
                <a:lnTo>
                  <a:pt x="1880" y="153"/>
                </a:lnTo>
                <a:lnTo>
                  <a:pt x="1880" y="170"/>
                </a:lnTo>
                <a:lnTo>
                  <a:pt x="1881" y="170"/>
                </a:lnTo>
                <a:lnTo>
                  <a:pt x="1882" y="170"/>
                </a:lnTo>
                <a:lnTo>
                  <a:pt x="1882" y="187"/>
                </a:lnTo>
                <a:lnTo>
                  <a:pt x="1883" y="187"/>
                </a:lnTo>
                <a:lnTo>
                  <a:pt x="1883" y="221"/>
                </a:lnTo>
                <a:lnTo>
                  <a:pt x="1884" y="238"/>
                </a:lnTo>
                <a:lnTo>
                  <a:pt x="1884" y="238"/>
                </a:lnTo>
                <a:lnTo>
                  <a:pt x="1885" y="255"/>
                </a:lnTo>
                <a:lnTo>
                  <a:pt x="1885" y="255"/>
                </a:lnTo>
                <a:lnTo>
                  <a:pt x="1886" y="238"/>
                </a:lnTo>
                <a:lnTo>
                  <a:pt x="1887" y="255"/>
                </a:lnTo>
                <a:lnTo>
                  <a:pt x="1887" y="272"/>
                </a:lnTo>
                <a:lnTo>
                  <a:pt x="1888" y="255"/>
                </a:lnTo>
                <a:lnTo>
                  <a:pt x="1888" y="272"/>
                </a:lnTo>
                <a:lnTo>
                  <a:pt x="1889" y="289"/>
                </a:lnTo>
                <a:lnTo>
                  <a:pt x="1889" y="358"/>
                </a:lnTo>
                <a:lnTo>
                  <a:pt x="1890" y="306"/>
                </a:lnTo>
                <a:lnTo>
                  <a:pt x="1891" y="170"/>
                </a:lnTo>
                <a:lnTo>
                  <a:pt x="1891" y="85"/>
                </a:lnTo>
                <a:lnTo>
                  <a:pt x="1892" y="153"/>
                </a:lnTo>
                <a:lnTo>
                  <a:pt x="1892" y="306"/>
                </a:lnTo>
                <a:lnTo>
                  <a:pt x="1893" y="323"/>
                </a:lnTo>
                <a:lnTo>
                  <a:pt x="1893" y="323"/>
                </a:lnTo>
                <a:lnTo>
                  <a:pt x="1894" y="340"/>
                </a:lnTo>
                <a:lnTo>
                  <a:pt x="1895" y="358"/>
                </a:lnTo>
                <a:lnTo>
                  <a:pt x="1895" y="306"/>
                </a:lnTo>
                <a:lnTo>
                  <a:pt x="1896" y="306"/>
                </a:lnTo>
                <a:lnTo>
                  <a:pt x="1896" y="358"/>
                </a:lnTo>
                <a:lnTo>
                  <a:pt x="1897" y="323"/>
                </a:lnTo>
                <a:lnTo>
                  <a:pt x="1897" y="272"/>
                </a:lnTo>
                <a:lnTo>
                  <a:pt x="1898" y="204"/>
                </a:lnTo>
                <a:lnTo>
                  <a:pt x="1899" y="153"/>
                </a:lnTo>
                <a:lnTo>
                  <a:pt x="1899" y="170"/>
                </a:lnTo>
                <a:lnTo>
                  <a:pt x="1900" y="187"/>
                </a:lnTo>
                <a:lnTo>
                  <a:pt x="1900" y="204"/>
                </a:lnTo>
                <a:lnTo>
                  <a:pt x="1901" y="204"/>
                </a:lnTo>
                <a:lnTo>
                  <a:pt x="1901" y="204"/>
                </a:lnTo>
                <a:lnTo>
                  <a:pt x="1902" y="221"/>
                </a:lnTo>
                <a:lnTo>
                  <a:pt x="1903" y="238"/>
                </a:lnTo>
                <a:lnTo>
                  <a:pt x="1903" y="255"/>
                </a:lnTo>
                <a:lnTo>
                  <a:pt x="1904" y="255"/>
                </a:lnTo>
                <a:lnTo>
                  <a:pt x="1905" y="238"/>
                </a:lnTo>
                <a:lnTo>
                  <a:pt x="1905" y="221"/>
                </a:lnTo>
                <a:lnTo>
                  <a:pt x="1906" y="204"/>
                </a:lnTo>
                <a:lnTo>
                  <a:pt x="1906" y="221"/>
                </a:lnTo>
                <a:lnTo>
                  <a:pt x="1907" y="221"/>
                </a:lnTo>
                <a:lnTo>
                  <a:pt x="1907" y="204"/>
                </a:lnTo>
                <a:lnTo>
                  <a:pt x="1908" y="221"/>
                </a:lnTo>
                <a:lnTo>
                  <a:pt x="1908" y="221"/>
                </a:lnTo>
                <a:lnTo>
                  <a:pt x="1909" y="221"/>
                </a:lnTo>
                <a:lnTo>
                  <a:pt x="1910" y="221"/>
                </a:lnTo>
                <a:lnTo>
                  <a:pt x="1910" y="221"/>
                </a:lnTo>
                <a:lnTo>
                  <a:pt x="1911" y="187"/>
                </a:lnTo>
                <a:lnTo>
                  <a:pt x="1911" y="153"/>
                </a:lnTo>
                <a:lnTo>
                  <a:pt x="1912" y="187"/>
                </a:lnTo>
                <a:lnTo>
                  <a:pt x="1912" y="238"/>
                </a:lnTo>
                <a:lnTo>
                  <a:pt x="1913" y="238"/>
                </a:lnTo>
                <a:lnTo>
                  <a:pt x="1914" y="238"/>
                </a:lnTo>
                <a:lnTo>
                  <a:pt x="1914" y="102"/>
                </a:lnTo>
                <a:lnTo>
                  <a:pt x="1915" y="51"/>
                </a:lnTo>
                <a:lnTo>
                  <a:pt x="1915" y="136"/>
                </a:lnTo>
                <a:lnTo>
                  <a:pt x="1916" y="187"/>
                </a:lnTo>
                <a:lnTo>
                  <a:pt x="1916" y="238"/>
                </a:lnTo>
                <a:lnTo>
                  <a:pt x="1917" y="289"/>
                </a:lnTo>
                <a:lnTo>
                  <a:pt x="1918" y="306"/>
                </a:lnTo>
                <a:lnTo>
                  <a:pt x="1918" y="289"/>
                </a:lnTo>
                <a:lnTo>
                  <a:pt x="1919" y="255"/>
                </a:lnTo>
                <a:lnTo>
                  <a:pt x="1919" y="306"/>
                </a:lnTo>
                <a:lnTo>
                  <a:pt x="1920" y="374"/>
                </a:lnTo>
                <a:lnTo>
                  <a:pt x="1920" y="391"/>
                </a:lnTo>
                <a:lnTo>
                  <a:pt x="1921" y="323"/>
                </a:lnTo>
                <a:lnTo>
                  <a:pt x="1922" y="272"/>
                </a:lnTo>
                <a:lnTo>
                  <a:pt x="1922" y="238"/>
                </a:lnTo>
                <a:lnTo>
                  <a:pt x="1923" y="255"/>
                </a:lnTo>
                <a:lnTo>
                  <a:pt x="1923" y="255"/>
                </a:lnTo>
                <a:lnTo>
                  <a:pt x="1924" y="238"/>
                </a:lnTo>
                <a:lnTo>
                  <a:pt x="1924" y="221"/>
                </a:lnTo>
                <a:lnTo>
                  <a:pt x="1925" y="204"/>
                </a:lnTo>
                <a:lnTo>
                  <a:pt x="1925" y="187"/>
                </a:lnTo>
                <a:lnTo>
                  <a:pt x="1926" y="187"/>
                </a:lnTo>
                <a:lnTo>
                  <a:pt x="1927" y="204"/>
                </a:lnTo>
                <a:lnTo>
                  <a:pt x="1927" y="204"/>
                </a:lnTo>
                <a:lnTo>
                  <a:pt x="1928" y="204"/>
                </a:lnTo>
                <a:lnTo>
                  <a:pt x="1928" y="204"/>
                </a:lnTo>
                <a:lnTo>
                  <a:pt x="1929" y="204"/>
                </a:lnTo>
                <a:lnTo>
                  <a:pt x="1929" y="221"/>
                </a:lnTo>
                <a:lnTo>
                  <a:pt x="1930" y="204"/>
                </a:lnTo>
                <a:lnTo>
                  <a:pt x="1931" y="221"/>
                </a:lnTo>
                <a:lnTo>
                  <a:pt x="1931" y="221"/>
                </a:lnTo>
                <a:lnTo>
                  <a:pt x="1932" y="221"/>
                </a:lnTo>
                <a:lnTo>
                  <a:pt x="1932" y="221"/>
                </a:lnTo>
                <a:lnTo>
                  <a:pt x="1933" y="238"/>
                </a:lnTo>
                <a:lnTo>
                  <a:pt x="1933" y="238"/>
                </a:lnTo>
                <a:lnTo>
                  <a:pt x="1934" y="221"/>
                </a:lnTo>
                <a:lnTo>
                  <a:pt x="1935" y="170"/>
                </a:lnTo>
                <a:lnTo>
                  <a:pt x="1935" y="153"/>
                </a:lnTo>
                <a:lnTo>
                  <a:pt x="1936" y="170"/>
                </a:lnTo>
                <a:lnTo>
                  <a:pt x="1937" y="153"/>
                </a:lnTo>
                <a:lnTo>
                  <a:pt x="1937" y="187"/>
                </a:lnTo>
                <a:lnTo>
                  <a:pt x="1938" y="221"/>
                </a:lnTo>
                <a:lnTo>
                  <a:pt x="1938" y="221"/>
                </a:lnTo>
                <a:lnTo>
                  <a:pt x="1939" y="289"/>
                </a:lnTo>
                <a:lnTo>
                  <a:pt x="1939" y="340"/>
                </a:lnTo>
                <a:lnTo>
                  <a:pt x="1940" y="358"/>
                </a:lnTo>
                <a:lnTo>
                  <a:pt x="1941" y="358"/>
                </a:lnTo>
                <a:lnTo>
                  <a:pt x="1941" y="358"/>
                </a:lnTo>
                <a:lnTo>
                  <a:pt x="1942" y="340"/>
                </a:lnTo>
                <a:lnTo>
                  <a:pt x="1942" y="272"/>
                </a:lnTo>
                <a:lnTo>
                  <a:pt x="1943" y="289"/>
                </a:lnTo>
                <a:lnTo>
                  <a:pt x="1943" y="289"/>
                </a:lnTo>
                <a:lnTo>
                  <a:pt x="1944" y="306"/>
                </a:lnTo>
                <a:lnTo>
                  <a:pt x="1945" y="289"/>
                </a:lnTo>
                <a:lnTo>
                  <a:pt x="1945" y="255"/>
                </a:lnTo>
                <a:lnTo>
                  <a:pt x="1946" y="238"/>
                </a:lnTo>
                <a:lnTo>
                  <a:pt x="1946" y="204"/>
                </a:lnTo>
                <a:lnTo>
                  <a:pt x="1947" y="221"/>
                </a:lnTo>
                <a:lnTo>
                  <a:pt x="1947" y="255"/>
                </a:lnTo>
                <a:lnTo>
                  <a:pt x="1948" y="272"/>
                </a:lnTo>
                <a:lnTo>
                  <a:pt x="1949" y="289"/>
                </a:lnTo>
                <a:lnTo>
                  <a:pt x="1949" y="289"/>
                </a:lnTo>
                <a:lnTo>
                  <a:pt x="1950" y="289"/>
                </a:lnTo>
                <a:lnTo>
                  <a:pt x="1950" y="255"/>
                </a:lnTo>
                <a:lnTo>
                  <a:pt x="1951" y="255"/>
                </a:lnTo>
                <a:lnTo>
                  <a:pt x="1951" y="255"/>
                </a:lnTo>
                <a:lnTo>
                  <a:pt x="1952" y="272"/>
                </a:lnTo>
                <a:lnTo>
                  <a:pt x="1952" y="272"/>
                </a:lnTo>
                <a:lnTo>
                  <a:pt x="1953" y="289"/>
                </a:lnTo>
                <a:lnTo>
                  <a:pt x="1954" y="306"/>
                </a:lnTo>
                <a:lnTo>
                  <a:pt x="1954" y="306"/>
                </a:lnTo>
                <a:lnTo>
                  <a:pt x="1955" y="289"/>
                </a:lnTo>
                <a:lnTo>
                  <a:pt x="1955" y="289"/>
                </a:lnTo>
                <a:lnTo>
                  <a:pt x="1956" y="272"/>
                </a:lnTo>
                <a:lnTo>
                  <a:pt x="1956" y="272"/>
                </a:lnTo>
                <a:lnTo>
                  <a:pt x="1957" y="272"/>
                </a:lnTo>
                <a:lnTo>
                  <a:pt x="1958" y="272"/>
                </a:lnTo>
                <a:lnTo>
                  <a:pt x="1958" y="306"/>
                </a:lnTo>
                <a:lnTo>
                  <a:pt x="1959" y="306"/>
                </a:lnTo>
                <a:lnTo>
                  <a:pt x="1959" y="272"/>
                </a:lnTo>
                <a:lnTo>
                  <a:pt x="1960" y="221"/>
                </a:lnTo>
                <a:lnTo>
                  <a:pt x="1960" y="153"/>
                </a:lnTo>
                <a:lnTo>
                  <a:pt x="1961" y="153"/>
                </a:lnTo>
                <a:lnTo>
                  <a:pt x="1962" y="255"/>
                </a:lnTo>
                <a:lnTo>
                  <a:pt x="1962" y="289"/>
                </a:lnTo>
                <a:lnTo>
                  <a:pt x="1963" y="272"/>
                </a:lnTo>
                <a:lnTo>
                  <a:pt x="1963" y="221"/>
                </a:lnTo>
                <a:lnTo>
                  <a:pt x="1964" y="204"/>
                </a:lnTo>
                <a:lnTo>
                  <a:pt x="1964" y="204"/>
                </a:lnTo>
                <a:lnTo>
                  <a:pt x="1965" y="238"/>
                </a:lnTo>
                <a:lnTo>
                  <a:pt x="1966" y="289"/>
                </a:lnTo>
                <a:lnTo>
                  <a:pt x="1966" y="289"/>
                </a:lnTo>
                <a:lnTo>
                  <a:pt x="1967" y="289"/>
                </a:lnTo>
                <a:lnTo>
                  <a:pt x="1967" y="255"/>
                </a:lnTo>
                <a:lnTo>
                  <a:pt x="1968" y="221"/>
                </a:lnTo>
                <a:lnTo>
                  <a:pt x="1969" y="204"/>
                </a:lnTo>
                <a:lnTo>
                  <a:pt x="1969" y="221"/>
                </a:lnTo>
                <a:lnTo>
                  <a:pt x="1970" y="221"/>
                </a:lnTo>
                <a:lnTo>
                  <a:pt x="1970" y="221"/>
                </a:lnTo>
                <a:lnTo>
                  <a:pt x="1971" y="221"/>
                </a:lnTo>
                <a:lnTo>
                  <a:pt x="1972" y="204"/>
                </a:lnTo>
                <a:lnTo>
                  <a:pt x="1972" y="221"/>
                </a:lnTo>
                <a:lnTo>
                  <a:pt x="1973" y="238"/>
                </a:lnTo>
                <a:lnTo>
                  <a:pt x="1973" y="238"/>
                </a:lnTo>
                <a:lnTo>
                  <a:pt x="1974" y="238"/>
                </a:lnTo>
                <a:lnTo>
                  <a:pt x="1974" y="238"/>
                </a:lnTo>
                <a:lnTo>
                  <a:pt x="1975" y="238"/>
                </a:lnTo>
                <a:lnTo>
                  <a:pt x="1975" y="255"/>
                </a:lnTo>
                <a:lnTo>
                  <a:pt x="1976" y="238"/>
                </a:lnTo>
                <a:lnTo>
                  <a:pt x="1977" y="255"/>
                </a:lnTo>
                <a:lnTo>
                  <a:pt x="1977" y="238"/>
                </a:lnTo>
                <a:lnTo>
                  <a:pt x="1978" y="221"/>
                </a:lnTo>
                <a:lnTo>
                  <a:pt x="1978" y="221"/>
                </a:lnTo>
                <a:lnTo>
                  <a:pt x="1979" y="204"/>
                </a:lnTo>
                <a:lnTo>
                  <a:pt x="1979" y="204"/>
                </a:lnTo>
                <a:lnTo>
                  <a:pt x="1980" y="221"/>
                </a:lnTo>
                <a:lnTo>
                  <a:pt x="1981" y="170"/>
                </a:lnTo>
                <a:lnTo>
                  <a:pt x="1981" y="119"/>
                </a:lnTo>
                <a:lnTo>
                  <a:pt x="1982" y="85"/>
                </a:lnTo>
                <a:lnTo>
                  <a:pt x="1982" y="34"/>
                </a:lnTo>
                <a:lnTo>
                  <a:pt x="1983" y="51"/>
                </a:lnTo>
                <a:lnTo>
                  <a:pt x="1983" y="85"/>
                </a:lnTo>
                <a:lnTo>
                  <a:pt x="1984" y="204"/>
                </a:lnTo>
                <a:lnTo>
                  <a:pt x="1985" y="340"/>
                </a:lnTo>
                <a:lnTo>
                  <a:pt x="1985" y="374"/>
                </a:lnTo>
                <a:lnTo>
                  <a:pt x="1986" y="358"/>
                </a:lnTo>
                <a:lnTo>
                  <a:pt x="1986" y="323"/>
                </a:lnTo>
                <a:lnTo>
                  <a:pt x="1987" y="340"/>
                </a:lnTo>
                <a:lnTo>
                  <a:pt x="1987" y="374"/>
                </a:lnTo>
                <a:lnTo>
                  <a:pt x="1988" y="409"/>
                </a:lnTo>
                <a:lnTo>
                  <a:pt x="1989" y="374"/>
                </a:lnTo>
                <a:lnTo>
                  <a:pt x="1989" y="358"/>
                </a:lnTo>
                <a:lnTo>
                  <a:pt x="1990" y="323"/>
                </a:lnTo>
                <a:lnTo>
                  <a:pt x="1990" y="306"/>
                </a:lnTo>
                <a:lnTo>
                  <a:pt x="1991" y="272"/>
                </a:lnTo>
                <a:lnTo>
                  <a:pt x="1991" y="255"/>
                </a:lnTo>
                <a:lnTo>
                  <a:pt x="1992" y="204"/>
                </a:lnTo>
                <a:lnTo>
                  <a:pt x="1992" y="170"/>
                </a:lnTo>
                <a:lnTo>
                  <a:pt x="1993" y="170"/>
                </a:lnTo>
                <a:lnTo>
                  <a:pt x="1994" y="204"/>
                </a:lnTo>
                <a:lnTo>
                  <a:pt x="1994" y="238"/>
                </a:lnTo>
                <a:lnTo>
                  <a:pt x="1995" y="255"/>
                </a:lnTo>
                <a:lnTo>
                  <a:pt x="1995" y="255"/>
                </a:lnTo>
                <a:lnTo>
                  <a:pt x="1996" y="238"/>
                </a:lnTo>
                <a:lnTo>
                  <a:pt x="1996" y="238"/>
                </a:lnTo>
                <a:lnTo>
                  <a:pt x="1997" y="221"/>
                </a:lnTo>
                <a:lnTo>
                  <a:pt x="1998" y="204"/>
                </a:lnTo>
                <a:lnTo>
                  <a:pt x="1998" y="204"/>
                </a:lnTo>
                <a:lnTo>
                  <a:pt x="1999" y="221"/>
                </a:lnTo>
                <a:lnTo>
                  <a:pt x="1999" y="238"/>
                </a:lnTo>
                <a:lnTo>
                  <a:pt x="2000" y="238"/>
                </a:lnTo>
                <a:lnTo>
                  <a:pt x="2000" y="238"/>
                </a:lnTo>
                <a:lnTo>
                  <a:pt x="2001" y="221"/>
                </a:lnTo>
                <a:lnTo>
                  <a:pt x="2002" y="221"/>
                </a:lnTo>
                <a:lnTo>
                  <a:pt x="2002" y="221"/>
                </a:lnTo>
                <a:lnTo>
                  <a:pt x="2003" y="187"/>
                </a:lnTo>
                <a:lnTo>
                  <a:pt x="2004" y="170"/>
                </a:lnTo>
                <a:lnTo>
                  <a:pt x="2004" y="221"/>
                </a:lnTo>
                <a:lnTo>
                  <a:pt x="2005" y="255"/>
                </a:lnTo>
                <a:lnTo>
                  <a:pt x="2005" y="238"/>
                </a:lnTo>
                <a:lnTo>
                  <a:pt x="2006" y="85"/>
                </a:lnTo>
                <a:lnTo>
                  <a:pt x="2006" y="51"/>
                </a:lnTo>
                <a:lnTo>
                  <a:pt x="2007" y="170"/>
                </a:lnTo>
                <a:lnTo>
                  <a:pt x="2008" y="221"/>
                </a:lnTo>
                <a:lnTo>
                  <a:pt x="2008" y="289"/>
                </a:lnTo>
                <a:lnTo>
                  <a:pt x="2009" y="323"/>
                </a:lnTo>
                <a:lnTo>
                  <a:pt x="2009" y="289"/>
                </a:lnTo>
                <a:lnTo>
                  <a:pt x="2010" y="204"/>
                </a:lnTo>
                <a:lnTo>
                  <a:pt x="2010" y="221"/>
                </a:lnTo>
                <a:lnTo>
                  <a:pt x="2011" y="289"/>
                </a:lnTo>
                <a:lnTo>
                  <a:pt x="2012" y="340"/>
                </a:lnTo>
                <a:lnTo>
                  <a:pt x="2012" y="358"/>
                </a:lnTo>
                <a:lnTo>
                  <a:pt x="2013" y="323"/>
                </a:lnTo>
                <a:lnTo>
                  <a:pt x="2013" y="306"/>
                </a:lnTo>
                <a:lnTo>
                  <a:pt x="2014" y="289"/>
                </a:lnTo>
                <a:lnTo>
                  <a:pt x="2014" y="272"/>
                </a:lnTo>
                <a:lnTo>
                  <a:pt x="2015" y="255"/>
                </a:lnTo>
                <a:lnTo>
                  <a:pt x="2015" y="238"/>
                </a:lnTo>
                <a:lnTo>
                  <a:pt x="2016" y="221"/>
                </a:lnTo>
                <a:lnTo>
                  <a:pt x="2017" y="170"/>
                </a:lnTo>
                <a:lnTo>
                  <a:pt x="2017" y="170"/>
                </a:lnTo>
                <a:lnTo>
                  <a:pt x="2018" y="153"/>
                </a:lnTo>
                <a:lnTo>
                  <a:pt x="2018" y="170"/>
                </a:lnTo>
                <a:lnTo>
                  <a:pt x="2019" y="170"/>
                </a:lnTo>
                <a:lnTo>
                  <a:pt x="2019" y="170"/>
                </a:lnTo>
                <a:lnTo>
                  <a:pt x="2020" y="170"/>
                </a:lnTo>
                <a:lnTo>
                  <a:pt x="2021" y="187"/>
                </a:lnTo>
                <a:lnTo>
                  <a:pt x="2021" y="221"/>
                </a:lnTo>
                <a:lnTo>
                  <a:pt x="2022" y="238"/>
                </a:lnTo>
                <a:lnTo>
                  <a:pt x="2022" y="255"/>
                </a:lnTo>
                <a:lnTo>
                  <a:pt x="2023" y="255"/>
                </a:lnTo>
                <a:lnTo>
                  <a:pt x="2023" y="272"/>
                </a:lnTo>
                <a:lnTo>
                  <a:pt x="2024" y="272"/>
                </a:lnTo>
                <a:lnTo>
                  <a:pt x="2025" y="289"/>
                </a:lnTo>
                <a:lnTo>
                  <a:pt x="2025" y="289"/>
                </a:lnTo>
                <a:lnTo>
                  <a:pt x="2026" y="272"/>
                </a:lnTo>
                <a:lnTo>
                  <a:pt x="2026" y="289"/>
                </a:lnTo>
                <a:lnTo>
                  <a:pt x="2027" y="358"/>
                </a:lnTo>
                <a:lnTo>
                  <a:pt x="2027" y="340"/>
                </a:lnTo>
                <a:lnTo>
                  <a:pt x="2028" y="170"/>
                </a:lnTo>
                <a:lnTo>
                  <a:pt x="2029" y="85"/>
                </a:lnTo>
                <a:lnTo>
                  <a:pt x="2029" y="221"/>
                </a:lnTo>
                <a:lnTo>
                  <a:pt x="2030" y="289"/>
                </a:lnTo>
                <a:lnTo>
                  <a:pt x="2030" y="289"/>
                </a:lnTo>
                <a:lnTo>
                  <a:pt x="2031" y="289"/>
                </a:lnTo>
                <a:lnTo>
                  <a:pt x="2031" y="323"/>
                </a:lnTo>
                <a:lnTo>
                  <a:pt x="2032" y="340"/>
                </a:lnTo>
                <a:lnTo>
                  <a:pt x="2032" y="340"/>
                </a:lnTo>
                <a:lnTo>
                  <a:pt x="2033" y="323"/>
                </a:lnTo>
                <a:lnTo>
                  <a:pt x="2034" y="340"/>
                </a:lnTo>
                <a:lnTo>
                  <a:pt x="2034" y="374"/>
                </a:lnTo>
                <a:lnTo>
                  <a:pt x="2035" y="323"/>
                </a:lnTo>
                <a:lnTo>
                  <a:pt x="2036" y="255"/>
                </a:lnTo>
                <a:lnTo>
                  <a:pt x="2036" y="187"/>
                </a:lnTo>
                <a:lnTo>
                  <a:pt x="2037" y="153"/>
                </a:lnTo>
                <a:lnTo>
                  <a:pt x="2037" y="170"/>
                </a:lnTo>
                <a:lnTo>
                  <a:pt x="2038" y="204"/>
                </a:lnTo>
                <a:lnTo>
                  <a:pt x="2039" y="238"/>
                </a:lnTo>
                <a:lnTo>
                  <a:pt x="2039" y="221"/>
                </a:lnTo>
                <a:lnTo>
                  <a:pt x="2040" y="204"/>
                </a:lnTo>
                <a:lnTo>
                  <a:pt x="2040" y="221"/>
                </a:lnTo>
                <a:lnTo>
                  <a:pt x="2041" y="238"/>
                </a:lnTo>
                <a:lnTo>
                  <a:pt x="2041" y="255"/>
                </a:lnTo>
                <a:lnTo>
                  <a:pt x="2042" y="255"/>
                </a:lnTo>
                <a:lnTo>
                  <a:pt x="2042" y="238"/>
                </a:lnTo>
                <a:lnTo>
                  <a:pt x="2043" y="221"/>
                </a:lnTo>
                <a:lnTo>
                  <a:pt x="2044" y="221"/>
                </a:lnTo>
                <a:lnTo>
                  <a:pt x="2044" y="255"/>
                </a:lnTo>
                <a:lnTo>
                  <a:pt x="2045" y="255"/>
                </a:lnTo>
                <a:lnTo>
                  <a:pt x="2045" y="255"/>
                </a:lnTo>
                <a:lnTo>
                  <a:pt x="2046" y="238"/>
                </a:lnTo>
                <a:lnTo>
                  <a:pt x="2046" y="204"/>
                </a:lnTo>
                <a:lnTo>
                  <a:pt x="2047" y="204"/>
                </a:lnTo>
                <a:lnTo>
                  <a:pt x="2048" y="170"/>
                </a:lnTo>
                <a:lnTo>
                  <a:pt x="2048" y="170"/>
                </a:lnTo>
                <a:lnTo>
                  <a:pt x="2049" y="153"/>
                </a:lnTo>
                <a:lnTo>
                  <a:pt x="2049" y="153"/>
                </a:lnTo>
                <a:lnTo>
                  <a:pt x="2050" y="204"/>
                </a:lnTo>
                <a:lnTo>
                  <a:pt x="2050" y="272"/>
                </a:lnTo>
                <a:lnTo>
                  <a:pt x="2051" y="272"/>
                </a:lnTo>
                <a:lnTo>
                  <a:pt x="2052" y="153"/>
                </a:lnTo>
                <a:lnTo>
                  <a:pt x="2052" y="85"/>
                </a:lnTo>
                <a:lnTo>
                  <a:pt x="2053" y="136"/>
                </a:lnTo>
                <a:lnTo>
                  <a:pt x="2053" y="204"/>
                </a:lnTo>
                <a:lnTo>
                  <a:pt x="2054" y="255"/>
                </a:lnTo>
                <a:lnTo>
                  <a:pt x="2054" y="306"/>
                </a:lnTo>
                <a:lnTo>
                  <a:pt x="2055" y="323"/>
                </a:lnTo>
                <a:lnTo>
                  <a:pt x="2056" y="289"/>
                </a:lnTo>
                <a:lnTo>
                  <a:pt x="2056" y="272"/>
                </a:lnTo>
                <a:lnTo>
                  <a:pt x="2057" y="272"/>
                </a:lnTo>
                <a:lnTo>
                  <a:pt x="2057" y="323"/>
                </a:lnTo>
                <a:lnTo>
                  <a:pt x="2058" y="358"/>
                </a:lnTo>
                <a:lnTo>
                  <a:pt x="2058" y="340"/>
                </a:lnTo>
                <a:lnTo>
                  <a:pt x="2059" y="323"/>
                </a:lnTo>
                <a:lnTo>
                  <a:pt x="2059" y="306"/>
                </a:lnTo>
                <a:lnTo>
                  <a:pt x="2060" y="289"/>
                </a:lnTo>
                <a:lnTo>
                  <a:pt x="2061" y="289"/>
                </a:lnTo>
                <a:lnTo>
                  <a:pt x="2061" y="238"/>
                </a:lnTo>
                <a:lnTo>
                  <a:pt x="2062" y="221"/>
                </a:lnTo>
                <a:lnTo>
                  <a:pt x="2062" y="187"/>
                </a:lnTo>
                <a:lnTo>
                  <a:pt x="2063" y="187"/>
                </a:lnTo>
                <a:lnTo>
                  <a:pt x="2063" y="170"/>
                </a:lnTo>
                <a:lnTo>
                  <a:pt x="2064" y="153"/>
                </a:lnTo>
                <a:lnTo>
                  <a:pt x="2065" y="170"/>
                </a:lnTo>
                <a:lnTo>
                  <a:pt x="2065" y="187"/>
                </a:lnTo>
                <a:lnTo>
                  <a:pt x="2066" y="187"/>
                </a:lnTo>
                <a:lnTo>
                  <a:pt x="2066" y="204"/>
                </a:lnTo>
                <a:lnTo>
                  <a:pt x="2067" y="221"/>
                </a:lnTo>
                <a:lnTo>
                  <a:pt x="2067" y="238"/>
                </a:lnTo>
                <a:lnTo>
                  <a:pt x="2068" y="255"/>
                </a:lnTo>
                <a:lnTo>
                  <a:pt x="2069" y="255"/>
                </a:lnTo>
                <a:lnTo>
                  <a:pt x="2069" y="255"/>
                </a:lnTo>
                <a:lnTo>
                  <a:pt x="2070" y="255"/>
                </a:lnTo>
                <a:lnTo>
                  <a:pt x="2071" y="255"/>
                </a:lnTo>
                <a:lnTo>
                  <a:pt x="2071" y="255"/>
                </a:lnTo>
                <a:lnTo>
                  <a:pt x="2072" y="255"/>
                </a:lnTo>
                <a:lnTo>
                  <a:pt x="2072" y="187"/>
                </a:lnTo>
                <a:lnTo>
                  <a:pt x="2073" y="153"/>
                </a:lnTo>
                <a:lnTo>
                  <a:pt x="2073" y="136"/>
                </a:lnTo>
                <a:lnTo>
                  <a:pt x="2074" y="153"/>
                </a:lnTo>
                <a:lnTo>
                  <a:pt x="2075" y="51"/>
                </a:lnTo>
                <a:lnTo>
                  <a:pt x="2075" y="51"/>
                </a:lnTo>
                <a:lnTo>
                  <a:pt x="2076" y="68"/>
                </a:lnTo>
                <a:lnTo>
                  <a:pt x="2076" y="102"/>
                </a:lnTo>
                <a:lnTo>
                  <a:pt x="2077" y="204"/>
                </a:lnTo>
                <a:lnTo>
                  <a:pt x="2077" y="255"/>
                </a:lnTo>
                <a:lnTo>
                  <a:pt x="2078" y="323"/>
                </a:lnTo>
                <a:lnTo>
                  <a:pt x="2079" y="426"/>
                </a:lnTo>
                <a:lnTo>
                  <a:pt x="2079" y="477"/>
                </a:lnTo>
                <a:lnTo>
                  <a:pt x="2080" y="391"/>
                </a:lnTo>
                <a:lnTo>
                  <a:pt x="2080" y="374"/>
                </a:lnTo>
                <a:lnTo>
                  <a:pt x="2081" y="391"/>
                </a:lnTo>
                <a:lnTo>
                  <a:pt x="2081" y="374"/>
                </a:lnTo>
                <a:lnTo>
                  <a:pt x="2082" y="340"/>
                </a:lnTo>
                <a:lnTo>
                  <a:pt x="2082" y="306"/>
                </a:lnTo>
                <a:lnTo>
                  <a:pt x="2083" y="289"/>
                </a:lnTo>
                <a:lnTo>
                  <a:pt x="2084" y="238"/>
                </a:lnTo>
                <a:lnTo>
                  <a:pt x="2084" y="221"/>
                </a:lnTo>
                <a:lnTo>
                  <a:pt x="2085" y="255"/>
                </a:lnTo>
                <a:lnTo>
                  <a:pt x="2085" y="255"/>
                </a:lnTo>
                <a:lnTo>
                  <a:pt x="2086" y="272"/>
                </a:lnTo>
                <a:lnTo>
                  <a:pt x="2086" y="289"/>
                </a:lnTo>
                <a:lnTo>
                  <a:pt x="2087" y="255"/>
                </a:lnTo>
                <a:lnTo>
                  <a:pt x="2088" y="255"/>
                </a:lnTo>
                <a:lnTo>
                  <a:pt x="2088" y="255"/>
                </a:lnTo>
                <a:lnTo>
                  <a:pt x="2089" y="255"/>
                </a:lnTo>
                <a:lnTo>
                  <a:pt x="2089" y="255"/>
                </a:lnTo>
                <a:lnTo>
                  <a:pt x="2090" y="238"/>
                </a:lnTo>
                <a:lnTo>
                  <a:pt x="2090" y="238"/>
                </a:lnTo>
                <a:lnTo>
                  <a:pt x="2091" y="221"/>
                </a:lnTo>
                <a:lnTo>
                  <a:pt x="2092" y="238"/>
                </a:lnTo>
                <a:lnTo>
                  <a:pt x="2092" y="255"/>
                </a:lnTo>
                <a:lnTo>
                  <a:pt x="2093" y="255"/>
                </a:lnTo>
                <a:lnTo>
                  <a:pt x="2093" y="255"/>
                </a:lnTo>
                <a:lnTo>
                  <a:pt x="2094" y="255"/>
                </a:lnTo>
                <a:lnTo>
                  <a:pt x="2094" y="255"/>
                </a:lnTo>
                <a:lnTo>
                  <a:pt x="2095" y="255"/>
                </a:lnTo>
                <a:lnTo>
                  <a:pt x="2096" y="272"/>
                </a:lnTo>
                <a:lnTo>
                  <a:pt x="2096" y="272"/>
                </a:lnTo>
                <a:lnTo>
                  <a:pt x="2097" y="255"/>
                </a:lnTo>
                <a:lnTo>
                  <a:pt x="2097" y="187"/>
                </a:lnTo>
                <a:lnTo>
                  <a:pt x="2098" y="170"/>
                </a:lnTo>
                <a:lnTo>
                  <a:pt x="2098" y="221"/>
                </a:lnTo>
                <a:lnTo>
                  <a:pt x="2099" y="272"/>
                </a:lnTo>
                <a:lnTo>
                  <a:pt x="2099" y="272"/>
                </a:lnTo>
                <a:lnTo>
                  <a:pt x="2100" y="221"/>
                </a:lnTo>
                <a:lnTo>
                  <a:pt x="2101" y="204"/>
                </a:lnTo>
                <a:lnTo>
                  <a:pt x="2101" y="170"/>
                </a:lnTo>
                <a:lnTo>
                  <a:pt x="2102" y="204"/>
                </a:lnTo>
                <a:lnTo>
                  <a:pt x="2103" y="238"/>
                </a:lnTo>
                <a:lnTo>
                  <a:pt x="2103" y="289"/>
                </a:lnTo>
                <a:lnTo>
                  <a:pt x="2104" y="272"/>
                </a:lnTo>
                <a:lnTo>
                  <a:pt x="2104" y="272"/>
                </a:lnTo>
                <a:lnTo>
                  <a:pt x="2105" y="255"/>
                </a:lnTo>
                <a:lnTo>
                  <a:pt x="2105" y="255"/>
                </a:lnTo>
                <a:lnTo>
                  <a:pt x="2106" y="255"/>
                </a:lnTo>
                <a:lnTo>
                  <a:pt x="2107" y="272"/>
                </a:lnTo>
                <a:lnTo>
                  <a:pt x="2107" y="272"/>
                </a:lnTo>
                <a:lnTo>
                  <a:pt x="2108" y="255"/>
                </a:lnTo>
                <a:lnTo>
                  <a:pt x="2108" y="238"/>
                </a:lnTo>
                <a:lnTo>
                  <a:pt x="2109" y="238"/>
                </a:lnTo>
                <a:lnTo>
                  <a:pt x="2109" y="238"/>
                </a:lnTo>
                <a:lnTo>
                  <a:pt x="2110" y="238"/>
                </a:lnTo>
                <a:lnTo>
                  <a:pt x="2111" y="221"/>
                </a:lnTo>
                <a:lnTo>
                  <a:pt x="2111" y="238"/>
                </a:lnTo>
                <a:lnTo>
                  <a:pt x="2112" y="238"/>
                </a:lnTo>
                <a:lnTo>
                  <a:pt x="2112" y="255"/>
                </a:lnTo>
                <a:lnTo>
                  <a:pt x="2113" y="255"/>
                </a:lnTo>
                <a:lnTo>
                  <a:pt x="2113" y="255"/>
                </a:lnTo>
                <a:lnTo>
                  <a:pt x="2114" y="255"/>
                </a:lnTo>
                <a:lnTo>
                  <a:pt x="2115" y="255"/>
                </a:lnTo>
                <a:lnTo>
                  <a:pt x="2115" y="255"/>
                </a:lnTo>
                <a:lnTo>
                  <a:pt x="2116" y="255"/>
                </a:lnTo>
                <a:lnTo>
                  <a:pt x="2116" y="255"/>
                </a:lnTo>
                <a:lnTo>
                  <a:pt x="2117" y="255"/>
                </a:lnTo>
                <a:lnTo>
                  <a:pt x="2117" y="238"/>
                </a:lnTo>
                <a:lnTo>
                  <a:pt x="2118" y="153"/>
                </a:lnTo>
                <a:lnTo>
                  <a:pt x="2119" y="136"/>
                </a:lnTo>
                <a:lnTo>
                  <a:pt x="2119" y="136"/>
                </a:lnTo>
                <a:lnTo>
                  <a:pt x="2120" y="119"/>
                </a:lnTo>
                <a:lnTo>
                  <a:pt x="2120" y="187"/>
                </a:lnTo>
                <a:lnTo>
                  <a:pt x="2121" y="221"/>
                </a:lnTo>
                <a:lnTo>
                  <a:pt x="2121" y="221"/>
                </a:lnTo>
                <a:lnTo>
                  <a:pt x="2122" y="272"/>
                </a:lnTo>
                <a:lnTo>
                  <a:pt x="2122" y="289"/>
                </a:lnTo>
                <a:lnTo>
                  <a:pt x="2123" y="358"/>
                </a:lnTo>
                <a:lnTo>
                  <a:pt x="2124" y="358"/>
                </a:lnTo>
                <a:lnTo>
                  <a:pt x="2124" y="340"/>
                </a:lnTo>
                <a:lnTo>
                  <a:pt x="2125" y="323"/>
                </a:lnTo>
                <a:lnTo>
                  <a:pt x="2125" y="272"/>
                </a:lnTo>
                <a:lnTo>
                  <a:pt x="2126" y="221"/>
                </a:lnTo>
                <a:lnTo>
                  <a:pt x="2126" y="238"/>
                </a:lnTo>
                <a:lnTo>
                  <a:pt x="2127" y="289"/>
                </a:lnTo>
                <a:lnTo>
                  <a:pt x="2128" y="306"/>
                </a:lnTo>
                <a:lnTo>
                  <a:pt x="2128" y="272"/>
                </a:lnTo>
                <a:lnTo>
                  <a:pt x="2129" y="221"/>
                </a:lnTo>
                <a:lnTo>
                  <a:pt x="2129" y="204"/>
                </a:lnTo>
                <a:lnTo>
                  <a:pt x="2130" y="221"/>
                </a:lnTo>
                <a:lnTo>
                  <a:pt x="2130" y="221"/>
                </a:lnTo>
                <a:lnTo>
                  <a:pt x="2131" y="221"/>
                </a:lnTo>
                <a:lnTo>
                  <a:pt x="2132" y="221"/>
                </a:lnTo>
                <a:lnTo>
                  <a:pt x="2132" y="221"/>
                </a:lnTo>
                <a:lnTo>
                  <a:pt x="2133" y="238"/>
                </a:lnTo>
                <a:lnTo>
                  <a:pt x="2133" y="255"/>
                </a:lnTo>
                <a:lnTo>
                  <a:pt x="2134" y="255"/>
                </a:lnTo>
                <a:lnTo>
                  <a:pt x="2134" y="238"/>
                </a:lnTo>
                <a:lnTo>
                  <a:pt x="2135" y="221"/>
                </a:lnTo>
                <a:lnTo>
                  <a:pt x="2136" y="221"/>
                </a:lnTo>
                <a:lnTo>
                  <a:pt x="2136" y="238"/>
                </a:lnTo>
                <a:lnTo>
                  <a:pt x="2137" y="238"/>
                </a:lnTo>
                <a:lnTo>
                  <a:pt x="2138" y="221"/>
                </a:lnTo>
                <a:lnTo>
                  <a:pt x="2138" y="221"/>
                </a:lnTo>
                <a:lnTo>
                  <a:pt x="2139" y="221"/>
                </a:lnTo>
                <a:lnTo>
                  <a:pt x="2139" y="204"/>
                </a:lnTo>
                <a:lnTo>
                  <a:pt x="2140" y="170"/>
                </a:lnTo>
                <a:lnTo>
                  <a:pt x="2140" y="170"/>
                </a:lnTo>
                <a:lnTo>
                  <a:pt x="2141" y="170"/>
                </a:lnTo>
                <a:lnTo>
                  <a:pt x="2142" y="170"/>
                </a:lnTo>
                <a:lnTo>
                  <a:pt x="2142" y="204"/>
                </a:lnTo>
                <a:lnTo>
                  <a:pt x="2143" y="255"/>
                </a:lnTo>
                <a:lnTo>
                  <a:pt x="2143" y="119"/>
                </a:lnTo>
                <a:lnTo>
                  <a:pt x="2144" y="51"/>
                </a:lnTo>
                <a:lnTo>
                  <a:pt x="2144" y="136"/>
                </a:lnTo>
                <a:lnTo>
                  <a:pt x="2145" y="255"/>
                </a:lnTo>
                <a:lnTo>
                  <a:pt x="2146" y="289"/>
                </a:lnTo>
                <a:lnTo>
                  <a:pt x="2146" y="340"/>
                </a:lnTo>
                <a:lnTo>
                  <a:pt x="2147" y="323"/>
                </a:lnTo>
                <a:lnTo>
                  <a:pt x="2147" y="255"/>
                </a:lnTo>
                <a:lnTo>
                  <a:pt x="2148" y="255"/>
                </a:lnTo>
                <a:lnTo>
                  <a:pt x="2148" y="289"/>
                </a:lnTo>
                <a:lnTo>
                  <a:pt x="2149" y="340"/>
                </a:lnTo>
                <a:lnTo>
                  <a:pt x="2149" y="358"/>
                </a:lnTo>
                <a:lnTo>
                  <a:pt x="2150" y="323"/>
                </a:lnTo>
                <a:lnTo>
                  <a:pt x="2151" y="289"/>
                </a:lnTo>
                <a:lnTo>
                  <a:pt x="2151" y="272"/>
                </a:lnTo>
                <a:lnTo>
                  <a:pt x="2152" y="289"/>
                </a:lnTo>
                <a:lnTo>
                  <a:pt x="2152" y="272"/>
                </a:lnTo>
                <a:lnTo>
                  <a:pt x="2153" y="221"/>
                </a:lnTo>
                <a:lnTo>
                  <a:pt x="2153" y="187"/>
                </a:lnTo>
                <a:lnTo>
                  <a:pt x="2154" y="187"/>
                </a:lnTo>
                <a:lnTo>
                  <a:pt x="2155" y="187"/>
                </a:lnTo>
                <a:lnTo>
                  <a:pt x="2155" y="187"/>
                </a:lnTo>
                <a:lnTo>
                  <a:pt x="2156" y="170"/>
                </a:lnTo>
                <a:lnTo>
                  <a:pt x="2156" y="187"/>
                </a:lnTo>
                <a:lnTo>
                  <a:pt x="2157" y="187"/>
                </a:lnTo>
                <a:lnTo>
                  <a:pt x="2157" y="187"/>
                </a:lnTo>
                <a:lnTo>
                  <a:pt x="2158" y="204"/>
                </a:lnTo>
                <a:lnTo>
                  <a:pt x="2159" y="238"/>
                </a:lnTo>
                <a:lnTo>
                  <a:pt x="2159" y="221"/>
                </a:lnTo>
                <a:lnTo>
                  <a:pt x="2160" y="238"/>
                </a:lnTo>
                <a:lnTo>
                  <a:pt x="2160" y="221"/>
                </a:lnTo>
                <a:lnTo>
                  <a:pt x="2161" y="221"/>
                </a:lnTo>
                <a:lnTo>
                  <a:pt x="2161" y="238"/>
                </a:lnTo>
                <a:lnTo>
                  <a:pt x="2162" y="255"/>
                </a:lnTo>
                <a:lnTo>
                  <a:pt x="2163" y="272"/>
                </a:lnTo>
                <a:lnTo>
                  <a:pt x="2163" y="255"/>
                </a:lnTo>
                <a:lnTo>
                  <a:pt x="2164" y="221"/>
                </a:lnTo>
                <a:lnTo>
                  <a:pt x="2164" y="255"/>
                </a:lnTo>
                <a:lnTo>
                  <a:pt x="2165" y="272"/>
                </a:lnTo>
                <a:lnTo>
                  <a:pt x="2165" y="204"/>
                </a:lnTo>
                <a:lnTo>
                  <a:pt x="2166" y="119"/>
                </a:lnTo>
                <a:lnTo>
                  <a:pt x="2166" y="187"/>
                </a:lnTo>
                <a:lnTo>
                  <a:pt x="2167" y="255"/>
                </a:lnTo>
                <a:lnTo>
                  <a:pt x="2168" y="306"/>
                </a:lnTo>
                <a:lnTo>
                  <a:pt x="2169" y="289"/>
                </a:lnTo>
                <a:lnTo>
                  <a:pt x="2169" y="255"/>
                </a:lnTo>
                <a:lnTo>
                  <a:pt x="2170" y="255"/>
                </a:lnTo>
                <a:lnTo>
                  <a:pt x="2170" y="255"/>
                </a:lnTo>
                <a:lnTo>
                  <a:pt x="2171" y="306"/>
                </a:lnTo>
                <a:lnTo>
                  <a:pt x="2171" y="340"/>
                </a:lnTo>
                <a:lnTo>
                  <a:pt x="2172" y="340"/>
                </a:lnTo>
                <a:lnTo>
                  <a:pt x="2172" y="358"/>
                </a:lnTo>
                <a:lnTo>
                  <a:pt x="2173" y="323"/>
                </a:lnTo>
                <a:lnTo>
                  <a:pt x="2174" y="289"/>
                </a:lnTo>
                <a:lnTo>
                  <a:pt x="2174" y="238"/>
                </a:lnTo>
                <a:lnTo>
                  <a:pt x="2175" y="204"/>
                </a:lnTo>
                <a:lnTo>
                  <a:pt x="2175" y="187"/>
                </a:lnTo>
                <a:lnTo>
                  <a:pt x="2176" y="221"/>
                </a:lnTo>
                <a:lnTo>
                  <a:pt x="2176" y="238"/>
                </a:lnTo>
                <a:lnTo>
                  <a:pt x="2177" y="255"/>
                </a:lnTo>
                <a:lnTo>
                  <a:pt x="2178" y="255"/>
                </a:lnTo>
                <a:lnTo>
                  <a:pt x="2178" y="238"/>
                </a:lnTo>
                <a:lnTo>
                  <a:pt x="2179" y="238"/>
                </a:lnTo>
                <a:lnTo>
                  <a:pt x="2179" y="204"/>
                </a:lnTo>
                <a:lnTo>
                  <a:pt x="2180" y="204"/>
                </a:lnTo>
                <a:lnTo>
                  <a:pt x="2180" y="221"/>
                </a:lnTo>
                <a:lnTo>
                  <a:pt x="2181" y="221"/>
                </a:lnTo>
                <a:lnTo>
                  <a:pt x="2182" y="255"/>
                </a:lnTo>
                <a:lnTo>
                  <a:pt x="2182" y="272"/>
                </a:lnTo>
                <a:lnTo>
                  <a:pt x="2183" y="272"/>
                </a:lnTo>
                <a:lnTo>
                  <a:pt x="2183" y="238"/>
                </a:lnTo>
                <a:lnTo>
                  <a:pt x="2184" y="204"/>
                </a:lnTo>
                <a:lnTo>
                  <a:pt x="2184" y="221"/>
                </a:lnTo>
                <a:lnTo>
                  <a:pt x="2185" y="221"/>
                </a:lnTo>
                <a:lnTo>
                  <a:pt x="2186" y="204"/>
                </a:lnTo>
                <a:lnTo>
                  <a:pt x="2186" y="187"/>
                </a:lnTo>
                <a:lnTo>
                  <a:pt x="2187" y="187"/>
                </a:lnTo>
                <a:lnTo>
                  <a:pt x="2187" y="221"/>
                </a:lnTo>
                <a:lnTo>
                  <a:pt x="2188" y="272"/>
                </a:lnTo>
                <a:lnTo>
                  <a:pt x="2188" y="255"/>
                </a:lnTo>
                <a:lnTo>
                  <a:pt x="2189" y="136"/>
                </a:lnTo>
                <a:lnTo>
                  <a:pt x="2189" y="68"/>
                </a:lnTo>
                <a:lnTo>
                  <a:pt x="2190" y="119"/>
                </a:lnTo>
                <a:lnTo>
                  <a:pt x="2191" y="170"/>
                </a:lnTo>
                <a:lnTo>
                  <a:pt x="2191" y="238"/>
                </a:lnTo>
                <a:lnTo>
                  <a:pt x="2192" y="306"/>
                </a:lnTo>
                <a:lnTo>
                  <a:pt x="2192" y="306"/>
                </a:lnTo>
                <a:lnTo>
                  <a:pt x="2193" y="255"/>
                </a:lnTo>
                <a:lnTo>
                  <a:pt x="2193" y="221"/>
                </a:lnTo>
                <a:lnTo>
                  <a:pt x="2194" y="238"/>
                </a:lnTo>
                <a:lnTo>
                  <a:pt x="2195" y="272"/>
                </a:lnTo>
                <a:lnTo>
                  <a:pt x="2195" y="323"/>
                </a:lnTo>
                <a:lnTo>
                  <a:pt x="2196" y="340"/>
                </a:lnTo>
                <a:lnTo>
                  <a:pt x="2196" y="340"/>
                </a:lnTo>
                <a:lnTo>
                  <a:pt x="2197" y="323"/>
                </a:lnTo>
                <a:lnTo>
                  <a:pt x="2197" y="306"/>
                </a:lnTo>
                <a:lnTo>
                  <a:pt x="2198" y="289"/>
                </a:lnTo>
                <a:lnTo>
                  <a:pt x="2199" y="289"/>
                </a:lnTo>
                <a:lnTo>
                  <a:pt x="2199" y="255"/>
                </a:lnTo>
                <a:lnTo>
                  <a:pt x="2200" y="204"/>
                </a:lnTo>
                <a:lnTo>
                  <a:pt x="2200" y="187"/>
                </a:lnTo>
                <a:lnTo>
                  <a:pt x="2201" y="170"/>
                </a:lnTo>
                <a:lnTo>
                  <a:pt x="2201" y="170"/>
                </a:lnTo>
                <a:lnTo>
                  <a:pt x="2202" y="170"/>
                </a:lnTo>
                <a:lnTo>
                  <a:pt x="2203" y="187"/>
                </a:lnTo>
                <a:lnTo>
                  <a:pt x="2203" y="187"/>
                </a:lnTo>
                <a:lnTo>
                  <a:pt x="2204" y="204"/>
                </a:lnTo>
                <a:lnTo>
                  <a:pt x="2205" y="221"/>
                </a:lnTo>
                <a:lnTo>
                  <a:pt x="2205" y="238"/>
                </a:lnTo>
                <a:lnTo>
                  <a:pt x="2206" y="255"/>
                </a:lnTo>
                <a:lnTo>
                  <a:pt x="2206" y="255"/>
                </a:lnTo>
                <a:lnTo>
                  <a:pt x="2207" y="255"/>
                </a:lnTo>
                <a:lnTo>
                  <a:pt x="2207" y="238"/>
                </a:lnTo>
                <a:lnTo>
                  <a:pt x="2208" y="255"/>
                </a:lnTo>
                <a:lnTo>
                  <a:pt x="2209" y="272"/>
                </a:lnTo>
                <a:lnTo>
                  <a:pt x="2209" y="255"/>
                </a:lnTo>
                <a:lnTo>
                  <a:pt x="2210" y="238"/>
                </a:lnTo>
                <a:lnTo>
                  <a:pt x="2210" y="204"/>
                </a:lnTo>
                <a:lnTo>
                  <a:pt x="2211" y="187"/>
                </a:lnTo>
                <a:lnTo>
                  <a:pt x="2211" y="204"/>
                </a:lnTo>
                <a:lnTo>
                  <a:pt x="2212" y="238"/>
                </a:lnTo>
                <a:lnTo>
                  <a:pt x="2212" y="289"/>
                </a:lnTo>
                <a:lnTo>
                  <a:pt x="2213" y="238"/>
                </a:lnTo>
                <a:lnTo>
                  <a:pt x="2214" y="187"/>
                </a:lnTo>
                <a:lnTo>
                  <a:pt x="2214" y="204"/>
                </a:lnTo>
                <a:lnTo>
                  <a:pt x="2215" y="221"/>
                </a:lnTo>
                <a:lnTo>
                  <a:pt x="2215" y="289"/>
                </a:lnTo>
                <a:lnTo>
                  <a:pt x="2216" y="340"/>
                </a:lnTo>
                <a:lnTo>
                  <a:pt x="2216" y="272"/>
                </a:lnTo>
                <a:lnTo>
                  <a:pt x="2217" y="306"/>
                </a:lnTo>
                <a:lnTo>
                  <a:pt x="2218" y="323"/>
                </a:lnTo>
                <a:lnTo>
                  <a:pt x="2218" y="340"/>
                </a:lnTo>
                <a:lnTo>
                  <a:pt x="2219" y="255"/>
                </a:lnTo>
                <a:lnTo>
                  <a:pt x="2219" y="204"/>
                </a:lnTo>
                <a:lnTo>
                  <a:pt x="2220" y="187"/>
                </a:lnTo>
                <a:lnTo>
                  <a:pt x="2220" y="187"/>
                </a:lnTo>
                <a:lnTo>
                  <a:pt x="2221" y="238"/>
                </a:lnTo>
                <a:lnTo>
                  <a:pt x="2222" y="255"/>
                </a:lnTo>
                <a:lnTo>
                  <a:pt x="2222" y="272"/>
                </a:lnTo>
                <a:lnTo>
                  <a:pt x="2223" y="272"/>
                </a:lnTo>
                <a:lnTo>
                  <a:pt x="2223" y="289"/>
                </a:lnTo>
                <a:lnTo>
                  <a:pt x="2224" y="272"/>
                </a:lnTo>
                <a:lnTo>
                  <a:pt x="2224" y="255"/>
                </a:lnTo>
                <a:lnTo>
                  <a:pt x="2225" y="238"/>
                </a:lnTo>
                <a:lnTo>
                  <a:pt x="2226" y="238"/>
                </a:lnTo>
                <a:lnTo>
                  <a:pt x="2226" y="238"/>
                </a:lnTo>
                <a:lnTo>
                  <a:pt x="2227" y="255"/>
                </a:lnTo>
                <a:lnTo>
                  <a:pt x="2227" y="272"/>
                </a:lnTo>
                <a:lnTo>
                  <a:pt x="2228" y="289"/>
                </a:lnTo>
                <a:lnTo>
                  <a:pt x="2228" y="289"/>
                </a:lnTo>
                <a:lnTo>
                  <a:pt x="2229" y="272"/>
                </a:lnTo>
                <a:lnTo>
                  <a:pt x="2229" y="238"/>
                </a:lnTo>
                <a:lnTo>
                  <a:pt x="2230" y="238"/>
                </a:lnTo>
                <a:lnTo>
                  <a:pt x="2231" y="255"/>
                </a:lnTo>
                <a:lnTo>
                  <a:pt x="2231" y="255"/>
                </a:lnTo>
                <a:lnTo>
                  <a:pt x="2232" y="255"/>
                </a:lnTo>
                <a:lnTo>
                  <a:pt x="2232" y="255"/>
                </a:lnTo>
                <a:lnTo>
                  <a:pt x="2233" y="255"/>
                </a:lnTo>
                <a:lnTo>
                  <a:pt x="2233" y="238"/>
                </a:lnTo>
                <a:lnTo>
                  <a:pt x="2234" y="221"/>
                </a:lnTo>
                <a:lnTo>
                  <a:pt x="2235" y="170"/>
                </a:lnTo>
                <a:lnTo>
                  <a:pt x="2236" y="102"/>
                </a:lnTo>
                <a:lnTo>
                  <a:pt x="2236" y="170"/>
                </a:lnTo>
                <a:lnTo>
                  <a:pt x="2237" y="187"/>
                </a:lnTo>
                <a:lnTo>
                  <a:pt x="2237" y="221"/>
                </a:lnTo>
                <a:lnTo>
                  <a:pt x="2238" y="272"/>
                </a:lnTo>
                <a:lnTo>
                  <a:pt x="2238" y="289"/>
                </a:lnTo>
                <a:lnTo>
                  <a:pt x="2239" y="272"/>
                </a:lnTo>
                <a:lnTo>
                  <a:pt x="2239" y="255"/>
                </a:lnTo>
                <a:lnTo>
                  <a:pt x="2240" y="255"/>
                </a:lnTo>
                <a:lnTo>
                  <a:pt x="2241" y="272"/>
                </a:lnTo>
                <a:lnTo>
                  <a:pt x="2241" y="272"/>
                </a:lnTo>
                <a:lnTo>
                  <a:pt x="2242" y="272"/>
                </a:lnTo>
                <a:lnTo>
                  <a:pt x="2242" y="255"/>
                </a:lnTo>
                <a:lnTo>
                  <a:pt x="2243" y="255"/>
                </a:lnTo>
                <a:lnTo>
                  <a:pt x="2243" y="289"/>
                </a:lnTo>
                <a:lnTo>
                  <a:pt x="2244" y="289"/>
                </a:lnTo>
                <a:lnTo>
                  <a:pt x="2245" y="272"/>
                </a:lnTo>
                <a:lnTo>
                  <a:pt x="2245" y="238"/>
                </a:lnTo>
                <a:lnTo>
                  <a:pt x="2246" y="238"/>
                </a:lnTo>
                <a:lnTo>
                  <a:pt x="2246" y="221"/>
                </a:lnTo>
                <a:lnTo>
                  <a:pt x="2247" y="238"/>
                </a:lnTo>
                <a:lnTo>
                  <a:pt x="2247" y="221"/>
                </a:lnTo>
                <a:lnTo>
                  <a:pt x="2248" y="221"/>
                </a:lnTo>
                <a:lnTo>
                  <a:pt x="2249" y="238"/>
                </a:lnTo>
                <a:lnTo>
                  <a:pt x="2249" y="221"/>
                </a:lnTo>
                <a:lnTo>
                  <a:pt x="2250" y="221"/>
                </a:lnTo>
                <a:lnTo>
                  <a:pt x="2250" y="238"/>
                </a:lnTo>
                <a:lnTo>
                  <a:pt x="2251" y="272"/>
                </a:lnTo>
                <a:lnTo>
                  <a:pt x="2251" y="255"/>
                </a:lnTo>
                <a:lnTo>
                  <a:pt x="2252" y="238"/>
                </a:lnTo>
                <a:lnTo>
                  <a:pt x="2253" y="221"/>
                </a:lnTo>
                <a:lnTo>
                  <a:pt x="2253" y="221"/>
                </a:lnTo>
                <a:lnTo>
                  <a:pt x="2254" y="238"/>
                </a:lnTo>
                <a:lnTo>
                  <a:pt x="2254" y="272"/>
                </a:lnTo>
                <a:lnTo>
                  <a:pt x="2255" y="238"/>
                </a:lnTo>
                <a:lnTo>
                  <a:pt x="2255" y="187"/>
                </a:lnTo>
                <a:lnTo>
                  <a:pt x="2256" y="153"/>
                </a:lnTo>
                <a:lnTo>
                  <a:pt x="2256" y="153"/>
                </a:lnTo>
                <a:lnTo>
                  <a:pt x="2257" y="153"/>
                </a:lnTo>
                <a:lnTo>
                  <a:pt x="2258" y="238"/>
                </a:lnTo>
                <a:lnTo>
                  <a:pt x="2258" y="238"/>
                </a:lnTo>
                <a:lnTo>
                  <a:pt x="2259" y="204"/>
                </a:lnTo>
                <a:lnTo>
                  <a:pt x="2259" y="204"/>
                </a:lnTo>
                <a:lnTo>
                  <a:pt x="2260" y="238"/>
                </a:lnTo>
                <a:lnTo>
                  <a:pt x="2260" y="289"/>
                </a:lnTo>
                <a:lnTo>
                  <a:pt x="2261" y="340"/>
                </a:lnTo>
                <a:lnTo>
                  <a:pt x="2262" y="340"/>
                </a:lnTo>
                <a:lnTo>
                  <a:pt x="2262" y="289"/>
                </a:lnTo>
                <a:lnTo>
                  <a:pt x="2263" y="255"/>
                </a:lnTo>
                <a:lnTo>
                  <a:pt x="2263" y="289"/>
                </a:lnTo>
                <a:lnTo>
                  <a:pt x="2264" y="306"/>
                </a:lnTo>
                <a:lnTo>
                  <a:pt x="2264" y="289"/>
                </a:lnTo>
                <a:lnTo>
                  <a:pt x="2265" y="255"/>
                </a:lnTo>
                <a:lnTo>
                  <a:pt x="2266" y="221"/>
                </a:lnTo>
                <a:lnTo>
                  <a:pt x="2266" y="187"/>
                </a:lnTo>
                <a:lnTo>
                  <a:pt x="2267" y="221"/>
                </a:lnTo>
                <a:lnTo>
                  <a:pt x="2267" y="255"/>
                </a:lnTo>
                <a:lnTo>
                  <a:pt x="2268" y="272"/>
                </a:lnTo>
                <a:lnTo>
                  <a:pt x="2269" y="272"/>
                </a:lnTo>
                <a:lnTo>
                  <a:pt x="2269" y="238"/>
                </a:lnTo>
                <a:lnTo>
                  <a:pt x="2270" y="221"/>
                </a:lnTo>
                <a:lnTo>
                  <a:pt x="2270" y="238"/>
                </a:lnTo>
                <a:lnTo>
                  <a:pt x="2271" y="255"/>
                </a:lnTo>
                <a:lnTo>
                  <a:pt x="2272" y="238"/>
                </a:lnTo>
                <a:lnTo>
                  <a:pt x="2272" y="238"/>
                </a:lnTo>
                <a:lnTo>
                  <a:pt x="2273" y="221"/>
                </a:lnTo>
                <a:lnTo>
                  <a:pt x="2273" y="221"/>
                </a:lnTo>
                <a:lnTo>
                  <a:pt x="2274" y="238"/>
                </a:lnTo>
                <a:lnTo>
                  <a:pt x="2274" y="238"/>
                </a:lnTo>
                <a:lnTo>
                  <a:pt x="2275" y="221"/>
                </a:lnTo>
                <a:lnTo>
                  <a:pt x="2276" y="221"/>
                </a:lnTo>
                <a:lnTo>
                  <a:pt x="2276" y="204"/>
                </a:lnTo>
                <a:lnTo>
                  <a:pt x="2277" y="204"/>
                </a:lnTo>
                <a:lnTo>
                  <a:pt x="2277" y="204"/>
                </a:lnTo>
                <a:lnTo>
                  <a:pt x="2278" y="187"/>
                </a:lnTo>
                <a:lnTo>
                  <a:pt x="2278" y="187"/>
                </a:lnTo>
                <a:lnTo>
                  <a:pt x="2279" y="221"/>
                </a:lnTo>
                <a:lnTo>
                  <a:pt x="2279" y="221"/>
                </a:lnTo>
                <a:lnTo>
                  <a:pt x="2280" y="221"/>
                </a:lnTo>
                <a:lnTo>
                  <a:pt x="2281" y="85"/>
                </a:lnTo>
                <a:lnTo>
                  <a:pt x="2281" y="17"/>
                </a:lnTo>
                <a:lnTo>
                  <a:pt x="2282" y="119"/>
                </a:lnTo>
                <a:lnTo>
                  <a:pt x="2282" y="204"/>
                </a:lnTo>
                <a:lnTo>
                  <a:pt x="2283" y="255"/>
                </a:lnTo>
                <a:lnTo>
                  <a:pt x="2283" y="306"/>
                </a:lnTo>
                <a:lnTo>
                  <a:pt x="2284" y="306"/>
                </a:lnTo>
                <a:lnTo>
                  <a:pt x="2285" y="255"/>
                </a:lnTo>
                <a:lnTo>
                  <a:pt x="2285" y="238"/>
                </a:lnTo>
                <a:lnTo>
                  <a:pt x="2286" y="323"/>
                </a:lnTo>
                <a:lnTo>
                  <a:pt x="2286" y="374"/>
                </a:lnTo>
                <a:lnTo>
                  <a:pt x="2287" y="374"/>
                </a:lnTo>
                <a:lnTo>
                  <a:pt x="2287" y="340"/>
                </a:lnTo>
                <a:lnTo>
                  <a:pt x="2288" y="272"/>
                </a:lnTo>
                <a:lnTo>
                  <a:pt x="2289" y="255"/>
                </a:lnTo>
                <a:lnTo>
                  <a:pt x="2289" y="272"/>
                </a:lnTo>
                <a:lnTo>
                  <a:pt x="2290" y="289"/>
                </a:lnTo>
                <a:lnTo>
                  <a:pt x="2290" y="272"/>
                </a:lnTo>
                <a:lnTo>
                  <a:pt x="2291" y="255"/>
                </a:lnTo>
                <a:lnTo>
                  <a:pt x="2291" y="221"/>
                </a:lnTo>
                <a:lnTo>
                  <a:pt x="2292" y="187"/>
                </a:lnTo>
                <a:lnTo>
                  <a:pt x="2293" y="170"/>
                </a:lnTo>
                <a:lnTo>
                  <a:pt x="2293" y="170"/>
                </a:lnTo>
                <a:lnTo>
                  <a:pt x="2294" y="170"/>
                </a:lnTo>
                <a:lnTo>
                  <a:pt x="2294" y="187"/>
                </a:lnTo>
                <a:lnTo>
                  <a:pt x="2295" y="170"/>
                </a:lnTo>
                <a:lnTo>
                  <a:pt x="2295" y="187"/>
                </a:lnTo>
                <a:lnTo>
                  <a:pt x="2296" y="204"/>
                </a:lnTo>
                <a:lnTo>
                  <a:pt x="2296" y="221"/>
                </a:lnTo>
                <a:lnTo>
                  <a:pt x="2297" y="221"/>
                </a:lnTo>
                <a:lnTo>
                  <a:pt x="2298" y="221"/>
                </a:lnTo>
                <a:lnTo>
                  <a:pt x="2298" y="221"/>
                </a:lnTo>
                <a:lnTo>
                  <a:pt x="2299" y="221"/>
                </a:lnTo>
                <a:lnTo>
                  <a:pt x="2299" y="238"/>
                </a:lnTo>
                <a:lnTo>
                  <a:pt x="2300" y="255"/>
                </a:lnTo>
                <a:lnTo>
                  <a:pt x="2300" y="238"/>
                </a:lnTo>
                <a:lnTo>
                  <a:pt x="2301" y="204"/>
                </a:lnTo>
                <a:lnTo>
                  <a:pt x="2302" y="204"/>
                </a:lnTo>
                <a:lnTo>
                  <a:pt x="2302" y="187"/>
                </a:lnTo>
                <a:lnTo>
                  <a:pt x="2303" y="170"/>
                </a:lnTo>
                <a:lnTo>
                  <a:pt x="2304" y="187"/>
                </a:lnTo>
                <a:lnTo>
                  <a:pt x="2304" y="272"/>
                </a:lnTo>
                <a:lnTo>
                  <a:pt x="2305" y="272"/>
                </a:lnTo>
                <a:lnTo>
                  <a:pt x="2305" y="289"/>
                </a:lnTo>
                <a:lnTo>
                  <a:pt x="2306" y="289"/>
                </a:lnTo>
                <a:lnTo>
                  <a:pt x="2306" y="289"/>
                </a:lnTo>
                <a:lnTo>
                  <a:pt x="2307" y="272"/>
                </a:lnTo>
                <a:lnTo>
                  <a:pt x="2308" y="289"/>
                </a:lnTo>
                <a:lnTo>
                  <a:pt x="2308" y="289"/>
                </a:lnTo>
                <a:lnTo>
                  <a:pt x="2309" y="323"/>
                </a:lnTo>
                <a:lnTo>
                  <a:pt x="2309" y="340"/>
                </a:lnTo>
                <a:lnTo>
                  <a:pt x="2310" y="306"/>
                </a:lnTo>
                <a:lnTo>
                  <a:pt x="2310" y="255"/>
                </a:lnTo>
                <a:lnTo>
                  <a:pt x="2311" y="238"/>
                </a:lnTo>
                <a:lnTo>
                  <a:pt x="2312" y="221"/>
                </a:lnTo>
                <a:lnTo>
                  <a:pt x="2312" y="187"/>
                </a:lnTo>
                <a:lnTo>
                  <a:pt x="2313" y="221"/>
                </a:lnTo>
                <a:lnTo>
                  <a:pt x="2313" y="255"/>
                </a:lnTo>
                <a:lnTo>
                  <a:pt x="2314" y="255"/>
                </a:lnTo>
                <a:lnTo>
                  <a:pt x="2314" y="255"/>
                </a:lnTo>
                <a:lnTo>
                  <a:pt x="2315" y="272"/>
                </a:lnTo>
                <a:lnTo>
                  <a:pt x="2316" y="255"/>
                </a:lnTo>
                <a:lnTo>
                  <a:pt x="2316" y="238"/>
                </a:lnTo>
                <a:lnTo>
                  <a:pt x="2317" y="221"/>
                </a:lnTo>
                <a:lnTo>
                  <a:pt x="2317" y="238"/>
                </a:lnTo>
                <a:lnTo>
                  <a:pt x="2318" y="255"/>
                </a:lnTo>
                <a:lnTo>
                  <a:pt x="2318" y="255"/>
                </a:lnTo>
                <a:lnTo>
                  <a:pt x="2319" y="272"/>
                </a:lnTo>
                <a:lnTo>
                  <a:pt x="2319" y="272"/>
                </a:lnTo>
                <a:lnTo>
                  <a:pt x="2320" y="255"/>
                </a:lnTo>
                <a:lnTo>
                  <a:pt x="2321" y="238"/>
                </a:lnTo>
                <a:lnTo>
                  <a:pt x="2321" y="238"/>
                </a:lnTo>
                <a:lnTo>
                  <a:pt x="2322" y="238"/>
                </a:lnTo>
                <a:lnTo>
                  <a:pt x="2322" y="238"/>
                </a:lnTo>
                <a:lnTo>
                  <a:pt x="2323" y="238"/>
                </a:lnTo>
                <a:lnTo>
                  <a:pt x="2323" y="221"/>
                </a:lnTo>
                <a:lnTo>
                  <a:pt x="2324" y="204"/>
                </a:lnTo>
                <a:lnTo>
                  <a:pt x="2325" y="187"/>
                </a:lnTo>
                <a:lnTo>
                  <a:pt x="2325" y="221"/>
                </a:lnTo>
                <a:lnTo>
                  <a:pt x="2326" y="289"/>
                </a:lnTo>
                <a:lnTo>
                  <a:pt x="2326" y="170"/>
                </a:lnTo>
                <a:lnTo>
                  <a:pt x="2327" y="136"/>
                </a:lnTo>
                <a:lnTo>
                  <a:pt x="2327" y="153"/>
                </a:lnTo>
                <a:lnTo>
                  <a:pt x="2328" y="170"/>
                </a:lnTo>
                <a:lnTo>
                  <a:pt x="2329" y="221"/>
                </a:lnTo>
                <a:lnTo>
                  <a:pt x="2329" y="340"/>
                </a:lnTo>
                <a:lnTo>
                  <a:pt x="2330" y="358"/>
                </a:lnTo>
                <a:lnTo>
                  <a:pt x="2330" y="289"/>
                </a:lnTo>
                <a:lnTo>
                  <a:pt x="2331" y="255"/>
                </a:lnTo>
                <a:lnTo>
                  <a:pt x="2331" y="238"/>
                </a:lnTo>
                <a:lnTo>
                  <a:pt x="2332" y="289"/>
                </a:lnTo>
                <a:lnTo>
                  <a:pt x="2333" y="306"/>
                </a:lnTo>
                <a:lnTo>
                  <a:pt x="2333" y="323"/>
                </a:lnTo>
                <a:lnTo>
                  <a:pt x="2334" y="306"/>
                </a:lnTo>
                <a:lnTo>
                  <a:pt x="2334" y="289"/>
                </a:lnTo>
                <a:lnTo>
                  <a:pt x="2335" y="238"/>
                </a:lnTo>
                <a:lnTo>
                  <a:pt x="2336" y="221"/>
                </a:lnTo>
                <a:lnTo>
                  <a:pt x="2336" y="204"/>
                </a:lnTo>
                <a:lnTo>
                  <a:pt x="2337" y="204"/>
                </a:lnTo>
                <a:lnTo>
                  <a:pt x="2337" y="187"/>
                </a:lnTo>
                <a:lnTo>
                  <a:pt x="2338" y="187"/>
                </a:lnTo>
                <a:lnTo>
                  <a:pt x="2339" y="187"/>
                </a:lnTo>
                <a:lnTo>
                  <a:pt x="2339" y="187"/>
                </a:lnTo>
                <a:lnTo>
                  <a:pt x="2340" y="238"/>
                </a:lnTo>
                <a:lnTo>
                  <a:pt x="2340" y="255"/>
                </a:lnTo>
                <a:lnTo>
                  <a:pt x="2341" y="221"/>
                </a:lnTo>
                <a:lnTo>
                  <a:pt x="2341" y="221"/>
                </a:lnTo>
                <a:lnTo>
                  <a:pt x="2342" y="221"/>
                </a:lnTo>
                <a:lnTo>
                  <a:pt x="2343" y="238"/>
                </a:lnTo>
                <a:lnTo>
                  <a:pt x="2343" y="255"/>
                </a:lnTo>
                <a:lnTo>
                  <a:pt x="2344" y="255"/>
                </a:lnTo>
                <a:lnTo>
                  <a:pt x="2344" y="238"/>
                </a:lnTo>
                <a:lnTo>
                  <a:pt x="2345" y="238"/>
                </a:lnTo>
                <a:lnTo>
                  <a:pt x="2345" y="255"/>
                </a:lnTo>
                <a:lnTo>
                  <a:pt x="2346" y="255"/>
                </a:lnTo>
                <a:lnTo>
                  <a:pt x="2346" y="272"/>
                </a:lnTo>
                <a:lnTo>
                  <a:pt x="2347" y="255"/>
                </a:lnTo>
                <a:lnTo>
                  <a:pt x="2348" y="255"/>
                </a:lnTo>
                <a:lnTo>
                  <a:pt x="2348" y="238"/>
                </a:lnTo>
                <a:lnTo>
                  <a:pt x="2349" y="204"/>
                </a:lnTo>
                <a:lnTo>
                  <a:pt x="2349" y="153"/>
                </a:lnTo>
                <a:lnTo>
                  <a:pt x="2350" y="238"/>
                </a:lnTo>
                <a:lnTo>
                  <a:pt x="2350" y="272"/>
                </a:lnTo>
                <a:lnTo>
                  <a:pt x="2351" y="238"/>
                </a:lnTo>
                <a:lnTo>
                  <a:pt x="2352" y="238"/>
                </a:lnTo>
                <a:lnTo>
                  <a:pt x="2352" y="204"/>
                </a:lnTo>
                <a:lnTo>
                  <a:pt x="2353" y="238"/>
                </a:lnTo>
                <a:lnTo>
                  <a:pt x="2353" y="306"/>
                </a:lnTo>
                <a:lnTo>
                  <a:pt x="2354" y="306"/>
                </a:lnTo>
                <a:lnTo>
                  <a:pt x="2354" y="323"/>
                </a:lnTo>
                <a:lnTo>
                  <a:pt x="2355" y="340"/>
                </a:lnTo>
                <a:lnTo>
                  <a:pt x="2356" y="306"/>
                </a:lnTo>
                <a:lnTo>
                  <a:pt x="2356" y="255"/>
                </a:lnTo>
                <a:lnTo>
                  <a:pt x="2357" y="187"/>
                </a:lnTo>
                <a:lnTo>
                  <a:pt x="2357" y="187"/>
                </a:lnTo>
                <a:lnTo>
                  <a:pt x="2358" y="187"/>
                </a:lnTo>
                <a:lnTo>
                  <a:pt x="2358" y="221"/>
                </a:lnTo>
                <a:lnTo>
                  <a:pt x="2359" y="255"/>
                </a:lnTo>
                <a:lnTo>
                  <a:pt x="2360" y="255"/>
                </a:lnTo>
                <a:lnTo>
                  <a:pt x="2360" y="255"/>
                </a:lnTo>
                <a:lnTo>
                  <a:pt x="2361" y="255"/>
                </a:lnTo>
                <a:lnTo>
                  <a:pt x="2361" y="238"/>
                </a:lnTo>
                <a:lnTo>
                  <a:pt x="2362" y="238"/>
                </a:lnTo>
                <a:lnTo>
                  <a:pt x="2362" y="221"/>
                </a:lnTo>
                <a:lnTo>
                  <a:pt x="2363" y="221"/>
                </a:lnTo>
                <a:lnTo>
                  <a:pt x="2363" y="221"/>
                </a:lnTo>
                <a:lnTo>
                  <a:pt x="2364" y="221"/>
                </a:lnTo>
                <a:lnTo>
                  <a:pt x="2365" y="238"/>
                </a:lnTo>
                <a:lnTo>
                  <a:pt x="2365" y="255"/>
                </a:lnTo>
                <a:lnTo>
                  <a:pt x="2366" y="238"/>
                </a:lnTo>
                <a:lnTo>
                  <a:pt x="2366" y="221"/>
                </a:lnTo>
                <a:lnTo>
                  <a:pt x="2367" y="221"/>
                </a:lnTo>
                <a:lnTo>
                  <a:pt x="2367" y="221"/>
                </a:lnTo>
                <a:lnTo>
                  <a:pt x="2368" y="238"/>
                </a:lnTo>
                <a:lnTo>
                  <a:pt x="2369" y="238"/>
                </a:lnTo>
                <a:lnTo>
                  <a:pt x="2369" y="221"/>
                </a:lnTo>
                <a:lnTo>
                  <a:pt x="2370" y="221"/>
                </a:lnTo>
                <a:lnTo>
                  <a:pt x="2371" y="221"/>
                </a:lnTo>
                <a:lnTo>
                  <a:pt x="2371" y="272"/>
                </a:lnTo>
                <a:lnTo>
                  <a:pt x="2372" y="255"/>
                </a:lnTo>
                <a:lnTo>
                  <a:pt x="2372" y="170"/>
                </a:lnTo>
                <a:lnTo>
                  <a:pt x="2373" y="102"/>
                </a:lnTo>
                <a:lnTo>
                  <a:pt x="2373" y="119"/>
                </a:lnTo>
                <a:lnTo>
                  <a:pt x="2374" y="170"/>
                </a:lnTo>
                <a:lnTo>
                  <a:pt x="2375" y="255"/>
                </a:lnTo>
                <a:lnTo>
                  <a:pt x="2375" y="323"/>
                </a:lnTo>
                <a:lnTo>
                  <a:pt x="2376" y="306"/>
                </a:lnTo>
                <a:lnTo>
                  <a:pt x="2376" y="238"/>
                </a:lnTo>
                <a:lnTo>
                  <a:pt x="2377" y="187"/>
                </a:lnTo>
                <a:lnTo>
                  <a:pt x="2377" y="221"/>
                </a:lnTo>
                <a:lnTo>
                  <a:pt x="2378" y="306"/>
                </a:lnTo>
                <a:lnTo>
                  <a:pt x="2379" y="374"/>
                </a:lnTo>
                <a:lnTo>
                  <a:pt x="2379" y="340"/>
                </a:lnTo>
                <a:lnTo>
                  <a:pt x="2380" y="255"/>
                </a:lnTo>
                <a:lnTo>
                  <a:pt x="2380" y="238"/>
                </a:lnTo>
                <a:lnTo>
                  <a:pt x="2381" y="238"/>
                </a:lnTo>
                <a:lnTo>
                  <a:pt x="2381" y="272"/>
                </a:lnTo>
                <a:lnTo>
                  <a:pt x="2382" y="289"/>
                </a:lnTo>
                <a:lnTo>
                  <a:pt x="2383" y="238"/>
                </a:lnTo>
                <a:lnTo>
                  <a:pt x="2383" y="221"/>
                </a:lnTo>
                <a:lnTo>
                  <a:pt x="2384" y="187"/>
                </a:lnTo>
                <a:lnTo>
                  <a:pt x="2384" y="204"/>
                </a:lnTo>
                <a:lnTo>
                  <a:pt x="2385" y="187"/>
                </a:lnTo>
                <a:lnTo>
                  <a:pt x="2385" y="187"/>
                </a:lnTo>
                <a:lnTo>
                  <a:pt x="2386" y="170"/>
                </a:lnTo>
                <a:lnTo>
                  <a:pt x="2386" y="204"/>
                </a:lnTo>
                <a:lnTo>
                  <a:pt x="2387" y="238"/>
                </a:lnTo>
                <a:lnTo>
                  <a:pt x="2388" y="238"/>
                </a:lnTo>
                <a:lnTo>
                  <a:pt x="2388" y="255"/>
                </a:lnTo>
                <a:lnTo>
                  <a:pt x="2389" y="255"/>
                </a:lnTo>
                <a:lnTo>
                  <a:pt x="2389" y="272"/>
                </a:lnTo>
                <a:lnTo>
                  <a:pt x="2390" y="238"/>
                </a:lnTo>
                <a:lnTo>
                  <a:pt x="2390" y="221"/>
                </a:lnTo>
                <a:lnTo>
                  <a:pt x="2391" y="238"/>
                </a:lnTo>
                <a:lnTo>
                  <a:pt x="2392" y="255"/>
                </a:lnTo>
                <a:lnTo>
                  <a:pt x="2392" y="272"/>
                </a:lnTo>
                <a:lnTo>
                  <a:pt x="2393" y="238"/>
                </a:lnTo>
                <a:lnTo>
                  <a:pt x="2393" y="187"/>
                </a:lnTo>
                <a:lnTo>
                  <a:pt x="2394" y="170"/>
                </a:lnTo>
                <a:lnTo>
                  <a:pt x="2394" y="153"/>
                </a:lnTo>
                <a:lnTo>
                  <a:pt x="2395" y="204"/>
                </a:lnTo>
                <a:lnTo>
                  <a:pt x="2396" y="289"/>
                </a:lnTo>
                <a:lnTo>
                  <a:pt x="2396" y="272"/>
                </a:lnTo>
                <a:lnTo>
                  <a:pt x="2397" y="255"/>
                </a:lnTo>
                <a:lnTo>
                  <a:pt x="2397" y="238"/>
                </a:lnTo>
                <a:lnTo>
                  <a:pt x="2398" y="221"/>
                </a:lnTo>
                <a:lnTo>
                  <a:pt x="2398" y="289"/>
                </a:lnTo>
                <a:lnTo>
                  <a:pt x="2399" y="323"/>
                </a:lnTo>
                <a:lnTo>
                  <a:pt x="2400" y="289"/>
                </a:lnTo>
                <a:lnTo>
                  <a:pt x="2400" y="323"/>
                </a:lnTo>
                <a:lnTo>
                  <a:pt x="2401" y="374"/>
                </a:lnTo>
                <a:lnTo>
                  <a:pt x="2402" y="340"/>
                </a:lnTo>
                <a:lnTo>
                  <a:pt x="2402" y="255"/>
                </a:lnTo>
                <a:lnTo>
                  <a:pt x="2403" y="204"/>
                </a:lnTo>
                <a:lnTo>
                  <a:pt x="2403" y="204"/>
                </a:lnTo>
                <a:lnTo>
                  <a:pt x="2404" y="187"/>
                </a:lnTo>
                <a:lnTo>
                  <a:pt x="2404" y="221"/>
                </a:lnTo>
                <a:lnTo>
                  <a:pt x="2405" y="255"/>
                </a:lnTo>
                <a:lnTo>
                  <a:pt x="2406" y="238"/>
                </a:lnTo>
                <a:lnTo>
                  <a:pt x="2406" y="272"/>
                </a:lnTo>
                <a:lnTo>
                  <a:pt x="2407" y="306"/>
                </a:lnTo>
                <a:lnTo>
                  <a:pt x="2407" y="272"/>
                </a:lnTo>
                <a:lnTo>
                  <a:pt x="2408" y="221"/>
                </a:lnTo>
                <a:lnTo>
                  <a:pt x="2408" y="204"/>
                </a:lnTo>
                <a:lnTo>
                  <a:pt x="2409" y="187"/>
                </a:lnTo>
                <a:lnTo>
                  <a:pt x="2409" y="187"/>
                </a:lnTo>
                <a:lnTo>
                  <a:pt x="2410" y="221"/>
                </a:lnTo>
                <a:lnTo>
                  <a:pt x="2411" y="221"/>
                </a:lnTo>
                <a:lnTo>
                  <a:pt x="2411" y="221"/>
                </a:lnTo>
                <a:lnTo>
                  <a:pt x="2412" y="238"/>
                </a:lnTo>
                <a:lnTo>
                  <a:pt x="2412" y="255"/>
                </a:lnTo>
                <a:lnTo>
                  <a:pt x="2413" y="238"/>
                </a:lnTo>
                <a:lnTo>
                  <a:pt x="2413" y="221"/>
                </a:lnTo>
                <a:lnTo>
                  <a:pt x="2414" y="221"/>
                </a:lnTo>
                <a:lnTo>
                  <a:pt x="2415" y="187"/>
                </a:lnTo>
                <a:lnTo>
                  <a:pt x="2415" y="170"/>
                </a:lnTo>
                <a:lnTo>
                  <a:pt x="2416" y="136"/>
                </a:lnTo>
                <a:lnTo>
                  <a:pt x="2416" y="136"/>
                </a:lnTo>
                <a:lnTo>
                  <a:pt x="2417" y="170"/>
                </a:lnTo>
                <a:lnTo>
                  <a:pt x="2417" y="187"/>
                </a:lnTo>
                <a:lnTo>
                  <a:pt x="2418" y="68"/>
                </a:lnTo>
                <a:lnTo>
                  <a:pt x="2419" y="51"/>
                </a:lnTo>
                <a:lnTo>
                  <a:pt x="2419" y="102"/>
                </a:lnTo>
                <a:lnTo>
                  <a:pt x="2420" y="187"/>
                </a:lnTo>
                <a:lnTo>
                  <a:pt x="2420" y="255"/>
                </a:lnTo>
                <a:lnTo>
                  <a:pt x="2421" y="358"/>
                </a:lnTo>
                <a:lnTo>
                  <a:pt x="2421" y="358"/>
                </a:lnTo>
                <a:lnTo>
                  <a:pt x="2422" y="323"/>
                </a:lnTo>
                <a:lnTo>
                  <a:pt x="2423" y="289"/>
                </a:lnTo>
                <a:lnTo>
                  <a:pt x="2423" y="358"/>
                </a:lnTo>
                <a:lnTo>
                  <a:pt x="2424" y="391"/>
                </a:lnTo>
                <a:lnTo>
                  <a:pt x="2424" y="391"/>
                </a:lnTo>
                <a:lnTo>
                  <a:pt x="2425" y="374"/>
                </a:lnTo>
                <a:lnTo>
                  <a:pt x="2425" y="358"/>
                </a:lnTo>
                <a:lnTo>
                  <a:pt x="2426" y="289"/>
                </a:lnTo>
                <a:lnTo>
                  <a:pt x="2426" y="289"/>
                </a:lnTo>
                <a:lnTo>
                  <a:pt x="2427" y="238"/>
                </a:lnTo>
                <a:lnTo>
                  <a:pt x="2428" y="221"/>
                </a:lnTo>
                <a:lnTo>
                  <a:pt x="2428" y="204"/>
                </a:lnTo>
                <a:lnTo>
                  <a:pt x="2429" y="170"/>
                </a:lnTo>
                <a:lnTo>
                  <a:pt x="2429" y="153"/>
                </a:lnTo>
                <a:lnTo>
                  <a:pt x="2430" y="170"/>
                </a:lnTo>
                <a:lnTo>
                  <a:pt x="2430" y="170"/>
                </a:lnTo>
                <a:lnTo>
                  <a:pt x="2431" y="170"/>
                </a:lnTo>
                <a:lnTo>
                  <a:pt x="2432" y="187"/>
                </a:lnTo>
                <a:lnTo>
                  <a:pt x="2432" y="204"/>
                </a:lnTo>
                <a:lnTo>
                  <a:pt x="2433" y="204"/>
                </a:lnTo>
                <a:lnTo>
                  <a:pt x="2433" y="221"/>
                </a:lnTo>
                <a:lnTo>
                  <a:pt x="2434" y="221"/>
                </a:lnTo>
                <a:lnTo>
                  <a:pt x="2434" y="238"/>
                </a:lnTo>
                <a:lnTo>
                  <a:pt x="2435" y="255"/>
                </a:lnTo>
                <a:lnTo>
                  <a:pt x="2436" y="255"/>
                </a:lnTo>
                <a:lnTo>
                  <a:pt x="2436" y="255"/>
                </a:lnTo>
                <a:lnTo>
                  <a:pt x="2437" y="272"/>
                </a:lnTo>
                <a:lnTo>
                  <a:pt x="2438" y="289"/>
                </a:lnTo>
                <a:lnTo>
                  <a:pt x="2438" y="272"/>
                </a:lnTo>
                <a:lnTo>
                  <a:pt x="2439" y="255"/>
                </a:lnTo>
                <a:lnTo>
                  <a:pt x="2439" y="187"/>
                </a:lnTo>
                <a:lnTo>
                  <a:pt x="2440" y="187"/>
                </a:lnTo>
                <a:lnTo>
                  <a:pt x="2440" y="187"/>
                </a:lnTo>
                <a:lnTo>
                  <a:pt x="2441" y="187"/>
                </a:lnTo>
                <a:lnTo>
                  <a:pt x="2442" y="289"/>
                </a:lnTo>
                <a:lnTo>
                  <a:pt x="2442" y="272"/>
                </a:lnTo>
                <a:lnTo>
                  <a:pt x="2443" y="255"/>
                </a:lnTo>
                <a:lnTo>
                  <a:pt x="2443" y="204"/>
                </a:lnTo>
                <a:lnTo>
                  <a:pt x="2444" y="238"/>
                </a:lnTo>
                <a:lnTo>
                  <a:pt x="2444" y="221"/>
                </a:lnTo>
                <a:lnTo>
                  <a:pt x="2445" y="221"/>
                </a:lnTo>
                <a:lnTo>
                  <a:pt x="2446" y="289"/>
                </a:lnTo>
                <a:lnTo>
                  <a:pt x="2446" y="323"/>
                </a:lnTo>
                <a:lnTo>
                  <a:pt x="2447" y="358"/>
                </a:lnTo>
                <a:lnTo>
                  <a:pt x="2447" y="340"/>
                </a:lnTo>
                <a:lnTo>
                  <a:pt x="2448" y="289"/>
                </a:lnTo>
                <a:lnTo>
                  <a:pt x="2448" y="238"/>
                </a:lnTo>
                <a:lnTo>
                  <a:pt x="2449" y="187"/>
                </a:lnTo>
                <a:lnTo>
                  <a:pt x="2450" y="170"/>
                </a:lnTo>
                <a:lnTo>
                  <a:pt x="2450" y="187"/>
                </a:lnTo>
                <a:lnTo>
                  <a:pt x="2451" y="221"/>
                </a:lnTo>
                <a:lnTo>
                  <a:pt x="2451" y="238"/>
                </a:lnTo>
                <a:lnTo>
                  <a:pt x="2452" y="238"/>
                </a:lnTo>
                <a:lnTo>
                  <a:pt x="2452" y="221"/>
                </a:lnTo>
                <a:lnTo>
                  <a:pt x="2453" y="221"/>
                </a:lnTo>
                <a:lnTo>
                  <a:pt x="2453" y="221"/>
                </a:lnTo>
                <a:lnTo>
                  <a:pt x="2454" y="221"/>
                </a:lnTo>
                <a:lnTo>
                  <a:pt x="2455" y="204"/>
                </a:lnTo>
                <a:lnTo>
                  <a:pt x="2455" y="221"/>
                </a:lnTo>
                <a:lnTo>
                  <a:pt x="2456" y="238"/>
                </a:lnTo>
                <a:lnTo>
                  <a:pt x="2456" y="238"/>
                </a:lnTo>
                <a:lnTo>
                  <a:pt x="2457" y="238"/>
                </a:lnTo>
                <a:lnTo>
                  <a:pt x="2457" y="221"/>
                </a:lnTo>
                <a:lnTo>
                  <a:pt x="2458" y="221"/>
                </a:lnTo>
                <a:lnTo>
                  <a:pt x="2459" y="204"/>
                </a:lnTo>
                <a:lnTo>
                  <a:pt x="2459" y="204"/>
                </a:lnTo>
                <a:lnTo>
                  <a:pt x="2460" y="221"/>
                </a:lnTo>
                <a:lnTo>
                  <a:pt x="2460" y="221"/>
                </a:lnTo>
                <a:lnTo>
                  <a:pt x="2461" y="204"/>
                </a:lnTo>
                <a:lnTo>
                  <a:pt x="2461" y="170"/>
                </a:lnTo>
                <a:lnTo>
                  <a:pt x="2462" y="187"/>
                </a:lnTo>
                <a:lnTo>
                  <a:pt x="2463" y="238"/>
                </a:lnTo>
                <a:lnTo>
                  <a:pt x="2463" y="204"/>
                </a:lnTo>
                <a:lnTo>
                  <a:pt x="2464" y="136"/>
                </a:lnTo>
                <a:lnTo>
                  <a:pt x="2464" y="17"/>
                </a:lnTo>
                <a:lnTo>
                  <a:pt x="2465" y="34"/>
                </a:lnTo>
                <a:lnTo>
                  <a:pt x="2465" y="68"/>
                </a:lnTo>
                <a:lnTo>
                  <a:pt x="2466" y="170"/>
                </a:lnTo>
                <a:lnTo>
                  <a:pt x="2467" y="340"/>
                </a:lnTo>
                <a:lnTo>
                  <a:pt x="2467" y="374"/>
                </a:lnTo>
                <a:lnTo>
                  <a:pt x="2468" y="272"/>
                </a:lnTo>
                <a:lnTo>
                  <a:pt x="2469" y="221"/>
                </a:lnTo>
                <a:lnTo>
                  <a:pt x="2469" y="272"/>
                </a:lnTo>
                <a:lnTo>
                  <a:pt x="2470" y="358"/>
                </a:lnTo>
                <a:lnTo>
                  <a:pt x="2470" y="391"/>
                </a:lnTo>
                <a:lnTo>
                  <a:pt x="2471" y="374"/>
                </a:lnTo>
                <a:lnTo>
                  <a:pt x="2471" y="374"/>
                </a:lnTo>
                <a:lnTo>
                  <a:pt x="2472" y="358"/>
                </a:lnTo>
                <a:lnTo>
                  <a:pt x="2473" y="323"/>
                </a:lnTo>
                <a:lnTo>
                  <a:pt x="2473" y="289"/>
                </a:lnTo>
                <a:lnTo>
                  <a:pt x="2474" y="255"/>
                </a:lnTo>
                <a:lnTo>
                  <a:pt x="2474" y="272"/>
                </a:lnTo>
                <a:lnTo>
                  <a:pt x="2475" y="255"/>
                </a:lnTo>
                <a:lnTo>
                  <a:pt x="2475" y="238"/>
                </a:lnTo>
                <a:lnTo>
                  <a:pt x="2476" y="221"/>
                </a:lnTo>
                <a:lnTo>
                  <a:pt x="2476" y="187"/>
                </a:lnTo>
                <a:lnTo>
                  <a:pt x="2477" y="187"/>
                </a:lnTo>
                <a:lnTo>
                  <a:pt x="2478" y="204"/>
                </a:lnTo>
                <a:lnTo>
                  <a:pt x="2478" y="221"/>
                </a:lnTo>
                <a:lnTo>
                  <a:pt x="2479" y="238"/>
                </a:lnTo>
                <a:lnTo>
                  <a:pt x="2479" y="238"/>
                </a:lnTo>
                <a:lnTo>
                  <a:pt x="2480" y="221"/>
                </a:lnTo>
                <a:lnTo>
                  <a:pt x="2480" y="221"/>
                </a:lnTo>
                <a:lnTo>
                  <a:pt x="2481" y="221"/>
                </a:lnTo>
                <a:lnTo>
                  <a:pt x="2482" y="238"/>
                </a:lnTo>
                <a:lnTo>
                  <a:pt x="2482" y="255"/>
                </a:lnTo>
                <a:lnTo>
                  <a:pt x="2483" y="289"/>
                </a:lnTo>
                <a:lnTo>
                  <a:pt x="2483" y="323"/>
                </a:lnTo>
                <a:lnTo>
                  <a:pt x="2484" y="340"/>
                </a:lnTo>
                <a:lnTo>
                  <a:pt x="2484" y="306"/>
                </a:lnTo>
                <a:lnTo>
                  <a:pt x="2485" y="358"/>
                </a:lnTo>
                <a:lnTo>
                  <a:pt x="2486" y="272"/>
                </a:lnTo>
                <a:lnTo>
                  <a:pt x="2486" y="136"/>
                </a:lnTo>
                <a:lnTo>
                  <a:pt x="2487" y="68"/>
                </a:lnTo>
                <a:lnTo>
                  <a:pt x="2487" y="153"/>
                </a:lnTo>
                <a:lnTo>
                  <a:pt x="2488" y="289"/>
                </a:lnTo>
                <a:lnTo>
                  <a:pt x="2488" y="323"/>
                </a:lnTo>
                <a:lnTo>
                  <a:pt x="2489" y="306"/>
                </a:lnTo>
                <a:lnTo>
                  <a:pt x="2490" y="255"/>
                </a:lnTo>
                <a:lnTo>
                  <a:pt x="2490" y="238"/>
                </a:lnTo>
                <a:lnTo>
                  <a:pt x="2491" y="255"/>
                </a:lnTo>
                <a:lnTo>
                  <a:pt x="2491" y="340"/>
                </a:lnTo>
                <a:lnTo>
                  <a:pt x="2492" y="374"/>
                </a:lnTo>
                <a:lnTo>
                  <a:pt x="2492" y="374"/>
                </a:lnTo>
                <a:lnTo>
                  <a:pt x="2493" y="272"/>
                </a:lnTo>
                <a:lnTo>
                  <a:pt x="2493" y="187"/>
                </a:lnTo>
                <a:lnTo>
                  <a:pt x="2494" y="136"/>
                </a:lnTo>
                <a:lnTo>
                  <a:pt x="2495" y="153"/>
                </a:lnTo>
                <a:lnTo>
                  <a:pt x="2495" y="204"/>
                </a:lnTo>
                <a:lnTo>
                  <a:pt x="2496" y="255"/>
                </a:lnTo>
                <a:lnTo>
                  <a:pt x="2496" y="272"/>
                </a:lnTo>
                <a:lnTo>
                  <a:pt x="2497" y="272"/>
                </a:lnTo>
                <a:lnTo>
                  <a:pt x="2497" y="238"/>
                </a:lnTo>
                <a:lnTo>
                  <a:pt x="2498" y="238"/>
                </a:lnTo>
                <a:lnTo>
                  <a:pt x="2499" y="221"/>
                </a:lnTo>
                <a:lnTo>
                  <a:pt x="2499" y="221"/>
                </a:lnTo>
                <a:lnTo>
                  <a:pt x="2500" y="221"/>
                </a:lnTo>
                <a:lnTo>
                  <a:pt x="2500" y="221"/>
                </a:lnTo>
                <a:lnTo>
                  <a:pt x="2501" y="204"/>
                </a:lnTo>
                <a:lnTo>
                  <a:pt x="2502" y="204"/>
                </a:lnTo>
                <a:lnTo>
                  <a:pt x="2502" y="204"/>
                </a:lnTo>
                <a:lnTo>
                  <a:pt x="2503" y="221"/>
                </a:lnTo>
                <a:lnTo>
                  <a:pt x="2503" y="221"/>
                </a:lnTo>
                <a:lnTo>
                  <a:pt x="2504" y="221"/>
                </a:lnTo>
                <a:lnTo>
                  <a:pt x="2505" y="221"/>
                </a:lnTo>
                <a:lnTo>
                  <a:pt x="2505" y="221"/>
                </a:lnTo>
                <a:lnTo>
                  <a:pt x="2506" y="204"/>
                </a:lnTo>
                <a:lnTo>
                  <a:pt x="2506" y="221"/>
                </a:lnTo>
                <a:lnTo>
                  <a:pt x="2507" y="221"/>
                </a:lnTo>
                <a:lnTo>
                  <a:pt x="2507" y="187"/>
                </a:lnTo>
                <a:lnTo>
                  <a:pt x="2508" y="170"/>
                </a:lnTo>
                <a:lnTo>
                  <a:pt x="2509" y="204"/>
                </a:lnTo>
                <a:lnTo>
                  <a:pt x="2509" y="187"/>
                </a:lnTo>
                <a:lnTo>
                  <a:pt x="2510" y="68"/>
                </a:lnTo>
                <a:lnTo>
                  <a:pt x="2510" y="17"/>
                </a:lnTo>
                <a:lnTo>
                  <a:pt x="2511" y="51"/>
                </a:lnTo>
                <a:lnTo>
                  <a:pt x="2511" y="136"/>
                </a:lnTo>
                <a:lnTo>
                  <a:pt x="2512" y="289"/>
                </a:lnTo>
                <a:lnTo>
                  <a:pt x="2513" y="374"/>
                </a:lnTo>
                <a:lnTo>
                  <a:pt x="2513" y="340"/>
                </a:lnTo>
                <a:lnTo>
                  <a:pt x="2514" y="306"/>
                </a:lnTo>
                <a:lnTo>
                  <a:pt x="2514" y="289"/>
                </a:lnTo>
                <a:lnTo>
                  <a:pt x="2515" y="358"/>
                </a:lnTo>
                <a:lnTo>
                  <a:pt x="2515" y="391"/>
                </a:lnTo>
                <a:lnTo>
                  <a:pt x="2516" y="374"/>
                </a:lnTo>
                <a:lnTo>
                  <a:pt x="2516" y="358"/>
                </a:lnTo>
                <a:lnTo>
                  <a:pt x="2517" y="340"/>
                </a:lnTo>
                <a:lnTo>
                  <a:pt x="2518" y="306"/>
                </a:lnTo>
                <a:lnTo>
                  <a:pt x="2518" y="289"/>
                </a:lnTo>
                <a:lnTo>
                  <a:pt x="2519" y="272"/>
                </a:lnTo>
                <a:lnTo>
                  <a:pt x="2519" y="272"/>
                </a:lnTo>
                <a:lnTo>
                  <a:pt x="2520" y="255"/>
                </a:lnTo>
                <a:lnTo>
                  <a:pt x="2520" y="221"/>
                </a:lnTo>
                <a:lnTo>
                  <a:pt x="2521" y="204"/>
                </a:lnTo>
                <a:lnTo>
                  <a:pt x="2522" y="187"/>
                </a:lnTo>
                <a:lnTo>
                  <a:pt x="2522" y="170"/>
                </a:lnTo>
                <a:lnTo>
                  <a:pt x="2523" y="153"/>
                </a:lnTo>
                <a:lnTo>
                  <a:pt x="2523" y="153"/>
                </a:lnTo>
                <a:lnTo>
                  <a:pt x="2524" y="170"/>
                </a:lnTo>
                <a:lnTo>
                  <a:pt x="2524" y="187"/>
                </a:lnTo>
                <a:lnTo>
                  <a:pt x="2525" y="204"/>
                </a:lnTo>
                <a:lnTo>
                  <a:pt x="2526" y="204"/>
                </a:lnTo>
                <a:lnTo>
                  <a:pt x="2526" y="221"/>
                </a:lnTo>
                <a:lnTo>
                  <a:pt x="2527" y="238"/>
                </a:lnTo>
                <a:lnTo>
                  <a:pt x="2527" y="238"/>
                </a:lnTo>
                <a:lnTo>
                  <a:pt x="2528" y="238"/>
                </a:lnTo>
                <a:lnTo>
                  <a:pt x="2528" y="238"/>
                </a:lnTo>
                <a:lnTo>
                  <a:pt x="2529" y="238"/>
                </a:lnTo>
                <a:lnTo>
                  <a:pt x="2530" y="221"/>
                </a:lnTo>
                <a:lnTo>
                  <a:pt x="2530" y="204"/>
                </a:lnTo>
                <a:lnTo>
                  <a:pt x="2531" y="170"/>
                </a:lnTo>
                <a:lnTo>
                  <a:pt x="2531" y="221"/>
                </a:lnTo>
                <a:lnTo>
                  <a:pt x="2532" y="221"/>
                </a:lnTo>
                <a:lnTo>
                  <a:pt x="2532" y="255"/>
                </a:lnTo>
                <a:lnTo>
                  <a:pt x="2533" y="255"/>
                </a:lnTo>
                <a:lnTo>
                  <a:pt x="2533" y="153"/>
                </a:lnTo>
                <a:lnTo>
                  <a:pt x="2534" y="204"/>
                </a:lnTo>
                <a:lnTo>
                  <a:pt x="2535" y="289"/>
                </a:lnTo>
                <a:lnTo>
                  <a:pt x="2536" y="323"/>
                </a:lnTo>
                <a:lnTo>
                  <a:pt x="2536" y="306"/>
                </a:lnTo>
                <a:lnTo>
                  <a:pt x="2537" y="289"/>
                </a:lnTo>
                <a:lnTo>
                  <a:pt x="2537" y="340"/>
                </a:lnTo>
                <a:lnTo>
                  <a:pt x="2538" y="358"/>
                </a:lnTo>
                <a:lnTo>
                  <a:pt x="2538" y="374"/>
                </a:lnTo>
                <a:lnTo>
                  <a:pt x="2539" y="358"/>
                </a:lnTo>
                <a:lnTo>
                  <a:pt x="2540" y="306"/>
                </a:lnTo>
                <a:lnTo>
                  <a:pt x="2540" y="238"/>
                </a:lnTo>
                <a:lnTo>
                  <a:pt x="2541" y="187"/>
                </a:lnTo>
                <a:lnTo>
                  <a:pt x="2541" y="204"/>
                </a:lnTo>
                <a:lnTo>
                  <a:pt x="2542" y="204"/>
                </a:lnTo>
                <a:lnTo>
                  <a:pt x="2542" y="204"/>
                </a:lnTo>
                <a:lnTo>
                  <a:pt x="2543" y="221"/>
                </a:lnTo>
                <a:lnTo>
                  <a:pt x="2543" y="255"/>
                </a:lnTo>
                <a:lnTo>
                  <a:pt x="2544" y="255"/>
                </a:lnTo>
                <a:lnTo>
                  <a:pt x="2545" y="255"/>
                </a:lnTo>
                <a:lnTo>
                  <a:pt x="2545" y="255"/>
                </a:lnTo>
                <a:lnTo>
                  <a:pt x="2546" y="255"/>
                </a:lnTo>
                <a:lnTo>
                  <a:pt x="2546" y="255"/>
                </a:lnTo>
                <a:lnTo>
                  <a:pt x="2547" y="255"/>
                </a:lnTo>
                <a:lnTo>
                  <a:pt x="2547" y="204"/>
                </a:lnTo>
                <a:lnTo>
                  <a:pt x="2548" y="204"/>
                </a:lnTo>
                <a:lnTo>
                  <a:pt x="2549" y="221"/>
                </a:lnTo>
                <a:lnTo>
                  <a:pt x="2549" y="255"/>
                </a:lnTo>
                <a:lnTo>
                  <a:pt x="2550" y="272"/>
                </a:lnTo>
                <a:lnTo>
                  <a:pt x="2550" y="255"/>
                </a:lnTo>
                <a:lnTo>
                  <a:pt x="2551" y="238"/>
                </a:lnTo>
                <a:lnTo>
                  <a:pt x="2551" y="238"/>
                </a:lnTo>
                <a:lnTo>
                  <a:pt x="2552" y="238"/>
                </a:lnTo>
                <a:lnTo>
                  <a:pt x="2553" y="238"/>
                </a:lnTo>
                <a:lnTo>
                  <a:pt x="2553" y="238"/>
                </a:lnTo>
                <a:lnTo>
                  <a:pt x="2554" y="204"/>
                </a:lnTo>
                <a:lnTo>
                  <a:pt x="2554" y="187"/>
                </a:lnTo>
                <a:lnTo>
                  <a:pt x="2555" y="187"/>
                </a:lnTo>
                <a:lnTo>
                  <a:pt x="2555" y="85"/>
                </a:lnTo>
                <a:lnTo>
                  <a:pt x="2556" y="68"/>
                </a:lnTo>
                <a:lnTo>
                  <a:pt x="2557" y="136"/>
                </a:lnTo>
                <a:lnTo>
                  <a:pt x="2557" y="238"/>
                </a:lnTo>
                <a:lnTo>
                  <a:pt x="2558" y="306"/>
                </a:lnTo>
                <a:lnTo>
                  <a:pt x="2558" y="323"/>
                </a:lnTo>
                <a:lnTo>
                  <a:pt x="2559" y="272"/>
                </a:lnTo>
                <a:lnTo>
                  <a:pt x="2559" y="255"/>
                </a:lnTo>
                <a:lnTo>
                  <a:pt x="2560" y="272"/>
                </a:lnTo>
                <a:lnTo>
                  <a:pt x="2560" y="323"/>
                </a:lnTo>
                <a:lnTo>
                  <a:pt x="2561" y="374"/>
                </a:lnTo>
                <a:lnTo>
                  <a:pt x="2562" y="340"/>
                </a:lnTo>
                <a:lnTo>
                  <a:pt x="2562" y="340"/>
                </a:lnTo>
                <a:lnTo>
                  <a:pt x="2563" y="323"/>
                </a:lnTo>
                <a:lnTo>
                  <a:pt x="2563" y="272"/>
                </a:lnTo>
                <a:lnTo>
                  <a:pt x="2564" y="221"/>
                </a:lnTo>
                <a:lnTo>
                  <a:pt x="2564" y="221"/>
                </a:lnTo>
                <a:lnTo>
                  <a:pt x="2565" y="204"/>
                </a:lnTo>
                <a:lnTo>
                  <a:pt x="2566" y="204"/>
                </a:lnTo>
                <a:lnTo>
                  <a:pt x="2566" y="187"/>
                </a:lnTo>
                <a:lnTo>
                  <a:pt x="2567" y="204"/>
                </a:lnTo>
                <a:lnTo>
                  <a:pt x="2567" y="187"/>
                </a:lnTo>
                <a:lnTo>
                  <a:pt x="2568" y="187"/>
                </a:lnTo>
                <a:lnTo>
                  <a:pt x="2569" y="187"/>
                </a:lnTo>
                <a:lnTo>
                  <a:pt x="2569" y="204"/>
                </a:lnTo>
                <a:lnTo>
                  <a:pt x="2570" y="221"/>
                </a:lnTo>
                <a:lnTo>
                  <a:pt x="2570" y="221"/>
                </a:lnTo>
                <a:lnTo>
                  <a:pt x="2571" y="221"/>
                </a:lnTo>
                <a:lnTo>
                  <a:pt x="2572" y="221"/>
                </a:lnTo>
                <a:lnTo>
                  <a:pt x="2572" y="221"/>
                </a:lnTo>
                <a:lnTo>
                  <a:pt x="2573" y="238"/>
                </a:lnTo>
                <a:lnTo>
                  <a:pt x="2573" y="221"/>
                </a:lnTo>
                <a:lnTo>
                  <a:pt x="2574" y="221"/>
                </a:lnTo>
                <a:lnTo>
                  <a:pt x="2574" y="238"/>
                </a:lnTo>
                <a:lnTo>
                  <a:pt x="2575" y="272"/>
                </a:lnTo>
                <a:lnTo>
                  <a:pt x="2576" y="255"/>
                </a:lnTo>
                <a:lnTo>
                  <a:pt x="2576" y="221"/>
                </a:lnTo>
                <a:lnTo>
                  <a:pt x="2577" y="153"/>
                </a:lnTo>
                <a:lnTo>
                  <a:pt x="2577" y="136"/>
                </a:lnTo>
                <a:lnTo>
                  <a:pt x="2578" y="170"/>
                </a:lnTo>
                <a:lnTo>
                  <a:pt x="2578" y="221"/>
                </a:lnTo>
                <a:lnTo>
                  <a:pt x="2579" y="289"/>
                </a:lnTo>
                <a:lnTo>
                  <a:pt x="2580" y="272"/>
                </a:lnTo>
                <a:lnTo>
                  <a:pt x="2580" y="238"/>
                </a:lnTo>
                <a:lnTo>
                  <a:pt x="2581" y="238"/>
                </a:lnTo>
                <a:lnTo>
                  <a:pt x="2581" y="272"/>
                </a:lnTo>
                <a:lnTo>
                  <a:pt x="2582" y="323"/>
                </a:lnTo>
                <a:lnTo>
                  <a:pt x="2582" y="323"/>
                </a:lnTo>
                <a:lnTo>
                  <a:pt x="2583" y="289"/>
                </a:lnTo>
                <a:lnTo>
                  <a:pt x="2583" y="306"/>
                </a:lnTo>
                <a:lnTo>
                  <a:pt x="2584" y="340"/>
                </a:lnTo>
                <a:lnTo>
                  <a:pt x="2585" y="340"/>
                </a:lnTo>
                <a:lnTo>
                  <a:pt x="2585" y="272"/>
                </a:lnTo>
                <a:lnTo>
                  <a:pt x="2586" y="221"/>
                </a:lnTo>
                <a:lnTo>
                  <a:pt x="2586" y="221"/>
                </a:lnTo>
                <a:lnTo>
                  <a:pt x="2587" y="204"/>
                </a:lnTo>
                <a:lnTo>
                  <a:pt x="2587" y="204"/>
                </a:lnTo>
                <a:lnTo>
                  <a:pt x="2588" y="221"/>
                </a:lnTo>
                <a:lnTo>
                  <a:pt x="2589" y="238"/>
                </a:lnTo>
                <a:lnTo>
                  <a:pt x="2589" y="255"/>
                </a:lnTo>
                <a:lnTo>
                  <a:pt x="2590" y="255"/>
                </a:lnTo>
                <a:lnTo>
                  <a:pt x="2590" y="221"/>
                </a:lnTo>
                <a:lnTo>
                  <a:pt x="2591" y="204"/>
                </a:lnTo>
                <a:lnTo>
                  <a:pt x="2591" y="221"/>
                </a:lnTo>
                <a:lnTo>
                  <a:pt x="2592" y="221"/>
                </a:lnTo>
                <a:lnTo>
                  <a:pt x="2593" y="221"/>
                </a:lnTo>
                <a:lnTo>
                  <a:pt x="2593" y="221"/>
                </a:lnTo>
                <a:lnTo>
                  <a:pt x="2594" y="204"/>
                </a:lnTo>
                <a:lnTo>
                  <a:pt x="2594" y="221"/>
                </a:lnTo>
                <a:lnTo>
                  <a:pt x="2595" y="221"/>
                </a:lnTo>
                <a:lnTo>
                  <a:pt x="2595" y="221"/>
                </a:lnTo>
                <a:lnTo>
                  <a:pt x="2596" y="221"/>
                </a:lnTo>
                <a:lnTo>
                  <a:pt x="2597" y="221"/>
                </a:lnTo>
                <a:lnTo>
                  <a:pt x="2597" y="204"/>
                </a:lnTo>
                <a:lnTo>
                  <a:pt x="2598" y="187"/>
                </a:lnTo>
                <a:lnTo>
                  <a:pt x="2598" y="187"/>
                </a:lnTo>
                <a:lnTo>
                  <a:pt x="2599" y="204"/>
                </a:lnTo>
                <a:lnTo>
                  <a:pt x="2599" y="221"/>
                </a:lnTo>
                <a:lnTo>
                  <a:pt x="2600" y="238"/>
                </a:lnTo>
                <a:lnTo>
                  <a:pt x="2600" y="238"/>
                </a:lnTo>
                <a:lnTo>
                  <a:pt x="2601" y="85"/>
                </a:lnTo>
                <a:lnTo>
                  <a:pt x="2602" y="51"/>
                </a:lnTo>
                <a:lnTo>
                  <a:pt x="2603" y="85"/>
                </a:lnTo>
                <a:lnTo>
                  <a:pt x="2603" y="153"/>
                </a:lnTo>
                <a:lnTo>
                  <a:pt x="2604" y="255"/>
                </a:lnTo>
                <a:lnTo>
                  <a:pt x="2604" y="323"/>
                </a:lnTo>
                <a:lnTo>
                  <a:pt x="2605" y="306"/>
                </a:lnTo>
                <a:lnTo>
                  <a:pt x="2605" y="204"/>
                </a:lnTo>
                <a:lnTo>
                  <a:pt x="2606" y="170"/>
                </a:lnTo>
                <a:lnTo>
                  <a:pt x="2606" y="272"/>
                </a:lnTo>
                <a:lnTo>
                  <a:pt x="2607" y="391"/>
                </a:lnTo>
                <a:lnTo>
                  <a:pt x="2608" y="409"/>
                </a:lnTo>
                <a:lnTo>
                  <a:pt x="2608" y="358"/>
                </a:lnTo>
                <a:lnTo>
                  <a:pt x="2609" y="358"/>
                </a:lnTo>
                <a:lnTo>
                  <a:pt x="2609" y="340"/>
                </a:lnTo>
                <a:lnTo>
                  <a:pt x="2610" y="323"/>
                </a:lnTo>
                <a:lnTo>
                  <a:pt x="2610" y="306"/>
                </a:lnTo>
                <a:lnTo>
                  <a:pt x="2611" y="289"/>
                </a:lnTo>
                <a:lnTo>
                  <a:pt x="2612" y="272"/>
                </a:lnTo>
                <a:lnTo>
                  <a:pt x="2612" y="238"/>
                </a:lnTo>
                <a:lnTo>
                  <a:pt x="2613" y="204"/>
                </a:lnTo>
                <a:lnTo>
                  <a:pt x="2613" y="187"/>
                </a:lnTo>
                <a:lnTo>
                  <a:pt x="2614" y="170"/>
                </a:lnTo>
                <a:lnTo>
                  <a:pt x="2614" y="153"/>
                </a:lnTo>
                <a:lnTo>
                  <a:pt x="2615" y="153"/>
                </a:lnTo>
                <a:lnTo>
                  <a:pt x="2616" y="187"/>
                </a:lnTo>
                <a:lnTo>
                  <a:pt x="2616" y="204"/>
                </a:lnTo>
                <a:lnTo>
                  <a:pt x="2617" y="238"/>
                </a:lnTo>
                <a:lnTo>
                  <a:pt x="2617" y="255"/>
                </a:lnTo>
                <a:lnTo>
                  <a:pt x="2618" y="238"/>
                </a:lnTo>
                <a:lnTo>
                  <a:pt x="2618" y="221"/>
                </a:lnTo>
                <a:lnTo>
                  <a:pt x="2619" y="238"/>
                </a:lnTo>
                <a:lnTo>
                  <a:pt x="2620" y="255"/>
                </a:lnTo>
                <a:lnTo>
                  <a:pt x="2620" y="289"/>
                </a:lnTo>
                <a:lnTo>
                  <a:pt x="2621" y="306"/>
                </a:lnTo>
                <a:lnTo>
                  <a:pt x="2621" y="306"/>
                </a:lnTo>
                <a:lnTo>
                  <a:pt x="2622" y="323"/>
                </a:lnTo>
                <a:lnTo>
                  <a:pt x="2622" y="391"/>
                </a:lnTo>
                <a:lnTo>
                  <a:pt x="2623" y="340"/>
                </a:lnTo>
                <a:lnTo>
                  <a:pt x="2623" y="170"/>
                </a:lnTo>
                <a:lnTo>
                  <a:pt x="2624" y="51"/>
                </a:lnTo>
                <a:lnTo>
                  <a:pt x="2625" y="51"/>
                </a:lnTo>
                <a:lnTo>
                  <a:pt x="2625" y="102"/>
                </a:lnTo>
                <a:lnTo>
                  <a:pt x="2626" y="187"/>
                </a:lnTo>
                <a:lnTo>
                  <a:pt x="2626" y="306"/>
                </a:lnTo>
                <a:lnTo>
                  <a:pt x="2627" y="358"/>
                </a:lnTo>
                <a:lnTo>
                  <a:pt x="2627" y="374"/>
                </a:lnTo>
                <a:lnTo>
                  <a:pt x="2628" y="358"/>
                </a:lnTo>
                <a:lnTo>
                  <a:pt x="2629" y="306"/>
                </a:lnTo>
                <a:lnTo>
                  <a:pt x="2629" y="358"/>
                </a:lnTo>
                <a:lnTo>
                  <a:pt x="2630" y="391"/>
                </a:lnTo>
                <a:lnTo>
                  <a:pt x="2630" y="374"/>
                </a:lnTo>
                <a:lnTo>
                  <a:pt x="2631" y="255"/>
                </a:lnTo>
                <a:lnTo>
                  <a:pt x="2631" y="170"/>
                </a:lnTo>
                <a:lnTo>
                  <a:pt x="2632" y="136"/>
                </a:lnTo>
                <a:lnTo>
                  <a:pt x="2633" y="170"/>
                </a:lnTo>
                <a:lnTo>
                  <a:pt x="2633" y="204"/>
                </a:lnTo>
                <a:lnTo>
                  <a:pt x="2634" y="238"/>
                </a:lnTo>
                <a:lnTo>
                  <a:pt x="2634" y="238"/>
                </a:lnTo>
                <a:lnTo>
                  <a:pt x="2635" y="221"/>
                </a:lnTo>
                <a:lnTo>
                  <a:pt x="2636" y="238"/>
                </a:lnTo>
                <a:lnTo>
                  <a:pt x="2636" y="238"/>
                </a:lnTo>
                <a:lnTo>
                  <a:pt x="2637" y="221"/>
                </a:lnTo>
                <a:lnTo>
                  <a:pt x="2637" y="204"/>
                </a:lnTo>
                <a:lnTo>
                  <a:pt x="2638" y="187"/>
                </a:lnTo>
                <a:lnTo>
                  <a:pt x="2639" y="204"/>
                </a:lnTo>
                <a:lnTo>
                  <a:pt x="2639" y="221"/>
                </a:lnTo>
                <a:lnTo>
                  <a:pt x="2640" y="221"/>
                </a:lnTo>
                <a:lnTo>
                  <a:pt x="2640" y="204"/>
                </a:lnTo>
                <a:lnTo>
                  <a:pt x="2641" y="187"/>
                </a:lnTo>
                <a:lnTo>
                  <a:pt x="2641" y="187"/>
                </a:lnTo>
                <a:lnTo>
                  <a:pt x="2642" y="204"/>
                </a:lnTo>
                <a:lnTo>
                  <a:pt x="2643" y="204"/>
                </a:lnTo>
                <a:lnTo>
                  <a:pt x="2643" y="204"/>
                </a:lnTo>
                <a:lnTo>
                  <a:pt x="2644" y="204"/>
                </a:lnTo>
                <a:lnTo>
                  <a:pt x="2644" y="187"/>
                </a:lnTo>
                <a:lnTo>
                  <a:pt x="2645" y="170"/>
                </a:lnTo>
                <a:lnTo>
                  <a:pt x="2645" y="187"/>
                </a:lnTo>
                <a:lnTo>
                  <a:pt x="2646" y="238"/>
                </a:lnTo>
                <a:lnTo>
                  <a:pt x="2647" y="221"/>
                </a:lnTo>
                <a:lnTo>
                  <a:pt x="2647" y="153"/>
                </a:lnTo>
                <a:lnTo>
                  <a:pt x="2648" y="85"/>
                </a:lnTo>
                <a:lnTo>
                  <a:pt x="2648" y="153"/>
                </a:lnTo>
                <a:lnTo>
                  <a:pt x="2649" y="238"/>
                </a:lnTo>
                <a:lnTo>
                  <a:pt x="2649" y="306"/>
                </a:lnTo>
                <a:lnTo>
                  <a:pt x="2650" y="306"/>
                </a:lnTo>
                <a:lnTo>
                  <a:pt x="2650" y="255"/>
                </a:lnTo>
                <a:lnTo>
                  <a:pt x="2651" y="255"/>
                </a:lnTo>
                <a:lnTo>
                  <a:pt x="2652" y="289"/>
                </a:lnTo>
                <a:lnTo>
                  <a:pt x="2652" y="358"/>
                </a:lnTo>
                <a:lnTo>
                  <a:pt x="2653" y="391"/>
                </a:lnTo>
                <a:lnTo>
                  <a:pt x="2653" y="391"/>
                </a:lnTo>
                <a:lnTo>
                  <a:pt x="2654" y="340"/>
                </a:lnTo>
                <a:lnTo>
                  <a:pt x="2654" y="289"/>
                </a:lnTo>
                <a:lnTo>
                  <a:pt x="2655" y="238"/>
                </a:lnTo>
                <a:lnTo>
                  <a:pt x="2656" y="221"/>
                </a:lnTo>
                <a:lnTo>
                  <a:pt x="2656" y="238"/>
                </a:lnTo>
                <a:lnTo>
                  <a:pt x="2657" y="221"/>
                </a:lnTo>
                <a:lnTo>
                  <a:pt x="2657" y="204"/>
                </a:lnTo>
                <a:lnTo>
                  <a:pt x="2658" y="204"/>
                </a:lnTo>
                <a:lnTo>
                  <a:pt x="2658" y="170"/>
                </a:lnTo>
                <a:lnTo>
                  <a:pt x="2659" y="187"/>
                </a:lnTo>
                <a:lnTo>
                  <a:pt x="2660" y="187"/>
                </a:lnTo>
                <a:lnTo>
                  <a:pt x="2660" y="204"/>
                </a:lnTo>
                <a:lnTo>
                  <a:pt x="2661" y="221"/>
                </a:lnTo>
                <a:lnTo>
                  <a:pt x="2661" y="187"/>
                </a:lnTo>
                <a:lnTo>
                  <a:pt x="2662" y="187"/>
                </a:lnTo>
                <a:lnTo>
                  <a:pt x="2662" y="204"/>
                </a:lnTo>
                <a:lnTo>
                  <a:pt x="2663" y="221"/>
                </a:lnTo>
                <a:lnTo>
                  <a:pt x="2664" y="221"/>
                </a:lnTo>
                <a:lnTo>
                  <a:pt x="2664" y="238"/>
                </a:lnTo>
                <a:lnTo>
                  <a:pt x="2665" y="255"/>
                </a:lnTo>
                <a:lnTo>
                  <a:pt x="2665" y="238"/>
                </a:lnTo>
                <a:lnTo>
                  <a:pt x="2666" y="238"/>
                </a:lnTo>
                <a:lnTo>
                  <a:pt x="2666" y="238"/>
                </a:lnTo>
                <a:lnTo>
                  <a:pt x="2667" y="204"/>
                </a:lnTo>
                <a:lnTo>
                  <a:pt x="2667" y="153"/>
                </a:lnTo>
                <a:lnTo>
                  <a:pt x="2668" y="153"/>
                </a:lnTo>
                <a:lnTo>
                  <a:pt x="2669" y="187"/>
                </a:lnTo>
                <a:lnTo>
                  <a:pt x="2670" y="187"/>
                </a:lnTo>
                <a:lnTo>
                  <a:pt x="2670" y="170"/>
                </a:lnTo>
                <a:lnTo>
                  <a:pt x="2671" y="187"/>
                </a:lnTo>
                <a:lnTo>
                  <a:pt x="2671" y="221"/>
                </a:lnTo>
                <a:lnTo>
                  <a:pt x="2672" y="255"/>
                </a:lnTo>
                <a:lnTo>
                  <a:pt x="2672" y="323"/>
                </a:lnTo>
                <a:lnTo>
                  <a:pt x="2673" y="358"/>
                </a:lnTo>
                <a:lnTo>
                  <a:pt x="2673" y="323"/>
                </a:lnTo>
                <a:lnTo>
                  <a:pt x="2674" y="323"/>
                </a:lnTo>
                <a:lnTo>
                  <a:pt x="2675" y="340"/>
                </a:lnTo>
                <a:lnTo>
                  <a:pt x="2675" y="323"/>
                </a:lnTo>
                <a:lnTo>
                  <a:pt x="2676" y="358"/>
                </a:lnTo>
                <a:lnTo>
                  <a:pt x="2676" y="391"/>
                </a:lnTo>
                <a:lnTo>
                  <a:pt x="2677" y="323"/>
                </a:lnTo>
                <a:lnTo>
                  <a:pt x="2677" y="255"/>
                </a:lnTo>
                <a:lnTo>
                  <a:pt x="2678" y="221"/>
                </a:lnTo>
                <a:lnTo>
                  <a:pt x="2679" y="187"/>
                </a:lnTo>
                <a:lnTo>
                  <a:pt x="2679" y="204"/>
                </a:lnTo>
                <a:lnTo>
                  <a:pt x="2680" y="221"/>
                </a:lnTo>
                <a:lnTo>
                  <a:pt x="2680" y="255"/>
                </a:lnTo>
                <a:lnTo>
                  <a:pt x="2681" y="289"/>
                </a:lnTo>
                <a:lnTo>
                  <a:pt x="2681" y="289"/>
                </a:lnTo>
                <a:lnTo>
                  <a:pt x="2682" y="272"/>
                </a:lnTo>
                <a:lnTo>
                  <a:pt x="2683" y="255"/>
                </a:lnTo>
                <a:lnTo>
                  <a:pt x="2683" y="238"/>
                </a:lnTo>
                <a:lnTo>
                  <a:pt x="2684" y="221"/>
                </a:lnTo>
                <a:lnTo>
                  <a:pt x="2684" y="221"/>
                </a:lnTo>
                <a:lnTo>
                  <a:pt x="2685" y="238"/>
                </a:lnTo>
                <a:lnTo>
                  <a:pt x="2685" y="255"/>
                </a:lnTo>
                <a:lnTo>
                  <a:pt x="2686" y="272"/>
                </a:lnTo>
                <a:lnTo>
                  <a:pt x="2687" y="255"/>
                </a:lnTo>
                <a:lnTo>
                  <a:pt x="2687" y="255"/>
                </a:lnTo>
                <a:lnTo>
                  <a:pt x="2688" y="238"/>
                </a:lnTo>
                <a:lnTo>
                  <a:pt x="2688" y="255"/>
                </a:lnTo>
                <a:lnTo>
                  <a:pt x="2689" y="238"/>
                </a:lnTo>
                <a:lnTo>
                  <a:pt x="2689" y="238"/>
                </a:lnTo>
                <a:lnTo>
                  <a:pt x="2690" y="238"/>
                </a:lnTo>
                <a:lnTo>
                  <a:pt x="2690" y="238"/>
                </a:lnTo>
                <a:lnTo>
                  <a:pt x="2691" y="272"/>
                </a:lnTo>
                <a:lnTo>
                  <a:pt x="2692" y="272"/>
                </a:lnTo>
                <a:lnTo>
                  <a:pt x="2692" y="221"/>
                </a:lnTo>
                <a:lnTo>
                  <a:pt x="2693" y="136"/>
                </a:lnTo>
                <a:lnTo>
                  <a:pt x="2693" y="136"/>
                </a:lnTo>
                <a:lnTo>
                  <a:pt x="2694" y="204"/>
                </a:lnTo>
                <a:lnTo>
                  <a:pt x="2694" y="221"/>
                </a:lnTo>
                <a:lnTo>
                  <a:pt x="2695" y="255"/>
                </a:lnTo>
                <a:lnTo>
                  <a:pt x="2696" y="306"/>
                </a:lnTo>
                <a:lnTo>
                  <a:pt x="2696" y="306"/>
                </a:lnTo>
                <a:lnTo>
                  <a:pt x="2697" y="255"/>
                </a:lnTo>
                <a:lnTo>
                  <a:pt x="2697" y="221"/>
                </a:lnTo>
                <a:lnTo>
                  <a:pt x="2698" y="170"/>
                </a:lnTo>
                <a:lnTo>
                  <a:pt x="2698" y="170"/>
                </a:lnTo>
                <a:lnTo>
                  <a:pt x="2699" y="204"/>
                </a:lnTo>
                <a:lnTo>
                  <a:pt x="2700" y="238"/>
                </a:lnTo>
                <a:lnTo>
                  <a:pt x="2700" y="255"/>
                </a:lnTo>
                <a:lnTo>
                  <a:pt x="2701" y="255"/>
                </a:lnTo>
                <a:lnTo>
                  <a:pt x="2702" y="272"/>
                </a:lnTo>
                <a:lnTo>
                  <a:pt x="2702" y="255"/>
                </a:lnTo>
                <a:lnTo>
                  <a:pt x="2703" y="238"/>
                </a:lnTo>
                <a:lnTo>
                  <a:pt x="2703" y="255"/>
                </a:lnTo>
                <a:lnTo>
                  <a:pt x="2704" y="272"/>
                </a:lnTo>
                <a:lnTo>
                  <a:pt x="2704" y="272"/>
                </a:lnTo>
                <a:lnTo>
                  <a:pt x="2705" y="272"/>
                </a:lnTo>
                <a:lnTo>
                  <a:pt x="2706" y="255"/>
                </a:lnTo>
                <a:lnTo>
                  <a:pt x="2706" y="238"/>
                </a:lnTo>
                <a:lnTo>
                  <a:pt x="2707" y="238"/>
                </a:lnTo>
                <a:lnTo>
                  <a:pt x="2707" y="238"/>
                </a:lnTo>
                <a:lnTo>
                  <a:pt x="2708" y="238"/>
                </a:lnTo>
                <a:lnTo>
                  <a:pt x="2708" y="221"/>
                </a:lnTo>
                <a:lnTo>
                  <a:pt x="2709" y="204"/>
                </a:lnTo>
                <a:lnTo>
                  <a:pt x="2710" y="221"/>
                </a:lnTo>
                <a:lnTo>
                  <a:pt x="2710" y="238"/>
                </a:lnTo>
                <a:lnTo>
                  <a:pt x="2711" y="255"/>
                </a:lnTo>
                <a:lnTo>
                  <a:pt x="2711" y="238"/>
                </a:lnTo>
                <a:lnTo>
                  <a:pt x="2712" y="255"/>
                </a:lnTo>
                <a:lnTo>
                  <a:pt x="2712" y="272"/>
                </a:lnTo>
                <a:lnTo>
                  <a:pt x="2713" y="255"/>
                </a:lnTo>
                <a:lnTo>
                  <a:pt x="2713" y="221"/>
                </a:lnTo>
                <a:lnTo>
                  <a:pt x="2714" y="187"/>
                </a:lnTo>
                <a:lnTo>
                  <a:pt x="2715" y="153"/>
                </a:lnTo>
                <a:lnTo>
                  <a:pt x="2715" y="153"/>
                </a:lnTo>
                <a:lnTo>
                  <a:pt x="2716" y="170"/>
                </a:lnTo>
                <a:lnTo>
                  <a:pt x="2716" y="272"/>
                </a:lnTo>
                <a:lnTo>
                  <a:pt x="2717" y="272"/>
                </a:lnTo>
                <a:lnTo>
                  <a:pt x="2717" y="255"/>
                </a:lnTo>
                <a:lnTo>
                  <a:pt x="2718" y="255"/>
                </a:lnTo>
                <a:lnTo>
                  <a:pt x="2719" y="272"/>
                </a:lnTo>
                <a:lnTo>
                  <a:pt x="2719" y="306"/>
                </a:lnTo>
                <a:lnTo>
                  <a:pt x="2720" y="289"/>
                </a:lnTo>
                <a:lnTo>
                  <a:pt x="2720" y="323"/>
                </a:lnTo>
                <a:lnTo>
                  <a:pt x="2721" y="323"/>
                </a:lnTo>
                <a:lnTo>
                  <a:pt x="2721" y="358"/>
                </a:lnTo>
                <a:lnTo>
                  <a:pt x="2722" y="358"/>
                </a:lnTo>
                <a:lnTo>
                  <a:pt x="2723" y="272"/>
                </a:lnTo>
                <a:lnTo>
                  <a:pt x="2723" y="221"/>
                </a:lnTo>
                <a:lnTo>
                  <a:pt x="2724" y="204"/>
                </a:lnTo>
                <a:lnTo>
                  <a:pt x="2724" y="204"/>
                </a:lnTo>
                <a:lnTo>
                  <a:pt x="2725" y="221"/>
                </a:lnTo>
                <a:lnTo>
                  <a:pt x="2725" y="238"/>
                </a:lnTo>
                <a:lnTo>
                  <a:pt x="2726" y="238"/>
                </a:lnTo>
                <a:lnTo>
                  <a:pt x="2727" y="238"/>
                </a:lnTo>
                <a:lnTo>
                  <a:pt x="2727" y="255"/>
                </a:lnTo>
                <a:lnTo>
                  <a:pt x="2728" y="238"/>
                </a:lnTo>
                <a:lnTo>
                  <a:pt x="2728" y="221"/>
                </a:lnTo>
                <a:lnTo>
                  <a:pt x="2729" y="204"/>
                </a:lnTo>
                <a:lnTo>
                  <a:pt x="2729" y="221"/>
                </a:lnTo>
                <a:lnTo>
                  <a:pt x="2730" y="204"/>
                </a:lnTo>
                <a:lnTo>
                  <a:pt x="2730" y="221"/>
                </a:lnTo>
                <a:lnTo>
                  <a:pt x="2731" y="221"/>
                </a:lnTo>
                <a:lnTo>
                  <a:pt x="2732" y="204"/>
                </a:lnTo>
                <a:lnTo>
                  <a:pt x="2732" y="204"/>
                </a:lnTo>
                <a:lnTo>
                  <a:pt x="2733" y="187"/>
                </a:lnTo>
                <a:lnTo>
                  <a:pt x="2733" y="170"/>
                </a:lnTo>
                <a:lnTo>
                  <a:pt x="2734" y="170"/>
                </a:lnTo>
                <a:lnTo>
                  <a:pt x="2734" y="153"/>
                </a:lnTo>
                <a:lnTo>
                  <a:pt x="2735" y="119"/>
                </a:lnTo>
                <a:lnTo>
                  <a:pt x="2736" y="119"/>
                </a:lnTo>
                <a:lnTo>
                  <a:pt x="2737" y="170"/>
                </a:lnTo>
                <a:lnTo>
                  <a:pt x="2737" y="187"/>
                </a:lnTo>
                <a:lnTo>
                  <a:pt x="2738" y="187"/>
                </a:lnTo>
                <a:lnTo>
                  <a:pt x="2738" y="187"/>
                </a:lnTo>
                <a:lnTo>
                  <a:pt x="2739" y="68"/>
                </a:lnTo>
                <a:lnTo>
                  <a:pt x="2739" y="51"/>
                </a:lnTo>
                <a:lnTo>
                  <a:pt x="2740" y="136"/>
                </a:lnTo>
                <a:lnTo>
                  <a:pt x="2740" y="221"/>
                </a:lnTo>
                <a:lnTo>
                  <a:pt x="2741" y="306"/>
                </a:lnTo>
                <a:lnTo>
                  <a:pt x="2742" y="306"/>
                </a:lnTo>
                <a:lnTo>
                  <a:pt x="2742" y="255"/>
                </a:lnTo>
                <a:lnTo>
                  <a:pt x="2743" y="272"/>
                </a:lnTo>
                <a:lnTo>
                  <a:pt x="2743" y="323"/>
                </a:lnTo>
                <a:lnTo>
                  <a:pt x="2744" y="391"/>
                </a:lnTo>
                <a:lnTo>
                  <a:pt x="2744" y="409"/>
                </a:lnTo>
                <a:lnTo>
                  <a:pt x="2745" y="426"/>
                </a:lnTo>
                <a:lnTo>
                  <a:pt x="2746" y="391"/>
                </a:lnTo>
                <a:lnTo>
                  <a:pt x="2746" y="323"/>
                </a:lnTo>
                <a:lnTo>
                  <a:pt x="2747" y="289"/>
                </a:lnTo>
                <a:lnTo>
                  <a:pt x="2747" y="289"/>
                </a:lnTo>
                <a:lnTo>
                  <a:pt x="2748" y="323"/>
                </a:lnTo>
                <a:lnTo>
                  <a:pt x="2748" y="255"/>
                </a:lnTo>
                <a:lnTo>
                  <a:pt x="2749" y="187"/>
                </a:lnTo>
                <a:lnTo>
                  <a:pt x="2750" y="170"/>
                </a:lnTo>
                <a:lnTo>
                  <a:pt x="2750" y="170"/>
                </a:lnTo>
                <a:lnTo>
                  <a:pt x="2751" y="170"/>
                </a:lnTo>
                <a:lnTo>
                  <a:pt x="2751" y="153"/>
                </a:lnTo>
                <a:lnTo>
                  <a:pt x="2752" y="136"/>
                </a:lnTo>
                <a:lnTo>
                  <a:pt x="2752" y="136"/>
                </a:lnTo>
                <a:lnTo>
                  <a:pt x="2753" y="153"/>
                </a:lnTo>
                <a:lnTo>
                  <a:pt x="2754" y="204"/>
                </a:lnTo>
                <a:lnTo>
                  <a:pt x="2754" y="221"/>
                </a:lnTo>
                <a:lnTo>
                  <a:pt x="2755" y="272"/>
                </a:lnTo>
                <a:lnTo>
                  <a:pt x="2755" y="289"/>
                </a:lnTo>
                <a:lnTo>
                  <a:pt x="2756" y="289"/>
                </a:lnTo>
                <a:lnTo>
                  <a:pt x="2756" y="289"/>
                </a:lnTo>
                <a:lnTo>
                  <a:pt x="2757" y="272"/>
                </a:lnTo>
                <a:lnTo>
                  <a:pt x="2757" y="272"/>
                </a:lnTo>
                <a:lnTo>
                  <a:pt x="2758" y="272"/>
                </a:lnTo>
                <a:lnTo>
                  <a:pt x="2759" y="323"/>
                </a:lnTo>
                <a:lnTo>
                  <a:pt x="2759" y="374"/>
                </a:lnTo>
                <a:lnTo>
                  <a:pt x="2760" y="391"/>
                </a:lnTo>
                <a:lnTo>
                  <a:pt x="2760" y="323"/>
                </a:lnTo>
                <a:lnTo>
                  <a:pt x="2761" y="170"/>
                </a:lnTo>
                <a:lnTo>
                  <a:pt x="2761" y="68"/>
                </a:lnTo>
                <a:lnTo>
                  <a:pt x="2762" y="153"/>
                </a:lnTo>
                <a:lnTo>
                  <a:pt x="2763" y="238"/>
                </a:lnTo>
                <a:lnTo>
                  <a:pt x="2763" y="340"/>
                </a:lnTo>
                <a:lnTo>
                  <a:pt x="2764" y="391"/>
                </a:lnTo>
                <a:lnTo>
                  <a:pt x="2764" y="426"/>
                </a:lnTo>
                <a:lnTo>
                  <a:pt x="2765" y="409"/>
                </a:lnTo>
                <a:lnTo>
                  <a:pt x="2765" y="306"/>
                </a:lnTo>
                <a:lnTo>
                  <a:pt x="2766" y="221"/>
                </a:lnTo>
                <a:lnTo>
                  <a:pt x="2767" y="238"/>
                </a:lnTo>
                <a:lnTo>
                  <a:pt x="2767" y="272"/>
                </a:lnTo>
                <a:lnTo>
                  <a:pt x="2768" y="272"/>
                </a:lnTo>
                <a:lnTo>
                  <a:pt x="2769" y="238"/>
                </a:lnTo>
                <a:lnTo>
                  <a:pt x="2769" y="187"/>
                </a:lnTo>
                <a:lnTo>
                  <a:pt x="2770" y="170"/>
                </a:lnTo>
                <a:lnTo>
                  <a:pt x="2770" y="187"/>
                </a:lnTo>
                <a:lnTo>
                  <a:pt x="2771" y="204"/>
                </a:lnTo>
                <a:lnTo>
                  <a:pt x="2771" y="221"/>
                </a:lnTo>
                <a:lnTo>
                  <a:pt x="2772" y="221"/>
                </a:lnTo>
                <a:lnTo>
                  <a:pt x="2773" y="204"/>
                </a:lnTo>
                <a:lnTo>
                  <a:pt x="2773" y="204"/>
                </a:lnTo>
                <a:lnTo>
                  <a:pt x="2774" y="221"/>
                </a:lnTo>
                <a:lnTo>
                  <a:pt x="2774" y="238"/>
                </a:lnTo>
                <a:lnTo>
                  <a:pt x="2775" y="238"/>
                </a:lnTo>
                <a:lnTo>
                  <a:pt x="2775" y="221"/>
                </a:lnTo>
                <a:lnTo>
                  <a:pt x="2776" y="221"/>
                </a:lnTo>
                <a:lnTo>
                  <a:pt x="2777" y="204"/>
                </a:lnTo>
                <a:lnTo>
                  <a:pt x="2777" y="204"/>
                </a:lnTo>
                <a:lnTo>
                  <a:pt x="2778" y="204"/>
                </a:lnTo>
                <a:lnTo>
                  <a:pt x="2778" y="204"/>
                </a:lnTo>
                <a:lnTo>
                  <a:pt x="2779" y="204"/>
                </a:lnTo>
                <a:lnTo>
                  <a:pt x="2779" y="221"/>
                </a:lnTo>
                <a:lnTo>
                  <a:pt x="2780" y="221"/>
                </a:lnTo>
                <a:lnTo>
                  <a:pt x="2780" y="204"/>
                </a:lnTo>
                <a:lnTo>
                  <a:pt x="2781" y="170"/>
                </a:lnTo>
                <a:lnTo>
                  <a:pt x="2782" y="153"/>
                </a:lnTo>
                <a:lnTo>
                  <a:pt x="2782" y="170"/>
                </a:lnTo>
                <a:lnTo>
                  <a:pt x="2783" y="204"/>
                </a:lnTo>
                <a:lnTo>
                  <a:pt x="2783" y="238"/>
                </a:lnTo>
                <a:lnTo>
                  <a:pt x="2784" y="204"/>
                </a:lnTo>
                <a:lnTo>
                  <a:pt x="2784" y="119"/>
                </a:lnTo>
                <a:lnTo>
                  <a:pt x="2785" y="102"/>
                </a:lnTo>
                <a:lnTo>
                  <a:pt x="2786" y="204"/>
                </a:lnTo>
                <a:lnTo>
                  <a:pt x="2786" y="272"/>
                </a:lnTo>
                <a:lnTo>
                  <a:pt x="2787" y="306"/>
                </a:lnTo>
                <a:lnTo>
                  <a:pt x="2787" y="306"/>
                </a:lnTo>
                <a:lnTo>
                  <a:pt x="2788" y="289"/>
                </a:lnTo>
                <a:lnTo>
                  <a:pt x="2788" y="272"/>
                </a:lnTo>
                <a:lnTo>
                  <a:pt x="2789" y="289"/>
                </a:lnTo>
                <a:lnTo>
                  <a:pt x="2790" y="340"/>
                </a:lnTo>
                <a:lnTo>
                  <a:pt x="2790" y="358"/>
                </a:lnTo>
                <a:lnTo>
                  <a:pt x="2791" y="358"/>
                </a:lnTo>
                <a:lnTo>
                  <a:pt x="2791" y="340"/>
                </a:lnTo>
                <a:lnTo>
                  <a:pt x="2792" y="289"/>
                </a:lnTo>
                <a:lnTo>
                  <a:pt x="2792" y="238"/>
                </a:lnTo>
                <a:lnTo>
                  <a:pt x="2793" y="238"/>
                </a:lnTo>
                <a:lnTo>
                  <a:pt x="2794" y="238"/>
                </a:lnTo>
                <a:lnTo>
                  <a:pt x="2794" y="204"/>
                </a:lnTo>
                <a:lnTo>
                  <a:pt x="2795" y="204"/>
                </a:lnTo>
                <a:lnTo>
                  <a:pt x="2795" y="187"/>
                </a:lnTo>
                <a:lnTo>
                  <a:pt x="2796" y="187"/>
                </a:lnTo>
                <a:lnTo>
                  <a:pt x="2796" y="187"/>
                </a:lnTo>
                <a:lnTo>
                  <a:pt x="2797" y="187"/>
                </a:lnTo>
                <a:lnTo>
                  <a:pt x="2797" y="187"/>
                </a:lnTo>
                <a:lnTo>
                  <a:pt x="2798" y="187"/>
                </a:lnTo>
                <a:lnTo>
                  <a:pt x="2799" y="187"/>
                </a:lnTo>
                <a:lnTo>
                  <a:pt x="2799" y="187"/>
                </a:lnTo>
                <a:lnTo>
                  <a:pt x="2800" y="187"/>
                </a:lnTo>
                <a:lnTo>
                  <a:pt x="2800" y="187"/>
                </a:lnTo>
                <a:lnTo>
                  <a:pt x="2801" y="204"/>
                </a:lnTo>
                <a:lnTo>
                  <a:pt x="2802" y="221"/>
                </a:lnTo>
                <a:lnTo>
                  <a:pt x="2802" y="238"/>
                </a:lnTo>
                <a:lnTo>
                  <a:pt x="2803" y="238"/>
                </a:lnTo>
                <a:lnTo>
                  <a:pt x="2803" y="238"/>
                </a:lnTo>
                <a:lnTo>
                  <a:pt x="2804" y="238"/>
                </a:lnTo>
                <a:lnTo>
                  <a:pt x="2805" y="255"/>
                </a:lnTo>
                <a:lnTo>
                  <a:pt x="2805" y="221"/>
                </a:lnTo>
                <a:lnTo>
                  <a:pt x="2806" y="187"/>
                </a:lnTo>
                <a:lnTo>
                  <a:pt x="2806" y="153"/>
                </a:lnTo>
                <a:lnTo>
                  <a:pt x="2807" y="221"/>
                </a:lnTo>
                <a:lnTo>
                  <a:pt x="2807" y="204"/>
                </a:lnTo>
                <a:lnTo>
                  <a:pt x="2808" y="153"/>
                </a:lnTo>
                <a:lnTo>
                  <a:pt x="2809" y="187"/>
                </a:lnTo>
                <a:lnTo>
                  <a:pt x="2809" y="238"/>
                </a:lnTo>
                <a:lnTo>
                  <a:pt x="2810" y="306"/>
                </a:lnTo>
                <a:lnTo>
                  <a:pt x="2810" y="306"/>
                </a:lnTo>
                <a:lnTo>
                  <a:pt x="2811" y="221"/>
                </a:lnTo>
                <a:lnTo>
                  <a:pt x="2811" y="238"/>
                </a:lnTo>
                <a:lnTo>
                  <a:pt x="2812" y="323"/>
                </a:lnTo>
                <a:lnTo>
                  <a:pt x="2813" y="391"/>
                </a:lnTo>
                <a:lnTo>
                  <a:pt x="2813" y="391"/>
                </a:lnTo>
                <a:lnTo>
                  <a:pt x="2814" y="374"/>
                </a:lnTo>
                <a:lnTo>
                  <a:pt x="2814" y="323"/>
                </a:lnTo>
                <a:lnTo>
                  <a:pt x="2815" y="289"/>
                </a:lnTo>
                <a:lnTo>
                  <a:pt x="2815" y="272"/>
                </a:lnTo>
                <a:lnTo>
                  <a:pt x="2816" y="255"/>
                </a:lnTo>
                <a:lnTo>
                  <a:pt x="2817" y="238"/>
                </a:lnTo>
                <a:lnTo>
                  <a:pt x="2817" y="238"/>
                </a:lnTo>
                <a:lnTo>
                  <a:pt x="2818" y="238"/>
                </a:lnTo>
                <a:lnTo>
                  <a:pt x="2818" y="238"/>
                </a:lnTo>
                <a:lnTo>
                  <a:pt x="2819" y="255"/>
                </a:lnTo>
                <a:lnTo>
                  <a:pt x="2819" y="272"/>
                </a:lnTo>
                <a:lnTo>
                  <a:pt x="2820" y="306"/>
                </a:lnTo>
                <a:lnTo>
                  <a:pt x="2820" y="306"/>
                </a:lnTo>
                <a:lnTo>
                  <a:pt x="2821" y="289"/>
                </a:lnTo>
                <a:lnTo>
                  <a:pt x="2822" y="255"/>
                </a:lnTo>
                <a:lnTo>
                  <a:pt x="2822" y="255"/>
                </a:lnTo>
                <a:lnTo>
                  <a:pt x="2823" y="255"/>
                </a:lnTo>
                <a:lnTo>
                  <a:pt x="2823" y="272"/>
                </a:lnTo>
                <a:lnTo>
                  <a:pt x="2824" y="272"/>
                </a:lnTo>
                <a:lnTo>
                  <a:pt x="2824" y="289"/>
                </a:lnTo>
                <a:lnTo>
                  <a:pt x="2825" y="272"/>
                </a:lnTo>
                <a:lnTo>
                  <a:pt x="2826" y="272"/>
                </a:lnTo>
                <a:lnTo>
                  <a:pt x="2826" y="238"/>
                </a:lnTo>
                <a:lnTo>
                  <a:pt x="2827" y="238"/>
                </a:lnTo>
                <a:lnTo>
                  <a:pt x="2827" y="255"/>
                </a:lnTo>
                <a:lnTo>
                  <a:pt x="2828" y="255"/>
                </a:lnTo>
                <a:lnTo>
                  <a:pt x="2828" y="289"/>
                </a:lnTo>
                <a:lnTo>
                  <a:pt x="2829" y="272"/>
                </a:lnTo>
                <a:lnTo>
                  <a:pt x="2830" y="204"/>
                </a:lnTo>
                <a:lnTo>
                  <a:pt x="2830" y="136"/>
                </a:lnTo>
                <a:lnTo>
                  <a:pt x="2831" y="136"/>
                </a:lnTo>
                <a:lnTo>
                  <a:pt x="2831" y="221"/>
                </a:lnTo>
                <a:lnTo>
                  <a:pt x="2832" y="289"/>
                </a:lnTo>
                <a:lnTo>
                  <a:pt x="2832" y="238"/>
                </a:lnTo>
                <a:lnTo>
                  <a:pt x="2833" y="238"/>
                </a:lnTo>
                <a:lnTo>
                  <a:pt x="2834" y="272"/>
                </a:lnTo>
                <a:lnTo>
                  <a:pt x="2834" y="289"/>
                </a:lnTo>
                <a:lnTo>
                  <a:pt x="2835" y="272"/>
                </a:lnTo>
                <a:lnTo>
                  <a:pt x="2836" y="238"/>
                </a:lnTo>
                <a:lnTo>
                  <a:pt x="2836" y="221"/>
                </a:lnTo>
                <a:lnTo>
                  <a:pt x="2837" y="238"/>
                </a:lnTo>
                <a:lnTo>
                  <a:pt x="2837" y="255"/>
                </a:lnTo>
                <a:lnTo>
                  <a:pt x="2838" y="255"/>
                </a:lnTo>
                <a:lnTo>
                  <a:pt x="2838" y="238"/>
                </a:lnTo>
                <a:lnTo>
                  <a:pt x="2839" y="255"/>
                </a:lnTo>
                <a:lnTo>
                  <a:pt x="2840" y="238"/>
                </a:lnTo>
                <a:lnTo>
                  <a:pt x="2840" y="238"/>
                </a:lnTo>
                <a:lnTo>
                  <a:pt x="2841" y="255"/>
                </a:lnTo>
                <a:lnTo>
                  <a:pt x="2841" y="255"/>
                </a:lnTo>
                <a:lnTo>
                  <a:pt x="2842" y="255"/>
                </a:lnTo>
                <a:lnTo>
                  <a:pt x="2842" y="238"/>
                </a:lnTo>
                <a:lnTo>
                  <a:pt x="2843" y="238"/>
                </a:lnTo>
                <a:lnTo>
                  <a:pt x="2844" y="238"/>
                </a:lnTo>
                <a:lnTo>
                  <a:pt x="2844" y="238"/>
                </a:lnTo>
                <a:lnTo>
                  <a:pt x="2845" y="238"/>
                </a:lnTo>
                <a:lnTo>
                  <a:pt x="2845" y="255"/>
                </a:lnTo>
                <a:lnTo>
                  <a:pt x="2846" y="255"/>
                </a:lnTo>
                <a:lnTo>
                  <a:pt x="2846" y="238"/>
                </a:lnTo>
                <a:lnTo>
                  <a:pt x="2847" y="221"/>
                </a:lnTo>
                <a:lnTo>
                  <a:pt x="2847" y="221"/>
                </a:lnTo>
                <a:lnTo>
                  <a:pt x="2848" y="204"/>
                </a:lnTo>
                <a:lnTo>
                  <a:pt x="2849" y="221"/>
                </a:lnTo>
                <a:lnTo>
                  <a:pt x="2849" y="221"/>
                </a:lnTo>
                <a:lnTo>
                  <a:pt x="2850" y="221"/>
                </a:lnTo>
                <a:lnTo>
                  <a:pt x="2850" y="238"/>
                </a:lnTo>
                <a:lnTo>
                  <a:pt x="2851" y="204"/>
                </a:lnTo>
                <a:lnTo>
                  <a:pt x="2851" y="136"/>
                </a:lnTo>
                <a:lnTo>
                  <a:pt x="2852" y="119"/>
                </a:lnTo>
                <a:lnTo>
                  <a:pt x="2853" y="187"/>
                </a:lnTo>
                <a:lnTo>
                  <a:pt x="2853" y="221"/>
                </a:lnTo>
                <a:lnTo>
                  <a:pt x="2854" y="221"/>
                </a:lnTo>
                <a:lnTo>
                  <a:pt x="2854" y="255"/>
                </a:lnTo>
                <a:lnTo>
                  <a:pt x="2855" y="289"/>
                </a:lnTo>
                <a:lnTo>
                  <a:pt x="2855" y="323"/>
                </a:lnTo>
                <a:lnTo>
                  <a:pt x="2856" y="323"/>
                </a:lnTo>
                <a:lnTo>
                  <a:pt x="2857" y="289"/>
                </a:lnTo>
                <a:lnTo>
                  <a:pt x="2857" y="289"/>
                </a:lnTo>
                <a:lnTo>
                  <a:pt x="2858" y="272"/>
                </a:lnTo>
                <a:lnTo>
                  <a:pt x="2858" y="289"/>
                </a:lnTo>
                <a:lnTo>
                  <a:pt x="2859" y="323"/>
                </a:lnTo>
                <a:lnTo>
                  <a:pt x="2859" y="323"/>
                </a:lnTo>
                <a:lnTo>
                  <a:pt x="2860" y="255"/>
                </a:lnTo>
                <a:lnTo>
                  <a:pt x="2861" y="204"/>
                </a:lnTo>
                <a:lnTo>
                  <a:pt x="2861" y="204"/>
                </a:lnTo>
                <a:lnTo>
                  <a:pt x="2862" y="204"/>
                </a:lnTo>
                <a:lnTo>
                  <a:pt x="2862" y="221"/>
                </a:lnTo>
                <a:lnTo>
                  <a:pt x="2863" y="221"/>
                </a:lnTo>
                <a:lnTo>
                  <a:pt x="2863" y="340"/>
                </a:lnTo>
                <a:lnTo>
                  <a:pt x="2864" y="323"/>
                </a:lnTo>
                <a:lnTo>
                  <a:pt x="2864" y="306"/>
                </a:lnTo>
                <a:lnTo>
                  <a:pt x="2865" y="289"/>
                </a:lnTo>
                <a:lnTo>
                  <a:pt x="2866" y="306"/>
                </a:lnTo>
                <a:lnTo>
                  <a:pt x="2866" y="340"/>
                </a:lnTo>
                <a:lnTo>
                  <a:pt x="2867" y="358"/>
                </a:lnTo>
                <a:lnTo>
                  <a:pt x="2867" y="323"/>
                </a:lnTo>
                <a:lnTo>
                  <a:pt x="2868" y="289"/>
                </a:lnTo>
                <a:lnTo>
                  <a:pt x="2869" y="255"/>
                </a:lnTo>
                <a:lnTo>
                  <a:pt x="2869" y="221"/>
                </a:lnTo>
                <a:lnTo>
                  <a:pt x="2870" y="221"/>
                </a:lnTo>
                <a:lnTo>
                  <a:pt x="2870" y="204"/>
                </a:lnTo>
                <a:lnTo>
                  <a:pt x="2871" y="204"/>
                </a:lnTo>
                <a:lnTo>
                  <a:pt x="2872" y="204"/>
                </a:lnTo>
                <a:lnTo>
                  <a:pt x="2872" y="221"/>
                </a:lnTo>
                <a:lnTo>
                  <a:pt x="2873" y="221"/>
                </a:lnTo>
                <a:lnTo>
                  <a:pt x="2873" y="221"/>
                </a:lnTo>
                <a:lnTo>
                  <a:pt x="2874" y="204"/>
                </a:lnTo>
                <a:lnTo>
                  <a:pt x="2874" y="204"/>
                </a:lnTo>
                <a:lnTo>
                  <a:pt x="2875" y="204"/>
                </a:lnTo>
                <a:lnTo>
                  <a:pt x="2876" y="204"/>
                </a:lnTo>
                <a:lnTo>
                  <a:pt x="2876" y="204"/>
                </a:lnTo>
                <a:lnTo>
                  <a:pt x="2877" y="187"/>
                </a:lnTo>
                <a:lnTo>
                  <a:pt x="2877" y="187"/>
                </a:lnTo>
                <a:lnTo>
                  <a:pt x="2878" y="187"/>
                </a:lnTo>
                <a:lnTo>
                  <a:pt x="2878" y="170"/>
                </a:lnTo>
                <a:lnTo>
                  <a:pt x="2879" y="170"/>
                </a:lnTo>
                <a:lnTo>
                  <a:pt x="2880" y="187"/>
                </a:lnTo>
                <a:lnTo>
                  <a:pt x="2880" y="187"/>
                </a:lnTo>
                <a:lnTo>
                  <a:pt x="2881" y="153"/>
                </a:lnTo>
                <a:lnTo>
                  <a:pt x="2881" y="204"/>
                </a:lnTo>
                <a:lnTo>
                  <a:pt x="2882" y="170"/>
                </a:lnTo>
                <a:lnTo>
                  <a:pt x="2882" y="85"/>
                </a:lnTo>
                <a:lnTo>
                  <a:pt x="2883" y="51"/>
                </a:lnTo>
                <a:lnTo>
                  <a:pt x="2884" y="85"/>
                </a:lnTo>
                <a:lnTo>
                  <a:pt x="2884" y="170"/>
                </a:lnTo>
                <a:lnTo>
                  <a:pt x="2885" y="272"/>
                </a:lnTo>
                <a:lnTo>
                  <a:pt x="2885" y="323"/>
                </a:lnTo>
                <a:lnTo>
                  <a:pt x="2886" y="323"/>
                </a:lnTo>
                <a:lnTo>
                  <a:pt x="2886" y="306"/>
                </a:lnTo>
                <a:lnTo>
                  <a:pt x="2887" y="289"/>
                </a:lnTo>
                <a:lnTo>
                  <a:pt x="2887" y="306"/>
                </a:lnTo>
                <a:lnTo>
                  <a:pt x="2888" y="358"/>
                </a:lnTo>
                <a:lnTo>
                  <a:pt x="2889" y="374"/>
                </a:lnTo>
                <a:lnTo>
                  <a:pt x="2889" y="391"/>
                </a:lnTo>
                <a:lnTo>
                  <a:pt x="2890" y="358"/>
                </a:lnTo>
                <a:lnTo>
                  <a:pt x="2890" y="306"/>
                </a:lnTo>
                <a:lnTo>
                  <a:pt x="2891" y="289"/>
                </a:lnTo>
                <a:lnTo>
                  <a:pt x="2891" y="289"/>
                </a:lnTo>
                <a:lnTo>
                  <a:pt x="2892" y="306"/>
                </a:lnTo>
                <a:lnTo>
                  <a:pt x="2893" y="272"/>
                </a:lnTo>
                <a:lnTo>
                  <a:pt x="2893" y="221"/>
                </a:lnTo>
                <a:lnTo>
                  <a:pt x="2894" y="204"/>
                </a:lnTo>
                <a:lnTo>
                  <a:pt x="2894" y="187"/>
                </a:lnTo>
                <a:lnTo>
                  <a:pt x="2895" y="187"/>
                </a:lnTo>
                <a:lnTo>
                  <a:pt x="2895" y="187"/>
                </a:lnTo>
                <a:lnTo>
                  <a:pt x="2896" y="204"/>
                </a:lnTo>
                <a:lnTo>
                  <a:pt x="2897" y="204"/>
                </a:lnTo>
                <a:lnTo>
                  <a:pt x="2897" y="221"/>
                </a:lnTo>
                <a:lnTo>
                  <a:pt x="2898" y="221"/>
                </a:lnTo>
                <a:lnTo>
                  <a:pt x="2898" y="238"/>
                </a:lnTo>
                <a:lnTo>
                  <a:pt x="2899" y="255"/>
                </a:lnTo>
                <a:lnTo>
                  <a:pt x="2899" y="255"/>
                </a:lnTo>
                <a:lnTo>
                  <a:pt x="2900" y="255"/>
                </a:lnTo>
                <a:lnTo>
                  <a:pt x="2901" y="238"/>
                </a:lnTo>
                <a:lnTo>
                  <a:pt x="2901" y="255"/>
                </a:lnTo>
                <a:lnTo>
                  <a:pt x="2902" y="255"/>
                </a:lnTo>
                <a:lnTo>
                  <a:pt x="2903" y="238"/>
                </a:lnTo>
                <a:lnTo>
                  <a:pt x="2903" y="221"/>
                </a:lnTo>
                <a:lnTo>
                  <a:pt x="2904" y="221"/>
                </a:lnTo>
                <a:lnTo>
                  <a:pt x="2904" y="289"/>
                </a:lnTo>
                <a:lnTo>
                  <a:pt x="2905" y="238"/>
                </a:lnTo>
                <a:lnTo>
                  <a:pt x="2905" y="153"/>
                </a:lnTo>
                <a:lnTo>
                  <a:pt x="2906" y="102"/>
                </a:lnTo>
                <a:lnTo>
                  <a:pt x="2907" y="102"/>
                </a:lnTo>
                <a:lnTo>
                  <a:pt x="2907" y="204"/>
                </a:lnTo>
                <a:lnTo>
                  <a:pt x="2908" y="255"/>
                </a:lnTo>
                <a:lnTo>
                  <a:pt x="2908" y="289"/>
                </a:lnTo>
                <a:lnTo>
                  <a:pt x="2909" y="306"/>
                </a:lnTo>
                <a:lnTo>
                  <a:pt x="2909" y="272"/>
                </a:lnTo>
                <a:lnTo>
                  <a:pt x="2910" y="255"/>
                </a:lnTo>
                <a:lnTo>
                  <a:pt x="2910" y="255"/>
                </a:lnTo>
                <a:lnTo>
                  <a:pt x="2911" y="289"/>
                </a:lnTo>
                <a:lnTo>
                  <a:pt x="2912" y="340"/>
                </a:lnTo>
                <a:lnTo>
                  <a:pt x="2912" y="358"/>
                </a:lnTo>
                <a:lnTo>
                  <a:pt x="2913" y="358"/>
                </a:lnTo>
                <a:lnTo>
                  <a:pt x="2913" y="306"/>
                </a:lnTo>
                <a:lnTo>
                  <a:pt x="2914" y="255"/>
                </a:lnTo>
                <a:lnTo>
                  <a:pt x="2914" y="238"/>
                </a:lnTo>
                <a:lnTo>
                  <a:pt x="2915" y="204"/>
                </a:lnTo>
                <a:lnTo>
                  <a:pt x="2916" y="204"/>
                </a:lnTo>
                <a:lnTo>
                  <a:pt x="2916" y="204"/>
                </a:lnTo>
                <a:lnTo>
                  <a:pt x="2917" y="204"/>
                </a:lnTo>
                <a:lnTo>
                  <a:pt x="2917" y="221"/>
                </a:lnTo>
                <a:lnTo>
                  <a:pt x="2918" y="221"/>
                </a:lnTo>
                <a:lnTo>
                  <a:pt x="2918" y="238"/>
                </a:lnTo>
                <a:lnTo>
                  <a:pt x="2919" y="238"/>
                </a:lnTo>
                <a:lnTo>
                  <a:pt x="2920" y="238"/>
                </a:lnTo>
                <a:lnTo>
                  <a:pt x="2920" y="238"/>
                </a:lnTo>
                <a:lnTo>
                  <a:pt x="2921" y="221"/>
                </a:lnTo>
                <a:lnTo>
                  <a:pt x="2921" y="204"/>
                </a:lnTo>
                <a:lnTo>
                  <a:pt x="2922" y="204"/>
                </a:lnTo>
                <a:lnTo>
                  <a:pt x="2922" y="187"/>
                </a:lnTo>
                <a:lnTo>
                  <a:pt x="2923" y="204"/>
                </a:lnTo>
                <a:lnTo>
                  <a:pt x="2924" y="187"/>
                </a:lnTo>
                <a:lnTo>
                  <a:pt x="2924" y="187"/>
                </a:lnTo>
                <a:lnTo>
                  <a:pt x="2925" y="187"/>
                </a:lnTo>
                <a:lnTo>
                  <a:pt x="2925" y="187"/>
                </a:lnTo>
                <a:lnTo>
                  <a:pt x="2926" y="204"/>
                </a:lnTo>
                <a:lnTo>
                  <a:pt x="2926" y="170"/>
                </a:lnTo>
                <a:lnTo>
                  <a:pt x="2927" y="221"/>
                </a:lnTo>
                <a:lnTo>
                  <a:pt x="2927" y="187"/>
                </a:lnTo>
                <a:lnTo>
                  <a:pt x="2928" y="102"/>
                </a:lnTo>
                <a:lnTo>
                  <a:pt x="2929" y="68"/>
                </a:lnTo>
                <a:lnTo>
                  <a:pt x="2929" y="34"/>
                </a:lnTo>
                <a:lnTo>
                  <a:pt x="2930" y="119"/>
                </a:lnTo>
                <a:lnTo>
                  <a:pt x="2930" y="221"/>
                </a:lnTo>
                <a:lnTo>
                  <a:pt x="2931" y="289"/>
                </a:lnTo>
                <a:lnTo>
                  <a:pt x="2931" y="340"/>
                </a:lnTo>
                <a:lnTo>
                  <a:pt x="2932" y="358"/>
                </a:lnTo>
                <a:lnTo>
                  <a:pt x="2933" y="323"/>
                </a:lnTo>
                <a:lnTo>
                  <a:pt x="2933" y="289"/>
                </a:lnTo>
                <a:lnTo>
                  <a:pt x="2934" y="340"/>
                </a:lnTo>
                <a:lnTo>
                  <a:pt x="2934" y="358"/>
                </a:lnTo>
                <a:lnTo>
                  <a:pt x="2935" y="391"/>
                </a:lnTo>
                <a:lnTo>
                  <a:pt x="2936" y="374"/>
                </a:lnTo>
                <a:lnTo>
                  <a:pt x="2936" y="340"/>
                </a:lnTo>
                <a:lnTo>
                  <a:pt x="2937" y="289"/>
                </a:lnTo>
                <a:lnTo>
                  <a:pt x="2937" y="289"/>
                </a:lnTo>
                <a:lnTo>
                  <a:pt x="2938" y="272"/>
                </a:lnTo>
                <a:lnTo>
                  <a:pt x="2939" y="255"/>
                </a:lnTo>
                <a:lnTo>
                  <a:pt x="2939" y="238"/>
                </a:lnTo>
                <a:lnTo>
                  <a:pt x="2940" y="204"/>
                </a:lnTo>
                <a:lnTo>
                  <a:pt x="2940" y="187"/>
                </a:lnTo>
                <a:lnTo>
                  <a:pt x="2941" y="187"/>
                </a:lnTo>
                <a:lnTo>
                  <a:pt x="2941" y="187"/>
                </a:lnTo>
                <a:lnTo>
                  <a:pt x="2942" y="204"/>
                </a:lnTo>
                <a:lnTo>
                  <a:pt x="2943" y="204"/>
                </a:lnTo>
                <a:lnTo>
                  <a:pt x="2943" y="221"/>
                </a:lnTo>
                <a:lnTo>
                  <a:pt x="2944" y="238"/>
                </a:lnTo>
                <a:lnTo>
                  <a:pt x="2944" y="238"/>
                </a:lnTo>
                <a:lnTo>
                  <a:pt x="2945" y="238"/>
                </a:lnTo>
                <a:lnTo>
                  <a:pt x="2945" y="221"/>
                </a:lnTo>
                <a:lnTo>
                  <a:pt x="2946" y="221"/>
                </a:lnTo>
                <a:lnTo>
                  <a:pt x="2947" y="221"/>
                </a:lnTo>
                <a:lnTo>
                  <a:pt x="2947" y="238"/>
                </a:lnTo>
                <a:lnTo>
                  <a:pt x="2948" y="238"/>
                </a:lnTo>
                <a:lnTo>
                  <a:pt x="2948" y="204"/>
                </a:lnTo>
                <a:lnTo>
                  <a:pt x="2949" y="170"/>
                </a:lnTo>
                <a:lnTo>
                  <a:pt x="2949" y="136"/>
                </a:lnTo>
                <a:lnTo>
                  <a:pt x="2950" y="136"/>
                </a:lnTo>
                <a:lnTo>
                  <a:pt x="2951" y="136"/>
                </a:lnTo>
                <a:lnTo>
                  <a:pt x="2951" y="102"/>
                </a:lnTo>
                <a:lnTo>
                  <a:pt x="2952" y="102"/>
                </a:lnTo>
                <a:lnTo>
                  <a:pt x="2952" y="136"/>
                </a:lnTo>
                <a:lnTo>
                  <a:pt x="2953" y="221"/>
                </a:lnTo>
                <a:lnTo>
                  <a:pt x="2953" y="289"/>
                </a:lnTo>
                <a:lnTo>
                  <a:pt x="2954" y="306"/>
                </a:lnTo>
                <a:lnTo>
                  <a:pt x="2954" y="323"/>
                </a:lnTo>
                <a:lnTo>
                  <a:pt x="2955" y="289"/>
                </a:lnTo>
                <a:lnTo>
                  <a:pt x="2956" y="289"/>
                </a:lnTo>
                <a:lnTo>
                  <a:pt x="2956" y="289"/>
                </a:lnTo>
                <a:lnTo>
                  <a:pt x="2957" y="306"/>
                </a:lnTo>
                <a:lnTo>
                  <a:pt x="2957" y="358"/>
                </a:lnTo>
                <a:lnTo>
                  <a:pt x="2958" y="374"/>
                </a:lnTo>
                <a:lnTo>
                  <a:pt x="2958" y="374"/>
                </a:lnTo>
                <a:lnTo>
                  <a:pt x="2959" y="306"/>
                </a:lnTo>
                <a:lnTo>
                  <a:pt x="2960" y="255"/>
                </a:lnTo>
                <a:lnTo>
                  <a:pt x="2960" y="238"/>
                </a:lnTo>
                <a:lnTo>
                  <a:pt x="2961" y="238"/>
                </a:lnTo>
                <a:lnTo>
                  <a:pt x="2961" y="221"/>
                </a:lnTo>
                <a:lnTo>
                  <a:pt x="2962" y="238"/>
                </a:lnTo>
                <a:lnTo>
                  <a:pt x="2962" y="238"/>
                </a:lnTo>
                <a:lnTo>
                  <a:pt x="2963" y="238"/>
                </a:lnTo>
                <a:lnTo>
                  <a:pt x="2964" y="255"/>
                </a:lnTo>
                <a:lnTo>
                  <a:pt x="2964" y="255"/>
                </a:lnTo>
                <a:lnTo>
                  <a:pt x="2965" y="272"/>
                </a:lnTo>
                <a:lnTo>
                  <a:pt x="2965" y="289"/>
                </a:lnTo>
                <a:lnTo>
                  <a:pt x="2966" y="289"/>
                </a:lnTo>
                <a:lnTo>
                  <a:pt x="2966" y="289"/>
                </a:lnTo>
                <a:lnTo>
                  <a:pt x="2967" y="289"/>
                </a:lnTo>
                <a:lnTo>
                  <a:pt x="2968" y="289"/>
                </a:lnTo>
                <a:lnTo>
                  <a:pt x="2968" y="289"/>
                </a:lnTo>
                <a:lnTo>
                  <a:pt x="2969" y="289"/>
                </a:lnTo>
                <a:lnTo>
                  <a:pt x="2970" y="289"/>
                </a:lnTo>
                <a:lnTo>
                  <a:pt x="2970" y="289"/>
                </a:lnTo>
                <a:lnTo>
                  <a:pt x="2971" y="272"/>
                </a:lnTo>
                <a:lnTo>
                  <a:pt x="2971" y="289"/>
                </a:lnTo>
                <a:lnTo>
                  <a:pt x="2972" y="306"/>
                </a:lnTo>
                <a:lnTo>
                  <a:pt x="2972" y="323"/>
                </a:lnTo>
                <a:lnTo>
                  <a:pt x="2973" y="323"/>
                </a:lnTo>
                <a:lnTo>
                  <a:pt x="2974" y="306"/>
                </a:lnTo>
                <a:lnTo>
                  <a:pt x="2974" y="255"/>
                </a:lnTo>
                <a:lnTo>
                  <a:pt x="2975" y="204"/>
                </a:lnTo>
                <a:lnTo>
                  <a:pt x="2975" y="204"/>
                </a:lnTo>
                <a:lnTo>
                  <a:pt x="2976" y="204"/>
                </a:lnTo>
                <a:lnTo>
                  <a:pt x="2976" y="187"/>
                </a:lnTo>
                <a:lnTo>
                  <a:pt x="2977" y="170"/>
                </a:lnTo>
                <a:lnTo>
                  <a:pt x="2977" y="204"/>
                </a:lnTo>
                <a:lnTo>
                  <a:pt x="2978" y="238"/>
                </a:lnTo>
                <a:lnTo>
                  <a:pt x="2979" y="255"/>
                </a:lnTo>
                <a:lnTo>
                  <a:pt x="2979" y="238"/>
                </a:lnTo>
                <a:lnTo>
                  <a:pt x="2980" y="221"/>
                </a:lnTo>
                <a:lnTo>
                  <a:pt x="2980" y="204"/>
                </a:lnTo>
                <a:lnTo>
                  <a:pt x="2981" y="204"/>
                </a:lnTo>
                <a:lnTo>
                  <a:pt x="2981" y="238"/>
                </a:lnTo>
                <a:lnTo>
                  <a:pt x="2982" y="289"/>
                </a:lnTo>
                <a:lnTo>
                  <a:pt x="2983" y="306"/>
                </a:lnTo>
                <a:lnTo>
                  <a:pt x="2983" y="289"/>
                </a:lnTo>
                <a:lnTo>
                  <a:pt x="2984" y="272"/>
                </a:lnTo>
                <a:lnTo>
                  <a:pt x="2984" y="272"/>
                </a:lnTo>
                <a:lnTo>
                  <a:pt x="2985" y="255"/>
                </a:lnTo>
                <a:lnTo>
                  <a:pt x="2985" y="255"/>
                </a:lnTo>
                <a:lnTo>
                  <a:pt x="2986" y="255"/>
                </a:lnTo>
                <a:lnTo>
                  <a:pt x="2987" y="255"/>
                </a:lnTo>
                <a:lnTo>
                  <a:pt x="2987" y="255"/>
                </a:lnTo>
                <a:lnTo>
                  <a:pt x="2988" y="255"/>
                </a:lnTo>
                <a:lnTo>
                  <a:pt x="2988" y="238"/>
                </a:lnTo>
                <a:lnTo>
                  <a:pt x="2989" y="238"/>
                </a:lnTo>
                <a:lnTo>
                  <a:pt x="2989" y="238"/>
                </a:lnTo>
                <a:lnTo>
                  <a:pt x="2990" y="238"/>
                </a:lnTo>
                <a:lnTo>
                  <a:pt x="2991" y="221"/>
                </a:lnTo>
                <a:lnTo>
                  <a:pt x="2991" y="221"/>
                </a:lnTo>
                <a:lnTo>
                  <a:pt x="2992" y="221"/>
                </a:lnTo>
                <a:lnTo>
                  <a:pt x="2992" y="221"/>
                </a:lnTo>
                <a:lnTo>
                  <a:pt x="2993" y="238"/>
                </a:lnTo>
                <a:lnTo>
                  <a:pt x="2993" y="255"/>
                </a:lnTo>
                <a:lnTo>
                  <a:pt x="2994" y="238"/>
                </a:lnTo>
                <a:lnTo>
                  <a:pt x="2994" y="187"/>
                </a:lnTo>
                <a:lnTo>
                  <a:pt x="2995" y="153"/>
                </a:lnTo>
                <a:lnTo>
                  <a:pt x="2996" y="170"/>
                </a:lnTo>
                <a:lnTo>
                  <a:pt x="2996" y="170"/>
                </a:lnTo>
                <a:lnTo>
                  <a:pt x="2997" y="119"/>
                </a:lnTo>
                <a:lnTo>
                  <a:pt x="2997" y="136"/>
                </a:lnTo>
                <a:lnTo>
                  <a:pt x="2998" y="204"/>
                </a:lnTo>
                <a:lnTo>
                  <a:pt x="2998" y="272"/>
                </a:lnTo>
                <a:lnTo>
                  <a:pt x="2999" y="306"/>
                </a:lnTo>
                <a:lnTo>
                  <a:pt x="3000" y="323"/>
                </a:lnTo>
                <a:lnTo>
                  <a:pt x="3000" y="323"/>
                </a:lnTo>
                <a:lnTo>
                  <a:pt x="3001" y="323"/>
                </a:lnTo>
                <a:lnTo>
                  <a:pt x="3002" y="306"/>
                </a:lnTo>
                <a:lnTo>
                  <a:pt x="3002" y="306"/>
                </a:lnTo>
                <a:lnTo>
                  <a:pt x="3003" y="323"/>
                </a:lnTo>
                <a:lnTo>
                  <a:pt x="3003" y="358"/>
                </a:lnTo>
                <a:lnTo>
                  <a:pt x="3004" y="340"/>
                </a:lnTo>
                <a:lnTo>
                  <a:pt x="3004" y="289"/>
                </a:lnTo>
                <a:lnTo>
                  <a:pt x="3005" y="255"/>
                </a:lnTo>
                <a:lnTo>
                  <a:pt x="3006" y="238"/>
                </a:lnTo>
                <a:lnTo>
                  <a:pt x="3006" y="221"/>
                </a:lnTo>
                <a:lnTo>
                  <a:pt x="3007" y="221"/>
                </a:lnTo>
                <a:lnTo>
                  <a:pt x="3007" y="221"/>
                </a:lnTo>
                <a:lnTo>
                  <a:pt x="3008" y="221"/>
                </a:lnTo>
                <a:lnTo>
                  <a:pt x="3008" y="221"/>
                </a:lnTo>
                <a:lnTo>
                  <a:pt x="3009" y="238"/>
                </a:lnTo>
                <a:lnTo>
                  <a:pt x="3010" y="238"/>
                </a:lnTo>
                <a:lnTo>
                  <a:pt x="3010" y="238"/>
                </a:lnTo>
                <a:lnTo>
                  <a:pt x="3011" y="238"/>
                </a:lnTo>
                <a:lnTo>
                  <a:pt x="3011" y="221"/>
                </a:lnTo>
                <a:lnTo>
                  <a:pt x="3012" y="204"/>
                </a:lnTo>
                <a:lnTo>
                  <a:pt x="3012" y="187"/>
                </a:lnTo>
                <a:lnTo>
                  <a:pt x="3013" y="187"/>
                </a:lnTo>
                <a:lnTo>
                  <a:pt x="3014" y="187"/>
                </a:lnTo>
                <a:lnTo>
                  <a:pt x="3014" y="187"/>
                </a:lnTo>
                <a:lnTo>
                  <a:pt x="3015" y="187"/>
                </a:lnTo>
                <a:lnTo>
                  <a:pt x="3015" y="170"/>
                </a:lnTo>
                <a:lnTo>
                  <a:pt x="3016" y="170"/>
                </a:lnTo>
                <a:lnTo>
                  <a:pt x="3016" y="187"/>
                </a:lnTo>
                <a:lnTo>
                  <a:pt x="3017" y="170"/>
                </a:lnTo>
                <a:lnTo>
                  <a:pt x="3017" y="153"/>
                </a:lnTo>
                <a:lnTo>
                  <a:pt x="3018" y="136"/>
                </a:lnTo>
                <a:lnTo>
                  <a:pt x="3019" y="153"/>
                </a:lnTo>
                <a:lnTo>
                  <a:pt x="3019" y="119"/>
                </a:lnTo>
                <a:lnTo>
                  <a:pt x="3020" y="68"/>
                </a:lnTo>
                <a:lnTo>
                  <a:pt x="3020" y="85"/>
                </a:lnTo>
                <a:lnTo>
                  <a:pt x="3021" y="102"/>
                </a:lnTo>
                <a:lnTo>
                  <a:pt x="3021" y="187"/>
                </a:lnTo>
                <a:lnTo>
                  <a:pt x="3022" y="289"/>
                </a:lnTo>
                <a:lnTo>
                  <a:pt x="3023" y="340"/>
                </a:lnTo>
                <a:lnTo>
                  <a:pt x="3023" y="340"/>
                </a:lnTo>
                <a:lnTo>
                  <a:pt x="3024" y="323"/>
                </a:lnTo>
                <a:lnTo>
                  <a:pt x="3024" y="306"/>
                </a:lnTo>
                <a:lnTo>
                  <a:pt x="3025" y="323"/>
                </a:lnTo>
                <a:lnTo>
                  <a:pt x="3025" y="358"/>
                </a:lnTo>
                <a:lnTo>
                  <a:pt x="3026" y="374"/>
                </a:lnTo>
                <a:lnTo>
                  <a:pt x="3027" y="374"/>
                </a:lnTo>
                <a:lnTo>
                  <a:pt x="3027" y="358"/>
                </a:lnTo>
                <a:lnTo>
                  <a:pt x="3028" y="323"/>
                </a:lnTo>
                <a:lnTo>
                  <a:pt x="3028" y="289"/>
                </a:lnTo>
                <a:lnTo>
                  <a:pt x="3029" y="272"/>
                </a:lnTo>
                <a:lnTo>
                  <a:pt x="3029" y="289"/>
                </a:lnTo>
                <a:lnTo>
                  <a:pt x="3030" y="272"/>
                </a:lnTo>
                <a:lnTo>
                  <a:pt x="3031" y="255"/>
                </a:lnTo>
                <a:lnTo>
                  <a:pt x="3031" y="238"/>
                </a:lnTo>
                <a:lnTo>
                  <a:pt x="3032" y="204"/>
                </a:lnTo>
                <a:lnTo>
                  <a:pt x="3032" y="204"/>
                </a:lnTo>
                <a:lnTo>
                  <a:pt x="3033" y="221"/>
                </a:lnTo>
                <a:lnTo>
                  <a:pt x="3033" y="221"/>
                </a:lnTo>
                <a:lnTo>
                  <a:pt x="3034" y="221"/>
                </a:lnTo>
                <a:lnTo>
                  <a:pt x="3034" y="238"/>
                </a:lnTo>
                <a:lnTo>
                  <a:pt x="3035" y="255"/>
                </a:lnTo>
                <a:lnTo>
                  <a:pt x="3036" y="255"/>
                </a:lnTo>
                <a:lnTo>
                  <a:pt x="3037" y="272"/>
                </a:lnTo>
                <a:lnTo>
                  <a:pt x="3037" y="255"/>
                </a:lnTo>
                <a:lnTo>
                  <a:pt x="3038" y="255"/>
                </a:lnTo>
                <a:lnTo>
                  <a:pt x="3038" y="255"/>
                </a:lnTo>
                <a:lnTo>
                  <a:pt x="3039" y="255"/>
                </a:lnTo>
                <a:lnTo>
                  <a:pt x="3039" y="289"/>
                </a:lnTo>
                <a:lnTo>
                  <a:pt x="3040" y="323"/>
                </a:lnTo>
                <a:lnTo>
                  <a:pt x="3041" y="340"/>
                </a:lnTo>
                <a:lnTo>
                  <a:pt x="3041" y="306"/>
                </a:lnTo>
                <a:lnTo>
                  <a:pt x="3042" y="272"/>
                </a:lnTo>
                <a:lnTo>
                  <a:pt x="3042" y="221"/>
                </a:lnTo>
                <a:lnTo>
                  <a:pt x="3043" y="136"/>
                </a:lnTo>
                <a:lnTo>
                  <a:pt x="3043" y="119"/>
                </a:lnTo>
                <a:lnTo>
                  <a:pt x="3044" y="119"/>
                </a:lnTo>
                <a:lnTo>
                  <a:pt x="3044" y="170"/>
                </a:lnTo>
                <a:lnTo>
                  <a:pt x="3045" y="238"/>
                </a:lnTo>
                <a:lnTo>
                  <a:pt x="3046" y="272"/>
                </a:lnTo>
                <a:lnTo>
                  <a:pt x="3046" y="289"/>
                </a:lnTo>
                <a:lnTo>
                  <a:pt x="3047" y="289"/>
                </a:lnTo>
                <a:lnTo>
                  <a:pt x="3047" y="255"/>
                </a:lnTo>
                <a:lnTo>
                  <a:pt x="3048" y="255"/>
                </a:lnTo>
                <a:lnTo>
                  <a:pt x="3048" y="289"/>
                </a:lnTo>
                <a:lnTo>
                  <a:pt x="3049" y="340"/>
                </a:lnTo>
                <a:lnTo>
                  <a:pt x="3050" y="358"/>
                </a:lnTo>
                <a:lnTo>
                  <a:pt x="3050" y="340"/>
                </a:lnTo>
                <a:lnTo>
                  <a:pt x="3051" y="272"/>
                </a:lnTo>
                <a:lnTo>
                  <a:pt x="3051" y="221"/>
                </a:lnTo>
                <a:lnTo>
                  <a:pt x="3052" y="221"/>
                </a:lnTo>
                <a:lnTo>
                  <a:pt x="3052" y="221"/>
                </a:lnTo>
                <a:lnTo>
                  <a:pt x="3053" y="221"/>
                </a:lnTo>
                <a:lnTo>
                  <a:pt x="3054" y="238"/>
                </a:lnTo>
                <a:lnTo>
                  <a:pt x="3054" y="238"/>
                </a:lnTo>
                <a:lnTo>
                  <a:pt x="3055" y="238"/>
                </a:lnTo>
                <a:lnTo>
                  <a:pt x="3055" y="221"/>
                </a:lnTo>
                <a:lnTo>
                  <a:pt x="3056" y="221"/>
                </a:lnTo>
                <a:lnTo>
                  <a:pt x="3056" y="204"/>
                </a:lnTo>
                <a:lnTo>
                  <a:pt x="3057" y="204"/>
                </a:lnTo>
                <a:lnTo>
                  <a:pt x="3058" y="153"/>
                </a:lnTo>
                <a:lnTo>
                  <a:pt x="3058" y="153"/>
                </a:lnTo>
                <a:lnTo>
                  <a:pt x="3059" y="170"/>
                </a:lnTo>
                <a:lnTo>
                  <a:pt x="3059" y="187"/>
                </a:lnTo>
                <a:lnTo>
                  <a:pt x="3060" y="187"/>
                </a:lnTo>
                <a:lnTo>
                  <a:pt x="3060" y="204"/>
                </a:lnTo>
                <a:lnTo>
                  <a:pt x="3061" y="204"/>
                </a:lnTo>
                <a:lnTo>
                  <a:pt x="3061" y="187"/>
                </a:lnTo>
                <a:lnTo>
                  <a:pt x="3062" y="187"/>
                </a:lnTo>
                <a:lnTo>
                  <a:pt x="3063" y="170"/>
                </a:lnTo>
                <a:lnTo>
                  <a:pt x="3063" y="170"/>
                </a:lnTo>
                <a:lnTo>
                  <a:pt x="3064" y="136"/>
                </a:lnTo>
                <a:lnTo>
                  <a:pt x="3064" y="170"/>
                </a:lnTo>
                <a:lnTo>
                  <a:pt x="3065" y="102"/>
                </a:lnTo>
                <a:lnTo>
                  <a:pt x="3065" y="102"/>
                </a:lnTo>
                <a:lnTo>
                  <a:pt x="3066" y="102"/>
                </a:lnTo>
                <a:lnTo>
                  <a:pt x="3067" y="119"/>
                </a:lnTo>
                <a:lnTo>
                  <a:pt x="3067" y="187"/>
                </a:lnTo>
                <a:lnTo>
                  <a:pt x="3068" y="272"/>
                </a:lnTo>
                <a:lnTo>
                  <a:pt x="3069" y="323"/>
                </a:lnTo>
                <a:lnTo>
                  <a:pt x="3069" y="374"/>
                </a:lnTo>
                <a:lnTo>
                  <a:pt x="3070" y="358"/>
                </a:lnTo>
                <a:lnTo>
                  <a:pt x="3070" y="323"/>
                </a:lnTo>
                <a:lnTo>
                  <a:pt x="3071" y="306"/>
                </a:lnTo>
                <a:lnTo>
                  <a:pt x="3071" y="358"/>
                </a:lnTo>
                <a:lnTo>
                  <a:pt x="3072" y="374"/>
                </a:lnTo>
                <a:lnTo>
                  <a:pt x="3073" y="391"/>
                </a:lnTo>
                <a:lnTo>
                  <a:pt x="3073" y="358"/>
                </a:lnTo>
                <a:lnTo>
                  <a:pt x="3074" y="340"/>
                </a:lnTo>
                <a:lnTo>
                  <a:pt x="3074" y="306"/>
                </a:lnTo>
                <a:lnTo>
                  <a:pt x="3075" y="272"/>
                </a:lnTo>
                <a:lnTo>
                  <a:pt x="3075" y="255"/>
                </a:lnTo>
                <a:lnTo>
                  <a:pt x="3076" y="238"/>
                </a:lnTo>
                <a:lnTo>
                  <a:pt x="3077" y="221"/>
                </a:lnTo>
                <a:lnTo>
                  <a:pt x="3077" y="204"/>
                </a:lnTo>
                <a:lnTo>
                  <a:pt x="3078" y="187"/>
                </a:lnTo>
                <a:lnTo>
                  <a:pt x="3078" y="187"/>
                </a:lnTo>
                <a:lnTo>
                  <a:pt x="3079" y="187"/>
                </a:lnTo>
                <a:lnTo>
                  <a:pt x="3079" y="204"/>
                </a:lnTo>
                <a:lnTo>
                  <a:pt x="3080" y="221"/>
                </a:lnTo>
                <a:lnTo>
                  <a:pt x="3081" y="238"/>
                </a:lnTo>
                <a:lnTo>
                  <a:pt x="3081" y="221"/>
                </a:lnTo>
                <a:lnTo>
                  <a:pt x="3082" y="238"/>
                </a:lnTo>
                <a:lnTo>
                  <a:pt x="3082" y="221"/>
                </a:lnTo>
                <a:lnTo>
                  <a:pt x="3083" y="221"/>
                </a:lnTo>
                <a:lnTo>
                  <a:pt x="3083" y="221"/>
                </a:lnTo>
                <a:lnTo>
                  <a:pt x="3084" y="238"/>
                </a:lnTo>
                <a:lnTo>
                  <a:pt x="3084" y="238"/>
                </a:lnTo>
                <a:lnTo>
                  <a:pt x="3085" y="238"/>
                </a:lnTo>
                <a:lnTo>
                  <a:pt x="3086" y="238"/>
                </a:lnTo>
                <a:lnTo>
                  <a:pt x="3086" y="187"/>
                </a:lnTo>
                <a:lnTo>
                  <a:pt x="3087" y="153"/>
                </a:lnTo>
                <a:lnTo>
                  <a:pt x="3087" y="170"/>
                </a:lnTo>
                <a:lnTo>
                  <a:pt x="3088" y="187"/>
                </a:lnTo>
                <a:lnTo>
                  <a:pt x="3088" y="119"/>
                </a:lnTo>
                <a:lnTo>
                  <a:pt x="3089" y="85"/>
                </a:lnTo>
                <a:lnTo>
                  <a:pt x="3090" y="119"/>
                </a:lnTo>
                <a:lnTo>
                  <a:pt x="3090" y="221"/>
                </a:lnTo>
                <a:lnTo>
                  <a:pt x="3091" y="289"/>
                </a:lnTo>
                <a:lnTo>
                  <a:pt x="3091" y="340"/>
                </a:lnTo>
                <a:lnTo>
                  <a:pt x="3092" y="340"/>
                </a:lnTo>
                <a:lnTo>
                  <a:pt x="3092" y="289"/>
                </a:lnTo>
                <a:lnTo>
                  <a:pt x="3093" y="289"/>
                </a:lnTo>
                <a:lnTo>
                  <a:pt x="3094" y="289"/>
                </a:lnTo>
                <a:lnTo>
                  <a:pt x="3094" y="306"/>
                </a:lnTo>
                <a:lnTo>
                  <a:pt x="3095" y="358"/>
                </a:lnTo>
                <a:lnTo>
                  <a:pt x="3095" y="374"/>
                </a:lnTo>
                <a:lnTo>
                  <a:pt x="3096" y="340"/>
                </a:lnTo>
                <a:lnTo>
                  <a:pt x="3096" y="272"/>
                </a:lnTo>
                <a:lnTo>
                  <a:pt x="3097" y="221"/>
                </a:lnTo>
                <a:lnTo>
                  <a:pt x="3098" y="221"/>
                </a:lnTo>
                <a:lnTo>
                  <a:pt x="3098" y="221"/>
                </a:lnTo>
                <a:lnTo>
                  <a:pt x="3099" y="238"/>
                </a:lnTo>
                <a:lnTo>
                  <a:pt x="3099" y="255"/>
                </a:lnTo>
                <a:lnTo>
                  <a:pt x="3100" y="238"/>
                </a:lnTo>
                <a:lnTo>
                  <a:pt x="3100" y="255"/>
                </a:lnTo>
                <a:lnTo>
                  <a:pt x="3101" y="272"/>
                </a:lnTo>
                <a:lnTo>
                  <a:pt x="3102" y="289"/>
                </a:lnTo>
                <a:lnTo>
                  <a:pt x="3102" y="289"/>
                </a:lnTo>
                <a:lnTo>
                  <a:pt x="3103" y="272"/>
                </a:lnTo>
                <a:lnTo>
                  <a:pt x="3104" y="255"/>
                </a:lnTo>
                <a:lnTo>
                  <a:pt x="3104" y="255"/>
                </a:lnTo>
                <a:lnTo>
                  <a:pt x="3105" y="255"/>
                </a:lnTo>
                <a:lnTo>
                  <a:pt x="3105" y="272"/>
                </a:lnTo>
                <a:lnTo>
                  <a:pt x="3106" y="289"/>
                </a:lnTo>
                <a:lnTo>
                  <a:pt x="3106" y="289"/>
                </a:lnTo>
                <a:lnTo>
                  <a:pt x="3107" y="272"/>
                </a:lnTo>
                <a:lnTo>
                  <a:pt x="3107" y="272"/>
                </a:lnTo>
                <a:lnTo>
                  <a:pt x="3108" y="272"/>
                </a:lnTo>
                <a:lnTo>
                  <a:pt x="3109" y="272"/>
                </a:lnTo>
                <a:lnTo>
                  <a:pt x="3109" y="306"/>
                </a:lnTo>
                <a:lnTo>
                  <a:pt x="3110" y="306"/>
                </a:lnTo>
                <a:lnTo>
                  <a:pt x="3110" y="323"/>
                </a:lnTo>
                <a:lnTo>
                  <a:pt x="3111" y="306"/>
                </a:lnTo>
                <a:lnTo>
                  <a:pt x="3111" y="255"/>
                </a:lnTo>
                <a:lnTo>
                  <a:pt x="3112" y="187"/>
                </a:lnTo>
                <a:lnTo>
                  <a:pt x="3113" y="102"/>
                </a:lnTo>
                <a:lnTo>
                  <a:pt x="3113" y="102"/>
                </a:lnTo>
                <a:lnTo>
                  <a:pt x="3114" y="153"/>
                </a:lnTo>
                <a:lnTo>
                  <a:pt x="3114" y="204"/>
                </a:lnTo>
                <a:lnTo>
                  <a:pt x="3115" y="255"/>
                </a:lnTo>
                <a:lnTo>
                  <a:pt x="3115" y="289"/>
                </a:lnTo>
                <a:lnTo>
                  <a:pt x="3116" y="306"/>
                </a:lnTo>
                <a:lnTo>
                  <a:pt x="3117" y="272"/>
                </a:lnTo>
                <a:lnTo>
                  <a:pt x="3117" y="238"/>
                </a:lnTo>
                <a:lnTo>
                  <a:pt x="3118" y="221"/>
                </a:lnTo>
                <a:lnTo>
                  <a:pt x="3118" y="238"/>
                </a:lnTo>
                <a:lnTo>
                  <a:pt x="3119" y="255"/>
                </a:lnTo>
                <a:lnTo>
                  <a:pt x="3119" y="289"/>
                </a:lnTo>
                <a:lnTo>
                  <a:pt x="3120" y="306"/>
                </a:lnTo>
                <a:lnTo>
                  <a:pt x="3121" y="272"/>
                </a:lnTo>
                <a:lnTo>
                  <a:pt x="3121" y="255"/>
                </a:lnTo>
                <a:lnTo>
                  <a:pt x="3122" y="238"/>
                </a:lnTo>
                <a:lnTo>
                  <a:pt x="3122" y="255"/>
                </a:lnTo>
                <a:lnTo>
                  <a:pt x="3123" y="289"/>
                </a:lnTo>
                <a:lnTo>
                  <a:pt x="3123" y="289"/>
                </a:lnTo>
                <a:lnTo>
                  <a:pt x="3124" y="289"/>
                </a:lnTo>
                <a:lnTo>
                  <a:pt x="3124" y="289"/>
                </a:lnTo>
                <a:lnTo>
                  <a:pt x="3125" y="272"/>
                </a:lnTo>
                <a:lnTo>
                  <a:pt x="3126" y="272"/>
                </a:lnTo>
                <a:lnTo>
                  <a:pt x="3126" y="255"/>
                </a:lnTo>
                <a:lnTo>
                  <a:pt x="3127" y="255"/>
                </a:lnTo>
                <a:lnTo>
                  <a:pt x="3127" y="238"/>
                </a:lnTo>
                <a:lnTo>
                  <a:pt x="3128" y="238"/>
                </a:lnTo>
                <a:lnTo>
                  <a:pt x="3128" y="221"/>
                </a:lnTo>
                <a:lnTo>
                  <a:pt x="3129" y="221"/>
                </a:lnTo>
                <a:lnTo>
                  <a:pt x="3130" y="221"/>
                </a:lnTo>
                <a:lnTo>
                  <a:pt x="3130" y="204"/>
                </a:lnTo>
                <a:lnTo>
                  <a:pt x="3131" y="238"/>
                </a:lnTo>
                <a:lnTo>
                  <a:pt x="3131" y="187"/>
                </a:lnTo>
                <a:lnTo>
                  <a:pt x="3132" y="136"/>
                </a:lnTo>
                <a:lnTo>
                  <a:pt x="3132" y="136"/>
                </a:lnTo>
                <a:lnTo>
                  <a:pt x="3133" y="153"/>
                </a:lnTo>
                <a:lnTo>
                  <a:pt x="3134" y="136"/>
                </a:lnTo>
                <a:lnTo>
                  <a:pt x="3134" y="102"/>
                </a:lnTo>
                <a:lnTo>
                  <a:pt x="3135" y="136"/>
                </a:lnTo>
                <a:lnTo>
                  <a:pt x="3136" y="170"/>
                </a:lnTo>
                <a:lnTo>
                  <a:pt x="3136" y="255"/>
                </a:lnTo>
                <a:lnTo>
                  <a:pt x="3137" y="289"/>
                </a:lnTo>
                <a:lnTo>
                  <a:pt x="3137" y="323"/>
                </a:lnTo>
                <a:lnTo>
                  <a:pt x="3138" y="340"/>
                </a:lnTo>
                <a:lnTo>
                  <a:pt x="3138" y="323"/>
                </a:lnTo>
                <a:lnTo>
                  <a:pt x="3139" y="306"/>
                </a:lnTo>
                <a:lnTo>
                  <a:pt x="3140" y="306"/>
                </a:lnTo>
                <a:lnTo>
                  <a:pt x="3140" y="323"/>
                </a:lnTo>
                <a:lnTo>
                  <a:pt x="3141" y="323"/>
                </a:lnTo>
                <a:lnTo>
                  <a:pt x="3141" y="323"/>
                </a:lnTo>
                <a:lnTo>
                  <a:pt x="3142" y="306"/>
                </a:lnTo>
                <a:lnTo>
                  <a:pt x="3142" y="289"/>
                </a:lnTo>
                <a:lnTo>
                  <a:pt x="3143" y="289"/>
                </a:lnTo>
                <a:lnTo>
                  <a:pt x="3144" y="272"/>
                </a:lnTo>
                <a:lnTo>
                  <a:pt x="3144" y="272"/>
                </a:lnTo>
                <a:lnTo>
                  <a:pt x="3145" y="238"/>
                </a:lnTo>
                <a:lnTo>
                  <a:pt x="3145" y="204"/>
                </a:lnTo>
                <a:lnTo>
                  <a:pt x="3146" y="204"/>
                </a:lnTo>
                <a:lnTo>
                  <a:pt x="3146" y="204"/>
                </a:lnTo>
                <a:lnTo>
                  <a:pt x="3147" y="238"/>
                </a:lnTo>
                <a:lnTo>
                  <a:pt x="3148" y="238"/>
                </a:lnTo>
                <a:lnTo>
                  <a:pt x="3148" y="221"/>
                </a:lnTo>
                <a:lnTo>
                  <a:pt x="3149" y="204"/>
                </a:lnTo>
                <a:lnTo>
                  <a:pt x="3149" y="204"/>
                </a:lnTo>
                <a:lnTo>
                  <a:pt x="3150" y="187"/>
                </a:lnTo>
                <a:lnTo>
                  <a:pt x="3150" y="187"/>
                </a:lnTo>
                <a:lnTo>
                  <a:pt x="3151" y="187"/>
                </a:lnTo>
                <a:lnTo>
                  <a:pt x="3151" y="187"/>
                </a:lnTo>
                <a:lnTo>
                  <a:pt x="3152" y="170"/>
                </a:lnTo>
                <a:lnTo>
                  <a:pt x="3153" y="153"/>
                </a:lnTo>
                <a:lnTo>
                  <a:pt x="3153" y="136"/>
                </a:lnTo>
                <a:lnTo>
                  <a:pt x="3154" y="136"/>
                </a:lnTo>
                <a:lnTo>
                  <a:pt x="3154" y="170"/>
                </a:lnTo>
                <a:lnTo>
                  <a:pt x="3155" y="136"/>
                </a:lnTo>
                <a:lnTo>
                  <a:pt x="3155" y="119"/>
                </a:lnTo>
                <a:lnTo>
                  <a:pt x="3156" y="119"/>
                </a:lnTo>
                <a:lnTo>
                  <a:pt x="3157" y="119"/>
                </a:lnTo>
                <a:lnTo>
                  <a:pt x="3157" y="68"/>
                </a:lnTo>
                <a:lnTo>
                  <a:pt x="3158" y="68"/>
                </a:lnTo>
                <a:lnTo>
                  <a:pt x="3158" y="102"/>
                </a:lnTo>
                <a:lnTo>
                  <a:pt x="3159" y="187"/>
                </a:lnTo>
                <a:lnTo>
                  <a:pt x="3159" y="255"/>
                </a:lnTo>
                <a:lnTo>
                  <a:pt x="3160" y="340"/>
                </a:lnTo>
                <a:lnTo>
                  <a:pt x="3161" y="358"/>
                </a:lnTo>
                <a:lnTo>
                  <a:pt x="3161" y="306"/>
                </a:lnTo>
                <a:lnTo>
                  <a:pt x="3162" y="306"/>
                </a:lnTo>
                <a:lnTo>
                  <a:pt x="3162" y="323"/>
                </a:lnTo>
                <a:lnTo>
                  <a:pt x="3163" y="340"/>
                </a:lnTo>
                <a:lnTo>
                  <a:pt x="3163" y="374"/>
                </a:lnTo>
                <a:lnTo>
                  <a:pt x="3164" y="391"/>
                </a:lnTo>
                <a:lnTo>
                  <a:pt x="3165" y="374"/>
                </a:lnTo>
                <a:lnTo>
                  <a:pt x="3165" y="374"/>
                </a:lnTo>
                <a:lnTo>
                  <a:pt x="3166" y="358"/>
                </a:lnTo>
                <a:lnTo>
                  <a:pt x="3166" y="306"/>
                </a:lnTo>
                <a:lnTo>
                  <a:pt x="3167" y="272"/>
                </a:lnTo>
                <a:lnTo>
                  <a:pt x="3167" y="255"/>
                </a:lnTo>
                <a:lnTo>
                  <a:pt x="3168" y="221"/>
                </a:lnTo>
                <a:lnTo>
                  <a:pt x="3169" y="204"/>
                </a:lnTo>
                <a:lnTo>
                  <a:pt x="3169" y="170"/>
                </a:lnTo>
                <a:lnTo>
                  <a:pt x="3170" y="170"/>
                </a:lnTo>
                <a:lnTo>
                  <a:pt x="3171" y="187"/>
                </a:lnTo>
                <a:lnTo>
                  <a:pt x="3171" y="187"/>
                </a:lnTo>
                <a:lnTo>
                  <a:pt x="3172" y="204"/>
                </a:lnTo>
                <a:lnTo>
                  <a:pt x="3172" y="221"/>
                </a:lnTo>
                <a:lnTo>
                  <a:pt x="3173" y="238"/>
                </a:lnTo>
                <a:lnTo>
                  <a:pt x="3173" y="255"/>
                </a:lnTo>
                <a:lnTo>
                  <a:pt x="3174" y="255"/>
                </a:lnTo>
                <a:lnTo>
                  <a:pt x="3174" y="238"/>
                </a:lnTo>
                <a:lnTo>
                  <a:pt x="3175" y="238"/>
                </a:lnTo>
                <a:lnTo>
                  <a:pt x="3176" y="238"/>
                </a:lnTo>
                <a:lnTo>
                  <a:pt x="3176" y="238"/>
                </a:lnTo>
                <a:lnTo>
                  <a:pt x="3177" y="272"/>
                </a:lnTo>
                <a:lnTo>
                  <a:pt x="3177" y="323"/>
                </a:lnTo>
                <a:lnTo>
                  <a:pt x="3178" y="340"/>
                </a:lnTo>
                <a:lnTo>
                  <a:pt x="3178" y="323"/>
                </a:lnTo>
                <a:lnTo>
                  <a:pt x="3179" y="306"/>
                </a:lnTo>
                <a:lnTo>
                  <a:pt x="3180" y="255"/>
                </a:lnTo>
                <a:lnTo>
                  <a:pt x="3180" y="187"/>
                </a:lnTo>
                <a:lnTo>
                  <a:pt x="3181" y="119"/>
                </a:lnTo>
                <a:lnTo>
                  <a:pt x="3181" y="136"/>
                </a:lnTo>
                <a:lnTo>
                  <a:pt x="3182" y="187"/>
                </a:lnTo>
                <a:lnTo>
                  <a:pt x="3182" y="238"/>
                </a:lnTo>
                <a:lnTo>
                  <a:pt x="3183" y="272"/>
                </a:lnTo>
                <a:lnTo>
                  <a:pt x="3184" y="272"/>
                </a:lnTo>
                <a:lnTo>
                  <a:pt x="3184" y="272"/>
                </a:lnTo>
                <a:lnTo>
                  <a:pt x="3185" y="255"/>
                </a:lnTo>
                <a:lnTo>
                  <a:pt x="3185" y="255"/>
                </a:lnTo>
                <a:lnTo>
                  <a:pt x="3186" y="306"/>
                </a:lnTo>
                <a:lnTo>
                  <a:pt x="3186" y="340"/>
                </a:lnTo>
                <a:lnTo>
                  <a:pt x="3187" y="340"/>
                </a:lnTo>
                <a:lnTo>
                  <a:pt x="3188" y="323"/>
                </a:lnTo>
                <a:lnTo>
                  <a:pt x="3188" y="272"/>
                </a:lnTo>
                <a:lnTo>
                  <a:pt x="3189" y="221"/>
                </a:lnTo>
                <a:lnTo>
                  <a:pt x="3189" y="238"/>
                </a:lnTo>
                <a:lnTo>
                  <a:pt x="3190" y="221"/>
                </a:lnTo>
                <a:lnTo>
                  <a:pt x="3190" y="221"/>
                </a:lnTo>
                <a:lnTo>
                  <a:pt x="3191" y="204"/>
                </a:lnTo>
                <a:lnTo>
                  <a:pt x="3191" y="204"/>
                </a:lnTo>
                <a:lnTo>
                  <a:pt x="3192" y="187"/>
                </a:lnTo>
                <a:lnTo>
                  <a:pt x="3193" y="204"/>
                </a:lnTo>
                <a:lnTo>
                  <a:pt x="3193" y="187"/>
                </a:lnTo>
                <a:lnTo>
                  <a:pt x="3194" y="187"/>
                </a:lnTo>
                <a:lnTo>
                  <a:pt x="3194" y="187"/>
                </a:lnTo>
                <a:lnTo>
                  <a:pt x="3195" y="170"/>
                </a:lnTo>
                <a:lnTo>
                  <a:pt x="3195" y="170"/>
                </a:lnTo>
                <a:lnTo>
                  <a:pt x="3196" y="170"/>
                </a:lnTo>
                <a:lnTo>
                  <a:pt x="3197" y="170"/>
                </a:lnTo>
                <a:lnTo>
                  <a:pt x="3197" y="187"/>
                </a:lnTo>
                <a:lnTo>
                  <a:pt x="3198" y="187"/>
                </a:lnTo>
                <a:lnTo>
                  <a:pt x="3198" y="187"/>
                </a:lnTo>
                <a:lnTo>
                  <a:pt x="3199" y="187"/>
                </a:lnTo>
                <a:lnTo>
                  <a:pt x="3199" y="187"/>
                </a:lnTo>
                <a:lnTo>
                  <a:pt x="3200" y="187"/>
                </a:lnTo>
                <a:lnTo>
                  <a:pt x="3201" y="187"/>
                </a:lnTo>
                <a:lnTo>
                  <a:pt x="3201" y="170"/>
                </a:lnTo>
                <a:lnTo>
                  <a:pt x="3202" y="204"/>
                </a:lnTo>
                <a:lnTo>
                  <a:pt x="3203" y="153"/>
                </a:lnTo>
                <a:lnTo>
                  <a:pt x="3203" y="119"/>
                </a:lnTo>
                <a:lnTo>
                  <a:pt x="3204" y="119"/>
                </a:lnTo>
                <a:lnTo>
                  <a:pt x="3204" y="119"/>
                </a:lnTo>
                <a:lnTo>
                  <a:pt x="3205" y="187"/>
                </a:lnTo>
                <a:lnTo>
                  <a:pt x="3205" y="255"/>
                </a:lnTo>
                <a:lnTo>
                  <a:pt x="3206" y="323"/>
                </a:lnTo>
                <a:lnTo>
                  <a:pt x="3207" y="358"/>
                </a:lnTo>
                <a:lnTo>
                  <a:pt x="3207" y="358"/>
                </a:lnTo>
                <a:lnTo>
                  <a:pt x="3208" y="323"/>
                </a:lnTo>
                <a:lnTo>
                  <a:pt x="3208" y="323"/>
                </a:lnTo>
                <a:lnTo>
                  <a:pt x="3209" y="358"/>
                </a:lnTo>
                <a:lnTo>
                  <a:pt x="3209" y="391"/>
                </a:lnTo>
                <a:lnTo>
                  <a:pt x="3210" y="391"/>
                </a:lnTo>
                <a:lnTo>
                  <a:pt x="3211" y="374"/>
                </a:lnTo>
                <a:lnTo>
                  <a:pt x="3211" y="323"/>
                </a:lnTo>
                <a:lnTo>
                  <a:pt x="3212" y="289"/>
                </a:lnTo>
                <a:lnTo>
                  <a:pt x="3212" y="289"/>
                </a:lnTo>
                <a:lnTo>
                  <a:pt x="3213" y="255"/>
                </a:lnTo>
                <a:lnTo>
                  <a:pt x="3213" y="221"/>
                </a:lnTo>
                <a:lnTo>
                  <a:pt x="3214" y="204"/>
                </a:lnTo>
                <a:lnTo>
                  <a:pt x="3214" y="187"/>
                </a:lnTo>
                <a:lnTo>
                  <a:pt x="3215" y="187"/>
                </a:lnTo>
                <a:lnTo>
                  <a:pt x="3216" y="187"/>
                </a:lnTo>
                <a:lnTo>
                  <a:pt x="3216" y="187"/>
                </a:lnTo>
                <a:lnTo>
                  <a:pt x="3217" y="204"/>
                </a:lnTo>
                <a:lnTo>
                  <a:pt x="3217" y="238"/>
                </a:lnTo>
                <a:lnTo>
                  <a:pt x="3218" y="221"/>
                </a:lnTo>
                <a:lnTo>
                  <a:pt x="3218" y="238"/>
                </a:lnTo>
                <a:lnTo>
                  <a:pt x="3219" y="221"/>
                </a:lnTo>
                <a:lnTo>
                  <a:pt x="3220" y="221"/>
                </a:lnTo>
                <a:lnTo>
                  <a:pt x="3220" y="238"/>
                </a:lnTo>
                <a:lnTo>
                  <a:pt x="3221" y="238"/>
                </a:lnTo>
                <a:lnTo>
                  <a:pt x="3221" y="221"/>
                </a:lnTo>
                <a:lnTo>
                  <a:pt x="3222" y="221"/>
                </a:lnTo>
                <a:lnTo>
                  <a:pt x="3222" y="221"/>
                </a:lnTo>
                <a:lnTo>
                  <a:pt x="3223" y="221"/>
                </a:lnTo>
                <a:lnTo>
                  <a:pt x="3224" y="153"/>
                </a:lnTo>
                <a:lnTo>
                  <a:pt x="3224" y="136"/>
                </a:lnTo>
                <a:lnTo>
                  <a:pt x="3225" y="170"/>
                </a:lnTo>
                <a:lnTo>
                  <a:pt x="3225" y="187"/>
                </a:lnTo>
                <a:lnTo>
                  <a:pt x="3226" y="153"/>
                </a:lnTo>
                <a:lnTo>
                  <a:pt x="3226" y="119"/>
                </a:lnTo>
                <a:lnTo>
                  <a:pt x="3227" y="136"/>
                </a:lnTo>
                <a:lnTo>
                  <a:pt x="3228" y="238"/>
                </a:lnTo>
                <a:lnTo>
                  <a:pt x="3228" y="289"/>
                </a:lnTo>
                <a:lnTo>
                  <a:pt x="3229" y="340"/>
                </a:lnTo>
                <a:lnTo>
                  <a:pt x="3229" y="340"/>
                </a:lnTo>
                <a:lnTo>
                  <a:pt x="3230" y="306"/>
                </a:lnTo>
                <a:lnTo>
                  <a:pt x="3230" y="272"/>
                </a:lnTo>
                <a:lnTo>
                  <a:pt x="3231" y="289"/>
                </a:lnTo>
                <a:lnTo>
                  <a:pt x="3231" y="306"/>
                </a:lnTo>
                <a:lnTo>
                  <a:pt x="3232" y="358"/>
                </a:lnTo>
                <a:lnTo>
                  <a:pt x="3233" y="358"/>
                </a:lnTo>
                <a:lnTo>
                  <a:pt x="3233" y="340"/>
                </a:lnTo>
                <a:lnTo>
                  <a:pt x="3234" y="289"/>
                </a:lnTo>
                <a:lnTo>
                  <a:pt x="3235" y="238"/>
                </a:lnTo>
                <a:lnTo>
                  <a:pt x="3235" y="238"/>
                </a:lnTo>
                <a:lnTo>
                  <a:pt x="3236" y="221"/>
                </a:lnTo>
                <a:lnTo>
                  <a:pt x="3236" y="221"/>
                </a:lnTo>
                <a:lnTo>
                  <a:pt x="3237" y="221"/>
                </a:lnTo>
                <a:lnTo>
                  <a:pt x="3238" y="238"/>
                </a:lnTo>
                <a:lnTo>
                  <a:pt x="3238" y="238"/>
                </a:lnTo>
                <a:lnTo>
                  <a:pt x="3239" y="238"/>
                </a:lnTo>
                <a:lnTo>
                  <a:pt x="3239" y="255"/>
                </a:lnTo>
                <a:lnTo>
                  <a:pt x="3240" y="272"/>
                </a:lnTo>
                <a:lnTo>
                  <a:pt x="3240" y="272"/>
                </a:lnTo>
                <a:lnTo>
                  <a:pt x="3241" y="272"/>
                </a:lnTo>
                <a:lnTo>
                  <a:pt x="3241" y="255"/>
                </a:lnTo>
                <a:lnTo>
                  <a:pt x="3242" y="255"/>
                </a:lnTo>
                <a:lnTo>
                  <a:pt x="3243" y="272"/>
                </a:lnTo>
                <a:lnTo>
                  <a:pt x="3243" y="272"/>
                </a:lnTo>
                <a:lnTo>
                  <a:pt x="3244" y="289"/>
                </a:lnTo>
                <a:lnTo>
                  <a:pt x="3244" y="272"/>
                </a:lnTo>
                <a:lnTo>
                  <a:pt x="3245" y="272"/>
                </a:lnTo>
                <a:lnTo>
                  <a:pt x="3245" y="255"/>
                </a:lnTo>
                <a:lnTo>
                  <a:pt x="3246" y="272"/>
                </a:lnTo>
                <a:lnTo>
                  <a:pt x="3247" y="289"/>
                </a:lnTo>
                <a:lnTo>
                  <a:pt x="3247" y="306"/>
                </a:lnTo>
                <a:lnTo>
                  <a:pt x="3248" y="289"/>
                </a:lnTo>
                <a:lnTo>
                  <a:pt x="3248" y="289"/>
                </a:lnTo>
                <a:lnTo>
                  <a:pt x="3249" y="255"/>
                </a:lnTo>
                <a:lnTo>
                  <a:pt x="3249" y="204"/>
                </a:lnTo>
                <a:lnTo>
                  <a:pt x="3250" y="153"/>
                </a:lnTo>
                <a:lnTo>
                  <a:pt x="3251" y="136"/>
                </a:lnTo>
                <a:lnTo>
                  <a:pt x="3251" y="136"/>
                </a:lnTo>
                <a:lnTo>
                  <a:pt x="3252" y="204"/>
                </a:lnTo>
                <a:lnTo>
                  <a:pt x="3252" y="272"/>
                </a:lnTo>
                <a:lnTo>
                  <a:pt x="3253" y="289"/>
                </a:lnTo>
                <a:lnTo>
                  <a:pt x="3253" y="289"/>
                </a:lnTo>
                <a:lnTo>
                  <a:pt x="3254" y="272"/>
                </a:lnTo>
                <a:lnTo>
                  <a:pt x="3255" y="238"/>
                </a:lnTo>
                <a:lnTo>
                  <a:pt x="3255" y="204"/>
                </a:lnTo>
                <a:lnTo>
                  <a:pt x="3256" y="221"/>
                </a:lnTo>
                <a:lnTo>
                  <a:pt x="3256" y="255"/>
                </a:lnTo>
                <a:lnTo>
                  <a:pt x="3257" y="306"/>
                </a:lnTo>
                <a:lnTo>
                  <a:pt x="3257" y="323"/>
                </a:lnTo>
                <a:lnTo>
                  <a:pt x="3258" y="306"/>
                </a:lnTo>
                <a:lnTo>
                  <a:pt x="3258" y="289"/>
                </a:lnTo>
                <a:lnTo>
                  <a:pt x="3259" y="272"/>
                </a:lnTo>
                <a:lnTo>
                  <a:pt x="3260" y="255"/>
                </a:lnTo>
                <a:lnTo>
                  <a:pt x="3260" y="272"/>
                </a:lnTo>
                <a:lnTo>
                  <a:pt x="3261" y="272"/>
                </a:lnTo>
                <a:lnTo>
                  <a:pt x="3261" y="272"/>
                </a:lnTo>
                <a:lnTo>
                  <a:pt x="3262" y="272"/>
                </a:lnTo>
                <a:lnTo>
                  <a:pt x="3262" y="255"/>
                </a:lnTo>
                <a:lnTo>
                  <a:pt x="3263" y="272"/>
                </a:lnTo>
                <a:lnTo>
                  <a:pt x="3264" y="255"/>
                </a:lnTo>
                <a:lnTo>
                  <a:pt x="3264" y="255"/>
                </a:lnTo>
                <a:lnTo>
                  <a:pt x="3265" y="255"/>
                </a:lnTo>
                <a:lnTo>
                  <a:pt x="3265" y="238"/>
                </a:lnTo>
                <a:lnTo>
                  <a:pt x="3266" y="238"/>
                </a:lnTo>
                <a:lnTo>
                  <a:pt x="3266" y="221"/>
                </a:lnTo>
                <a:lnTo>
                  <a:pt x="3267" y="221"/>
                </a:lnTo>
                <a:lnTo>
                  <a:pt x="3268" y="221"/>
                </a:lnTo>
                <a:lnTo>
                  <a:pt x="3268" y="221"/>
                </a:lnTo>
                <a:lnTo>
                  <a:pt x="3269" y="187"/>
                </a:lnTo>
                <a:lnTo>
                  <a:pt x="3270" y="153"/>
                </a:lnTo>
                <a:lnTo>
                  <a:pt x="3270" y="153"/>
                </a:lnTo>
                <a:lnTo>
                  <a:pt x="3271" y="187"/>
                </a:lnTo>
                <a:lnTo>
                  <a:pt x="3271" y="187"/>
                </a:lnTo>
                <a:lnTo>
                  <a:pt x="3272" y="136"/>
                </a:lnTo>
                <a:lnTo>
                  <a:pt x="3272" y="136"/>
                </a:lnTo>
                <a:lnTo>
                  <a:pt x="3273" y="187"/>
                </a:lnTo>
                <a:lnTo>
                  <a:pt x="3274" y="255"/>
                </a:lnTo>
                <a:lnTo>
                  <a:pt x="3274" y="289"/>
                </a:lnTo>
                <a:lnTo>
                  <a:pt x="3275" y="340"/>
                </a:lnTo>
                <a:lnTo>
                  <a:pt x="3275" y="340"/>
                </a:lnTo>
                <a:lnTo>
                  <a:pt x="3276" y="340"/>
                </a:lnTo>
                <a:lnTo>
                  <a:pt x="3276" y="306"/>
                </a:lnTo>
                <a:lnTo>
                  <a:pt x="3277" y="289"/>
                </a:lnTo>
                <a:lnTo>
                  <a:pt x="3278" y="323"/>
                </a:lnTo>
                <a:lnTo>
                  <a:pt x="3278" y="358"/>
                </a:lnTo>
                <a:lnTo>
                  <a:pt x="3279" y="358"/>
                </a:lnTo>
                <a:lnTo>
                  <a:pt x="3279" y="323"/>
                </a:lnTo>
                <a:lnTo>
                  <a:pt x="3280" y="272"/>
                </a:lnTo>
                <a:lnTo>
                  <a:pt x="3280" y="238"/>
                </a:lnTo>
                <a:lnTo>
                  <a:pt x="3281" y="221"/>
                </a:lnTo>
                <a:lnTo>
                  <a:pt x="3281" y="221"/>
                </a:lnTo>
                <a:lnTo>
                  <a:pt x="3282" y="204"/>
                </a:lnTo>
                <a:lnTo>
                  <a:pt x="3283" y="204"/>
                </a:lnTo>
                <a:lnTo>
                  <a:pt x="3283" y="204"/>
                </a:lnTo>
                <a:lnTo>
                  <a:pt x="3284" y="221"/>
                </a:lnTo>
                <a:lnTo>
                  <a:pt x="3284" y="238"/>
                </a:lnTo>
                <a:lnTo>
                  <a:pt x="3285" y="238"/>
                </a:lnTo>
                <a:lnTo>
                  <a:pt x="3285" y="255"/>
                </a:lnTo>
                <a:lnTo>
                  <a:pt x="3286" y="238"/>
                </a:lnTo>
                <a:lnTo>
                  <a:pt x="3287" y="238"/>
                </a:lnTo>
                <a:lnTo>
                  <a:pt x="3287" y="221"/>
                </a:lnTo>
                <a:lnTo>
                  <a:pt x="3288" y="204"/>
                </a:lnTo>
                <a:lnTo>
                  <a:pt x="3288" y="187"/>
                </a:lnTo>
                <a:lnTo>
                  <a:pt x="3289" y="170"/>
                </a:lnTo>
                <a:lnTo>
                  <a:pt x="3289" y="170"/>
                </a:lnTo>
                <a:lnTo>
                  <a:pt x="3290" y="153"/>
                </a:lnTo>
                <a:lnTo>
                  <a:pt x="3291" y="119"/>
                </a:lnTo>
                <a:lnTo>
                  <a:pt x="3291" y="119"/>
                </a:lnTo>
                <a:lnTo>
                  <a:pt x="3292" y="136"/>
                </a:lnTo>
                <a:lnTo>
                  <a:pt x="3292" y="136"/>
                </a:lnTo>
                <a:lnTo>
                  <a:pt x="3293" y="119"/>
                </a:lnTo>
                <a:lnTo>
                  <a:pt x="3293" y="136"/>
                </a:lnTo>
                <a:lnTo>
                  <a:pt x="3294" y="170"/>
                </a:lnTo>
                <a:lnTo>
                  <a:pt x="3295" y="119"/>
                </a:lnTo>
                <a:lnTo>
                  <a:pt x="3295" y="102"/>
                </a:lnTo>
                <a:lnTo>
                  <a:pt x="3296" y="119"/>
                </a:lnTo>
                <a:lnTo>
                  <a:pt x="3296" y="187"/>
                </a:lnTo>
                <a:lnTo>
                  <a:pt x="3297" y="289"/>
                </a:lnTo>
                <a:lnTo>
                  <a:pt x="3297" y="340"/>
                </a:lnTo>
                <a:lnTo>
                  <a:pt x="3298" y="340"/>
                </a:lnTo>
                <a:lnTo>
                  <a:pt x="3298" y="306"/>
                </a:lnTo>
                <a:lnTo>
                  <a:pt x="3299" y="289"/>
                </a:lnTo>
                <a:lnTo>
                  <a:pt x="3300" y="323"/>
                </a:lnTo>
                <a:lnTo>
                  <a:pt x="3300" y="340"/>
                </a:lnTo>
                <a:lnTo>
                  <a:pt x="3301" y="374"/>
                </a:lnTo>
                <a:lnTo>
                  <a:pt x="3302" y="374"/>
                </a:lnTo>
                <a:lnTo>
                  <a:pt x="3302" y="358"/>
                </a:lnTo>
                <a:lnTo>
                  <a:pt x="3303" y="323"/>
                </a:lnTo>
                <a:lnTo>
                  <a:pt x="3303" y="306"/>
                </a:lnTo>
                <a:lnTo>
                  <a:pt x="3304" y="306"/>
                </a:lnTo>
                <a:lnTo>
                  <a:pt x="3304" y="289"/>
                </a:lnTo>
                <a:lnTo>
                  <a:pt x="3305" y="272"/>
                </a:lnTo>
                <a:lnTo>
                  <a:pt x="3306" y="238"/>
                </a:lnTo>
                <a:lnTo>
                  <a:pt x="3306" y="204"/>
                </a:lnTo>
                <a:lnTo>
                  <a:pt x="3307" y="204"/>
                </a:lnTo>
                <a:lnTo>
                  <a:pt x="3307" y="187"/>
                </a:lnTo>
                <a:lnTo>
                  <a:pt x="3308" y="187"/>
                </a:lnTo>
                <a:lnTo>
                  <a:pt x="3308" y="187"/>
                </a:lnTo>
                <a:lnTo>
                  <a:pt x="3309" y="187"/>
                </a:lnTo>
                <a:lnTo>
                  <a:pt x="3310" y="204"/>
                </a:lnTo>
                <a:lnTo>
                  <a:pt x="3310" y="204"/>
                </a:lnTo>
                <a:lnTo>
                  <a:pt x="3311" y="221"/>
                </a:lnTo>
                <a:lnTo>
                  <a:pt x="3311" y="238"/>
                </a:lnTo>
                <a:lnTo>
                  <a:pt x="3312" y="255"/>
                </a:lnTo>
                <a:lnTo>
                  <a:pt x="3312" y="238"/>
                </a:lnTo>
                <a:lnTo>
                  <a:pt x="3313" y="255"/>
                </a:lnTo>
                <a:lnTo>
                  <a:pt x="3314" y="238"/>
                </a:lnTo>
                <a:lnTo>
                  <a:pt x="3314" y="255"/>
                </a:lnTo>
                <a:lnTo>
                  <a:pt x="3315" y="289"/>
                </a:lnTo>
                <a:lnTo>
                  <a:pt x="3315" y="289"/>
                </a:lnTo>
                <a:lnTo>
                  <a:pt x="3316" y="306"/>
                </a:lnTo>
                <a:lnTo>
                  <a:pt x="3316" y="289"/>
                </a:lnTo>
                <a:lnTo>
                  <a:pt x="3317" y="255"/>
                </a:lnTo>
                <a:lnTo>
                  <a:pt x="3318" y="204"/>
                </a:lnTo>
                <a:lnTo>
                  <a:pt x="3318" y="136"/>
                </a:lnTo>
                <a:lnTo>
                  <a:pt x="3319" y="136"/>
                </a:lnTo>
                <a:lnTo>
                  <a:pt x="3319" y="204"/>
                </a:lnTo>
                <a:lnTo>
                  <a:pt x="3320" y="238"/>
                </a:lnTo>
                <a:lnTo>
                  <a:pt x="3320" y="289"/>
                </a:lnTo>
                <a:lnTo>
                  <a:pt x="3321" y="289"/>
                </a:lnTo>
                <a:lnTo>
                  <a:pt x="3321" y="272"/>
                </a:lnTo>
                <a:lnTo>
                  <a:pt x="3322" y="272"/>
                </a:lnTo>
                <a:lnTo>
                  <a:pt x="3323" y="289"/>
                </a:lnTo>
                <a:lnTo>
                  <a:pt x="3323" y="340"/>
                </a:lnTo>
                <a:lnTo>
                  <a:pt x="3324" y="358"/>
                </a:lnTo>
                <a:lnTo>
                  <a:pt x="3324" y="340"/>
                </a:lnTo>
                <a:lnTo>
                  <a:pt x="3325" y="323"/>
                </a:lnTo>
                <a:lnTo>
                  <a:pt x="3325" y="272"/>
                </a:lnTo>
                <a:lnTo>
                  <a:pt x="3326" y="238"/>
                </a:lnTo>
                <a:lnTo>
                  <a:pt x="3327" y="204"/>
                </a:lnTo>
                <a:lnTo>
                  <a:pt x="3327" y="221"/>
                </a:lnTo>
                <a:lnTo>
                  <a:pt x="3328" y="221"/>
                </a:lnTo>
                <a:lnTo>
                  <a:pt x="3328" y="204"/>
                </a:lnTo>
                <a:lnTo>
                  <a:pt x="3329" y="204"/>
                </a:lnTo>
                <a:lnTo>
                  <a:pt x="3329" y="204"/>
                </a:lnTo>
                <a:lnTo>
                  <a:pt x="3330" y="204"/>
                </a:lnTo>
                <a:lnTo>
                  <a:pt x="3331" y="187"/>
                </a:lnTo>
                <a:lnTo>
                  <a:pt x="3331" y="204"/>
                </a:lnTo>
                <a:lnTo>
                  <a:pt x="3332" y="204"/>
                </a:lnTo>
                <a:lnTo>
                  <a:pt x="3332" y="187"/>
                </a:lnTo>
                <a:lnTo>
                  <a:pt x="3333" y="204"/>
                </a:lnTo>
                <a:lnTo>
                  <a:pt x="3333" y="204"/>
                </a:lnTo>
                <a:lnTo>
                  <a:pt x="3334" y="221"/>
                </a:lnTo>
                <a:lnTo>
                  <a:pt x="3335" y="238"/>
                </a:lnTo>
                <a:lnTo>
                  <a:pt x="3335" y="221"/>
                </a:lnTo>
                <a:lnTo>
                  <a:pt x="3336" y="204"/>
                </a:lnTo>
                <a:lnTo>
                  <a:pt x="3337" y="170"/>
                </a:lnTo>
                <a:lnTo>
                  <a:pt x="3337" y="153"/>
                </a:lnTo>
                <a:lnTo>
                  <a:pt x="3338" y="170"/>
                </a:lnTo>
                <a:lnTo>
                  <a:pt x="3338" y="170"/>
                </a:lnTo>
                <a:lnTo>
                  <a:pt x="3339" y="170"/>
                </a:lnTo>
                <a:lnTo>
                  <a:pt x="3339" y="204"/>
                </a:lnTo>
                <a:lnTo>
                  <a:pt x="3340" y="153"/>
                </a:lnTo>
                <a:lnTo>
                  <a:pt x="3341" y="102"/>
                </a:lnTo>
                <a:lnTo>
                  <a:pt x="3341" y="85"/>
                </a:lnTo>
                <a:lnTo>
                  <a:pt x="3342" y="68"/>
                </a:lnTo>
                <a:lnTo>
                  <a:pt x="3342" y="119"/>
                </a:lnTo>
                <a:lnTo>
                  <a:pt x="3343" y="187"/>
                </a:lnTo>
                <a:lnTo>
                  <a:pt x="3343" y="289"/>
                </a:lnTo>
                <a:lnTo>
                  <a:pt x="3344" y="340"/>
                </a:lnTo>
                <a:lnTo>
                  <a:pt x="3345" y="374"/>
                </a:lnTo>
                <a:lnTo>
                  <a:pt x="3345" y="374"/>
                </a:lnTo>
                <a:lnTo>
                  <a:pt x="3346" y="323"/>
                </a:lnTo>
                <a:lnTo>
                  <a:pt x="3346" y="289"/>
                </a:lnTo>
                <a:lnTo>
                  <a:pt x="3347" y="323"/>
                </a:lnTo>
                <a:lnTo>
                  <a:pt x="3347" y="358"/>
                </a:lnTo>
                <a:lnTo>
                  <a:pt x="3348" y="374"/>
                </a:lnTo>
                <a:lnTo>
                  <a:pt x="3348" y="358"/>
                </a:lnTo>
                <a:lnTo>
                  <a:pt x="3349" y="323"/>
                </a:lnTo>
                <a:lnTo>
                  <a:pt x="3350" y="289"/>
                </a:lnTo>
                <a:lnTo>
                  <a:pt x="3350" y="289"/>
                </a:lnTo>
                <a:lnTo>
                  <a:pt x="3351" y="289"/>
                </a:lnTo>
                <a:lnTo>
                  <a:pt x="3351" y="255"/>
                </a:lnTo>
                <a:lnTo>
                  <a:pt x="3352" y="238"/>
                </a:lnTo>
                <a:lnTo>
                  <a:pt x="3352" y="221"/>
                </a:lnTo>
                <a:lnTo>
                  <a:pt x="3353" y="221"/>
                </a:lnTo>
                <a:lnTo>
                  <a:pt x="3354" y="221"/>
                </a:lnTo>
                <a:lnTo>
                  <a:pt x="3354" y="221"/>
                </a:lnTo>
                <a:lnTo>
                  <a:pt x="3355" y="221"/>
                </a:lnTo>
                <a:lnTo>
                  <a:pt x="3355" y="238"/>
                </a:lnTo>
                <a:lnTo>
                  <a:pt x="3356" y="221"/>
                </a:lnTo>
                <a:lnTo>
                  <a:pt x="3356" y="221"/>
                </a:lnTo>
                <a:lnTo>
                  <a:pt x="3357" y="221"/>
                </a:lnTo>
                <a:lnTo>
                  <a:pt x="3358" y="221"/>
                </a:lnTo>
                <a:lnTo>
                  <a:pt x="3358" y="238"/>
                </a:lnTo>
                <a:lnTo>
                  <a:pt x="3359" y="238"/>
                </a:lnTo>
                <a:lnTo>
                  <a:pt x="3359" y="238"/>
                </a:lnTo>
                <a:lnTo>
                  <a:pt x="3360" y="255"/>
                </a:lnTo>
                <a:lnTo>
                  <a:pt x="3360" y="221"/>
                </a:lnTo>
                <a:lnTo>
                  <a:pt x="3361" y="187"/>
                </a:lnTo>
                <a:lnTo>
                  <a:pt x="3362" y="153"/>
                </a:lnTo>
                <a:lnTo>
                  <a:pt x="3362" y="153"/>
                </a:lnTo>
                <a:lnTo>
                  <a:pt x="3363" y="136"/>
                </a:lnTo>
                <a:lnTo>
                  <a:pt x="3363" y="102"/>
                </a:lnTo>
                <a:lnTo>
                  <a:pt x="3364" y="119"/>
                </a:lnTo>
                <a:lnTo>
                  <a:pt x="3364" y="187"/>
                </a:lnTo>
                <a:lnTo>
                  <a:pt x="3365" y="272"/>
                </a:lnTo>
                <a:lnTo>
                  <a:pt x="3365" y="323"/>
                </a:lnTo>
                <a:lnTo>
                  <a:pt x="3366" y="340"/>
                </a:lnTo>
                <a:lnTo>
                  <a:pt x="3367" y="340"/>
                </a:lnTo>
                <a:lnTo>
                  <a:pt x="3367" y="289"/>
                </a:lnTo>
                <a:lnTo>
                  <a:pt x="3368" y="289"/>
                </a:lnTo>
                <a:lnTo>
                  <a:pt x="3369" y="272"/>
                </a:lnTo>
                <a:lnTo>
                  <a:pt x="3369" y="306"/>
                </a:lnTo>
                <a:lnTo>
                  <a:pt x="3370" y="340"/>
                </a:lnTo>
                <a:lnTo>
                  <a:pt x="3370" y="340"/>
                </a:lnTo>
                <a:lnTo>
                  <a:pt x="3371" y="323"/>
                </a:lnTo>
                <a:lnTo>
                  <a:pt x="3371" y="255"/>
                </a:lnTo>
                <a:lnTo>
                  <a:pt x="3372" y="221"/>
                </a:lnTo>
                <a:lnTo>
                  <a:pt x="3373" y="221"/>
                </a:lnTo>
                <a:lnTo>
                  <a:pt x="3373" y="221"/>
                </a:lnTo>
                <a:lnTo>
                  <a:pt x="3374" y="204"/>
                </a:lnTo>
                <a:lnTo>
                  <a:pt x="3374" y="221"/>
                </a:lnTo>
                <a:lnTo>
                  <a:pt x="3375" y="238"/>
                </a:lnTo>
                <a:lnTo>
                  <a:pt x="3375" y="255"/>
                </a:lnTo>
                <a:lnTo>
                  <a:pt x="3376" y="272"/>
                </a:lnTo>
                <a:lnTo>
                  <a:pt x="3377" y="272"/>
                </a:lnTo>
                <a:lnTo>
                  <a:pt x="3377" y="272"/>
                </a:lnTo>
                <a:lnTo>
                  <a:pt x="3378" y="272"/>
                </a:lnTo>
                <a:lnTo>
                  <a:pt x="3378" y="272"/>
                </a:lnTo>
                <a:lnTo>
                  <a:pt x="3379" y="255"/>
                </a:lnTo>
                <a:lnTo>
                  <a:pt x="3379" y="255"/>
                </a:lnTo>
                <a:lnTo>
                  <a:pt x="3380" y="255"/>
                </a:lnTo>
                <a:lnTo>
                  <a:pt x="3381" y="272"/>
                </a:lnTo>
                <a:lnTo>
                  <a:pt x="3381" y="272"/>
                </a:lnTo>
                <a:lnTo>
                  <a:pt x="3382" y="272"/>
                </a:lnTo>
                <a:lnTo>
                  <a:pt x="3382" y="272"/>
                </a:lnTo>
                <a:lnTo>
                  <a:pt x="3383" y="255"/>
                </a:lnTo>
                <a:lnTo>
                  <a:pt x="3383" y="255"/>
                </a:lnTo>
                <a:lnTo>
                  <a:pt x="3384" y="221"/>
                </a:lnTo>
                <a:lnTo>
                  <a:pt x="3385" y="255"/>
                </a:lnTo>
                <a:lnTo>
                  <a:pt x="3385" y="289"/>
                </a:lnTo>
                <a:lnTo>
                  <a:pt x="3386" y="272"/>
                </a:lnTo>
                <a:lnTo>
                  <a:pt x="3386" y="221"/>
                </a:lnTo>
                <a:lnTo>
                  <a:pt x="3387" y="187"/>
                </a:lnTo>
                <a:lnTo>
                  <a:pt x="3387" y="136"/>
                </a:lnTo>
                <a:lnTo>
                  <a:pt x="3388" y="153"/>
                </a:lnTo>
                <a:lnTo>
                  <a:pt x="3388" y="187"/>
                </a:lnTo>
                <a:lnTo>
                  <a:pt x="3389" y="255"/>
                </a:lnTo>
                <a:lnTo>
                  <a:pt x="3390" y="306"/>
                </a:lnTo>
                <a:lnTo>
                  <a:pt x="3390" y="306"/>
                </a:lnTo>
                <a:lnTo>
                  <a:pt x="3391" y="289"/>
                </a:lnTo>
                <a:lnTo>
                  <a:pt x="3391" y="289"/>
                </a:lnTo>
                <a:lnTo>
                  <a:pt x="3392" y="255"/>
                </a:lnTo>
                <a:lnTo>
                  <a:pt x="3392" y="238"/>
                </a:lnTo>
                <a:lnTo>
                  <a:pt x="3393" y="238"/>
                </a:lnTo>
                <a:lnTo>
                  <a:pt x="3394" y="255"/>
                </a:lnTo>
                <a:lnTo>
                  <a:pt x="3394" y="323"/>
                </a:lnTo>
                <a:lnTo>
                  <a:pt x="3395" y="323"/>
                </a:lnTo>
                <a:lnTo>
                  <a:pt x="3395" y="323"/>
                </a:lnTo>
                <a:lnTo>
                  <a:pt x="3396" y="289"/>
                </a:lnTo>
                <a:lnTo>
                  <a:pt x="3396" y="272"/>
                </a:lnTo>
                <a:lnTo>
                  <a:pt x="3397" y="255"/>
                </a:lnTo>
                <a:lnTo>
                  <a:pt x="3398" y="272"/>
                </a:lnTo>
                <a:lnTo>
                  <a:pt x="3398" y="272"/>
                </a:lnTo>
                <a:lnTo>
                  <a:pt x="3399" y="255"/>
                </a:lnTo>
                <a:lnTo>
                  <a:pt x="3399" y="255"/>
                </a:lnTo>
                <a:lnTo>
                  <a:pt x="3400" y="255"/>
                </a:lnTo>
                <a:lnTo>
                  <a:pt x="3400" y="255"/>
                </a:lnTo>
                <a:lnTo>
                  <a:pt x="3401" y="255"/>
                </a:lnTo>
                <a:lnTo>
                  <a:pt x="3402" y="238"/>
                </a:lnTo>
                <a:lnTo>
                  <a:pt x="3402" y="221"/>
                </a:lnTo>
                <a:lnTo>
                  <a:pt x="3403" y="221"/>
                </a:lnTo>
                <a:lnTo>
                  <a:pt x="3404" y="221"/>
                </a:lnTo>
                <a:lnTo>
                  <a:pt x="3404" y="221"/>
                </a:lnTo>
                <a:lnTo>
                  <a:pt x="3405" y="221"/>
                </a:lnTo>
                <a:lnTo>
                  <a:pt x="3405" y="221"/>
                </a:lnTo>
                <a:lnTo>
                  <a:pt x="3406" y="238"/>
                </a:lnTo>
                <a:lnTo>
                  <a:pt x="3406" y="221"/>
                </a:lnTo>
                <a:lnTo>
                  <a:pt x="3407" y="153"/>
                </a:lnTo>
                <a:lnTo>
                  <a:pt x="3408" y="102"/>
                </a:lnTo>
                <a:lnTo>
                  <a:pt x="3408" y="119"/>
                </a:lnTo>
                <a:lnTo>
                  <a:pt x="3409" y="119"/>
                </a:lnTo>
                <a:lnTo>
                  <a:pt x="3409" y="85"/>
                </a:lnTo>
                <a:lnTo>
                  <a:pt x="3410" y="102"/>
                </a:lnTo>
                <a:lnTo>
                  <a:pt x="3410" y="153"/>
                </a:lnTo>
                <a:lnTo>
                  <a:pt x="3411" y="255"/>
                </a:lnTo>
                <a:lnTo>
                  <a:pt x="3411" y="289"/>
                </a:lnTo>
                <a:lnTo>
                  <a:pt x="3412" y="323"/>
                </a:lnTo>
                <a:lnTo>
                  <a:pt x="3413" y="340"/>
                </a:lnTo>
                <a:lnTo>
                  <a:pt x="3413" y="323"/>
                </a:lnTo>
                <a:lnTo>
                  <a:pt x="3414" y="306"/>
                </a:lnTo>
                <a:lnTo>
                  <a:pt x="3414" y="289"/>
                </a:lnTo>
                <a:lnTo>
                  <a:pt x="3415" y="323"/>
                </a:lnTo>
                <a:lnTo>
                  <a:pt x="3415" y="358"/>
                </a:lnTo>
                <a:lnTo>
                  <a:pt x="3416" y="358"/>
                </a:lnTo>
                <a:lnTo>
                  <a:pt x="3417" y="340"/>
                </a:lnTo>
                <a:lnTo>
                  <a:pt x="3417" y="306"/>
                </a:lnTo>
                <a:lnTo>
                  <a:pt x="3418" y="255"/>
                </a:lnTo>
                <a:lnTo>
                  <a:pt x="3418" y="255"/>
                </a:lnTo>
                <a:lnTo>
                  <a:pt x="3419" y="221"/>
                </a:lnTo>
                <a:lnTo>
                  <a:pt x="3419" y="204"/>
                </a:lnTo>
                <a:lnTo>
                  <a:pt x="3420" y="187"/>
                </a:lnTo>
                <a:lnTo>
                  <a:pt x="3421" y="187"/>
                </a:lnTo>
                <a:lnTo>
                  <a:pt x="3421" y="204"/>
                </a:lnTo>
                <a:lnTo>
                  <a:pt x="3422" y="221"/>
                </a:lnTo>
                <a:lnTo>
                  <a:pt x="3422" y="255"/>
                </a:lnTo>
                <a:lnTo>
                  <a:pt x="3423" y="238"/>
                </a:lnTo>
                <a:lnTo>
                  <a:pt x="3423" y="221"/>
                </a:lnTo>
                <a:lnTo>
                  <a:pt x="3424" y="221"/>
                </a:lnTo>
                <a:lnTo>
                  <a:pt x="3425" y="204"/>
                </a:lnTo>
                <a:lnTo>
                  <a:pt x="3425" y="204"/>
                </a:lnTo>
                <a:lnTo>
                  <a:pt x="3426" y="187"/>
                </a:lnTo>
                <a:lnTo>
                  <a:pt x="3426" y="187"/>
                </a:lnTo>
                <a:lnTo>
                  <a:pt x="3427" y="187"/>
                </a:lnTo>
                <a:lnTo>
                  <a:pt x="3427" y="187"/>
                </a:lnTo>
                <a:lnTo>
                  <a:pt x="3428" y="170"/>
                </a:lnTo>
                <a:lnTo>
                  <a:pt x="3428" y="187"/>
                </a:lnTo>
                <a:lnTo>
                  <a:pt x="3429" y="187"/>
                </a:lnTo>
                <a:lnTo>
                  <a:pt x="3430" y="187"/>
                </a:lnTo>
                <a:lnTo>
                  <a:pt x="3430" y="153"/>
                </a:lnTo>
                <a:lnTo>
                  <a:pt x="3431" y="204"/>
                </a:lnTo>
                <a:lnTo>
                  <a:pt x="3431" y="136"/>
                </a:lnTo>
                <a:lnTo>
                  <a:pt x="3432" y="85"/>
                </a:lnTo>
                <a:lnTo>
                  <a:pt x="3432" y="51"/>
                </a:lnTo>
                <a:lnTo>
                  <a:pt x="3433" y="51"/>
                </a:lnTo>
                <a:lnTo>
                  <a:pt x="3434" y="85"/>
                </a:lnTo>
                <a:lnTo>
                  <a:pt x="3434" y="170"/>
                </a:lnTo>
                <a:lnTo>
                  <a:pt x="3435" y="272"/>
                </a:lnTo>
                <a:lnTo>
                  <a:pt x="3436" y="323"/>
                </a:lnTo>
                <a:lnTo>
                  <a:pt x="3436" y="358"/>
                </a:lnTo>
                <a:lnTo>
                  <a:pt x="3437" y="323"/>
                </a:lnTo>
                <a:lnTo>
                  <a:pt x="3437" y="323"/>
                </a:lnTo>
                <a:lnTo>
                  <a:pt x="3438" y="358"/>
                </a:lnTo>
                <a:lnTo>
                  <a:pt x="3438" y="374"/>
                </a:lnTo>
                <a:lnTo>
                  <a:pt x="3439" y="358"/>
                </a:lnTo>
                <a:lnTo>
                  <a:pt x="3440" y="340"/>
                </a:lnTo>
                <a:lnTo>
                  <a:pt x="3440" y="340"/>
                </a:lnTo>
                <a:lnTo>
                  <a:pt x="3441" y="340"/>
                </a:lnTo>
                <a:lnTo>
                  <a:pt x="3441" y="340"/>
                </a:lnTo>
                <a:lnTo>
                  <a:pt x="3442" y="323"/>
                </a:lnTo>
                <a:lnTo>
                  <a:pt x="3442" y="272"/>
                </a:lnTo>
                <a:lnTo>
                  <a:pt x="3443" y="238"/>
                </a:lnTo>
                <a:lnTo>
                  <a:pt x="3444" y="221"/>
                </a:lnTo>
                <a:lnTo>
                  <a:pt x="3444" y="204"/>
                </a:lnTo>
                <a:lnTo>
                  <a:pt x="3445" y="204"/>
                </a:lnTo>
                <a:lnTo>
                  <a:pt x="3445" y="187"/>
                </a:lnTo>
                <a:lnTo>
                  <a:pt x="3446" y="204"/>
                </a:lnTo>
                <a:lnTo>
                  <a:pt x="3446" y="204"/>
                </a:lnTo>
                <a:lnTo>
                  <a:pt x="3447" y="221"/>
                </a:lnTo>
                <a:lnTo>
                  <a:pt x="3448" y="221"/>
                </a:lnTo>
                <a:lnTo>
                  <a:pt x="3448" y="221"/>
                </a:lnTo>
                <a:lnTo>
                  <a:pt x="3449" y="221"/>
                </a:lnTo>
                <a:lnTo>
                  <a:pt x="3449" y="221"/>
                </a:lnTo>
                <a:lnTo>
                  <a:pt x="3450" y="221"/>
                </a:lnTo>
                <a:lnTo>
                  <a:pt x="3450" y="238"/>
                </a:lnTo>
                <a:lnTo>
                  <a:pt x="3451" y="221"/>
                </a:lnTo>
                <a:lnTo>
                  <a:pt x="3452" y="238"/>
                </a:lnTo>
                <a:lnTo>
                  <a:pt x="3452" y="221"/>
                </a:lnTo>
                <a:lnTo>
                  <a:pt x="3453" y="170"/>
                </a:lnTo>
                <a:lnTo>
                  <a:pt x="3453" y="153"/>
                </a:lnTo>
                <a:lnTo>
                  <a:pt x="3454" y="187"/>
                </a:lnTo>
                <a:lnTo>
                  <a:pt x="3454" y="170"/>
                </a:lnTo>
                <a:lnTo>
                  <a:pt x="3455" y="119"/>
                </a:lnTo>
                <a:lnTo>
                  <a:pt x="3455" y="119"/>
                </a:lnTo>
                <a:lnTo>
                  <a:pt x="3456" y="170"/>
                </a:lnTo>
                <a:lnTo>
                  <a:pt x="3457" y="289"/>
                </a:lnTo>
                <a:lnTo>
                  <a:pt x="3457" y="323"/>
                </a:lnTo>
                <a:lnTo>
                  <a:pt x="3458" y="340"/>
                </a:lnTo>
                <a:lnTo>
                  <a:pt x="3458" y="323"/>
                </a:lnTo>
                <a:lnTo>
                  <a:pt x="3459" y="306"/>
                </a:lnTo>
                <a:lnTo>
                  <a:pt x="3459" y="272"/>
                </a:lnTo>
                <a:lnTo>
                  <a:pt x="3460" y="255"/>
                </a:lnTo>
                <a:lnTo>
                  <a:pt x="3461" y="306"/>
                </a:lnTo>
                <a:lnTo>
                  <a:pt x="3461" y="374"/>
                </a:lnTo>
                <a:lnTo>
                  <a:pt x="3462" y="391"/>
                </a:lnTo>
                <a:lnTo>
                  <a:pt x="3462" y="340"/>
                </a:lnTo>
                <a:lnTo>
                  <a:pt x="3463" y="272"/>
                </a:lnTo>
                <a:lnTo>
                  <a:pt x="3463" y="238"/>
                </a:lnTo>
                <a:lnTo>
                  <a:pt x="3464" y="221"/>
                </a:lnTo>
                <a:lnTo>
                  <a:pt x="3465" y="221"/>
                </a:lnTo>
                <a:lnTo>
                  <a:pt x="3465" y="221"/>
                </a:lnTo>
                <a:lnTo>
                  <a:pt x="3466" y="221"/>
                </a:lnTo>
                <a:lnTo>
                  <a:pt x="3466" y="221"/>
                </a:lnTo>
                <a:lnTo>
                  <a:pt x="3467" y="221"/>
                </a:lnTo>
                <a:lnTo>
                  <a:pt x="3467" y="221"/>
                </a:lnTo>
                <a:lnTo>
                  <a:pt x="3468" y="255"/>
                </a:lnTo>
                <a:lnTo>
                  <a:pt x="3469" y="272"/>
                </a:lnTo>
                <a:lnTo>
                  <a:pt x="3469" y="238"/>
                </a:lnTo>
                <a:lnTo>
                  <a:pt x="3470" y="238"/>
                </a:lnTo>
                <a:lnTo>
                  <a:pt x="3471" y="238"/>
                </a:lnTo>
                <a:lnTo>
                  <a:pt x="3471" y="238"/>
                </a:lnTo>
                <a:lnTo>
                  <a:pt x="3472" y="238"/>
                </a:lnTo>
                <a:lnTo>
                  <a:pt x="3472" y="255"/>
                </a:lnTo>
                <a:lnTo>
                  <a:pt x="3473" y="238"/>
                </a:lnTo>
                <a:lnTo>
                  <a:pt x="3473" y="238"/>
                </a:lnTo>
                <a:lnTo>
                  <a:pt x="3474" y="221"/>
                </a:lnTo>
                <a:lnTo>
                  <a:pt x="3475" y="221"/>
                </a:lnTo>
                <a:lnTo>
                  <a:pt x="3475" y="187"/>
                </a:lnTo>
                <a:lnTo>
                  <a:pt x="3476" y="187"/>
                </a:lnTo>
                <a:lnTo>
                  <a:pt x="3476" y="153"/>
                </a:lnTo>
                <a:lnTo>
                  <a:pt x="3477" y="204"/>
                </a:lnTo>
                <a:lnTo>
                  <a:pt x="3477" y="153"/>
                </a:lnTo>
                <a:lnTo>
                  <a:pt x="3478" y="85"/>
                </a:lnTo>
                <a:lnTo>
                  <a:pt x="3478" y="68"/>
                </a:lnTo>
                <a:lnTo>
                  <a:pt x="3479" y="0"/>
                </a:lnTo>
                <a:lnTo>
                  <a:pt x="3480" y="17"/>
                </a:lnTo>
                <a:lnTo>
                  <a:pt x="3480" y="85"/>
                </a:lnTo>
                <a:lnTo>
                  <a:pt x="3481" y="204"/>
                </a:lnTo>
                <a:lnTo>
                  <a:pt x="3481" y="306"/>
                </a:lnTo>
                <a:lnTo>
                  <a:pt x="3482" y="358"/>
                </a:lnTo>
                <a:lnTo>
                  <a:pt x="3482" y="374"/>
                </a:lnTo>
                <a:lnTo>
                  <a:pt x="3483" y="323"/>
                </a:lnTo>
                <a:lnTo>
                  <a:pt x="3484" y="323"/>
                </a:lnTo>
                <a:lnTo>
                  <a:pt x="3484" y="374"/>
                </a:lnTo>
                <a:lnTo>
                  <a:pt x="3485" y="391"/>
                </a:lnTo>
                <a:lnTo>
                  <a:pt x="3485" y="374"/>
                </a:lnTo>
                <a:lnTo>
                  <a:pt x="3486" y="358"/>
                </a:lnTo>
                <a:lnTo>
                  <a:pt x="3486" y="323"/>
                </a:lnTo>
                <a:lnTo>
                  <a:pt x="3487" y="323"/>
                </a:lnTo>
                <a:lnTo>
                  <a:pt x="3488" y="323"/>
                </a:lnTo>
                <a:lnTo>
                  <a:pt x="3488" y="289"/>
                </a:lnTo>
                <a:lnTo>
                  <a:pt x="3489" y="289"/>
                </a:lnTo>
                <a:lnTo>
                  <a:pt x="3489" y="238"/>
                </a:lnTo>
                <a:lnTo>
                  <a:pt x="3490" y="204"/>
                </a:lnTo>
                <a:lnTo>
                  <a:pt x="3490" y="204"/>
                </a:lnTo>
                <a:lnTo>
                  <a:pt x="3491" y="221"/>
                </a:lnTo>
                <a:lnTo>
                  <a:pt x="3492" y="204"/>
                </a:lnTo>
                <a:lnTo>
                  <a:pt x="3492" y="221"/>
                </a:lnTo>
                <a:lnTo>
                  <a:pt x="3493" y="221"/>
                </a:lnTo>
                <a:lnTo>
                  <a:pt x="3493" y="221"/>
                </a:lnTo>
                <a:lnTo>
                  <a:pt x="3494" y="221"/>
                </a:lnTo>
                <a:lnTo>
                  <a:pt x="3494" y="221"/>
                </a:lnTo>
                <a:lnTo>
                  <a:pt x="3495" y="221"/>
                </a:lnTo>
                <a:lnTo>
                  <a:pt x="3495" y="221"/>
                </a:lnTo>
                <a:lnTo>
                  <a:pt x="3496" y="238"/>
                </a:lnTo>
                <a:lnTo>
                  <a:pt x="3497" y="238"/>
                </a:lnTo>
                <a:lnTo>
                  <a:pt x="3497" y="238"/>
                </a:lnTo>
                <a:lnTo>
                  <a:pt x="3498" y="221"/>
                </a:lnTo>
                <a:lnTo>
                  <a:pt x="3498" y="187"/>
                </a:lnTo>
                <a:lnTo>
                  <a:pt x="3499" y="153"/>
                </a:lnTo>
                <a:lnTo>
                  <a:pt x="3499" y="153"/>
                </a:lnTo>
                <a:lnTo>
                  <a:pt x="3500" y="153"/>
                </a:lnTo>
                <a:lnTo>
                  <a:pt x="3501" y="102"/>
                </a:lnTo>
                <a:lnTo>
                  <a:pt x="3501" y="102"/>
                </a:lnTo>
                <a:lnTo>
                  <a:pt x="3502" y="153"/>
                </a:lnTo>
                <a:lnTo>
                  <a:pt x="3503" y="238"/>
                </a:lnTo>
                <a:lnTo>
                  <a:pt x="3503" y="289"/>
                </a:lnTo>
                <a:lnTo>
                  <a:pt x="3504" y="340"/>
                </a:lnTo>
                <a:lnTo>
                  <a:pt x="3504" y="340"/>
                </a:lnTo>
                <a:lnTo>
                  <a:pt x="3505" y="323"/>
                </a:lnTo>
                <a:lnTo>
                  <a:pt x="3505" y="289"/>
                </a:lnTo>
                <a:lnTo>
                  <a:pt x="3506" y="289"/>
                </a:lnTo>
                <a:lnTo>
                  <a:pt x="3507" y="306"/>
                </a:lnTo>
                <a:lnTo>
                  <a:pt x="3507" y="306"/>
                </a:lnTo>
                <a:lnTo>
                  <a:pt x="3508" y="323"/>
                </a:lnTo>
                <a:lnTo>
                  <a:pt x="3508" y="306"/>
                </a:lnTo>
                <a:lnTo>
                  <a:pt x="3509" y="289"/>
                </a:lnTo>
                <a:lnTo>
                  <a:pt x="3509" y="255"/>
                </a:lnTo>
                <a:lnTo>
                  <a:pt x="3510" y="255"/>
                </a:lnTo>
                <a:lnTo>
                  <a:pt x="3511" y="238"/>
                </a:lnTo>
                <a:lnTo>
                  <a:pt x="3511" y="204"/>
                </a:lnTo>
                <a:lnTo>
                  <a:pt x="3512" y="204"/>
                </a:lnTo>
                <a:lnTo>
                  <a:pt x="3512" y="204"/>
                </a:lnTo>
                <a:lnTo>
                  <a:pt x="3513" y="238"/>
                </a:lnTo>
                <a:lnTo>
                  <a:pt x="3513" y="255"/>
                </a:lnTo>
                <a:lnTo>
                  <a:pt x="3514" y="272"/>
                </a:lnTo>
                <a:lnTo>
                  <a:pt x="3515" y="272"/>
                </a:lnTo>
                <a:lnTo>
                  <a:pt x="3515" y="272"/>
                </a:lnTo>
                <a:lnTo>
                  <a:pt x="3516" y="289"/>
                </a:lnTo>
                <a:lnTo>
                  <a:pt x="3516" y="255"/>
                </a:lnTo>
                <a:lnTo>
                  <a:pt x="3517" y="238"/>
                </a:lnTo>
                <a:lnTo>
                  <a:pt x="3517" y="238"/>
                </a:lnTo>
                <a:lnTo>
                  <a:pt x="3518" y="238"/>
                </a:lnTo>
                <a:lnTo>
                  <a:pt x="3518" y="255"/>
                </a:lnTo>
                <a:lnTo>
                  <a:pt x="3519" y="272"/>
                </a:lnTo>
                <a:lnTo>
                  <a:pt x="3520" y="272"/>
                </a:lnTo>
                <a:lnTo>
                  <a:pt x="3520" y="255"/>
                </a:lnTo>
                <a:lnTo>
                  <a:pt x="3521" y="272"/>
                </a:lnTo>
                <a:lnTo>
                  <a:pt x="3521" y="221"/>
                </a:lnTo>
                <a:lnTo>
                  <a:pt x="3522" y="221"/>
                </a:lnTo>
                <a:lnTo>
                  <a:pt x="3522" y="255"/>
                </a:lnTo>
                <a:lnTo>
                  <a:pt x="3523" y="255"/>
                </a:lnTo>
                <a:lnTo>
                  <a:pt x="3524" y="221"/>
                </a:lnTo>
                <a:lnTo>
                  <a:pt x="3524" y="153"/>
                </a:lnTo>
                <a:lnTo>
                  <a:pt x="3525" y="119"/>
                </a:lnTo>
                <a:lnTo>
                  <a:pt x="3525" y="85"/>
                </a:lnTo>
                <a:lnTo>
                  <a:pt x="3526" y="119"/>
                </a:lnTo>
                <a:lnTo>
                  <a:pt x="3526" y="204"/>
                </a:lnTo>
                <a:lnTo>
                  <a:pt x="3527" y="255"/>
                </a:lnTo>
                <a:lnTo>
                  <a:pt x="3528" y="306"/>
                </a:lnTo>
                <a:lnTo>
                  <a:pt x="3528" y="323"/>
                </a:lnTo>
                <a:lnTo>
                  <a:pt x="3529" y="323"/>
                </a:lnTo>
                <a:lnTo>
                  <a:pt x="3529" y="289"/>
                </a:lnTo>
                <a:lnTo>
                  <a:pt x="3530" y="306"/>
                </a:lnTo>
                <a:lnTo>
                  <a:pt x="3530" y="323"/>
                </a:lnTo>
                <a:lnTo>
                  <a:pt x="3531" y="358"/>
                </a:lnTo>
                <a:lnTo>
                  <a:pt x="3532" y="340"/>
                </a:lnTo>
                <a:lnTo>
                  <a:pt x="3532" y="323"/>
                </a:lnTo>
                <a:lnTo>
                  <a:pt x="3533" y="306"/>
                </a:lnTo>
                <a:lnTo>
                  <a:pt x="3533" y="255"/>
                </a:lnTo>
                <a:lnTo>
                  <a:pt x="3534" y="238"/>
                </a:lnTo>
                <a:lnTo>
                  <a:pt x="3535" y="238"/>
                </a:lnTo>
                <a:lnTo>
                  <a:pt x="3535" y="221"/>
                </a:lnTo>
                <a:lnTo>
                  <a:pt x="3536" y="238"/>
                </a:lnTo>
                <a:lnTo>
                  <a:pt x="3536" y="238"/>
                </a:lnTo>
                <a:lnTo>
                  <a:pt x="3537" y="255"/>
                </a:lnTo>
                <a:lnTo>
                  <a:pt x="3538" y="272"/>
                </a:lnTo>
                <a:lnTo>
                  <a:pt x="3538" y="289"/>
                </a:lnTo>
                <a:lnTo>
                  <a:pt x="3539" y="306"/>
                </a:lnTo>
                <a:lnTo>
                  <a:pt x="3539" y="289"/>
                </a:lnTo>
                <a:lnTo>
                  <a:pt x="3540" y="272"/>
                </a:lnTo>
                <a:lnTo>
                  <a:pt x="3540" y="272"/>
                </a:lnTo>
                <a:lnTo>
                  <a:pt x="3541" y="289"/>
                </a:lnTo>
                <a:lnTo>
                  <a:pt x="3542" y="272"/>
                </a:lnTo>
                <a:lnTo>
                  <a:pt x="3542" y="272"/>
                </a:lnTo>
                <a:lnTo>
                  <a:pt x="3543" y="255"/>
                </a:lnTo>
                <a:lnTo>
                  <a:pt x="3543" y="238"/>
                </a:lnTo>
                <a:lnTo>
                  <a:pt x="3544" y="204"/>
                </a:lnTo>
                <a:lnTo>
                  <a:pt x="3544" y="153"/>
                </a:lnTo>
                <a:lnTo>
                  <a:pt x="3545" y="136"/>
                </a:lnTo>
                <a:lnTo>
                  <a:pt x="3545" y="153"/>
                </a:lnTo>
                <a:lnTo>
                  <a:pt x="3546" y="136"/>
                </a:lnTo>
                <a:lnTo>
                  <a:pt x="3547" y="85"/>
                </a:lnTo>
                <a:lnTo>
                  <a:pt x="3547" y="85"/>
                </a:lnTo>
                <a:lnTo>
                  <a:pt x="3548" y="119"/>
                </a:lnTo>
                <a:lnTo>
                  <a:pt x="3548" y="204"/>
                </a:lnTo>
                <a:lnTo>
                  <a:pt x="3549" y="238"/>
                </a:lnTo>
                <a:lnTo>
                  <a:pt x="3549" y="272"/>
                </a:lnTo>
                <a:lnTo>
                  <a:pt x="3550" y="306"/>
                </a:lnTo>
                <a:lnTo>
                  <a:pt x="3551" y="306"/>
                </a:lnTo>
                <a:lnTo>
                  <a:pt x="3551" y="306"/>
                </a:lnTo>
                <a:lnTo>
                  <a:pt x="3552" y="306"/>
                </a:lnTo>
                <a:lnTo>
                  <a:pt x="3552" y="358"/>
                </a:lnTo>
                <a:lnTo>
                  <a:pt x="3553" y="358"/>
                </a:lnTo>
                <a:lnTo>
                  <a:pt x="3553" y="323"/>
                </a:lnTo>
                <a:lnTo>
                  <a:pt x="3554" y="272"/>
                </a:lnTo>
                <a:lnTo>
                  <a:pt x="3555" y="272"/>
                </a:lnTo>
                <a:lnTo>
                  <a:pt x="3555" y="289"/>
                </a:lnTo>
                <a:lnTo>
                  <a:pt x="3556" y="272"/>
                </a:lnTo>
                <a:lnTo>
                  <a:pt x="3556" y="255"/>
                </a:lnTo>
                <a:lnTo>
                  <a:pt x="3557" y="238"/>
                </a:lnTo>
                <a:lnTo>
                  <a:pt x="3557" y="221"/>
                </a:lnTo>
                <a:lnTo>
                  <a:pt x="3558" y="204"/>
                </a:lnTo>
                <a:lnTo>
                  <a:pt x="3559" y="238"/>
                </a:lnTo>
                <a:lnTo>
                  <a:pt x="3559" y="255"/>
                </a:lnTo>
                <a:lnTo>
                  <a:pt x="3560" y="238"/>
                </a:lnTo>
                <a:lnTo>
                  <a:pt x="3560" y="221"/>
                </a:lnTo>
                <a:lnTo>
                  <a:pt x="3561" y="221"/>
                </a:lnTo>
                <a:lnTo>
                  <a:pt x="3561" y="255"/>
                </a:lnTo>
                <a:lnTo>
                  <a:pt x="3562" y="272"/>
                </a:lnTo>
                <a:lnTo>
                  <a:pt x="3562" y="272"/>
                </a:lnTo>
                <a:lnTo>
                  <a:pt x="3563" y="255"/>
                </a:lnTo>
                <a:lnTo>
                  <a:pt x="3564" y="238"/>
                </a:lnTo>
                <a:lnTo>
                  <a:pt x="3564" y="221"/>
                </a:lnTo>
                <a:lnTo>
                  <a:pt x="3565" y="204"/>
                </a:lnTo>
                <a:lnTo>
                  <a:pt x="3565" y="204"/>
                </a:lnTo>
                <a:lnTo>
                  <a:pt x="3566" y="170"/>
                </a:lnTo>
                <a:lnTo>
                  <a:pt x="3566" y="153"/>
                </a:lnTo>
                <a:lnTo>
                  <a:pt x="3567" y="153"/>
                </a:lnTo>
                <a:lnTo>
                  <a:pt x="3568" y="153"/>
                </a:lnTo>
                <a:lnTo>
                  <a:pt x="3568" y="204"/>
                </a:lnTo>
                <a:lnTo>
                  <a:pt x="3569" y="153"/>
                </a:lnTo>
                <a:lnTo>
                  <a:pt x="3570" y="85"/>
                </a:lnTo>
                <a:lnTo>
                  <a:pt x="3570" y="68"/>
                </a:lnTo>
                <a:lnTo>
                  <a:pt x="3571" y="34"/>
                </a:lnTo>
                <a:lnTo>
                  <a:pt x="3571" y="102"/>
                </a:lnTo>
                <a:lnTo>
                  <a:pt x="3572" y="187"/>
                </a:lnTo>
                <a:lnTo>
                  <a:pt x="3572" y="272"/>
                </a:lnTo>
                <a:lnTo>
                  <a:pt x="3573" y="323"/>
                </a:lnTo>
                <a:lnTo>
                  <a:pt x="3574" y="374"/>
                </a:lnTo>
                <a:lnTo>
                  <a:pt x="3574" y="391"/>
                </a:lnTo>
                <a:lnTo>
                  <a:pt x="3575" y="358"/>
                </a:lnTo>
                <a:lnTo>
                  <a:pt x="3575" y="340"/>
                </a:lnTo>
                <a:lnTo>
                  <a:pt x="3576" y="340"/>
                </a:lnTo>
                <a:lnTo>
                  <a:pt x="3576" y="358"/>
                </a:lnTo>
                <a:lnTo>
                  <a:pt x="3577" y="323"/>
                </a:lnTo>
                <a:lnTo>
                  <a:pt x="3578" y="306"/>
                </a:lnTo>
                <a:lnTo>
                  <a:pt x="3578" y="272"/>
                </a:lnTo>
                <a:lnTo>
                  <a:pt x="3579" y="289"/>
                </a:lnTo>
                <a:lnTo>
                  <a:pt x="3579" y="289"/>
                </a:lnTo>
                <a:lnTo>
                  <a:pt x="3580" y="272"/>
                </a:lnTo>
                <a:lnTo>
                  <a:pt x="3580" y="238"/>
                </a:lnTo>
                <a:lnTo>
                  <a:pt x="3581" y="204"/>
                </a:lnTo>
                <a:lnTo>
                  <a:pt x="3582" y="204"/>
                </a:lnTo>
                <a:lnTo>
                  <a:pt x="3582" y="204"/>
                </a:lnTo>
                <a:lnTo>
                  <a:pt x="3583" y="221"/>
                </a:lnTo>
                <a:lnTo>
                  <a:pt x="3583" y="221"/>
                </a:lnTo>
                <a:lnTo>
                  <a:pt x="3584" y="221"/>
                </a:lnTo>
                <a:lnTo>
                  <a:pt x="3584" y="221"/>
                </a:lnTo>
                <a:lnTo>
                  <a:pt x="3585" y="238"/>
                </a:lnTo>
                <a:lnTo>
                  <a:pt x="3585" y="255"/>
                </a:lnTo>
                <a:lnTo>
                  <a:pt x="3586" y="238"/>
                </a:lnTo>
                <a:lnTo>
                  <a:pt x="3587" y="221"/>
                </a:lnTo>
                <a:lnTo>
                  <a:pt x="3587" y="221"/>
                </a:lnTo>
                <a:lnTo>
                  <a:pt x="3588" y="238"/>
                </a:lnTo>
                <a:lnTo>
                  <a:pt x="3588" y="221"/>
                </a:lnTo>
                <a:lnTo>
                  <a:pt x="3589" y="238"/>
                </a:lnTo>
                <a:lnTo>
                  <a:pt x="3589" y="204"/>
                </a:lnTo>
                <a:lnTo>
                  <a:pt x="3590" y="170"/>
                </a:lnTo>
                <a:lnTo>
                  <a:pt x="3591" y="170"/>
                </a:lnTo>
                <a:lnTo>
                  <a:pt x="3591" y="187"/>
                </a:lnTo>
                <a:lnTo>
                  <a:pt x="3592" y="153"/>
                </a:lnTo>
                <a:lnTo>
                  <a:pt x="3592" y="102"/>
                </a:lnTo>
                <a:lnTo>
                  <a:pt x="3593" y="119"/>
                </a:lnTo>
                <a:lnTo>
                  <a:pt x="3593" y="170"/>
                </a:lnTo>
                <a:lnTo>
                  <a:pt x="3594" y="255"/>
                </a:lnTo>
                <a:lnTo>
                  <a:pt x="3595" y="289"/>
                </a:lnTo>
                <a:lnTo>
                  <a:pt x="3595" y="323"/>
                </a:lnTo>
                <a:lnTo>
                  <a:pt x="3596" y="323"/>
                </a:lnTo>
                <a:lnTo>
                  <a:pt x="3596" y="323"/>
                </a:lnTo>
                <a:lnTo>
                  <a:pt x="3597" y="306"/>
                </a:lnTo>
                <a:lnTo>
                  <a:pt x="3597" y="289"/>
                </a:lnTo>
                <a:lnTo>
                  <a:pt x="3598" y="323"/>
                </a:lnTo>
                <a:lnTo>
                  <a:pt x="3599" y="306"/>
                </a:lnTo>
                <a:lnTo>
                  <a:pt x="3599" y="289"/>
                </a:lnTo>
                <a:lnTo>
                  <a:pt x="3600" y="255"/>
                </a:lnTo>
                <a:lnTo>
                  <a:pt x="3600" y="255"/>
                </a:lnTo>
                <a:lnTo>
                  <a:pt x="3601" y="255"/>
                </a:lnTo>
                <a:lnTo>
                  <a:pt x="3602" y="289"/>
                </a:lnTo>
                <a:lnTo>
                  <a:pt x="3602" y="255"/>
                </a:lnTo>
                <a:lnTo>
                  <a:pt x="3603" y="238"/>
                </a:lnTo>
                <a:lnTo>
                  <a:pt x="3603" y="204"/>
                </a:lnTo>
                <a:lnTo>
                  <a:pt x="3604" y="187"/>
                </a:lnTo>
                <a:lnTo>
                  <a:pt x="3605" y="187"/>
                </a:lnTo>
                <a:lnTo>
                  <a:pt x="3605" y="221"/>
                </a:lnTo>
                <a:lnTo>
                  <a:pt x="3606" y="255"/>
                </a:lnTo>
                <a:lnTo>
                  <a:pt x="3606" y="272"/>
                </a:lnTo>
                <a:lnTo>
                  <a:pt x="3607" y="272"/>
                </a:lnTo>
                <a:lnTo>
                  <a:pt x="3607" y="272"/>
                </a:lnTo>
                <a:lnTo>
                  <a:pt x="3608" y="272"/>
                </a:lnTo>
                <a:lnTo>
                  <a:pt x="3608" y="255"/>
                </a:lnTo>
                <a:lnTo>
                  <a:pt x="3609" y="238"/>
                </a:lnTo>
                <a:lnTo>
                  <a:pt x="3610" y="238"/>
                </a:lnTo>
                <a:lnTo>
                  <a:pt x="3610" y="221"/>
                </a:lnTo>
                <a:lnTo>
                  <a:pt x="3611" y="238"/>
                </a:lnTo>
                <a:lnTo>
                  <a:pt x="3611" y="238"/>
                </a:lnTo>
                <a:lnTo>
                  <a:pt x="3612" y="221"/>
                </a:lnTo>
                <a:lnTo>
                  <a:pt x="3612" y="238"/>
                </a:lnTo>
                <a:lnTo>
                  <a:pt x="3613" y="221"/>
                </a:lnTo>
                <a:lnTo>
                  <a:pt x="3614" y="255"/>
                </a:lnTo>
                <a:lnTo>
                  <a:pt x="3614" y="221"/>
                </a:lnTo>
                <a:lnTo>
                  <a:pt x="3615" y="153"/>
                </a:lnTo>
                <a:lnTo>
                  <a:pt x="3615" y="119"/>
                </a:lnTo>
                <a:lnTo>
                  <a:pt x="3616" y="85"/>
                </a:lnTo>
                <a:lnTo>
                  <a:pt x="3616" y="17"/>
                </a:lnTo>
                <a:lnTo>
                  <a:pt x="3617" y="51"/>
                </a:lnTo>
                <a:lnTo>
                  <a:pt x="3618" y="119"/>
                </a:lnTo>
                <a:lnTo>
                  <a:pt x="3618" y="204"/>
                </a:lnTo>
                <a:lnTo>
                  <a:pt x="3619" y="289"/>
                </a:lnTo>
                <a:lnTo>
                  <a:pt x="3619" y="358"/>
                </a:lnTo>
                <a:lnTo>
                  <a:pt x="3620" y="358"/>
                </a:lnTo>
                <a:lnTo>
                  <a:pt x="3620" y="306"/>
                </a:lnTo>
                <a:lnTo>
                  <a:pt x="3621" y="323"/>
                </a:lnTo>
                <a:lnTo>
                  <a:pt x="3622" y="358"/>
                </a:lnTo>
                <a:lnTo>
                  <a:pt x="3622" y="391"/>
                </a:lnTo>
                <a:lnTo>
                  <a:pt x="3623" y="374"/>
                </a:lnTo>
                <a:lnTo>
                  <a:pt x="3623" y="340"/>
                </a:lnTo>
                <a:lnTo>
                  <a:pt x="3624" y="289"/>
                </a:lnTo>
                <a:lnTo>
                  <a:pt x="3624" y="289"/>
                </a:lnTo>
                <a:lnTo>
                  <a:pt x="3625" y="289"/>
                </a:lnTo>
                <a:lnTo>
                  <a:pt x="3625" y="289"/>
                </a:lnTo>
                <a:lnTo>
                  <a:pt x="3626" y="238"/>
                </a:lnTo>
                <a:lnTo>
                  <a:pt x="3627" y="238"/>
                </a:lnTo>
                <a:lnTo>
                  <a:pt x="3627" y="204"/>
                </a:lnTo>
                <a:lnTo>
                  <a:pt x="3628" y="221"/>
                </a:lnTo>
                <a:lnTo>
                  <a:pt x="3628" y="221"/>
                </a:lnTo>
                <a:lnTo>
                  <a:pt x="3629" y="221"/>
                </a:lnTo>
                <a:lnTo>
                  <a:pt x="3629" y="238"/>
                </a:lnTo>
                <a:lnTo>
                  <a:pt x="3630" y="238"/>
                </a:lnTo>
                <a:lnTo>
                  <a:pt x="3631" y="238"/>
                </a:lnTo>
                <a:lnTo>
                  <a:pt x="3631" y="238"/>
                </a:lnTo>
                <a:lnTo>
                  <a:pt x="3632" y="221"/>
                </a:lnTo>
                <a:lnTo>
                  <a:pt x="3632" y="221"/>
                </a:lnTo>
                <a:lnTo>
                  <a:pt x="3633" y="221"/>
                </a:lnTo>
                <a:lnTo>
                  <a:pt x="3633" y="221"/>
                </a:lnTo>
                <a:lnTo>
                  <a:pt x="3634" y="221"/>
                </a:lnTo>
                <a:lnTo>
                  <a:pt x="3635" y="221"/>
                </a:lnTo>
                <a:lnTo>
                  <a:pt x="3635" y="221"/>
                </a:lnTo>
                <a:lnTo>
                  <a:pt x="3636" y="187"/>
                </a:lnTo>
                <a:lnTo>
                  <a:pt x="3637" y="153"/>
                </a:lnTo>
                <a:lnTo>
                  <a:pt x="3637" y="170"/>
                </a:lnTo>
                <a:lnTo>
                  <a:pt x="3638" y="153"/>
                </a:lnTo>
                <a:lnTo>
                  <a:pt x="3638" y="119"/>
                </a:lnTo>
                <a:lnTo>
                  <a:pt x="3639" y="136"/>
                </a:lnTo>
                <a:lnTo>
                  <a:pt x="3639" y="187"/>
                </a:lnTo>
                <a:lnTo>
                  <a:pt x="3640" y="255"/>
                </a:lnTo>
                <a:lnTo>
                  <a:pt x="3641" y="255"/>
                </a:lnTo>
                <a:lnTo>
                  <a:pt x="3641" y="289"/>
                </a:lnTo>
                <a:lnTo>
                  <a:pt x="3642" y="323"/>
                </a:lnTo>
                <a:lnTo>
                  <a:pt x="3642" y="323"/>
                </a:lnTo>
                <a:lnTo>
                  <a:pt x="3643" y="306"/>
                </a:lnTo>
                <a:lnTo>
                  <a:pt x="3643" y="306"/>
                </a:lnTo>
                <a:lnTo>
                  <a:pt x="3644" y="323"/>
                </a:lnTo>
                <a:lnTo>
                  <a:pt x="3645" y="323"/>
                </a:lnTo>
                <a:lnTo>
                  <a:pt x="3645" y="289"/>
                </a:lnTo>
                <a:lnTo>
                  <a:pt x="3646" y="238"/>
                </a:lnTo>
                <a:lnTo>
                  <a:pt x="3646" y="238"/>
                </a:lnTo>
                <a:lnTo>
                  <a:pt x="3647" y="255"/>
                </a:lnTo>
                <a:lnTo>
                  <a:pt x="3647" y="272"/>
                </a:lnTo>
                <a:lnTo>
                  <a:pt x="3648" y="255"/>
                </a:lnTo>
                <a:lnTo>
                  <a:pt x="3649" y="255"/>
                </a:lnTo>
                <a:lnTo>
                  <a:pt x="3649" y="221"/>
                </a:lnTo>
                <a:lnTo>
                  <a:pt x="3650" y="221"/>
                </a:lnTo>
                <a:lnTo>
                  <a:pt x="3650" y="204"/>
                </a:lnTo>
                <a:lnTo>
                  <a:pt x="3651" y="221"/>
                </a:lnTo>
                <a:lnTo>
                  <a:pt x="3651" y="238"/>
                </a:lnTo>
                <a:lnTo>
                  <a:pt x="3652" y="238"/>
                </a:lnTo>
                <a:lnTo>
                  <a:pt x="3652" y="255"/>
                </a:lnTo>
                <a:lnTo>
                  <a:pt x="3653" y="255"/>
                </a:lnTo>
                <a:lnTo>
                  <a:pt x="3654" y="255"/>
                </a:lnTo>
                <a:lnTo>
                  <a:pt x="3654" y="255"/>
                </a:lnTo>
                <a:lnTo>
                  <a:pt x="3655" y="238"/>
                </a:lnTo>
                <a:lnTo>
                  <a:pt x="3655" y="238"/>
                </a:lnTo>
                <a:lnTo>
                  <a:pt x="3656" y="238"/>
                </a:lnTo>
                <a:lnTo>
                  <a:pt x="3656" y="255"/>
                </a:lnTo>
                <a:lnTo>
                  <a:pt x="3657" y="255"/>
                </a:lnTo>
                <a:lnTo>
                  <a:pt x="3658" y="238"/>
                </a:lnTo>
                <a:lnTo>
                  <a:pt x="3658" y="221"/>
                </a:lnTo>
                <a:lnTo>
                  <a:pt x="3659" y="238"/>
                </a:lnTo>
                <a:lnTo>
                  <a:pt x="3659" y="255"/>
                </a:lnTo>
                <a:lnTo>
                  <a:pt x="3660" y="187"/>
                </a:lnTo>
                <a:lnTo>
                  <a:pt x="3660" y="153"/>
                </a:lnTo>
                <a:lnTo>
                  <a:pt x="3661" y="153"/>
                </a:lnTo>
                <a:lnTo>
                  <a:pt x="3662" y="85"/>
                </a:lnTo>
                <a:lnTo>
                  <a:pt x="3662" y="102"/>
                </a:lnTo>
                <a:lnTo>
                  <a:pt x="3663" y="102"/>
                </a:lnTo>
                <a:lnTo>
                  <a:pt x="3663" y="153"/>
                </a:lnTo>
                <a:lnTo>
                  <a:pt x="3664" y="255"/>
                </a:lnTo>
                <a:lnTo>
                  <a:pt x="3664" y="289"/>
                </a:lnTo>
                <a:lnTo>
                  <a:pt x="3665" y="340"/>
                </a:lnTo>
                <a:lnTo>
                  <a:pt x="3666" y="358"/>
                </a:lnTo>
                <a:lnTo>
                  <a:pt x="3666" y="374"/>
                </a:lnTo>
                <a:lnTo>
                  <a:pt x="3667" y="358"/>
                </a:lnTo>
                <a:lnTo>
                  <a:pt x="3667" y="340"/>
                </a:lnTo>
                <a:lnTo>
                  <a:pt x="3668" y="340"/>
                </a:lnTo>
                <a:lnTo>
                  <a:pt x="3669" y="289"/>
                </a:lnTo>
                <a:lnTo>
                  <a:pt x="3669" y="272"/>
                </a:lnTo>
                <a:lnTo>
                  <a:pt x="3670" y="255"/>
                </a:lnTo>
                <a:lnTo>
                  <a:pt x="3670" y="272"/>
                </a:lnTo>
                <a:lnTo>
                  <a:pt x="3671" y="289"/>
                </a:lnTo>
                <a:lnTo>
                  <a:pt x="3672" y="272"/>
                </a:lnTo>
                <a:lnTo>
                  <a:pt x="3672" y="255"/>
                </a:lnTo>
                <a:lnTo>
                  <a:pt x="3673" y="238"/>
                </a:lnTo>
                <a:lnTo>
                  <a:pt x="3673" y="238"/>
                </a:lnTo>
                <a:lnTo>
                  <a:pt x="3674" y="238"/>
                </a:lnTo>
                <a:lnTo>
                  <a:pt x="3674" y="238"/>
                </a:lnTo>
                <a:lnTo>
                  <a:pt x="3675" y="238"/>
                </a:lnTo>
                <a:lnTo>
                  <a:pt x="3675" y="238"/>
                </a:lnTo>
                <a:lnTo>
                  <a:pt x="3676" y="255"/>
                </a:lnTo>
                <a:lnTo>
                  <a:pt x="3677" y="289"/>
                </a:lnTo>
                <a:lnTo>
                  <a:pt x="3677" y="289"/>
                </a:lnTo>
                <a:lnTo>
                  <a:pt x="3678" y="255"/>
                </a:lnTo>
                <a:lnTo>
                  <a:pt x="3678" y="255"/>
                </a:lnTo>
                <a:lnTo>
                  <a:pt x="3679" y="289"/>
                </a:lnTo>
                <a:lnTo>
                  <a:pt x="3679" y="289"/>
                </a:lnTo>
                <a:lnTo>
                  <a:pt x="3680" y="272"/>
                </a:lnTo>
                <a:lnTo>
                  <a:pt x="3681" y="272"/>
                </a:lnTo>
                <a:lnTo>
                  <a:pt x="3681" y="255"/>
                </a:lnTo>
                <a:lnTo>
                  <a:pt x="3682" y="221"/>
                </a:lnTo>
                <a:lnTo>
                  <a:pt x="3682" y="187"/>
                </a:lnTo>
                <a:lnTo>
                  <a:pt x="3683" y="187"/>
                </a:lnTo>
                <a:lnTo>
                  <a:pt x="3683" y="153"/>
                </a:lnTo>
                <a:lnTo>
                  <a:pt x="3684" y="119"/>
                </a:lnTo>
                <a:lnTo>
                  <a:pt x="3685" y="85"/>
                </a:lnTo>
                <a:lnTo>
                  <a:pt x="3685" y="85"/>
                </a:lnTo>
                <a:lnTo>
                  <a:pt x="3686" y="187"/>
                </a:lnTo>
                <a:lnTo>
                  <a:pt x="3686" y="238"/>
                </a:lnTo>
                <a:lnTo>
                  <a:pt x="3687" y="289"/>
                </a:lnTo>
                <a:lnTo>
                  <a:pt x="3687" y="323"/>
                </a:lnTo>
                <a:lnTo>
                  <a:pt x="3688" y="340"/>
                </a:lnTo>
                <a:lnTo>
                  <a:pt x="3689" y="323"/>
                </a:lnTo>
                <a:lnTo>
                  <a:pt x="3689" y="306"/>
                </a:lnTo>
                <a:lnTo>
                  <a:pt x="3690" y="323"/>
                </a:lnTo>
                <a:lnTo>
                  <a:pt x="3690" y="340"/>
                </a:lnTo>
                <a:lnTo>
                  <a:pt x="3691" y="306"/>
                </a:lnTo>
                <a:lnTo>
                  <a:pt x="3691" y="255"/>
                </a:lnTo>
                <a:lnTo>
                  <a:pt x="3692" y="238"/>
                </a:lnTo>
                <a:lnTo>
                  <a:pt x="3692" y="272"/>
                </a:lnTo>
                <a:lnTo>
                  <a:pt x="3693" y="272"/>
                </a:lnTo>
                <a:lnTo>
                  <a:pt x="3694" y="272"/>
                </a:lnTo>
                <a:lnTo>
                  <a:pt x="3694" y="255"/>
                </a:lnTo>
                <a:lnTo>
                  <a:pt x="3695" y="221"/>
                </a:lnTo>
                <a:lnTo>
                  <a:pt x="3695" y="238"/>
                </a:lnTo>
                <a:lnTo>
                  <a:pt x="3696" y="238"/>
                </a:lnTo>
                <a:lnTo>
                  <a:pt x="3696" y="238"/>
                </a:lnTo>
                <a:lnTo>
                  <a:pt x="3697" y="238"/>
                </a:lnTo>
                <a:lnTo>
                  <a:pt x="3698" y="238"/>
                </a:lnTo>
                <a:lnTo>
                  <a:pt x="3698" y="238"/>
                </a:lnTo>
                <a:lnTo>
                  <a:pt x="3699" y="221"/>
                </a:lnTo>
                <a:lnTo>
                  <a:pt x="3699" y="221"/>
                </a:lnTo>
                <a:lnTo>
                  <a:pt x="3700" y="221"/>
                </a:lnTo>
                <a:lnTo>
                  <a:pt x="3700" y="221"/>
                </a:lnTo>
                <a:lnTo>
                  <a:pt x="3701" y="238"/>
                </a:lnTo>
                <a:lnTo>
                  <a:pt x="3702" y="221"/>
                </a:lnTo>
                <a:lnTo>
                  <a:pt x="3702" y="204"/>
                </a:lnTo>
                <a:lnTo>
                  <a:pt x="3703" y="153"/>
                </a:lnTo>
                <a:lnTo>
                  <a:pt x="3704" y="102"/>
                </a:lnTo>
                <a:lnTo>
                  <a:pt x="3704" y="136"/>
                </a:lnTo>
                <a:lnTo>
                  <a:pt x="3705" y="136"/>
                </a:lnTo>
                <a:lnTo>
                  <a:pt x="3705" y="136"/>
                </a:lnTo>
                <a:lnTo>
                  <a:pt x="3706" y="187"/>
                </a:lnTo>
                <a:lnTo>
                  <a:pt x="3706" y="204"/>
                </a:lnTo>
                <a:lnTo>
                  <a:pt x="3707" y="136"/>
                </a:lnTo>
                <a:lnTo>
                  <a:pt x="3708" y="85"/>
                </a:lnTo>
                <a:lnTo>
                  <a:pt x="3708" y="85"/>
                </a:lnTo>
                <a:lnTo>
                  <a:pt x="3709" y="170"/>
                </a:lnTo>
                <a:lnTo>
                  <a:pt x="3709" y="238"/>
                </a:lnTo>
                <a:lnTo>
                  <a:pt x="3710" y="289"/>
                </a:lnTo>
                <a:lnTo>
                  <a:pt x="3710" y="340"/>
                </a:lnTo>
                <a:lnTo>
                  <a:pt x="3711" y="340"/>
                </a:lnTo>
                <a:lnTo>
                  <a:pt x="3712" y="323"/>
                </a:lnTo>
                <a:lnTo>
                  <a:pt x="3712" y="306"/>
                </a:lnTo>
                <a:lnTo>
                  <a:pt x="3713" y="323"/>
                </a:lnTo>
                <a:lnTo>
                  <a:pt x="3713" y="323"/>
                </a:lnTo>
                <a:lnTo>
                  <a:pt x="3714" y="358"/>
                </a:lnTo>
                <a:lnTo>
                  <a:pt x="3714" y="358"/>
                </a:lnTo>
                <a:lnTo>
                  <a:pt x="3715" y="340"/>
                </a:lnTo>
                <a:lnTo>
                  <a:pt x="3715" y="323"/>
                </a:lnTo>
                <a:lnTo>
                  <a:pt x="3716" y="289"/>
                </a:lnTo>
                <a:lnTo>
                  <a:pt x="3717" y="272"/>
                </a:lnTo>
                <a:lnTo>
                  <a:pt x="3717" y="272"/>
                </a:lnTo>
                <a:lnTo>
                  <a:pt x="3718" y="255"/>
                </a:lnTo>
                <a:lnTo>
                  <a:pt x="3718" y="221"/>
                </a:lnTo>
                <a:lnTo>
                  <a:pt x="3719" y="204"/>
                </a:lnTo>
                <a:lnTo>
                  <a:pt x="3719" y="204"/>
                </a:lnTo>
                <a:lnTo>
                  <a:pt x="3720" y="221"/>
                </a:lnTo>
                <a:lnTo>
                  <a:pt x="3721" y="221"/>
                </a:lnTo>
                <a:lnTo>
                  <a:pt x="3721" y="221"/>
                </a:lnTo>
                <a:lnTo>
                  <a:pt x="3722" y="221"/>
                </a:lnTo>
                <a:lnTo>
                  <a:pt x="3722" y="221"/>
                </a:lnTo>
                <a:lnTo>
                  <a:pt x="3723" y="221"/>
                </a:lnTo>
                <a:lnTo>
                  <a:pt x="3723" y="204"/>
                </a:lnTo>
                <a:lnTo>
                  <a:pt x="3724" y="221"/>
                </a:lnTo>
                <a:lnTo>
                  <a:pt x="3725" y="204"/>
                </a:lnTo>
                <a:lnTo>
                  <a:pt x="3725" y="221"/>
                </a:lnTo>
                <a:lnTo>
                  <a:pt x="3726" y="221"/>
                </a:lnTo>
                <a:lnTo>
                  <a:pt x="3726" y="238"/>
                </a:lnTo>
                <a:lnTo>
                  <a:pt x="3727" y="221"/>
                </a:lnTo>
                <a:lnTo>
                  <a:pt x="3727" y="153"/>
                </a:lnTo>
                <a:lnTo>
                  <a:pt x="3728" y="136"/>
                </a:lnTo>
                <a:lnTo>
                  <a:pt x="3729" y="170"/>
                </a:lnTo>
                <a:lnTo>
                  <a:pt x="3729" y="170"/>
                </a:lnTo>
                <a:lnTo>
                  <a:pt x="3730" y="153"/>
                </a:lnTo>
                <a:lnTo>
                  <a:pt x="3730" y="153"/>
                </a:lnTo>
                <a:lnTo>
                  <a:pt x="3731" y="187"/>
                </a:lnTo>
                <a:lnTo>
                  <a:pt x="3731" y="272"/>
                </a:lnTo>
                <a:lnTo>
                  <a:pt x="3732" y="323"/>
                </a:lnTo>
                <a:lnTo>
                  <a:pt x="3732" y="323"/>
                </a:lnTo>
                <a:lnTo>
                  <a:pt x="3733" y="323"/>
                </a:lnTo>
                <a:lnTo>
                  <a:pt x="3734" y="289"/>
                </a:lnTo>
                <a:lnTo>
                  <a:pt x="3735" y="272"/>
                </a:lnTo>
                <a:lnTo>
                  <a:pt x="3735" y="238"/>
                </a:lnTo>
                <a:lnTo>
                  <a:pt x="3736" y="289"/>
                </a:lnTo>
                <a:lnTo>
                  <a:pt x="3736" y="358"/>
                </a:lnTo>
                <a:lnTo>
                  <a:pt x="3737" y="374"/>
                </a:lnTo>
                <a:lnTo>
                  <a:pt x="3737" y="340"/>
                </a:lnTo>
                <a:lnTo>
                  <a:pt x="3738" y="255"/>
                </a:lnTo>
                <a:lnTo>
                  <a:pt x="3739" y="221"/>
                </a:lnTo>
                <a:lnTo>
                  <a:pt x="3739" y="187"/>
                </a:lnTo>
                <a:lnTo>
                  <a:pt x="3740" y="204"/>
                </a:lnTo>
                <a:lnTo>
                  <a:pt x="3740" y="204"/>
                </a:lnTo>
                <a:lnTo>
                  <a:pt x="3741" y="204"/>
                </a:lnTo>
                <a:lnTo>
                  <a:pt x="3741" y="187"/>
                </a:lnTo>
                <a:lnTo>
                  <a:pt x="3742" y="187"/>
                </a:lnTo>
                <a:lnTo>
                  <a:pt x="3742" y="221"/>
                </a:lnTo>
                <a:lnTo>
                  <a:pt x="3743" y="255"/>
                </a:lnTo>
                <a:lnTo>
                  <a:pt x="3744" y="255"/>
                </a:lnTo>
                <a:lnTo>
                  <a:pt x="3744" y="238"/>
                </a:lnTo>
                <a:lnTo>
                  <a:pt x="3745" y="238"/>
                </a:lnTo>
                <a:lnTo>
                  <a:pt x="3745" y="221"/>
                </a:lnTo>
                <a:lnTo>
                  <a:pt x="3746" y="221"/>
                </a:lnTo>
                <a:lnTo>
                  <a:pt x="3746" y="221"/>
                </a:lnTo>
                <a:lnTo>
                  <a:pt x="3747" y="221"/>
                </a:lnTo>
                <a:lnTo>
                  <a:pt x="3748" y="221"/>
                </a:lnTo>
                <a:lnTo>
                  <a:pt x="3748" y="221"/>
                </a:lnTo>
                <a:lnTo>
                  <a:pt x="3749" y="204"/>
                </a:lnTo>
                <a:lnTo>
                  <a:pt x="3749" y="187"/>
                </a:lnTo>
                <a:lnTo>
                  <a:pt x="3750" y="170"/>
                </a:lnTo>
                <a:lnTo>
                  <a:pt x="3750" y="187"/>
                </a:lnTo>
                <a:lnTo>
                  <a:pt x="3751" y="153"/>
                </a:lnTo>
                <a:lnTo>
                  <a:pt x="3752" y="204"/>
                </a:lnTo>
                <a:lnTo>
                  <a:pt x="3752" y="170"/>
                </a:lnTo>
                <a:lnTo>
                  <a:pt x="3753" y="102"/>
                </a:lnTo>
                <a:lnTo>
                  <a:pt x="3753" y="85"/>
                </a:lnTo>
                <a:lnTo>
                  <a:pt x="3754" y="68"/>
                </a:lnTo>
                <a:lnTo>
                  <a:pt x="3754" y="119"/>
                </a:lnTo>
                <a:lnTo>
                  <a:pt x="3755" y="204"/>
                </a:lnTo>
                <a:lnTo>
                  <a:pt x="3756" y="289"/>
                </a:lnTo>
                <a:lnTo>
                  <a:pt x="3756" y="306"/>
                </a:lnTo>
                <a:lnTo>
                  <a:pt x="3757" y="340"/>
                </a:lnTo>
                <a:lnTo>
                  <a:pt x="3757" y="340"/>
                </a:lnTo>
                <a:lnTo>
                  <a:pt x="3758" y="306"/>
                </a:lnTo>
                <a:lnTo>
                  <a:pt x="3758" y="340"/>
                </a:lnTo>
                <a:lnTo>
                  <a:pt x="3759" y="374"/>
                </a:lnTo>
                <a:lnTo>
                  <a:pt x="3759" y="374"/>
                </a:lnTo>
                <a:lnTo>
                  <a:pt x="3760" y="374"/>
                </a:lnTo>
                <a:lnTo>
                  <a:pt x="3761" y="323"/>
                </a:lnTo>
                <a:lnTo>
                  <a:pt x="3761" y="289"/>
                </a:lnTo>
                <a:lnTo>
                  <a:pt x="3762" y="289"/>
                </a:lnTo>
                <a:lnTo>
                  <a:pt x="3762" y="289"/>
                </a:lnTo>
                <a:lnTo>
                  <a:pt x="3763" y="272"/>
                </a:lnTo>
                <a:lnTo>
                  <a:pt x="3763" y="255"/>
                </a:lnTo>
                <a:lnTo>
                  <a:pt x="3764" y="238"/>
                </a:lnTo>
                <a:lnTo>
                  <a:pt x="3765" y="221"/>
                </a:lnTo>
                <a:lnTo>
                  <a:pt x="3765" y="204"/>
                </a:lnTo>
                <a:lnTo>
                  <a:pt x="3766" y="221"/>
                </a:lnTo>
                <a:lnTo>
                  <a:pt x="3766" y="238"/>
                </a:lnTo>
                <a:lnTo>
                  <a:pt x="3767" y="221"/>
                </a:lnTo>
                <a:lnTo>
                  <a:pt x="3767" y="221"/>
                </a:lnTo>
                <a:lnTo>
                  <a:pt x="3768" y="238"/>
                </a:lnTo>
                <a:lnTo>
                  <a:pt x="3769" y="255"/>
                </a:lnTo>
                <a:lnTo>
                  <a:pt x="3769" y="255"/>
                </a:lnTo>
                <a:lnTo>
                  <a:pt x="3770" y="238"/>
                </a:lnTo>
                <a:lnTo>
                  <a:pt x="3771" y="238"/>
                </a:lnTo>
                <a:lnTo>
                  <a:pt x="3771" y="221"/>
                </a:lnTo>
                <a:lnTo>
                  <a:pt x="3772" y="238"/>
                </a:lnTo>
                <a:lnTo>
                  <a:pt x="3772" y="238"/>
                </a:lnTo>
                <a:lnTo>
                  <a:pt x="3773" y="221"/>
                </a:lnTo>
                <a:lnTo>
                  <a:pt x="3773" y="204"/>
                </a:lnTo>
                <a:lnTo>
                  <a:pt x="3774" y="204"/>
                </a:lnTo>
                <a:lnTo>
                  <a:pt x="3775" y="221"/>
                </a:lnTo>
                <a:lnTo>
                  <a:pt x="3775" y="153"/>
                </a:lnTo>
                <a:lnTo>
                  <a:pt x="3776" y="102"/>
                </a:lnTo>
                <a:lnTo>
                  <a:pt x="3776" y="85"/>
                </a:lnTo>
                <a:lnTo>
                  <a:pt x="3777" y="153"/>
                </a:lnTo>
                <a:lnTo>
                  <a:pt x="3777" y="255"/>
                </a:lnTo>
                <a:lnTo>
                  <a:pt x="3778" y="272"/>
                </a:lnTo>
                <a:lnTo>
                  <a:pt x="3779" y="306"/>
                </a:lnTo>
                <a:lnTo>
                  <a:pt x="3779" y="323"/>
                </a:lnTo>
                <a:lnTo>
                  <a:pt x="3780" y="323"/>
                </a:lnTo>
                <a:lnTo>
                  <a:pt x="3780" y="306"/>
                </a:lnTo>
                <a:lnTo>
                  <a:pt x="3781" y="306"/>
                </a:lnTo>
                <a:lnTo>
                  <a:pt x="3781" y="323"/>
                </a:lnTo>
                <a:lnTo>
                  <a:pt x="3782" y="306"/>
                </a:lnTo>
                <a:lnTo>
                  <a:pt x="3782" y="272"/>
                </a:lnTo>
                <a:lnTo>
                  <a:pt x="3783" y="255"/>
                </a:lnTo>
                <a:lnTo>
                  <a:pt x="3784" y="238"/>
                </a:lnTo>
                <a:lnTo>
                  <a:pt x="3784" y="238"/>
                </a:lnTo>
                <a:lnTo>
                  <a:pt x="3785" y="221"/>
                </a:lnTo>
                <a:lnTo>
                  <a:pt x="3785" y="221"/>
                </a:lnTo>
                <a:lnTo>
                  <a:pt x="3786" y="221"/>
                </a:lnTo>
                <a:lnTo>
                  <a:pt x="3786" y="221"/>
                </a:lnTo>
                <a:lnTo>
                  <a:pt x="3787" y="221"/>
                </a:lnTo>
                <a:lnTo>
                  <a:pt x="3788" y="221"/>
                </a:lnTo>
                <a:lnTo>
                  <a:pt x="3788" y="221"/>
                </a:lnTo>
                <a:lnTo>
                  <a:pt x="3789" y="255"/>
                </a:lnTo>
                <a:lnTo>
                  <a:pt x="3789" y="272"/>
                </a:lnTo>
                <a:lnTo>
                  <a:pt x="3790" y="238"/>
                </a:lnTo>
                <a:lnTo>
                  <a:pt x="3790" y="238"/>
                </a:lnTo>
                <a:lnTo>
                  <a:pt x="3791" y="221"/>
                </a:lnTo>
                <a:lnTo>
                  <a:pt x="3792" y="238"/>
                </a:lnTo>
                <a:lnTo>
                  <a:pt x="3792" y="238"/>
                </a:lnTo>
                <a:lnTo>
                  <a:pt x="3793" y="221"/>
                </a:lnTo>
                <a:lnTo>
                  <a:pt x="3793" y="221"/>
                </a:lnTo>
                <a:lnTo>
                  <a:pt x="3794" y="221"/>
                </a:lnTo>
                <a:lnTo>
                  <a:pt x="3794" y="238"/>
                </a:lnTo>
                <a:lnTo>
                  <a:pt x="3795" y="238"/>
                </a:lnTo>
                <a:lnTo>
                  <a:pt x="3796" y="221"/>
                </a:lnTo>
                <a:lnTo>
                  <a:pt x="3796" y="221"/>
                </a:lnTo>
                <a:lnTo>
                  <a:pt x="3797" y="221"/>
                </a:lnTo>
                <a:lnTo>
                  <a:pt x="3797" y="238"/>
                </a:lnTo>
                <a:lnTo>
                  <a:pt x="3798" y="170"/>
                </a:lnTo>
                <a:lnTo>
                  <a:pt x="3798" y="102"/>
                </a:lnTo>
                <a:lnTo>
                  <a:pt x="3799" y="68"/>
                </a:lnTo>
                <a:lnTo>
                  <a:pt x="3799" y="17"/>
                </a:lnTo>
                <a:lnTo>
                  <a:pt x="3800" y="102"/>
                </a:lnTo>
                <a:lnTo>
                  <a:pt x="3801" y="187"/>
                </a:lnTo>
                <a:lnTo>
                  <a:pt x="3802" y="272"/>
                </a:lnTo>
                <a:lnTo>
                  <a:pt x="3802" y="323"/>
                </a:lnTo>
                <a:lnTo>
                  <a:pt x="3803" y="358"/>
                </a:lnTo>
                <a:lnTo>
                  <a:pt x="3803" y="374"/>
                </a:lnTo>
                <a:lnTo>
                  <a:pt x="3804" y="323"/>
                </a:lnTo>
                <a:lnTo>
                  <a:pt x="3804" y="323"/>
                </a:lnTo>
                <a:lnTo>
                  <a:pt x="3805" y="358"/>
                </a:lnTo>
                <a:lnTo>
                  <a:pt x="3805" y="358"/>
                </a:lnTo>
                <a:lnTo>
                  <a:pt x="3806" y="358"/>
                </a:lnTo>
                <a:lnTo>
                  <a:pt x="3807" y="323"/>
                </a:lnTo>
                <a:lnTo>
                  <a:pt x="3807" y="289"/>
                </a:lnTo>
                <a:lnTo>
                  <a:pt x="3808" y="272"/>
                </a:lnTo>
                <a:lnTo>
                  <a:pt x="3808" y="289"/>
                </a:lnTo>
                <a:lnTo>
                  <a:pt x="3809" y="272"/>
                </a:lnTo>
                <a:lnTo>
                  <a:pt x="3809" y="255"/>
                </a:lnTo>
                <a:lnTo>
                  <a:pt x="3810" y="221"/>
                </a:lnTo>
                <a:lnTo>
                  <a:pt x="3811" y="204"/>
                </a:lnTo>
                <a:lnTo>
                  <a:pt x="3811" y="187"/>
                </a:lnTo>
                <a:lnTo>
                  <a:pt x="3812" y="204"/>
                </a:lnTo>
                <a:lnTo>
                  <a:pt x="3812" y="221"/>
                </a:lnTo>
                <a:lnTo>
                  <a:pt x="3813" y="204"/>
                </a:lnTo>
                <a:lnTo>
                  <a:pt x="3813" y="221"/>
                </a:lnTo>
                <a:lnTo>
                  <a:pt x="3814" y="221"/>
                </a:lnTo>
                <a:lnTo>
                  <a:pt x="3815" y="238"/>
                </a:lnTo>
                <a:lnTo>
                  <a:pt x="3815" y="255"/>
                </a:lnTo>
                <a:lnTo>
                  <a:pt x="3816" y="255"/>
                </a:lnTo>
                <a:lnTo>
                  <a:pt x="3816" y="238"/>
                </a:lnTo>
                <a:lnTo>
                  <a:pt x="3817" y="238"/>
                </a:lnTo>
                <a:lnTo>
                  <a:pt x="3817" y="255"/>
                </a:lnTo>
                <a:lnTo>
                  <a:pt x="3818" y="221"/>
                </a:lnTo>
                <a:lnTo>
                  <a:pt x="3819" y="221"/>
                </a:lnTo>
                <a:lnTo>
                  <a:pt x="3819" y="204"/>
                </a:lnTo>
                <a:lnTo>
                  <a:pt x="3820" y="187"/>
                </a:lnTo>
                <a:lnTo>
                  <a:pt x="3820" y="221"/>
                </a:lnTo>
                <a:lnTo>
                  <a:pt x="3821" y="187"/>
                </a:lnTo>
                <a:lnTo>
                  <a:pt x="3821" y="119"/>
                </a:lnTo>
                <a:lnTo>
                  <a:pt x="3822" y="85"/>
                </a:lnTo>
                <a:lnTo>
                  <a:pt x="3822" y="119"/>
                </a:lnTo>
                <a:lnTo>
                  <a:pt x="3823" y="221"/>
                </a:lnTo>
                <a:lnTo>
                  <a:pt x="3824" y="255"/>
                </a:lnTo>
                <a:lnTo>
                  <a:pt x="3824" y="306"/>
                </a:lnTo>
                <a:lnTo>
                  <a:pt x="3825" y="358"/>
                </a:lnTo>
                <a:lnTo>
                  <a:pt x="3825" y="358"/>
                </a:lnTo>
                <a:lnTo>
                  <a:pt x="3826" y="323"/>
                </a:lnTo>
                <a:lnTo>
                  <a:pt x="3826" y="306"/>
                </a:lnTo>
                <a:lnTo>
                  <a:pt x="3827" y="340"/>
                </a:lnTo>
                <a:lnTo>
                  <a:pt x="3828" y="340"/>
                </a:lnTo>
                <a:lnTo>
                  <a:pt x="3828" y="323"/>
                </a:lnTo>
                <a:lnTo>
                  <a:pt x="3829" y="238"/>
                </a:lnTo>
                <a:lnTo>
                  <a:pt x="3829" y="204"/>
                </a:lnTo>
                <a:lnTo>
                  <a:pt x="3830" y="221"/>
                </a:lnTo>
                <a:lnTo>
                  <a:pt x="3830" y="255"/>
                </a:lnTo>
                <a:lnTo>
                  <a:pt x="3831" y="289"/>
                </a:lnTo>
                <a:lnTo>
                  <a:pt x="3832" y="272"/>
                </a:lnTo>
                <a:lnTo>
                  <a:pt x="3832" y="255"/>
                </a:lnTo>
                <a:lnTo>
                  <a:pt x="3833" y="255"/>
                </a:lnTo>
                <a:lnTo>
                  <a:pt x="3833" y="221"/>
                </a:lnTo>
                <a:lnTo>
                  <a:pt x="3834" y="221"/>
                </a:lnTo>
                <a:lnTo>
                  <a:pt x="3835" y="238"/>
                </a:lnTo>
                <a:lnTo>
                  <a:pt x="3835" y="238"/>
                </a:lnTo>
                <a:lnTo>
                  <a:pt x="3836" y="221"/>
                </a:lnTo>
                <a:lnTo>
                  <a:pt x="3836" y="238"/>
                </a:lnTo>
                <a:lnTo>
                  <a:pt x="3837" y="255"/>
                </a:lnTo>
                <a:lnTo>
                  <a:pt x="3838" y="272"/>
                </a:lnTo>
                <a:lnTo>
                  <a:pt x="3838" y="255"/>
                </a:lnTo>
                <a:lnTo>
                  <a:pt x="3839" y="255"/>
                </a:lnTo>
                <a:lnTo>
                  <a:pt x="3839" y="255"/>
                </a:lnTo>
                <a:lnTo>
                  <a:pt x="3840" y="238"/>
                </a:lnTo>
                <a:lnTo>
                  <a:pt x="3840" y="221"/>
                </a:lnTo>
                <a:lnTo>
                  <a:pt x="3841" y="187"/>
                </a:lnTo>
                <a:lnTo>
                  <a:pt x="3842" y="187"/>
                </a:lnTo>
                <a:lnTo>
                  <a:pt x="3842" y="187"/>
                </a:lnTo>
                <a:lnTo>
                  <a:pt x="3843" y="119"/>
                </a:lnTo>
                <a:lnTo>
                  <a:pt x="3843" y="153"/>
                </a:lnTo>
                <a:lnTo>
                  <a:pt x="3844" y="102"/>
                </a:lnTo>
                <a:lnTo>
                  <a:pt x="3844" y="51"/>
                </a:lnTo>
                <a:lnTo>
                  <a:pt x="3845" y="85"/>
                </a:lnTo>
                <a:lnTo>
                  <a:pt x="3846" y="51"/>
                </a:lnTo>
                <a:lnTo>
                  <a:pt x="3846" y="119"/>
                </a:lnTo>
                <a:lnTo>
                  <a:pt x="3847" y="187"/>
                </a:lnTo>
                <a:lnTo>
                  <a:pt x="3847" y="238"/>
                </a:lnTo>
                <a:lnTo>
                  <a:pt x="3848" y="289"/>
                </a:lnTo>
                <a:lnTo>
                  <a:pt x="3848" y="323"/>
                </a:lnTo>
                <a:lnTo>
                  <a:pt x="3849" y="374"/>
                </a:lnTo>
                <a:lnTo>
                  <a:pt x="3849" y="340"/>
                </a:lnTo>
                <a:lnTo>
                  <a:pt x="3850" y="306"/>
                </a:lnTo>
                <a:lnTo>
                  <a:pt x="3851" y="323"/>
                </a:lnTo>
                <a:lnTo>
                  <a:pt x="3851" y="358"/>
                </a:lnTo>
                <a:lnTo>
                  <a:pt x="3852" y="374"/>
                </a:lnTo>
                <a:lnTo>
                  <a:pt x="3852" y="358"/>
                </a:lnTo>
                <a:lnTo>
                  <a:pt x="3853" y="340"/>
                </a:lnTo>
                <a:lnTo>
                  <a:pt x="3853" y="323"/>
                </a:lnTo>
                <a:lnTo>
                  <a:pt x="3854" y="289"/>
                </a:lnTo>
                <a:lnTo>
                  <a:pt x="3855" y="289"/>
                </a:lnTo>
                <a:lnTo>
                  <a:pt x="3855" y="272"/>
                </a:lnTo>
                <a:lnTo>
                  <a:pt x="3856" y="255"/>
                </a:lnTo>
                <a:lnTo>
                  <a:pt x="3856" y="221"/>
                </a:lnTo>
                <a:lnTo>
                  <a:pt x="3857" y="204"/>
                </a:lnTo>
                <a:lnTo>
                  <a:pt x="3857" y="204"/>
                </a:lnTo>
                <a:lnTo>
                  <a:pt x="3858" y="221"/>
                </a:lnTo>
                <a:lnTo>
                  <a:pt x="3859" y="238"/>
                </a:lnTo>
                <a:lnTo>
                  <a:pt x="3859" y="238"/>
                </a:lnTo>
                <a:lnTo>
                  <a:pt x="3860" y="238"/>
                </a:lnTo>
                <a:lnTo>
                  <a:pt x="3860" y="238"/>
                </a:lnTo>
                <a:lnTo>
                  <a:pt x="3861" y="221"/>
                </a:lnTo>
                <a:lnTo>
                  <a:pt x="3861" y="221"/>
                </a:lnTo>
                <a:lnTo>
                  <a:pt x="3862" y="221"/>
                </a:lnTo>
                <a:lnTo>
                  <a:pt x="3863" y="221"/>
                </a:lnTo>
                <a:lnTo>
                  <a:pt x="3863" y="221"/>
                </a:lnTo>
                <a:lnTo>
                  <a:pt x="3864" y="238"/>
                </a:lnTo>
                <a:lnTo>
                  <a:pt x="3864" y="187"/>
                </a:lnTo>
                <a:lnTo>
                  <a:pt x="3865" y="153"/>
                </a:lnTo>
                <a:lnTo>
                  <a:pt x="3865" y="153"/>
                </a:lnTo>
                <a:lnTo>
                  <a:pt x="3866" y="170"/>
                </a:lnTo>
                <a:lnTo>
                  <a:pt x="3866" y="119"/>
                </a:lnTo>
                <a:lnTo>
                  <a:pt x="3867" y="85"/>
                </a:lnTo>
                <a:lnTo>
                  <a:pt x="3868" y="51"/>
                </a:lnTo>
                <a:lnTo>
                  <a:pt x="3869" y="119"/>
                </a:lnTo>
                <a:lnTo>
                  <a:pt x="3869" y="238"/>
                </a:lnTo>
                <a:lnTo>
                  <a:pt x="3870" y="306"/>
                </a:lnTo>
                <a:lnTo>
                  <a:pt x="3870" y="374"/>
                </a:lnTo>
                <a:lnTo>
                  <a:pt x="3871" y="409"/>
                </a:lnTo>
                <a:lnTo>
                  <a:pt x="3871" y="391"/>
                </a:lnTo>
                <a:lnTo>
                  <a:pt x="3872" y="391"/>
                </a:lnTo>
                <a:lnTo>
                  <a:pt x="3872" y="340"/>
                </a:lnTo>
                <a:lnTo>
                  <a:pt x="3873" y="289"/>
                </a:lnTo>
                <a:lnTo>
                  <a:pt x="3874" y="289"/>
                </a:lnTo>
                <a:lnTo>
                  <a:pt x="3874" y="289"/>
                </a:lnTo>
                <a:lnTo>
                  <a:pt x="3875" y="306"/>
                </a:lnTo>
                <a:lnTo>
                  <a:pt x="3875" y="323"/>
                </a:lnTo>
                <a:lnTo>
                  <a:pt x="3876" y="272"/>
                </a:lnTo>
                <a:lnTo>
                  <a:pt x="3876" y="255"/>
                </a:lnTo>
                <a:lnTo>
                  <a:pt x="3877" y="221"/>
                </a:lnTo>
                <a:lnTo>
                  <a:pt x="3878" y="204"/>
                </a:lnTo>
                <a:lnTo>
                  <a:pt x="3878" y="204"/>
                </a:lnTo>
                <a:lnTo>
                  <a:pt x="3879" y="204"/>
                </a:lnTo>
                <a:lnTo>
                  <a:pt x="3879" y="204"/>
                </a:lnTo>
                <a:lnTo>
                  <a:pt x="3880" y="204"/>
                </a:lnTo>
                <a:lnTo>
                  <a:pt x="3880" y="221"/>
                </a:lnTo>
                <a:lnTo>
                  <a:pt x="3881" y="204"/>
                </a:lnTo>
                <a:lnTo>
                  <a:pt x="3882" y="187"/>
                </a:lnTo>
                <a:lnTo>
                  <a:pt x="3882" y="170"/>
                </a:lnTo>
                <a:lnTo>
                  <a:pt x="3883" y="170"/>
                </a:lnTo>
                <a:lnTo>
                  <a:pt x="3883" y="187"/>
                </a:lnTo>
                <a:lnTo>
                  <a:pt x="3884" y="187"/>
                </a:lnTo>
                <a:lnTo>
                  <a:pt x="3884" y="187"/>
                </a:lnTo>
                <a:lnTo>
                  <a:pt x="3885" y="204"/>
                </a:lnTo>
                <a:lnTo>
                  <a:pt x="3886" y="204"/>
                </a:lnTo>
                <a:lnTo>
                  <a:pt x="3886" y="204"/>
                </a:lnTo>
                <a:lnTo>
                  <a:pt x="3887" y="204"/>
                </a:lnTo>
                <a:lnTo>
                  <a:pt x="3887" y="204"/>
                </a:lnTo>
                <a:lnTo>
                  <a:pt x="3888" y="204"/>
                </a:lnTo>
                <a:lnTo>
                  <a:pt x="3888" y="204"/>
                </a:lnTo>
                <a:lnTo>
                  <a:pt x="3889" y="221"/>
                </a:lnTo>
                <a:lnTo>
                  <a:pt x="3889" y="187"/>
                </a:lnTo>
                <a:lnTo>
                  <a:pt x="3890" y="119"/>
                </a:lnTo>
                <a:lnTo>
                  <a:pt x="3891" y="85"/>
                </a:lnTo>
                <a:lnTo>
                  <a:pt x="3891" y="68"/>
                </a:lnTo>
                <a:lnTo>
                  <a:pt x="3892" y="136"/>
                </a:lnTo>
                <a:lnTo>
                  <a:pt x="3892" y="221"/>
                </a:lnTo>
                <a:lnTo>
                  <a:pt x="3893" y="306"/>
                </a:lnTo>
                <a:lnTo>
                  <a:pt x="3893" y="358"/>
                </a:lnTo>
                <a:lnTo>
                  <a:pt x="3894" y="306"/>
                </a:lnTo>
                <a:lnTo>
                  <a:pt x="3895" y="289"/>
                </a:lnTo>
                <a:lnTo>
                  <a:pt x="3895" y="306"/>
                </a:lnTo>
                <a:lnTo>
                  <a:pt x="3896" y="340"/>
                </a:lnTo>
                <a:lnTo>
                  <a:pt x="3896" y="374"/>
                </a:lnTo>
                <a:lnTo>
                  <a:pt x="3897" y="374"/>
                </a:lnTo>
                <a:lnTo>
                  <a:pt x="3897" y="374"/>
                </a:lnTo>
                <a:lnTo>
                  <a:pt x="3898" y="340"/>
                </a:lnTo>
                <a:lnTo>
                  <a:pt x="3899" y="323"/>
                </a:lnTo>
                <a:lnTo>
                  <a:pt x="3899" y="306"/>
                </a:lnTo>
                <a:lnTo>
                  <a:pt x="3900" y="289"/>
                </a:lnTo>
                <a:lnTo>
                  <a:pt x="3900" y="272"/>
                </a:lnTo>
                <a:lnTo>
                  <a:pt x="3901" y="238"/>
                </a:lnTo>
                <a:lnTo>
                  <a:pt x="3902" y="221"/>
                </a:lnTo>
                <a:lnTo>
                  <a:pt x="3902" y="221"/>
                </a:lnTo>
                <a:lnTo>
                  <a:pt x="3903" y="204"/>
                </a:lnTo>
                <a:lnTo>
                  <a:pt x="3903" y="221"/>
                </a:lnTo>
                <a:lnTo>
                  <a:pt x="3904" y="221"/>
                </a:lnTo>
                <a:lnTo>
                  <a:pt x="3905" y="238"/>
                </a:lnTo>
                <a:lnTo>
                  <a:pt x="3905" y="238"/>
                </a:lnTo>
                <a:lnTo>
                  <a:pt x="3906" y="255"/>
                </a:lnTo>
                <a:lnTo>
                  <a:pt x="3906" y="238"/>
                </a:lnTo>
                <a:lnTo>
                  <a:pt x="3907" y="238"/>
                </a:lnTo>
                <a:lnTo>
                  <a:pt x="3907" y="221"/>
                </a:lnTo>
                <a:lnTo>
                  <a:pt x="3908" y="221"/>
                </a:lnTo>
                <a:lnTo>
                  <a:pt x="3909" y="255"/>
                </a:lnTo>
                <a:lnTo>
                  <a:pt x="3909" y="255"/>
                </a:lnTo>
                <a:lnTo>
                  <a:pt x="3910" y="272"/>
                </a:lnTo>
                <a:lnTo>
                  <a:pt x="3910" y="255"/>
                </a:lnTo>
                <a:lnTo>
                  <a:pt x="3911" y="255"/>
                </a:lnTo>
                <a:lnTo>
                  <a:pt x="3911" y="272"/>
                </a:lnTo>
                <a:lnTo>
                  <a:pt x="3912" y="238"/>
                </a:lnTo>
                <a:lnTo>
                  <a:pt x="3912" y="187"/>
                </a:lnTo>
                <a:lnTo>
                  <a:pt x="3913" y="119"/>
                </a:lnTo>
                <a:lnTo>
                  <a:pt x="3914" y="102"/>
                </a:lnTo>
                <a:lnTo>
                  <a:pt x="3914" y="136"/>
                </a:lnTo>
                <a:lnTo>
                  <a:pt x="3915" y="221"/>
                </a:lnTo>
                <a:lnTo>
                  <a:pt x="3915" y="289"/>
                </a:lnTo>
                <a:lnTo>
                  <a:pt x="3916" y="306"/>
                </a:lnTo>
                <a:lnTo>
                  <a:pt x="3916" y="306"/>
                </a:lnTo>
                <a:lnTo>
                  <a:pt x="3917" y="306"/>
                </a:lnTo>
                <a:lnTo>
                  <a:pt x="3918" y="289"/>
                </a:lnTo>
                <a:lnTo>
                  <a:pt x="3918" y="272"/>
                </a:lnTo>
                <a:lnTo>
                  <a:pt x="3919" y="272"/>
                </a:lnTo>
                <a:lnTo>
                  <a:pt x="3919" y="306"/>
                </a:lnTo>
                <a:lnTo>
                  <a:pt x="3920" y="340"/>
                </a:lnTo>
                <a:lnTo>
                  <a:pt x="3920" y="306"/>
                </a:lnTo>
                <a:lnTo>
                  <a:pt x="3921" y="289"/>
                </a:lnTo>
                <a:lnTo>
                  <a:pt x="3922" y="255"/>
                </a:lnTo>
                <a:lnTo>
                  <a:pt x="3922" y="204"/>
                </a:lnTo>
                <a:lnTo>
                  <a:pt x="3923" y="187"/>
                </a:lnTo>
                <a:lnTo>
                  <a:pt x="3923" y="187"/>
                </a:lnTo>
                <a:lnTo>
                  <a:pt x="3924" y="204"/>
                </a:lnTo>
                <a:lnTo>
                  <a:pt x="3924" y="221"/>
                </a:lnTo>
                <a:lnTo>
                  <a:pt x="3925" y="221"/>
                </a:lnTo>
                <a:lnTo>
                  <a:pt x="3926" y="238"/>
                </a:lnTo>
                <a:lnTo>
                  <a:pt x="3926" y="255"/>
                </a:lnTo>
                <a:lnTo>
                  <a:pt x="3927" y="255"/>
                </a:lnTo>
                <a:lnTo>
                  <a:pt x="3927" y="238"/>
                </a:lnTo>
                <a:lnTo>
                  <a:pt x="3928" y="238"/>
                </a:lnTo>
                <a:lnTo>
                  <a:pt x="3928" y="221"/>
                </a:lnTo>
                <a:lnTo>
                  <a:pt x="3929" y="221"/>
                </a:lnTo>
                <a:lnTo>
                  <a:pt x="3929" y="204"/>
                </a:lnTo>
                <a:lnTo>
                  <a:pt x="3930" y="204"/>
                </a:lnTo>
                <a:lnTo>
                  <a:pt x="3931" y="187"/>
                </a:lnTo>
                <a:lnTo>
                  <a:pt x="3931" y="187"/>
                </a:lnTo>
                <a:lnTo>
                  <a:pt x="3932" y="204"/>
                </a:lnTo>
                <a:lnTo>
                  <a:pt x="3932" y="187"/>
                </a:lnTo>
                <a:lnTo>
                  <a:pt x="3933" y="204"/>
                </a:lnTo>
                <a:lnTo>
                  <a:pt x="3933" y="187"/>
                </a:lnTo>
                <a:lnTo>
                  <a:pt x="3934" y="170"/>
                </a:lnTo>
                <a:lnTo>
                  <a:pt x="3935" y="170"/>
                </a:lnTo>
                <a:lnTo>
                  <a:pt x="3935" y="136"/>
                </a:lnTo>
                <a:lnTo>
                  <a:pt x="3936" y="85"/>
                </a:lnTo>
                <a:lnTo>
                  <a:pt x="3937" y="85"/>
                </a:lnTo>
                <a:lnTo>
                  <a:pt x="3937" y="51"/>
                </a:lnTo>
                <a:lnTo>
                  <a:pt x="3938" y="119"/>
                </a:lnTo>
                <a:lnTo>
                  <a:pt x="3938" y="187"/>
                </a:lnTo>
                <a:lnTo>
                  <a:pt x="3939" y="289"/>
                </a:lnTo>
                <a:lnTo>
                  <a:pt x="3939" y="306"/>
                </a:lnTo>
                <a:lnTo>
                  <a:pt x="3940" y="358"/>
                </a:lnTo>
                <a:lnTo>
                  <a:pt x="3941" y="340"/>
                </a:lnTo>
                <a:lnTo>
                  <a:pt x="3941" y="306"/>
                </a:lnTo>
                <a:lnTo>
                  <a:pt x="3942" y="323"/>
                </a:lnTo>
                <a:lnTo>
                  <a:pt x="3942" y="340"/>
                </a:lnTo>
                <a:lnTo>
                  <a:pt x="3943" y="358"/>
                </a:lnTo>
                <a:lnTo>
                  <a:pt x="3943" y="340"/>
                </a:lnTo>
                <a:lnTo>
                  <a:pt x="3944" y="340"/>
                </a:lnTo>
                <a:lnTo>
                  <a:pt x="3945" y="323"/>
                </a:lnTo>
                <a:lnTo>
                  <a:pt x="3945" y="306"/>
                </a:lnTo>
                <a:lnTo>
                  <a:pt x="3946" y="289"/>
                </a:lnTo>
                <a:lnTo>
                  <a:pt x="3946" y="255"/>
                </a:lnTo>
                <a:lnTo>
                  <a:pt x="3947" y="255"/>
                </a:lnTo>
                <a:lnTo>
                  <a:pt x="3947" y="221"/>
                </a:lnTo>
                <a:lnTo>
                  <a:pt x="3948" y="204"/>
                </a:lnTo>
                <a:lnTo>
                  <a:pt x="3949" y="187"/>
                </a:lnTo>
                <a:lnTo>
                  <a:pt x="3949" y="187"/>
                </a:lnTo>
                <a:lnTo>
                  <a:pt x="3950" y="221"/>
                </a:lnTo>
                <a:lnTo>
                  <a:pt x="3950" y="221"/>
                </a:lnTo>
                <a:lnTo>
                  <a:pt x="3951" y="238"/>
                </a:lnTo>
                <a:lnTo>
                  <a:pt x="3951" y="221"/>
                </a:lnTo>
                <a:lnTo>
                  <a:pt x="3952" y="221"/>
                </a:lnTo>
                <a:lnTo>
                  <a:pt x="3953" y="238"/>
                </a:lnTo>
                <a:lnTo>
                  <a:pt x="3953" y="221"/>
                </a:lnTo>
                <a:lnTo>
                  <a:pt x="3954" y="221"/>
                </a:lnTo>
                <a:lnTo>
                  <a:pt x="3954" y="221"/>
                </a:lnTo>
                <a:lnTo>
                  <a:pt x="3955" y="204"/>
                </a:lnTo>
                <a:lnTo>
                  <a:pt x="3955" y="221"/>
                </a:lnTo>
                <a:lnTo>
                  <a:pt x="3956" y="204"/>
                </a:lnTo>
                <a:lnTo>
                  <a:pt x="3956" y="170"/>
                </a:lnTo>
                <a:lnTo>
                  <a:pt x="3957" y="153"/>
                </a:lnTo>
                <a:lnTo>
                  <a:pt x="3958" y="204"/>
                </a:lnTo>
                <a:lnTo>
                  <a:pt x="3958" y="238"/>
                </a:lnTo>
                <a:lnTo>
                  <a:pt x="3959" y="153"/>
                </a:lnTo>
                <a:lnTo>
                  <a:pt x="3959" y="136"/>
                </a:lnTo>
                <a:lnTo>
                  <a:pt x="3960" y="136"/>
                </a:lnTo>
                <a:lnTo>
                  <a:pt x="3960" y="255"/>
                </a:lnTo>
                <a:lnTo>
                  <a:pt x="3961" y="289"/>
                </a:lnTo>
                <a:lnTo>
                  <a:pt x="3962" y="323"/>
                </a:lnTo>
                <a:lnTo>
                  <a:pt x="3962" y="289"/>
                </a:lnTo>
                <a:lnTo>
                  <a:pt x="3963" y="255"/>
                </a:lnTo>
                <a:lnTo>
                  <a:pt x="3963" y="238"/>
                </a:lnTo>
                <a:lnTo>
                  <a:pt x="3964" y="255"/>
                </a:lnTo>
                <a:lnTo>
                  <a:pt x="3964" y="306"/>
                </a:lnTo>
                <a:lnTo>
                  <a:pt x="3965" y="340"/>
                </a:lnTo>
                <a:lnTo>
                  <a:pt x="3966" y="374"/>
                </a:lnTo>
                <a:lnTo>
                  <a:pt x="3966" y="374"/>
                </a:lnTo>
                <a:lnTo>
                  <a:pt x="3967" y="323"/>
                </a:lnTo>
                <a:lnTo>
                  <a:pt x="3967" y="255"/>
                </a:lnTo>
                <a:lnTo>
                  <a:pt x="3968" y="204"/>
                </a:lnTo>
                <a:lnTo>
                  <a:pt x="3969" y="204"/>
                </a:lnTo>
                <a:lnTo>
                  <a:pt x="3969" y="221"/>
                </a:lnTo>
                <a:lnTo>
                  <a:pt x="3970" y="238"/>
                </a:lnTo>
                <a:lnTo>
                  <a:pt x="3970" y="255"/>
                </a:lnTo>
                <a:lnTo>
                  <a:pt x="3971" y="238"/>
                </a:lnTo>
                <a:lnTo>
                  <a:pt x="3972" y="255"/>
                </a:lnTo>
                <a:lnTo>
                  <a:pt x="3972" y="272"/>
                </a:lnTo>
                <a:lnTo>
                  <a:pt x="3973" y="289"/>
                </a:lnTo>
                <a:lnTo>
                  <a:pt x="3973" y="272"/>
                </a:lnTo>
                <a:lnTo>
                  <a:pt x="3974" y="255"/>
                </a:lnTo>
                <a:lnTo>
                  <a:pt x="3974" y="255"/>
                </a:lnTo>
                <a:lnTo>
                  <a:pt x="3975" y="272"/>
                </a:lnTo>
                <a:lnTo>
                  <a:pt x="3976" y="289"/>
                </a:lnTo>
                <a:lnTo>
                  <a:pt x="3976" y="272"/>
                </a:lnTo>
                <a:lnTo>
                  <a:pt x="3977" y="272"/>
                </a:lnTo>
                <a:lnTo>
                  <a:pt x="3977" y="255"/>
                </a:lnTo>
                <a:lnTo>
                  <a:pt x="3978" y="272"/>
                </a:lnTo>
                <a:lnTo>
                  <a:pt x="3978" y="289"/>
                </a:lnTo>
                <a:lnTo>
                  <a:pt x="3979" y="272"/>
                </a:lnTo>
                <a:lnTo>
                  <a:pt x="3979" y="272"/>
                </a:lnTo>
                <a:lnTo>
                  <a:pt x="3980" y="238"/>
                </a:lnTo>
                <a:lnTo>
                  <a:pt x="3981" y="221"/>
                </a:lnTo>
                <a:lnTo>
                  <a:pt x="3981" y="221"/>
                </a:lnTo>
                <a:lnTo>
                  <a:pt x="3982" y="170"/>
                </a:lnTo>
                <a:lnTo>
                  <a:pt x="3982" y="119"/>
                </a:lnTo>
                <a:lnTo>
                  <a:pt x="3983" y="119"/>
                </a:lnTo>
                <a:lnTo>
                  <a:pt x="3983" y="119"/>
                </a:lnTo>
                <a:lnTo>
                  <a:pt x="3984" y="170"/>
                </a:lnTo>
                <a:lnTo>
                  <a:pt x="3985" y="221"/>
                </a:lnTo>
                <a:lnTo>
                  <a:pt x="3985" y="289"/>
                </a:lnTo>
                <a:lnTo>
                  <a:pt x="3986" y="323"/>
                </a:lnTo>
                <a:lnTo>
                  <a:pt x="3986" y="340"/>
                </a:lnTo>
                <a:lnTo>
                  <a:pt x="3987" y="323"/>
                </a:lnTo>
                <a:lnTo>
                  <a:pt x="3987" y="306"/>
                </a:lnTo>
                <a:lnTo>
                  <a:pt x="3988" y="272"/>
                </a:lnTo>
                <a:lnTo>
                  <a:pt x="3989" y="255"/>
                </a:lnTo>
                <a:lnTo>
                  <a:pt x="3989" y="255"/>
                </a:lnTo>
                <a:lnTo>
                  <a:pt x="3990" y="289"/>
                </a:lnTo>
                <a:lnTo>
                  <a:pt x="3990" y="306"/>
                </a:lnTo>
                <a:lnTo>
                  <a:pt x="3991" y="306"/>
                </a:lnTo>
                <a:lnTo>
                  <a:pt x="3991" y="289"/>
                </a:lnTo>
                <a:lnTo>
                  <a:pt x="3992" y="272"/>
                </a:lnTo>
                <a:lnTo>
                  <a:pt x="3993" y="255"/>
                </a:lnTo>
                <a:lnTo>
                  <a:pt x="3993" y="238"/>
                </a:lnTo>
                <a:lnTo>
                  <a:pt x="3994" y="238"/>
                </a:lnTo>
                <a:lnTo>
                  <a:pt x="3994" y="238"/>
                </a:lnTo>
                <a:lnTo>
                  <a:pt x="3995" y="221"/>
                </a:lnTo>
                <a:lnTo>
                  <a:pt x="3995" y="221"/>
                </a:lnTo>
                <a:lnTo>
                  <a:pt x="3996" y="204"/>
                </a:lnTo>
                <a:lnTo>
                  <a:pt x="3996" y="204"/>
                </a:lnTo>
                <a:lnTo>
                  <a:pt x="3997" y="204"/>
                </a:lnTo>
                <a:lnTo>
                  <a:pt x="3998" y="204"/>
                </a:lnTo>
                <a:lnTo>
                  <a:pt x="3998" y="221"/>
                </a:lnTo>
                <a:lnTo>
                  <a:pt x="3999" y="221"/>
                </a:lnTo>
                <a:lnTo>
                  <a:pt x="3999" y="221"/>
                </a:lnTo>
                <a:lnTo>
                  <a:pt x="4000" y="221"/>
                </a:lnTo>
                <a:lnTo>
                  <a:pt x="4000" y="221"/>
                </a:lnTo>
                <a:lnTo>
                  <a:pt x="4001" y="255"/>
                </a:lnTo>
                <a:lnTo>
                  <a:pt x="4002" y="221"/>
                </a:lnTo>
                <a:lnTo>
                  <a:pt x="4002" y="187"/>
                </a:lnTo>
                <a:lnTo>
                  <a:pt x="4003" y="187"/>
                </a:lnTo>
                <a:lnTo>
                  <a:pt x="4004" y="170"/>
                </a:lnTo>
                <a:lnTo>
                  <a:pt x="4004" y="119"/>
                </a:lnTo>
                <a:lnTo>
                  <a:pt x="4005" y="136"/>
                </a:lnTo>
                <a:lnTo>
                  <a:pt x="4005" y="119"/>
                </a:lnTo>
                <a:lnTo>
                  <a:pt x="4006" y="187"/>
                </a:lnTo>
                <a:lnTo>
                  <a:pt x="4006" y="255"/>
                </a:lnTo>
                <a:lnTo>
                  <a:pt x="4007" y="289"/>
                </a:lnTo>
                <a:lnTo>
                  <a:pt x="4008" y="340"/>
                </a:lnTo>
                <a:lnTo>
                  <a:pt x="4008" y="323"/>
                </a:lnTo>
                <a:lnTo>
                  <a:pt x="4009" y="323"/>
                </a:lnTo>
                <a:lnTo>
                  <a:pt x="4009" y="306"/>
                </a:lnTo>
                <a:lnTo>
                  <a:pt x="4010" y="306"/>
                </a:lnTo>
                <a:lnTo>
                  <a:pt x="4010" y="323"/>
                </a:lnTo>
                <a:lnTo>
                  <a:pt x="4011" y="323"/>
                </a:lnTo>
                <a:lnTo>
                  <a:pt x="4012" y="340"/>
                </a:lnTo>
                <a:lnTo>
                  <a:pt x="4012" y="323"/>
                </a:lnTo>
                <a:lnTo>
                  <a:pt x="4013" y="289"/>
                </a:lnTo>
                <a:lnTo>
                  <a:pt x="4013" y="255"/>
                </a:lnTo>
                <a:lnTo>
                  <a:pt x="4014" y="221"/>
                </a:lnTo>
                <a:lnTo>
                  <a:pt x="4014" y="204"/>
                </a:lnTo>
                <a:lnTo>
                  <a:pt x="4015" y="204"/>
                </a:lnTo>
                <a:lnTo>
                  <a:pt x="4016" y="221"/>
                </a:lnTo>
                <a:lnTo>
                  <a:pt x="4016" y="221"/>
                </a:lnTo>
                <a:lnTo>
                  <a:pt x="4017" y="221"/>
                </a:lnTo>
                <a:lnTo>
                  <a:pt x="4017" y="221"/>
                </a:lnTo>
                <a:lnTo>
                  <a:pt x="4018" y="221"/>
                </a:lnTo>
                <a:lnTo>
                  <a:pt x="4018" y="204"/>
                </a:lnTo>
                <a:lnTo>
                  <a:pt x="4019" y="204"/>
                </a:lnTo>
                <a:lnTo>
                  <a:pt x="4019" y="187"/>
                </a:lnTo>
                <a:lnTo>
                  <a:pt x="4020" y="170"/>
                </a:lnTo>
                <a:lnTo>
                  <a:pt x="4021" y="170"/>
                </a:lnTo>
                <a:lnTo>
                  <a:pt x="4021" y="170"/>
                </a:lnTo>
                <a:lnTo>
                  <a:pt x="4022" y="187"/>
                </a:lnTo>
                <a:lnTo>
                  <a:pt x="4022" y="187"/>
                </a:lnTo>
                <a:lnTo>
                  <a:pt x="4023" y="187"/>
                </a:lnTo>
                <a:lnTo>
                  <a:pt x="4023" y="187"/>
                </a:lnTo>
                <a:lnTo>
                  <a:pt x="4024" y="170"/>
                </a:lnTo>
                <a:lnTo>
                  <a:pt x="4025" y="153"/>
                </a:lnTo>
                <a:lnTo>
                  <a:pt x="4025" y="153"/>
                </a:lnTo>
                <a:lnTo>
                  <a:pt x="4026" y="153"/>
                </a:lnTo>
                <a:lnTo>
                  <a:pt x="4026" y="170"/>
                </a:lnTo>
                <a:lnTo>
                  <a:pt x="4027" y="170"/>
                </a:lnTo>
                <a:lnTo>
                  <a:pt x="4027" y="102"/>
                </a:lnTo>
                <a:lnTo>
                  <a:pt x="4028" y="102"/>
                </a:lnTo>
                <a:lnTo>
                  <a:pt x="4029" y="119"/>
                </a:lnTo>
                <a:lnTo>
                  <a:pt x="4029" y="170"/>
                </a:lnTo>
                <a:lnTo>
                  <a:pt x="4030" y="238"/>
                </a:lnTo>
                <a:lnTo>
                  <a:pt x="4030" y="323"/>
                </a:lnTo>
                <a:lnTo>
                  <a:pt x="4031" y="340"/>
                </a:lnTo>
                <a:lnTo>
                  <a:pt x="4031" y="306"/>
                </a:lnTo>
                <a:lnTo>
                  <a:pt x="4032" y="289"/>
                </a:lnTo>
                <a:lnTo>
                  <a:pt x="4033" y="289"/>
                </a:lnTo>
                <a:lnTo>
                  <a:pt x="4033" y="340"/>
                </a:lnTo>
                <a:lnTo>
                  <a:pt x="4034" y="358"/>
                </a:lnTo>
                <a:lnTo>
                  <a:pt x="4035" y="358"/>
                </a:lnTo>
                <a:lnTo>
                  <a:pt x="4035" y="374"/>
                </a:lnTo>
                <a:lnTo>
                  <a:pt x="4036" y="358"/>
                </a:lnTo>
                <a:lnTo>
                  <a:pt x="4036" y="323"/>
                </a:lnTo>
                <a:lnTo>
                  <a:pt x="4037" y="289"/>
                </a:lnTo>
                <a:lnTo>
                  <a:pt x="4037" y="289"/>
                </a:lnTo>
                <a:lnTo>
                  <a:pt x="4038" y="272"/>
                </a:lnTo>
                <a:lnTo>
                  <a:pt x="4039" y="255"/>
                </a:lnTo>
                <a:lnTo>
                  <a:pt x="4039" y="221"/>
                </a:lnTo>
                <a:lnTo>
                  <a:pt x="4040" y="204"/>
                </a:lnTo>
                <a:lnTo>
                  <a:pt x="4040" y="204"/>
                </a:lnTo>
                <a:lnTo>
                  <a:pt x="4041" y="204"/>
                </a:lnTo>
                <a:lnTo>
                  <a:pt x="4041" y="221"/>
                </a:lnTo>
                <a:lnTo>
                  <a:pt x="4042" y="221"/>
                </a:lnTo>
                <a:lnTo>
                  <a:pt x="4043" y="238"/>
                </a:lnTo>
                <a:lnTo>
                  <a:pt x="4043" y="255"/>
                </a:lnTo>
                <a:lnTo>
                  <a:pt x="4044" y="272"/>
                </a:lnTo>
                <a:lnTo>
                  <a:pt x="4044" y="272"/>
                </a:lnTo>
                <a:lnTo>
                  <a:pt x="4045" y="272"/>
                </a:lnTo>
                <a:lnTo>
                  <a:pt x="4045" y="255"/>
                </a:lnTo>
                <a:lnTo>
                  <a:pt x="4046" y="272"/>
                </a:lnTo>
                <a:lnTo>
                  <a:pt x="4046" y="255"/>
                </a:lnTo>
                <a:lnTo>
                  <a:pt x="4047" y="255"/>
                </a:lnTo>
                <a:lnTo>
                  <a:pt x="4048" y="272"/>
                </a:lnTo>
                <a:lnTo>
                  <a:pt x="4048" y="255"/>
                </a:lnTo>
                <a:lnTo>
                  <a:pt x="4049" y="272"/>
                </a:lnTo>
                <a:lnTo>
                  <a:pt x="4049" y="238"/>
                </a:lnTo>
                <a:lnTo>
                  <a:pt x="4050" y="204"/>
                </a:lnTo>
                <a:lnTo>
                  <a:pt x="4050" y="153"/>
                </a:lnTo>
                <a:lnTo>
                  <a:pt x="4051" y="119"/>
                </a:lnTo>
                <a:lnTo>
                  <a:pt x="4052" y="136"/>
                </a:lnTo>
                <a:lnTo>
                  <a:pt x="4052" y="204"/>
                </a:lnTo>
                <a:lnTo>
                  <a:pt x="4053" y="255"/>
                </a:lnTo>
                <a:lnTo>
                  <a:pt x="4053" y="289"/>
                </a:lnTo>
                <a:lnTo>
                  <a:pt x="4054" y="289"/>
                </a:lnTo>
                <a:lnTo>
                  <a:pt x="4054" y="272"/>
                </a:lnTo>
                <a:lnTo>
                  <a:pt x="4055" y="272"/>
                </a:lnTo>
                <a:lnTo>
                  <a:pt x="4056" y="255"/>
                </a:lnTo>
                <a:lnTo>
                  <a:pt x="4056" y="289"/>
                </a:lnTo>
                <a:lnTo>
                  <a:pt x="4057" y="323"/>
                </a:lnTo>
                <a:lnTo>
                  <a:pt x="4057" y="358"/>
                </a:lnTo>
                <a:lnTo>
                  <a:pt x="4058" y="323"/>
                </a:lnTo>
                <a:lnTo>
                  <a:pt x="4058" y="272"/>
                </a:lnTo>
                <a:lnTo>
                  <a:pt x="4059" y="238"/>
                </a:lnTo>
                <a:lnTo>
                  <a:pt x="4060" y="204"/>
                </a:lnTo>
                <a:lnTo>
                  <a:pt x="4060" y="221"/>
                </a:lnTo>
                <a:lnTo>
                  <a:pt x="4061" y="221"/>
                </a:lnTo>
                <a:lnTo>
                  <a:pt x="4061" y="221"/>
                </a:lnTo>
                <a:lnTo>
                  <a:pt x="4062" y="221"/>
                </a:lnTo>
                <a:lnTo>
                  <a:pt x="4062" y="221"/>
                </a:lnTo>
                <a:lnTo>
                  <a:pt x="4063" y="238"/>
                </a:lnTo>
                <a:lnTo>
                  <a:pt x="4063" y="255"/>
                </a:lnTo>
                <a:lnTo>
                  <a:pt x="4064" y="255"/>
                </a:lnTo>
                <a:lnTo>
                  <a:pt x="4065" y="238"/>
                </a:lnTo>
                <a:lnTo>
                  <a:pt x="4065" y="204"/>
                </a:lnTo>
                <a:lnTo>
                  <a:pt x="4066" y="170"/>
                </a:lnTo>
                <a:lnTo>
                  <a:pt x="4066" y="153"/>
                </a:lnTo>
                <a:lnTo>
                  <a:pt x="4067" y="170"/>
                </a:lnTo>
                <a:lnTo>
                  <a:pt x="4068" y="170"/>
                </a:lnTo>
                <a:lnTo>
                  <a:pt x="4068" y="187"/>
                </a:lnTo>
                <a:lnTo>
                  <a:pt x="4069" y="187"/>
                </a:lnTo>
                <a:lnTo>
                  <a:pt x="4069" y="204"/>
                </a:lnTo>
                <a:lnTo>
                  <a:pt x="4070" y="204"/>
                </a:lnTo>
                <a:lnTo>
                  <a:pt x="4071" y="187"/>
                </a:lnTo>
                <a:lnTo>
                  <a:pt x="4071" y="153"/>
                </a:lnTo>
                <a:lnTo>
                  <a:pt x="4072" y="136"/>
                </a:lnTo>
                <a:lnTo>
                  <a:pt x="4072" y="170"/>
                </a:lnTo>
                <a:lnTo>
                  <a:pt x="4073" y="153"/>
                </a:lnTo>
                <a:lnTo>
                  <a:pt x="4073" y="119"/>
                </a:lnTo>
                <a:lnTo>
                  <a:pt x="4074" y="102"/>
                </a:lnTo>
                <a:lnTo>
                  <a:pt x="4075" y="85"/>
                </a:lnTo>
                <a:lnTo>
                  <a:pt x="4075" y="170"/>
                </a:lnTo>
                <a:lnTo>
                  <a:pt x="4076" y="238"/>
                </a:lnTo>
                <a:lnTo>
                  <a:pt x="4076" y="306"/>
                </a:lnTo>
                <a:lnTo>
                  <a:pt x="4077" y="374"/>
                </a:lnTo>
                <a:lnTo>
                  <a:pt x="4077" y="391"/>
                </a:lnTo>
                <a:lnTo>
                  <a:pt x="4078" y="358"/>
                </a:lnTo>
                <a:lnTo>
                  <a:pt x="4079" y="306"/>
                </a:lnTo>
                <a:lnTo>
                  <a:pt x="4079" y="323"/>
                </a:lnTo>
                <a:lnTo>
                  <a:pt x="4080" y="358"/>
                </a:lnTo>
                <a:lnTo>
                  <a:pt x="4080" y="374"/>
                </a:lnTo>
                <a:lnTo>
                  <a:pt x="4081" y="358"/>
                </a:lnTo>
                <a:lnTo>
                  <a:pt x="4081" y="323"/>
                </a:lnTo>
                <a:lnTo>
                  <a:pt x="4082" y="306"/>
                </a:lnTo>
                <a:lnTo>
                  <a:pt x="4083" y="289"/>
                </a:lnTo>
                <a:lnTo>
                  <a:pt x="4083" y="272"/>
                </a:lnTo>
                <a:lnTo>
                  <a:pt x="4084" y="255"/>
                </a:lnTo>
                <a:lnTo>
                  <a:pt x="4084" y="238"/>
                </a:lnTo>
                <a:lnTo>
                  <a:pt x="4085" y="221"/>
                </a:lnTo>
                <a:lnTo>
                  <a:pt x="4085" y="204"/>
                </a:lnTo>
                <a:lnTo>
                  <a:pt x="4086" y="204"/>
                </a:lnTo>
                <a:lnTo>
                  <a:pt x="4086" y="204"/>
                </a:lnTo>
                <a:lnTo>
                  <a:pt x="4087" y="221"/>
                </a:lnTo>
                <a:lnTo>
                  <a:pt x="4088" y="221"/>
                </a:lnTo>
                <a:lnTo>
                  <a:pt x="4088" y="238"/>
                </a:lnTo>
                <a:lnTo>
                  <a:pt x="4089" y="221"/>
                </a:lnTo>
                <a:lnTo>
                  <a:pt x="4089" y="221"/>
                </a:lnTo>
                <a:lnTo>
                  <a:pt x="4090" y="238"/>
                </a:lnTo>
                <a:lnTo>
                  <a:pt x="4090" y="238"/>
                </a:lnTo>
                <a:lnTo>
                  <a:pt x="4091" y="238"/>
                </a:lnTo>
                <a:lnTo>
                  <a:pt x="4092" y="238"/>
                </a:lnTo>
                <a:lnTo>
                  <a:pt x="4092" y="221"/>
                </a:lnTo>
                <a:lnTo>
                  <a:pt x="4093" y="255"/>
                </a:lnTo>
                <a:lnTo>
                  <a:pt x="4093" y="221"/>
                </a:lnTo>
                <a:lnTo>
                  <a:pt x="4094" y="153"/>
                </a:lnTo>
                <a:lnTo>
                  <a:pt x="4094" y="136"/>
                </a:lnTo>
                <a:lnTo>
                  <a:pt x="4095" y="170"/>
                </a:lnTo>
                <a:lnTo>
                  <a:pt x="4096" y="170"/>
                </a:lnTo>
                <a:lnTo>
                  <a:pt x="4096" y="102"/>
                </a:lnTo>
                <a:lnTo>
                  <a:pt x="4097" y="85"/>
                </a:lnTo>
                <a:lnTo>
                  <a:pt x="4097" y="136"/>
                </a:lnTo>
                <a:lnTo>
                  <a:pt x="4098" y="238"/>
                </a:lnTo>
                <a:lnTo>
                  <a:pt x="4098" y="289"/>
                </a:lnTo>
                <a:lnTo>
                  <a:pt x="4099" y="358"/>
                </a:lnTo>
                <a:lnTo>
                  <a:pt x="4100" y="323"/>
                </a:lnTo>
                <a:lnTo>
                  <a:pt x="4100" y="289"/>
                </a:lnTo>
                <a:lnTo>
                  <a:pt x="4101" y="289"/>
                </a:lnTo>
                <a:lnTo>
                  <a:pt x="4102" y="340"/>
                </a:lnTo>
                <a:lnTo>
                  <a:pt x="4102" y="340"/>
                </a:lnTo>
                <a:lnTo>
                  <a:pt x="4103" y="340"/>
                </a:lnTo>
                <a:lnTo>
                  <a:pt x="4103" y="340"/>
                </a:lnTo>
                <a:lnTo>
                  <a:pt x="4104" y="340"/>
                </a:lnTo>
                <a:lnTo>
                  <a:pt x="4104" y="306"/>
                </a:lnTo>
                <a:lnTo>
                  <a:pt x="4105" y="272"/>
                </a:lnTo>
                <a:lnTo>
                  <a:pt x="4106" y="255"/>
                </a:lnTo>
                <a:lnTo>
                  <a:pt x="4106" y="221"/>
                </a:lnTo>
                <a:lnTo>
                  <a:pt x="4107" y="221"/>
                </a:lnTo>
                <a:lnTo>
                  <a:pt x="4107" y="221"/>
                </a:lnTo>
                <a:lnTo>
                  <a:pt x="4108" y="238"/>
                </a:lnTo>
                <a:lnTo>
                  <a:pt x="4108" y="238"/>
                </a:lnTo>
                <a:lnTo>
                  <a:pt x="4109" y="255"/>
                </a:lnTo>
                <a:lnTo>
                  <a:pt x="4109" y="272"/>
                </a:lnTo>
                <a:lnTo>
                  <a:pt x="4110" y="289"/>
                </a:lnTo>
                <a:lnTo>
                  <a:pt x="4111" y="306"/>
                </a:lnTo>
                <a:lnTo>
                  <a:pt x="4111" y="289"/>
                </a:lnTo>
                <a:lnTo>
                  <a:pt x="4112" y="289"/>
                </a:lnTo>
                <a:lnTo>
                  <a:pt x="4112" y="272"/>
                </a:lnTo>
                <a:lnTo>
                  <a:pt x="4113" y="272"/>
                </a:lnTo>
                <a:lnTo>
                  <a:pt x="4113" y="272"/>
                </a:lnTo>
                <a:lnTo>
                  <a:pt x="4114" y="272"/>
                </a:lnTo>
                <a:lnTo>
                  <a:pt x="4115" y="272"/>
                </a:lnTo>
                <a:lnTo>
                  <a:pt x="4115" y="272"/>
                </a:lnTo>
                <a:lnTo>
                  <a:pt x="4116" y="272"/>
                </a:lnTo>
                <a:lnTo>
                  <a:pt x="4116" y="272"/>
                </a:lnTo>
                <a:lnTo>
                  <a:pt x="4117" y="289"/>
                </a:lnTo>
                <a:lnTo>
                  <a:pt x="4117" y="306"/>
                </a:lnTo>
                <a:lnTo>
                  <a:pt x="4118" y="289"/>
                </a:lnTo>
                <a:lnTo>
                  <a:pt x="4119" y="289"/>
                </a:lnTo>
                <a:lnTo>
                  <a:pt x="4119" y="221"/>
                </a:lnTo>
                <a:lnTo>
                  <a:pt x="4120" y="153"/>
                </a:lnTo>
                <a:lnTo>
                  <a:pt x="4120" y="136"/>
                </a:lnTo>
                <a:lnTo>
                  <a:pt x="4121" y="136"/>
                </a:lnTo>
                <a:lnTo>
                  <a:pt x="4121" y="153"/>
                </a:lnTo>
                <a:lnTo>
                  <a:pt x="4122" y="187"/>
                </a:lnTo>
                <a:lnTo>
                  <a:pt x="4123" y="204"/>
                </a:lnTo>
                <a:lnTo>
                  <a:pt x="4123" y="255"/>
                </a:lnTo>
                <a:lnTo>
                  <a:pt x="4124" y="272"/>
                </a:lnTo>
                <a:lnTo>
                  <a:pt x="4124" y="272"/>
                </a:lnTo>
                <a:lnTo>
                  <a:pt x="4125" y="272"/>
                </a:lnTo>
                <a:lnTo>
                  <a:pt x="4125" y="255"/>
                </a:lnTo>
                <a:lnTo>
                  <a:pt x="4126" y="238"/>
                </a:lnTo>
                <a:lnTo>
                  <a:pt x="4126" y="255"/>
                </a:lnTo>
                <a:lnTo>
                  <a:pt x="4127" y="289"/>
                </a:lnTo>
                <a:lnTo>
                  <a:pt x="4128" y="306"/>
                </a:lnTo>
                <a:lnTo>
                  <a:pt x="4128" y="323"/>
                </a:lnTo>
                <a:lnTo>
                  <a:pt x="4129" y="340"/>
                </a:lnTo>
                <a:lnTo>
                  <a:pt x="4129" y="323"/>
                </a:lnTo>
                <a:lnTo>
                  <a:pt x="4130" y="306"/>
                </a:lnTo>
                <a:lnTo>
                  <a:pt x="4130" y="289"/>
                </a:lnTo>
                <a:lnTo>
                  <a:pt x="4131" y="255"/>
                </a:lnTo>
                <a:lnTo>
                  <a:pt x="4132" y="272"/>
                </a:lnTo>
                <a:lnTo>
                  <a:pt x="4132" y="238"/>
                </a:lnTo>
                <a:lnTo>
                  <a:pt x="4133" y="204"/>
                </a:lnTo>
                <a:lnTo>
                  <a:pt x="4133" y="204"/>
                </a:lnTo>
                <a:lnTo>
                  <a:pt x="4134" y="187"/>
                </a:lnTo>
                <a:lnTo>
                  <a:pt x="4135" y="204"/>
                </a:lnTo>
                <a:lnTo>
                  <a:pt x="4135" y="221"/>
                </a:lnTo>
                <a:lnTo>
                  <a:pt x="4136" y="221"/>
                </a:lnTo>
                <a:lnTo>
                  <a:pt x="4136" y="204"/>
                </a:lnTo>
                <a:lnTo>
                  <a:pt x="4137" y="221"/>
                </a:lnTo>
                <a:lnTo>
                  <a:pt x="4138" y="221"/>
                </a:lnTo>
                <a:lnTo>
                  <a:pt x="4138" y="221"/>
                </a:lnTo>
                <a:lnTo>
                  <a:pt x="4139" y="221"/>
                </a:lnTo>
                <a:lnTo>
                  <a:pt x="4139" y="221"/>
                </a:lnTo>
                <a:lnTo>
                  <a:pt x="4140" y="170"/>
                </a:lnTo>
                <a:lnTo>
                  <a:pt x="4140" y="170"/>
                </a:lnTo>
                <a:lnTo>
                  <a:pt x="4141" y="119"/>
                </a:lnTo>
                <a:lnTo>
                  <a:pt x="4142" y="119"/>
                </a:lnTo>
                <a:lnTo>
                  <a:pt x="4142" y="119"/>
                </a:lnTo>
                <a:lnTo>
                  <a:pt x="4143" y="153"/>
                </a:lnTo>
                <a:lnTo>
                  <a:pt x="4143" y="221"/>
                </a:lnTo>
                <a:lnTo>
                  <a:pt x="4144" y="272"/>
                </a:lnTo>
                <a:lnTo>
                  <a:pt x="4144" y="289"/>
                </a:lnTo>
                <a:lnTo>
                  <a:pt x="4145" y="323"/>
                </a:lnTo>
                <a:lnTo>
                  <a:pt x="4146" y="358"/>
                </a:lnTo>
                <a:lnTo>
                  <a:pt x="4146" y="323"/>
                </a:lnTo>
                <a:lnTo>
                  <a:pt x="4147" y="323"/>
                </a:lnTo>
                <a:lnTo>
                  <a:pt x="4147" y="323"/>
                </a:lnTo>
                <a:lnTo>
                  <a:pt x="4148" y="358"/>
                </a:lnTo>
                <a:lnTo>
                  <a:pt x="4148" y="358"/>
                </a:lnTo>
                <a:lnTo>
                  <a:pt x="4149" y="340"/>
                </a:lnTo>
                <a:lnTo>
                  <a:pt x="4150" y="306"/>
                </a:lnTo>
                <a:lnTo>
                  <a:pt x="4150" y="255"/>
                </a:lnTo>
                <a:lnTo>
                  <a:pt x="4151" y="238"/>
                </a:lnTo>
                <a:lnTo>
                  <a:pt x="4151" y="221"/>
                </a:lnTo>
                <a:lnTo>
                  <a:pt x="4152" y="221"/>
                </a:lnTo>
                <a:lnTo>
                  <a:pt x="4152" y="204"/>
                </a:lnTo>
                <a:lnTo>
                  <a:pt x="4153" y="204"/>
                </a:lnTo>
                <a:lnTo>
                  <a:pt x="4153" y="204"/>
                </a:lnTo>
                <a:lnTo>
                  <a:pt x="4154" y="204"/>
                </a:lnTo>
                <a:lnTo>
                  <a:pt x="4155" y="204"/>
                </a:lnTo>
                <a:lnTo>
                  <a:pt x="4155" y="221"/>
                </a:lnTo>
                <a:lnTo>
                  <a:pt x="4156" y="187"/>
                </a:lnTo>
                <a:lnTo>
                  <a:pt x="4156" y="204"/>
                </a:lnTo>
                <a:lnTo>
                  <a:pt x="4157" y="187"/>
                </a:lnTo>
                <a:lnTo>
                  <a:pt x="4157" y="170"/>
                </a:lnTo>
                <a:lnTo>
                  <a:pt x="4158" y="170"/>
                </a:lnTo>
                <a:lnTo>
                  <a:pt x="4159" y="170"/>
                </a:lnTo>
                <a:lnTo>
                  <a:pt x="4159" y="187"/>
                </a:lnTo>
                <a:lnTo>
                  <a:pt x="4160" y="187"/>
                </a:lnTo>
                <a:lnTo>
                  <a:pt x="4160" y="170"/>
                </a:lnTo>
                <a:lnTo>
                  <a:pt x="4161" y="153"/>
                </a:lnTo>
                <a:lnTo>
                  <a:pt x="4161" y="153"/>
                </a:lnTo>
                <a:lnTo>
                  <a:pt x="4162" y="170"/>
                </a:lnTo>
                <a:lnTo>
                  <a:pt x="4163" y="136"/>
                </a:lnTo>
                <a:lnTo>
                  <a:pt x="4163" y="136"/>
                </a:lnTo>
                <a:lnTo>
                  <a:pt x="4164" y="187"/>
                </a:lnTo>
                <a:lnTo>
                  <a:pt x="4164" y="170"/>
                </a:lnTo>
                <a:lnTo>
                  <a:pt x="4165" y="119"/>
                </a:lnTo>
                <a:lnTo>
                  <a:pt x="4165" y="119"/>
                </a:lnTo>
                <a:lnTo>
                  <a:pt x="4166" y="136"/>
                </a:lnTo>
                <a:lnTo>
                  <a:pt x="4167" y="187"/>
                </a:lnTo>
                <a:lnTo>
                  <a:pt x="4167" y="289"/>
                </a:lnTo>
                <a:lnTo>
                  <a:pt x="4168" y="340"/>
                </a:lnTo>
                <a:lnTo>
                  <a:pt x="4169" y="358"/>
                </a:lnTo>
                <a:lnTo>
                  <a:pt x="4169" y="323"/>
                </a:lnTo>
                <a:lnTo>
                  <a:pt x="4170" y="272"/>
                </a:lnTo>
                <a:lnTo>
                  <a:pt x="4170" y="272"/>
                </a:lnTo>
                <a:lnTo>
                  <a:pt x="4171" y="306"/>
                </a:lnTo>
                <a:lnTo>
                  <a:pt x="4171" y="340"/>
                </a:lnTo>
                <a:lnTo>
                  <a:pt x="4172" y="374"/>
                </a:lnTo>
                <a:lnTo>
                  <a:pt x="4173" y="374"/>
                </a:lnTo>
                <a:lnTo>
                  <a:pt x="4173" y="340"/>
                </a:lnTo>
                <a:lnTo>
                  <a:pt x="4174" y="323"/>
                </a:lnTo>
                <a:lnTo>
                  <a:pt x="4174" y="289"/>
                </a:lnTo>
                <a:lnTo>
                  <a:pt x="4175" y="272"/>
                </a:lnTo>
                <a:lnTo>
                  <a:pt x="4175" y="255"/>
                </a:lnTo>
                <a:lnTo>
                  <a:pt x="4176" y="238"/>
                </a:lnTo>
                <a:lnTo>
                  <a:pt x="4176" y="221"/>
                </a:lnTo>
                <a:lnTo>
                  <a:pt x="4177" y="221"/>
                </a:lnTo>
                <a:lnTo>
                  <a:pt x="4178" y="221"/>
                </a:lnTo>
                <a:lnTo>
                  <a:pt x="4178" y="221"/>
                </a:lnTo>
                <a:lnTo>
                  <a:pt x="4179" y="238"/>
                </a:lnTo>
                <a:lnTo>
                  <a:pt x="4179" y="221"/>
                </a:lnTo>
                <a:lnTo>
                  <a:pt x="4180" y="221"/>
                </a:lnTo>
                <a:lnTo>
                  <a:pt x="4180" y="238"/>
                </a:lnTo>
                <a:lnTo>
                  <a:pt x="4181" y="238"/>
                </a:lnTo>
                <a:lnTo>
                  <a:pt x="4182" y="255"/>
                </a:lnTo>
                <a:lnTo>
                  <a:pt x="4182" y="255"/>
                </a:lnTo>
                <a:lnTo>
                  <a:pt x="4183" y="255"/>
                </a:lnTo>
                <a:lnTo>
                  <a:pt x="4183" y="255"/>
                </a:lnTo>
                <a:lnTo>
                  <a:pt x="4184" y="255"/>
                </a:lnTo>
                <a:lnTo>
                  <a:pt x="4184" y="272"/>
                </a:lnTo>
                <a:lnTo>
                  <a:pt x="4185" y="289"/>
                </a:lnTo>
                <a:lnTo>
                  <a:pt x="4186" y="272"/>
                </a:lnTo>
                <a:lnTo>
                  <a:pt x="4186" y="289"/>
                </a:lnTo>
                <a:lnTo>
                  <a:pt x="4187" y="272"/>
                </a:lnTo>
                <a:lnTo>
                  <a:pt x="4187" y="221"/>
                </a:lnTo>
                <a:lnTo>
                  <a:pt x="4188" y="187"/>
                </a:lnTo>
                <a:lnTo>
                  <a:pt x="4188" y="136"/>
                </a:lnTo>
                <a:lnTo>
                  <a:pt x="4189" y="153"/>
                </a:lnTo>
                <a:lnTo>
                  <a:pt x="4190" y="204"/>
                </a:lnTo>
                <a:lnTo>
                  <a:pt x="4190" y="255"/>
                </a:lnTo>
                <a:lnTo>
                  <a:pt x="4191" y="289"/>
                </a:lnTo>
                <a:lnTo>
                  <a:pt x="4191" y="289"/>
                </a:lnTo>
                <a:lnTo>
                  <a:pt x="4192" y="272"/>
                </a:lnTo>
                <a:lnTo>
                  <a:pt x="4192" y="255"/>
                </a:lnTo>
                <a:lnTo>
                  <a:pt x="4193" y="255"/>
                </a:lnTo>
                <a:lnTo>
                  <a:pt x="4193" y="289"/>
                </a:lnTo>
                <a:lnTo>
                  <a:pt x="4194" y="323"/>
                </a:lnTo>
                <a:lnTo>
                  <a:pt x="4195" y="340"/>
                </a:lnTo>
                <a:lnTo>
                  <a:pt x="4195" y="306"/>
                </a:lnTo>
                <a:lnTo>
                  <a:pt x="4196" y="272"/>
                </a:lnTo>
                <a:lnTo>
                  <a:pt x="4196" y="221"/>
                </a:lnTo>
                <a:lnTo>
                  <a:pt x="4197" y="204"/>
                </a:lnTo>
                <a:lnTo>
                  <a:pt x="4197" y="204"/>
                </a:lnTo>
                <a:lnTo>
                  <a:pt x="4198" y="221"/>
                </a:lnTo>
                <a:lnTo>
                  <a:pt x="4199" y="221"/>
                </a:lnTo>
                <a:lnTo>
                  <a:pt x="4199" y="221"/>
                </a:lnTo>
                <a:lnTo>
                  <a:pt x="4200" y="204"/>
                </a:lnTo>
                <a:lnTo>
                  <a:pt x="4200" y="204"/>
                </a:lnTo>
                <a:lnTo>
                  <a:pt x="4201" y="204"/>
                </a:lnTo>
                <a:lnTo>
                  <a:pt x="4202" y="204"/>
                </a:lnTo>
                <a:lnTo>
                  <a:pt x="4202" y="187"/>
                </a:lnTo>
                <a:lnTo>
                  <a:pt x="4203" y="170"/>
                </a:lnTo>
                <a:lnTo>
                  <a:pt x="4203" y="170"/>
                </a:lnTo>
                <a:lnTo>
                  <a:pt x="4204" y="170"/>
                </a:lnTo>
                <a:lnTo>
                  <a:pt x="4205" y="153"/>
                </a:lnTo>
                <a:lnTo>
                  <a:pt x="4205" y="187"/>
                </a:lnTo>
                <a:lnTo>
                  <a:pt x="4206" y="187"/>
                </a:lnTo>
                <a:lnTo>
                  <a:pt x="4206" y="204"/>
                </a:lnTo>
                <a:lnTo>
                  <a:pt x="4207" y="187"/>
                </a:lnTo>
                <a:lnTo>
                  <a:pt x="4207" y="187"/>
                </a:lnTo>
                <a:lnTo>
                  <a:pt x="4208" y="204"/>
                </a:lnTo>
                <a:lnTo>
                  <a:pt x="4209" y="187"/>
                </a:lnTo>
                <a:lnTo>
                  <a:pt x="4209" y="187"/>
                </a:lnTo>
                <a:lnTo>
                  <a:pt x="4210" y="187"/>
                </a:lnTo>
                <a:lnTo>
                  <a:pt x="4210" y="119"/>
                </a:lnTo>
                <a:lnTo>
                  <a:pt x="4211" y="102"/>
                </a:lnTo>
                <a:lnTo>
                  <a:pt x="4211" y="85"/>
                </a:lnTo>
                <a:lnTo>
                  <a:pt x="4212" y="68"/>
                </a:lnTo>
                <a:lnTo>
                  <a:pt x="4213" y="136"/>
                </a:lnTo>
                <a:lnTo>
                  <a:pt x="4213" y="221"/>
                </a:lnTo>
                <a:lnTo>
                  <a:pt x="4214" y="306"/>
                </a:lnTo>
                <a:lnTo>
                  <a:pt x="4214" y="374"/>
                </a:lnTo>
                <a:lnTo>
                  <a:pt x="4215" y="409"/>
                </a:lnTo>
                <a:lnTo>
                  <a:pt x="4215" y="391"/>
                </a:lnTo>
                <a:lnTo>
                  <a:pt x="4216" y="358"/>
                </a:lnTo>
                <a:lnTo>
                  <a:pt x="4216" y="340"/>
                </a:lnTo>
                <a:lnTo>
                  <a:pt x="4217" y="358"/>
                </a:lnTo>
                <a:lnTo>
                  <a:pt x="4218" y="358"/>
                </a:lnTo>
                <a:lnTo>
                  <a:pt x="4218" y="323"/>
                </a:lnTo>
                <a:lnTo>
                  <a:pt x="4219" y="306"/>
                </a:lnTo>
                <a:lnTo>
                  <a:pt x="4219" y="289"/>
                </a:lnTo>
                <a:lnTo>
                  <a:pt x="4220" y="272"/>
                </a:lnTo>
                <a:lnTo>
                  <a:pt x="4220" y="255"/>
                </a:lnTo>
                <a:lnTo>
                  <a:pt x="4221" y="238"/>
                </a:lnTo>
                <a:lnTo>
                  <a:pt x="4222" y="221"/>
                </a:lnTo>
                <a:lnTo>
                  <a:pt x="4222" y="221"/>
                </a:lnTo>
                <a:lnTo>
                  <a:pt x="4223" y="221"/>
                </a:lnTo>
                <a:lnTo>
                  <a:pt x="4223" y="221"/>
                </a:lnTo>
                <a:lnTo>
                  <a:pt x="4224" y="204"/>
                </a:lnTo>
                <a:lnTo>
                  <a:pt x="4224" y="221"/>
                </a:lnTo>
                <a:lnTo>
                  <a:pt x="4225" y="238"/>
                </a:lnTo>
                <a:lnTo>
                  <a:pt x="4226" y="238"/>
                </a:lnTo>
                <a:lnTo>
                  <a:pt x="4226" y="238"/>
                </a:lnTo>
                <a:lnTo>
                  <a:pt x="4227" y="238"/>
                </a:lnTo>
                <a:lnTo>
                  <a:pt x="4227" y="238"/>
                </a:lnTo>
                <a:lnTo>
                  <a:pt x="4228" y="238"/>
                </a:lnTo>
                <a:lnTo>
                  <a:pt x="4228" y="238"/>
                </a:lnTo>
                <a:lnTo>
                  <a:pt x="4229" y="238"/>
                </a:lnTo>
                <a:lnTo>
                  <a:pt x="4230" y="238"/>
                </a:lnTo>
                <a:lnTo>
                  <a:pt x="4230" y="238"/>
                </a:lnTo>
                <a:lnTo>
                  <a:pt x="4231" y="238"/>
                </a:lnTo>
                <a:lnTo>
                  <a:pt x="4231" y="187"/>
                </a:lnTo>
                <a:lnTo>
                  <a:pt x="4232" y="170"/>
                </a:lnTo>
                <a:lnTo>
                  <a:pt x="4232" y="204"/>
                </a:lnTo>
                <a:lnTo>
                  <a:pt x="4233" y="187"/>
                </a:lnTo>
                <a:lnTo>
                  <a:pt x="4233" y="136"/>
                </a:lnTo>
                <a:lnTo>
                  <a:pt x="4234" y="102"/>
                </a:lnTo>
                <a:lnTo>
                  <a:pt x="4235" y="136"/>
                </a:lnTo>
                <a:lnTo>
                  <a:pt x="4236" y="221"/>
                </a:lnTo>
                <a:lnTo>
                  <a:pt x="4236" y="255"/>
                </a:lnTo>
                <a:lnTo>
                  <a:pt x="4237" y="306"/>
                </a:lnTo>
                <a:lnTo>
                  <a:pt x="4237" y="323"/>
                </a:lnTo>
                <a:lnTo>
                  <a:pt x="4238" y="289"/>
                </a:lnTo>
                <a:lnTo>
                  <a:pt x="4238" y="255"/>
                </a:lnTo>
                <a:lnTo>
                  <a:pt x="4239" y="289"/>
                </a:lnTo>
                <a:lnTo>
                  <a:pt x="4240" y="340"/>
                </a:lnTo>
                <a:lnTo>
                  <a:pt x="4240" y="340"/>
                </a:lnTo>
                <a:lnTo>
                  <a:pt x="4241" y="272"/>
                </a:lnTo>
                <a:lnTo>
                  <a:pt x="4241" y="204"/>
                </a:lnTo>
                <a:lnTo>
                  <a:pt x="4242" y="204"/>
                </a:lnTo>
                <a:lnTo>
                  <a:pt x="4242" y="238"/>
                </a:lnTo>
                <a:lnTo>
                  <a:pt x="4243" y="289"/>
                </a:lnTo>
                <a:lnTo>
                  <a:pt x="4243" y="289"/>
                </a:lnTo>
                <a:lnTo>
                  <a:pt x="4244" y="272"/>
                </a:lnTo>
                <a:lnTo>
                  <a:pt x="4245" y="255"/>
                </a:lnTo>
                <a:lnTo>
                  <a:pt x="4245" y="221"/>
                </a:lnTo>
                <a:lnTo>
                  <a:pt x="4246" y="221"/>
                </a:lnTo>
                <a:lnTo>
                  <a:pt x="4246" y="221"/>
                </a:lnTo>
                <a:lnTo>
                  <a:pt x="4247" y="238"/>
                </a:lnTo>
                <a:lnTo>
                  <a:pt x="4247" y="255"/>
                </a:lnTo>
                <a:lnTo>
                  <a:pt x="4248" y="289"/>
                </a:lnTo>
                <a:lnTo>
                  <a:pt x="4249" y="306"/>
                </a:lnTo>
                <a:lnTo>
                  <a:pt x="4249" y="289"/>
                </a:lnTo>
                <a:lnTo>
                  <a:pt x="4250" y="289"/>
                </a:lnTo>
                <a:lnTo>
                  <a:pt x="4250" y="272"/>
                </a:lnTo>
                <a:lnTo>
                  <a:pt x="4251" y="255"/>
                </a:lnTo>
                <a:lnTo>
                  <a:pt x="4251" y="272"/>
                </a:lnTo>
                <a:lnTo>
                  <a:pt x="4252" y="238"/>
                </a:lnTo>
                <a:lnTo>
                  <a:pt x="4253" y="255"/>
                </a:lnTo>
                <a:lnTo>
                  <a:pt x="4253" y="255"/>
                </a:lnTo>
                <a:lnTo>
                  <a:pt x="4254" y="255"/>
                </a:lnTo>
                <a:lnTo>
                  <a:pt x="4254" y="323"/>
                </a:lnTo>
                <a:lnTo>
                  <a:pt x="4255" y="340"/>
                </a:lnTo>
                <a:lnTo>
                  <a:pt x="4255" y="323"/>
                </a:lnTo>
                <a:lnTo>
                  <a:pt x="4256" y="306"/>
                </a:lnTo>
                <a:lnTo>
                  <a:pt x="4257" y="289"/>
                </a:lnTo>
                <a:lnTo>
                  <a:pt x="4257" y="187"/>
                </a:lnTo>
                <a:lnTo>
                  <a:pt x="4258" y="119"/>
                </a:lnTo>
                <a:lnTo>
                  <a:pt x="4258" y="136"/>
                </a:lnTo>
                <a:lnTo>
                  <a:pt x="4259" y="187"/>
                </a:lnTo>
                <a:lnTo>
                  <a:pt x="4259" y="204"/>
                </a:lnTo>
                <a:lnTo>
                  <a:pt x="4260" y="255"/>
                </a:lnTo>
                <a:lnTo>
                  <a:pt x="4260" y="289"/>
                </a:lnTo>
                <a:lnTo>
                  <a:pt x="4261" y="289"/>
                </a:lnTo>
                <a:lnTo>
                  <a:pt x="4262" y="272"/>
                </a:lnTo>
                <a:lnTo>
                  <a:pt x="4262" y="221"/>
                </a:lnTo>
                <a:lnTo>
                  <a:pt x="4263" y="204"/>
                </a:lnTo>
                <a:lnTo>
                  <a:pt x="4263" y="204"/>
                </a:lnTo>
                <a:lnTo>
                  <a:pt x="4264" y="238"/>
                </a:lnTo>
                <a:lnTo>
                  <a:pt x="4264" y="289"/>
                </a:lnTo>
                <a:lnTo>
                  <a:pt x="4265" y="272"/>
                </a:lnTo>
                <a:lnTo>
                  <a:pt x="4266" y="255"/>
                </a:lnTo>
                <a:lnTo>
                  <a:pt x="4266" y="238"/>
                </a:lnTo>
                <a:lnTo>
                  <a:pt x="4267" y="238"/>
                </a:lnTo>
                <a:lnTo>
                  <a:pt x="4268" y="255"/>
                </a:lnTo>
                <a:lnTo>
                  <a:pt x="4268" y="272"/>
                </a:lnTo>
                <a:lnTo>
                  <a:pt x="4269" y="289"/>
                </a:lnTo>
                <a:lnTo>
                  <a:pt x="4269" y="289"/>
                </a:lnTo>
                <a:lnTo>
                  <a:pt x="4270" y="289"/>
                </a:lnTo>
                <a:lnTo>
                  <a:pt x="4270" y="255"/>
                </a:lnTo>
                <a:lnTo>
                  <a:pt x="4271" y="255"/>
                </a:lnTo>
                <a:lnTo>
                  <a:pt x="4272" y="238"/>
                </a:lnTo>
                <a:lnTo>
                  <a:pt x="4272" y="221"/>
                </a:lnTo>
                <a:lnTo>
                  <a:pt x="4273" y="221"/>
                </a:lnTo>
                <a:lnTo>
                  <a:pt x="4273" y="221"/>
                </a:lnTo>
                <a:lnTo>
                  <a:pt x="4274" y="221"/>
                </a:lnTo>
                <a:lnTo>
                  <a:pt x="4274" y="238"/>
                </a:lnTo>
                <a:lnTo>
                  <a:pt x="4275" y="238"/>
                </a:lnTo>
                <a:lnTo>
                  <a:pt x="4276" y="238"/>
                </a:lnTo>
                <a:lnTo>
                  <a:pt x="4276" y="255"/>
                </a:lnTo>
                <a:lnTo>
                  <a:pt x="4277" y="221"/>
                </a:lnTo>
                <a:lnTo>
                  <a:pt x="4277" y="170"/>
                </a:lnTo>
                <a:lnTo>
                  <a:pt x="4278" y="136"/>
                </a:lnTo>
                <a:lnTo>
                  <a:pt x="4278" y="170"/>
                </a:lnTo>
                <a:lnTo>
                  <a:pt x="4279" y="136"/>
                </a:lnTo>
                <a:lnTo>
                  <a:pt x="4280" y="102"/>
                </a:lnTo>
                <a:lnTo>
                  <a:pt x="4280" y="136"/>
                </a:lnTo>
                <a:lnTo>
                  <a:pt x="4281" y="204"/>
                </a:lnTo>
                <a:lnTo>
                  <a:pt x="4281" y="289"/>
                </a:lnTo>
                <a:lnTo>
                  <a:pt x="4282" y="306"/>
                </a:lnTo>
                <a:lnTo>
                  <a:pt x="4282" y="340"/>
                </a:lnTo>
                <a:lnTo>
                  <a:pt x="4283" y="323"/>
                </a:lnTo>
                <a:lnTo>
                  <a:pt x="4283" y="306"/>
                </a:lnTo>
                <a:lnTo>
                  <a:pt x="4284" y="289"/>
                </a:lnTo>
                <a:lnTo>
                  <a:pt x="4285" y="306"/>
                </a:lnTo>
                <a:lnTo>
                  <a:pt x="4285" y="323"/>
                </a:lnTo>
                <a:lnTo>
                  <a:pt x="4286" y="340"/>
                </a:lnTo>
                <a:lnTo>
                  <a:pt x="4286" y="340"/>
                </a:lnTo>
                <a:lnTo>
                  <a:pt x="4287" y="289"/>
                </a:lnTo>
                <a:lnTo>
                  <a:pt x="4287" y="255"/>
                </a:lnTo>
                <a:lnTo>
                  <a:pt x="4288" y="238"/>
                </a:lnTo>
                <a:lnTo>
                  <a:pt x="4289" y="238"/>
                </a:lnTo>
                <a:lnTo>
                  <a:pt x="4289" y="221"/>
                </a:lnTo>
                <a:lnTo>
                  <a:pt x="4290" y="221"/>
                </a:lnTo>
                <a:lnTo>
                  <a:pt x="4290" y="221"/>
                </a:lnTo>
                <a:lnTo>
                  <a:pt x="4291" y="238"/>
                </a:lnTo>
                <a:lnTo>
                  <a:pt x="4291" y="221"/>
                </a:lnTo>
                <a:lnTo>
                  <a:pt x="4292" y="238"/>
                </a:lnTo>
                <a:lnTo>
                  <a:pt x="4293" y="221"/>
                </a:lnTo>
                <a:lnTo>
                  <a:pt x="4293" y="204"/>
                </a:lnTo>
                <a:lnTo>
                  <a:pt x="4294" y="187"/>
                </a:lnTo>
                <a:lnTo>
                  <a:pt x="4294" y="187"/>
                </a:lnTo>
                <a:lnTo>
                  <a:pt x="4295" y="170"/>
                </a:lnTo>
                <a:lnTo>
                  <a:pt x="4295" y="170"/>
                </a:lnTo>
                <a:lnTo>
                  <a:pt x="4296" y="153"/>
                </a:lnTo>
                <a:lnTo>
                  <a:pt x="4297" y="153"/>
                </a:lnTo>
                <a:lnTo>
                  <a:pt x="4297" y="153"/>
                </a:lnTo>
                <a:lnTo>
                  <a:pt x="4298" y="153"/>
                </a:lnTo>
                <a:lnTo>
                  <a:pt x="4298" y="136"/>
                </a:lnTo>
                <a:lnTo>
                  <a:pt x="4299" y="136"/>
                </a:lnTo>
                <a:lnTo>
                  <a:pt x="4299" y="136"/>
                </a:lnTo>
                <a:lnTo>
                  <a:pt x="4300" y="119"/>
                </a:lnTo>
                <a:lnTo>
                  <a:pt x="4300" y="136"/>
                </a:lnTo>
                <a:lnTo>
                  <a:pt x="4301" y="187"/>
                </a:lnTo>
                <a:lnTo>
                  <a:pt x="4302" y="187"/>
                </a:lnTo>
                <a:lnTo>
                  <a:pt x="4303" y="102"/>
                </a:lnTo>
                <a:lnTo>
                  <a:pt x="4303" y="85"/>
                </a:lnTo>
                <a:lnTo>
                  <a:pt x="4304" y="136"/>
                </a:lnTo>
                <a:lnTo>
                  <a:pt x="4304" y="204"/>
                </a:lnTo>
                <a:lnTo>
                  <a:pt x="4305" y="272"/>
                </a:lnTo>
                <a:lnTo>
                  <a:pt x="4305" y="340"/>
                </a:lnTo>
                <a:lnTo>
                  <a:pt x="4306" y="358"/>
                </a:lnTo>
                <a:lnTo>
                  <a:pt x="4306" y="323"/>
                </a:lnTo>
                <a:lnTo>
                  <a:pt x="4307" y="289"/>
                </a:lnTo>
                <a:lnTo>
                  <a:pt x="4308" y="306"/>
                </a:lnTo>
                <a:lnTo>
                  <a:pt x="4308" y="340"/>
                </a:lnTo>
                <a:lnTo>
                  <a:pt x="4309" y="358"/>
                </a:lnTo>
                <a:lnTo>
                  <a:pt x="4309" y="374"/>
                </a:lnTo>
                <a:lnTo>
                  <a:pt x="4310" y="340"/>
                </a:lnTo>
                <a:lnTo>
                  <a:pt x="4310" y="306"/>
                </a:lnTo>
                <a:lnTo>
                  <a:pt x="4311" y="306"/>
                </a:lnTo>
                <a:lnTo>
                  <a:pt x="4312" y="289"/>
                </a:lnTo>
                <a:lnTo>
                  <a:pt x="4312" y="272"/>
                </a:lnTo>
                <a:lnTo>
                  <a:pt x="4313" y="255"/>
                </a:lnTo>
                <a:lnTo>
                  <a:pt x="4313" y="238"/>
                </a:lnTo>
                <a:lnTo>
                  <a:pt x="4314" y="204"/>
                </a:lnTo>
                <a:lnTo>
                  <a:pt x="4314" y="187"/>
                </a:lnTo>
                <a:lnTo>
                  <a:pt x="4315" y="187"/>
                </a:lnTo>
                <a:lnTo>
                  <a:pt x="4316" y="187"/>
                </a:lnTo>
                <a:lnTo>
                  <a:pt x="4316" y="204"/>
                </a:lnTo>
                <a:lnTo>
                  <a:pt x="4317" y="204"/>
                </a:lnTo>
                <a:lnTo>
                  <a:pt x="4317" y="221"/>
                </a:lnTo>
                <a:lnTo>
                  <a:pt x="4318" y="238"/>
                </a:lnTo>
                <a:lnTo>
                  <a:pt x="4318" y="238"/>
                </a:lnTo>
                <a:lnTo>
                  <a:pt x="4319" y="238"/>
                </a:lnTo>
                <a:lnTo>
                  <a:pt x="4320" y="238"/>
                </a:lnTo>
                <a:lnTo>
                  <a:pt x="4320" y="255"/>
                </a:lnTo>
                <a:lnTo>
                  <a:pt x="4321" y="238"/>
                </a:lnTo>
                <a:lnTo>
                  <a:pt x="4321" y="238"/>
                </a:lnTo>
                <a:lnTo>
                  <a:pt x="4322" y="238"/>
                </a:lnTo>
                <a:lnTo>
                  <a:pt x="4322" y="272"/>
                </a:lnTo>
                <a:lnTo>
                  <a:pt x="4323" y="272"/>
                </a:lnTo>
                <a:lnTo>
                  <a:pt x="4323" y="255"/>
                </a:lnTo>
                <a:lnTo>
                  <a:pt x="4324" y="238"/>
                </a:lnTo>
                <a:lnTo>
                  <a:pt x="4325" y="187"/>
                </a:lnTo>
                <a:lnTo>
                  <a:pt x="4325" y="119"/>
                </a:lnTo>
                <a:lnTo>
                  <a:pt x="4326" y="68"/>
                </a:lnTo>
                <a:lnTo>
                  <a:pt x="4326" y="102"/>
                </a:lnTo>
                <a:lnTo>
                  <a:pt x="4327" y="204"/>
                </a:lnTo>
                <a:lnTo>
                  <a:pt x="4327" y="255"/>
                </a:lnTo>
                <a:lnTo>
                  <a:pt x="4328" y="323"/>
                </a:lnTo>
                <a:lnTo>
                  <a:pt x="4329" y="340"/>
                </a:lnTo>
                <a:lnTo>
                  <a:pt x="4329" y="358"/>
                </a:lnTo>
                <a:lnTo>
                  <a:pt x="4330" y="323"/>
                </a:lnTo>
                <a:lnTo>
                  <a:pt x="4330" y="289"/>
                </a:lnTo>
                <a:lnTo>
                  <a:pt x="4331" y="323"/>
                </a:lnTo>
                <a:lnTo>
                  <a:pt x="4331" y="340"/>
                </a:lnTo>
                <a:lnTo>
                  <a:pt x="4332" y="358"/>
                </a:lnTo>
                <a:lnTo>
                  <a:pt x="4333" y="289"/>
                </a:lnTo>
                <a:lnTo>
                  <a:pt x="4333" y="255"/>
                </a:lnTo>
                <a:lnTo>
                  <a:pt x="4334" y="204"/>
                </a:lnTo>
                <a:lnTo>
                  <a:pt x="4335" y="204"/>
                </a:lnTo>
                <a:lnTo>
                  <a:pt x="4335" y="238"/>
                </a:lnTo>
                <a:lnTo>
                  <a:pt x="4336" y="238"/>
                </a:lnTo>
                <a:lnTo>
                  <a:pt x="4336" y="255"/>
                </a:lnTo>
                <a:lnTo>
                  <a:pt x="4337" y="238"/>
                </a:lnTo>
                <a:lnTo>
                  <a:pt x="4337" y="221"/>
                </a:lnTo>
                <a:lnTo>
                  <a:pt x="4338" y="204"/>
                </a:lnTo>
                <a:lnTo>
                  <a:pt x="4339" y="221"/>
                </a:lnTo>
                <a:lnTo>
                  <a:pt x="4339" y="204"/>
                </a:lnTo>
                <a:lnTo>
                  <a:pt x="4340" y="187"/>
                </a:lnTo>
                <a:lnTo>
                  <a:pt x="4340" y="170"/>
                </a:lnTo>
                <a:lnTo>
                  <a:pt x="4341" y="153"/>
                </a:lnTo>
                <a:lnTo>
                  <a:pt x="4341" y="170"/>
                </a:lnTo>
                <a:lnTo>
                  <a:pt x="4342" y="187"/>
                </a:lnTo>
                <a:lnTo>
                  <a:pt x="4343" y="187"/>
                </a:lnTo>
                <a:lnTo>
                  <a:pt x="4343" y="187"/>
                </a:lnTo>
                <a:lnTo>
                  <a:pt x="4344" y="204"/>
                </a:lnTo>
                <a:lnTo>
                  <a:pt x="4344" y="187"/>
                </a:lnTo>
                <a:lnTo>
                  <a:pt x="4345" y="170"/>
                </a:lnTo>
                <a:lnTo>
                  <a:pt x="4345" y="170"/>
                </a:lnTo>
                <a:lnTo>
                  <a:pt x="4346" y="187"/>
                </a:lnTo>
                <a:lnTo>
                  <a:pt x="4347" y="170"/>
                </a:lnTo>
                <a:lnTo>
                  <a:pt x="4347" y="221"/>
                </a:lnTo>
                <a:lnTo>
                  <a:pt x="4348" y="187"/>
                </a:lnTo>
                <a:lnTo>
                  <a:pt x="4348" y="102"/>
                </a:lnTo>
                <a:lnTo>
                  <a:pt x="4349" y="102"/>
                </a:lnTo>
                <a:lnTo>
                  <a:pt x="4349" y="102"/>
                </a:lnTo>
                <a:lnTo>
                  <a:pt x="4350" y="153"/>
                </a:lnTo>
                <a:lnTo>
                  <a:pt x="4350" y="238"/>
                </a:lnTo>
                <a:lnTo>
                  <a:pt x="4351" y="289"/>
                </a:lnTo>
                <a:lnTo>
                  <a:pt x="4352" y="340"/>
                </a:lnTo>
                <a:lnTo>
                  <a:pt x="4352" y="358"/>
                </a:lnTo>
                <a:lnTo>
                  <a:pt x="4353" y="340"/>
                </a:lnTo>
                <a:lnTo>
                  <a:pt x="4353" y="306"/>
                </a:lnTo>
                <a:lnTo>
                  <a:pt x="4354" y="306"/>
                </a:lnTo>
                <a:lnTo>
                  <a:pt x="4354" y="340"/>
                </a:lnTo>
                <a:lnTo>
                  <a:pt x="4355" y="358"/>
                </a:lnTo>
                <a:lnTo>
                  <a:pt x="4356" y="340"/>
                </a:lnTo>
                <a:lnTo>
                  <a:pt x="4356" y="323"/>
                </a:lnTo>
                <a:lnTo>
                  <a:pt x="4357" y="289"/>
                </a:lnTo>
                <a:lnTo>
                  <a:pt x="4357" y="289"/>
                </a:lnTo>
                <a:lnTo>
                  <a:pt x="4358" y="272"/>
                </a:lnTo>
                <a:lnTo>
                  <a:pt x="4358" y="255"/>
                </a:lnTo>
                <a:lnTo>
                  <a:pt x="4359" y="238"/>
                </a:lnTo>
                <a:lnTo>
                  <a:pt x="4360" y="204"/>
                </a:lnTo>
                <a:lnTo>
                  <a:pt x="4360" y="204"/>
                </a:lnTo>
                <a:lnTo>
                  <a:pt x="4361" y="204"/>
                </a:lnTo>
                <a:lnTo>
                  <a:pt x="4361" y="204"/>
                </a:lnTo>
                <a:lnTo>
                  <a:pt x="4362" y="221"/>
                </a:lnTo>
                <a:lnTo>
                  <a:pt x="4362" y="221"/>
                </a:lnTo>
                <a:lnTo>
                  <a:pt x="4363" y="221"/>
                </a:lnTo>
                <a:lnTo>
                  <a:pt x="4364" y="221"/>
                </a:lnTo>
                <a:lnTo>
                  <a:pt x="4364" y="221"/>
                </a:lnTo>
                <a:lnTo>
                  <a:pt x="4365" y="221"/>
                </a:lnTo>
                <a:lnTo>
                  <a:pt x="4365" y="221"/>
                </a:lnTo>
                <a:lnTo>
                  <a:pt x="4366" y="221"/>
                </a:lnTo>
                <a:lnTo>
                  <a:pt x="4366" y="221"/>
                </a:lnTo>
                <a:lnTo>
                  <a:pt x="4367" y="221"/>
                </a:lnTo>
                <a:lnTo>
                  <a:pt x="4368" y="238"/>
                </a:lnTo>
                <a:lnTo>
                  <a:pt x="4368" y="221"/>
                </a:lnTo>
                <a:lnTo>
                  <a:pt x="4369" y="204"/>
                </a:lnTo>
                <a:lnTo>
                  <a:pt x="4370" y="136"/>
                </a:lnTo>
                <a:lnTo>
                  <a:pt x="4370" y="153"/>
                </a:lnTo>
                <a:lnTo>
                  <a:pt x="4371" y="153"/>
                </a:lnTo>
                <a:lnTo>
                  <a:pt x="4371" y="85"/>
                </a:lnTo>
                <a:lnTo>
                  <a:pt x="4372" y="85"/>
                </a:lnTo>
                <a:lnTo>
                  <a:pt x="4372" y="119"/>
                </a:lnTo>
                <a:lnTo>
                  <a:pt x="4373" y="221"/>
                </a:lnTo>
                <a:lnTo>
                  <a:pt x="4373" y="289"/>
                </a:lnTo>
                <a:lnTo>
                  <a:pt x="4374" y="340"/>
                </a:lnTo>
                <a:lnTo>
                  <a:pt x="4375" y="374"/>
                </a:lnTo>
                <a:lnTo>
                  <a:pt x="4375" y="340"/>
                </a:lnTo>
                <a:lnTo>
                  <a:pt x="4376" y="323"/>
                </a:lnTo>
                <a:lnTo>
                  <a:pt x="4376" y="306"/>
                </a:lnTo>
                <a:lnTo>
                  <a:pt x="4377" y="323"/>
                </a:lnTo>
                <a:lnTo>
                  <a:pt x="4377" y="340"/>
                </a:lnTo>
                <a:lnTo>
                  <a:pt x="4378" y="358"/>
                </a:lnTo>
                <a:lnTo>
                  <a:pt x="4379" y="323"/>
                </a:lnTo>
                <a:lnTo>
                  <a:pt x="4379" y="255"/>
                </a:lnTo>
                <a:lnTo>
                  <a:pt x="4380" y="221"/>
                </a:lnTo>
                <a:lnTo>
                  <a:pt x="4380" y="221"/>
                </a:lnTo>
                <a:lnTo>
                  <a:pt x="4381" y="221"/>
                </a:lnTo>
                <a:lnTo>
                  <a:pt x="4381" y="221"/>
                </a:lnTo>
                <a:lnTo>
                  <a:pt x="4382" y="221"/>
                </a:lnTo>
                <a:lnTo>
                  <a:pt x="4383" y="221"/>
                </a:lnTo>
                <a:lnTo>
                  <a:pt x="4383" y="221"/>
                </a:lnTo>
                <a:lnTo>
                  <a:pt x="4384" y="238"/>
                </a:lnTo>
                <a:lnTo>
                  <a:pt x="4384" y="255"/>
                </a:lnTo>
                <a:lnTo>
                  <a:pt x="4385" y="255"/>
                </a:lnTo>
                <a:lnTo>
                  <a:pt x="4385" y="255"/>
                </a:lnTo>
                <a:lnTo>
                  <a:pt x="4386" y="255"/>
                </a:lnTo>
                <a:lnTo>
                  <a:pt x="4387" y="255"/>
                </a:lnTo>
                <a:lnTo>
                  <a:pt x="4387" y="255"/>
                </a:lnTo>
                <a:lnTo>
                  <a:pt x="4388" y="272"/>
                </a:lnTo>
                <a:lnTo>
                  <a:pt x="4388" y="272"/>
                </a:lnTo>
                <a:lnTo>
                  <a:pt x="4389" y="272"/>
                </a:lnTo>
                <a:lnTo>
                  <a:pt x="4389" y="272"/>
                </a:lnTo>
                <a:lnTo>
                  <a:pt x="4390" y="272"/>
                </a:lnTo>
                <a:lnTo>
                  <a:pt x="4390" y="255"/>
                </a:lnTo>
                <a:lnTo>
                  <a:pt x="4391" y="255"/>
                </a:lnTo>
                <a:lnTo>
                  <a:pt x="4392" y="221"/>
                </a:lnTo>
                <a:lnTo>
                  <a:pt x="4392" y="221"/>
                </a:lnTo>
                <a:lnTo>
                  <a:pt x="4393" y="255"/>
                </a:lnTo>
                <a:lnTo>
                  <a:pt x="4393" y="221"/>
                </a:lnTo>
                <a:lnTo>
                  <a:pt x="4394" y="204"/>
                </a:lnTo>
                <a:lnTo>
                  <a:pt x="4394" y="153"/>
                </a:lnTo>
                <a:lnTo>
                  <a:pt x="4395" y="119"/>
                </a:lnTo>
                <a:lnTo>
                  <a:pt x="4396" y="102"/>
                </a:lnTo>
                <a:lnTo>
                  <a:pt x="4396" y="136"/>
                </a:lnTo>
                <a:lnTo>
                  <a:pt x="4397" y="204"/>
                </a:lnTo>
                <a:lnTo>
                  <a:pt x="4397" y="306"/>
                </a:lnTo>
                <a:lnTo>
                  <a:pt x="4398" y="340"/>
                </a:lnTo>
                <a:lnTo>
                  <a:pt x="4398" y="340"/>
                </a:lnTo>
                <a:lnTo>
                  <a:pt x="4399" y="323"/>
                </a:lnTo>
                <a:lnTo>
                  <a:pt x="4400" y="306"/>
                </a:lnTo>
                <a:lnTo>
                  <a:pt x="4400" y="272"/>
                </a:lnTo>
                <a:lnTo>
                  <a:pt x="4401" y="272"/>
                </a:lnTo>
                <a:lnTo>
                  <a:pt x="4402" y="272"/>
                </a:lnTo>
                <a:lnTo>
                  <a:pt x="4402" y="272"/>
                </a:lnTo>
                <a:lnTo>
                  <a:pt x="4403" y="289"/>
                </a:lnTo>
                <a:lnTo>
                  <a:pt x="4403" y="289"/>
                </a:lnTo>
                <a:lnTo>
                  <a:pt x="4404" y="289"/>
                </a:lnTo>
                <a:lnTo>
                  <a:pt x="4404" y="272"/>
                </a:lnTo>
                <a:lnTo>
                  <a:pt x="4405" y="272"/>
                </a:lnTo>
                <a:lnTo>
                  <a:pt x="4406" y="255"/>
                </a:lnTo>
                <a:lnTo>
                  <a:pt x="4406" y="289"/>
                </a:lnTo>
                <a:lnTo>
                  <a:pt x="4407" y="289"/>
                </a:lnTo>
                <a:lnTo>
                  <a:pt x="4407" y="272"/>
                </a:lnTo>
                <a:lnTo>
                  <a:pt x="4408" y="255"/>
                </a:lnTo>
                <a:lnTo>
                  <a:pt x="4408" y="255"/>
                </a:lnTo>
                <a:lnTo>
                  <a:pt x="4409" y="221"/>
                </a:lnTo>
                <a:lnTo>
                  <a:pt x="4410" y="204"/>
                </a:lnTo>
                <a:lnTo>
                  <a:pt x="4410" y="187"/>
                </a:lnTo>
                <a:lnTo>
                  <a:pt x="4411" y="187"/>
                </a:lnTo>
                <a:lnTo>
                  <a:pt x="4411" y="170"/>
                </a:lnTo>
                <a:lnTo>
                  <a:pt x="4412" y="187"/>
                </a:lnTo>
                <a:lnTo>
                  <a:pt x="4412" y="221"/>
                </a:lnTo>
                <a:lnTo>
                  <a:pt x="4413" y="221"/>
                </a:lnTo>
                <a:lnTo>
                  <a:pt x="4413" y="255"/>
                </a:lnTo>
                <a:lnTo>
                  <a:pt x="4414" y="272"/>
                </a:lnTo>
                <a:lnTo>
                  <a:pt x="4415" y="204"/>
                </a:lnTo>
                <a:lnTo>
                  <a:pt x="4415" y="136"/>
                </a:lnTo>
                <a:lnTo>
                  <a:pt x="4416" y="102"/>
                </a:lnTo>
                <a:lnTo>
                  <a:pt x="4416" y="85"/>
                </a:lnTo>
                <a:lnTo>
                  <a:pt x="4417" y="85"/>
                </a:lnTo>
                <a:lnTo>
                  <a:pt x="4417" y="136"/>
                </a:lnTo>
                <a:lnTo>
                  <a:pt x="4418" y="238"/>
                </a:lnTo>
                <a:lnTo>
                  <a:pt x="4419" y="272"/>
                </a:lnTo>
                <a:lnTo>
                  <a:pt x="4419" y="306"/>
                </a:lnTo>
                <a:lnTo>
                  <a:pt x="4420" y="323"/>
                </a:lnTo>
                <a:lnTo>
                  <a:pt x="4420" y="358"/>
                </a:lnTo>
                <a:lnTo>
                  <a:pt x="4421" y="340"/>
                </a:lnTo>
                <a:lnTo>
                  <a:pt x="4421" y="306"/>
                </a:lnTo>
                <a:lnTo>
                  <a:pt x="4422" y="306"/>
                </a:lnTo>
                <a:lnTo>
                  <a:pt x="4423" y="340"/>
                </a:lnTo>
                <a:lnTo>
                  <a:pt x="4423" y="358"/>
                </a:lnTo>
                <a:lnTo>
                  <a:pt x="4424" y="358"/>
                </a:lnTo>
                <a:lnTo>
                  <a:pt x="4424" y="306"/>
                </a:lnTo>
                <a:lnTo>
                  <a:pt x="4425" y="255"/>
                </a:lnTo>
                <a:lnTo>
                  <a:pt x="4425" y="238"/>
                </a:lnTo>
                <a:lnTo>
                  <a:pt x="4426" y="204"/>
                </a:lnTo>
                <a:lnTo>
                  <a:pt x="4427" y="187"/>
                </a:lnTo>
                <a:lnTo>
                  <a:pt x="4427" y="204"/>
                </a:lnTo>
                <a:lnTo>
                  <a:pt x="4428" y="204"/>
                </a:lnTo>
                <a:lnTo>
                  <a:pt x="4428" y="204"/>
                </a:lnTo>
                <a:lnTo>
                  <a:pt x="4429" y="204"/>
                </a:lnTo>
                <a:lnTo>
                  <a:pt x="4429" y="204"/>
                </a:lnTo>
                <a:lnTo>
                  <a:pt x="4430" y="221"/>
                </a:lnTo>
                <a:lnTo>
                  <a:pt x="4430" y="204"/>
                </a:lnTo>
                <a:lnTo>
                  <a:pt x="4431" y="187"/>
                </a:lnTo>
                <a:lnTo>
                  <a:pt x="4432" y="187"/>
                </a:lnTo>
                <a:lnTo>
                  <a:pt x="4432" y="187"/>
                </a:lnTo>
                <a:lnTo>
                  <a:pt x="4433" y="170"/>
                </a:lnTo>
                <a:lnTo>
                  <a:pt x="4433" y="187"/>
                </a:lnTo>
                <a:lnTo>
                  <a:pt x="4434" y="170"/>
                </a:lnTo>
                <a:lnTo>
                  <a:pt x="4435" y="170"/>
                </a:lnTo>
                <a:lnTo>
                  <a:pt x="4435" y="170"/>
                </a:lnTo>
                <a:lnTo>
                  <a:pt x="4436" y="153"/>
                </a:lnTo>
                <a:lnTo>
                  <a:pt x="4436" y="136"/>
                </a:lnTo>
                <a:lnTo>
                  <a:pt x="4437" y="136"/>
                </a:lnTo>
                <a:lnTo>
                  <a:pt x="4438" y="136"/>
                </a:lnTo>
                <a:lnTo>
                  <a:pt x="4438" y="136"/>
                </a:lnTo>
                <a:lnTo>
                  <a:pt x="4439" y="170"/>
                </a:lnTo>
                <a:lnTo>
                  <a:pt x="4439" y="187"/>
                </a:lnTo>
                <a:lnTo>
                  <a:pt x="4440" y="119"/>
                </a:lnTo>
                <a:lnTo>
                  <a:pt x="4440" y="102"/>
                </a:lnTo>
                <a:lnTo>
                  <a:pt x="4441" y="119"/>
                </a:lnTo>
                <a:lnTo>
                  <a:pt x="4442" y="204"/>
                </a:lnTo>
                <a:lnTo>
                  <a:pt x="4442" y="289"/>
                </a:lnTo>
                <a:lnTo>
                  <a:pt x="4443" y="340"/>
                </a:lnTo>
                <a:lnTo>
                  <a:pt x="4443" y="358"/>
                </a:lnTo>
                <a:lnTo>
                  <a:pt x="4444" y="358"/>
                </a:lnTo>
                <a:lnTo>
                  <a:pt x="4444" y="306"/>
                </a:lnTo>
                <a:lnTo>
                  <a:pt x="4445" y="289"/>
                </a:lnTo>
                <a:lnTo>
                  <a:pt x="4446" y="323"/>
                </a:lnTo>
                <a:lnTo>
                  <a:pt x="4446" y="340"/>
                </a:lnTo>
                <a:lnTo>
                  <a:pt x="4447" y="323"/>
                </a:lnTo>
                <a:lnTo>
                  <a:pt x="4447" y="323"/>
                </a:lnTo>
                <a:lnTo>
                  <a:pt x="4448" y="323"/>
                </a:lnTo>
                <a:lnTo>
                  <a:pt x="4448" y="323"/>
                </a:lnTo>
                <a:lnTo>
                  <a:pt x="4449" y="306"/>
                </a:lnTo>
                <a:lnTo>
                  <a:pt x="4450" y="289"/>
                </a:lnTo>
                <a:lnTo>
                  <a:pt x="4450" y="255"/>
                </a:lnTo>
                <a:lnTo>
                  <a:pt x="4451" y="255"/>
                </a:lnTo>
                <a:lnTo>
                  <a:pt x="4451" y="221"/>
                </a:lnTo>
                <a:lnTo>
                  <a:pt x="4452" y="221"/>
                </a:lnTo>
                <a:lnTo>
                  <a:pt x="4452" y="204"/>
                </a:lnTo>
                <a:lnTo>
                  <a:pt x="4453" y="204"/>
                </a:lnTo>
                <a:lnTo>
                  <a:pt x="4454" y="204"/>
                </a:lnTo>
                <a:lnTo>
                  <a:pt x="4454" y="187"/>
                </a:lnTo>
                <a:lnTo>
                  <a:pt x="4455" y="221"/>
                </a:lnTo>
                <a:lnTo>
                  <a:pt x="4455" y="221"/>
                </a:lnTo>
                <a:lnTo>
                  <a:pt x="4456" y="221"/>
                </a:lnTo>
                <a:lnTo>
                  <a:pt x="4456" y="204"/>
                </a:lnTo>
                <a:lnTo>
                  <a:pt x="4457" y="221"/>
                </a:lnTo>
                <a:lnTo>
                  <a:pt x="4457" y="238"/>
                </a:lnTo>
                <a:lnTo>
                  <a:pt x="4458" y="238"/>
                </a:lnTo>
                <a:lnTo>
                  <a:pt x="4459" y="238"/>
                </a:lnTo>
                <a:lnTo>
                  <a:pt x="4459" y="255"/>
                </a:lnTo>
                <a:lnTo>
                  <a:pt x="4460" y="255"/>
                </a:lnTo>
                <a:lnTo>
                  <a:pt x="4460" y="272"/>
                </a:lnTo>
                <a:lnTo>
                  <a:pt x="4461" y="272"/>
                </a:lnTo>
                <a:lnTo>
                  <a:pt x="4461" y="272"/>
                </a:lnTo>
                <a:lnTo>
                  <a:pt x="4462" y="204"/>
                </a:lnTo>
                <a:lnTo>
                  <a:pt x="4463" y="136"/>
                </a:lnTo>
                <a:lnTo>
                  <a:pt x="4463" y="85"/>
                </a:lnTo>
                <a:lnTo>
                  <a:pt x="4464" y="136"/>
                </a:lnTo>
                <a:lnTo>
                  <a:pt x="4464" y="221"/>
                </a:lnTo>
                <a:lnTo>
                  <a:pt x="4465" y="289"/>
                </a:lnTo>
                <a:lnTo>
                  <a:pt x="4465" y="323"/>
                </a:lnTo>
                <a:lnTo>
                  <a:pt x="4466" y="323"/>
                </a:lnTo>
                <a:lnTo>
                  <a:pt x="4467" y="306"/>
                </a:lnTo>
                <a:lnTo>
                  <a:pt x="4467" y="289"/>
                </a:lnTo>
                <a:lnTo>
                  <a:pt x="4468" y="272"/>
                </a:lnTo>
                <a:lnTo>
                  <a:pt x="4469" y="306"/>
                </a:lnTo>
                <a:lnTo>
                  <a:pt x="4469" y="358"/>
                </a:lnTo>
                <a:lnTo>
                  <a:pt x="4470" y="358"/>
                </a:lnTo>
                <a:lnTo>
                  <a:pt x="4470" y="323"/>
                </a:lnTo>
                <a:lnTo>
                  <a:pt x="4471" y="255"/>
                </a:lnTo>
                <a:lnTo>
                  <a:pt x="4471" y="221"/>
                </a:lnTo>
                <a:lnTo>
                  <a:pt x="4472" y="221"/>
                </a:lnTo>
                <a:lnTo>
                  <a:pt x="4473" y="221"/>
                </a:lnTo>
                <a:lnTo>
                  <a:pt x="4473" y="221"/>
                </a:lnTo>
                <a:lnTo>
                  <a:pt x="4474" y="221"/>
                </a:lnTo>
                <a:lnTo>
                  <a:pt x="4474" y="221"/>
                </a:lnTo>
                <a:lnTo>
                  <a:pt x="4475" y="221"/>
                </a:lnTo>
                <a:lnTo>
                  <a:pt x="4475" y="221"/>
                </a:lnTo>
                <a:lnTo>
                  <a:pt x="4476" y="238"/>
                </a:lnTo>
                <a:lnTo>
                  <a:pt x="4477" y="221"/>
                </a:lnTo>
                <a:lnTo>
                  <a:pt x="4477" y="204"/>
                </a:lnTo>
                <a:lnTo>
                  <a:pt x="4478" y="187"/>
                </a:lnTo>
                <a:lnTo>
                  <a:pt x="4478" y="170"/>
                </a:lnTo>
                <a:lnTo>
                  <a:pt x="4479" y="170"/>
                </a:lnTo>
                <a:lnTo>
                  <a:pt x="4479" y="153"/>
                </a:lnTo>
                <a:lnTo>
                  <a:pt x="4480" y="170"/>
                </a:lnTo>
                <a:lnTo>
                  <a:pt x="4480" y="170"/>
                </a:lnTo>
                <a:lnTo>
                  <a:pt x="4481" y="187"/>
                </a:lnTo>
                <a:lnTo>
                  <a:pt x="4482" y="187"/>
                </a:lnTo>
                <a:lnTo>
                  <a:pt x="4482" y="170"/>
                </a:lnTo>
                <a:lnTo>
                  <a:pt x="4483" y="170"/>
                </a:lnTo>
                <a:lnTo>
                  <a:pt x="4483" y="153"/>
                </a:lnTo>
                <a:lnTo>
                  <a:pt x="4484" y="119"/>
                </a:lnTo>
                <a:lnTo>
                  <a:pt x="4484" y="153"/>
                </a:lnTo>
                <a:lnTo>
                  <a:pt x="4485" y="136"/>
                </a:lnTo>
                <a:lnTo>
                  <a:pt x="4486" y="85"/>
                </a:lnTo>
                <a:lnTo>
                  <a:pt x="4486" y="68"/>
                </a:lnTo>
                <a:lnTo>
                  <a:pt x="4487" y="68"/>
                </a:lnTo>
                <a:lnTo>
                  <a:pt x="4487" y="153"/>
                </a:lnTo>
                <a:lnTo>
                  <a:pt x="4488" y="238"/>
                </a:lnTo>
                <a:lnTo>
                  <a:pt x="4488" y="306"/>
                </a:lnTo>
                <a:lnTo>
                  <a:pt x="4489" y="340"/>
                </a:lnTo>
                <a:lnTo>
                  <a:pt x="4490" y="358"/>
                </a:lnTo>
                <a:lnTo>
                  <a:pt x="4490" y="323"/>
                </a:lnTo>
                <a:lnTo>
                  <a:pt x="4491" y="340"/>
                </a:lnTo>
                <a:lnTo>
                  <a:pt x="4491" y="358"/>
                </a:lnTo>
                <a:lnTo>
                  <a:pt x="4492" y="391"/>
                </a:lnTo>
                <a:lnTo>
                  <a:pt x="4492" y="374"/>
                </a:lnTo>
                <a:lnTo>
                  <a:pt x="4493" y="374"/>
                </a:lnTo>
                <a:lnTo>
                  <a:pt x="4494" y="340"/>
                </a:lnTo>
                <a:lnTo>
                  <a:pt x="4494" y="306"/>
                </a:lnTo>
                <a:lnTo>
                  <a:pt x="4495" y="306"/>
                </a:lnTo>
                <a:lnTo>
                  <a:pt x="4495" y="289"/>
                </a:lnTo>
                <a:lnTo>
                  <a:pt x="4496" y="289"/>
                </a:lnTo>
                <a:lnTo>
                  <a:pt x="4496" y="255"/>
                </a:lnTo>
                <a:lnTo>
                  <a:pt x="4497" y="238"/>
                </a:lnTo>
                <a:lnTo>
                  <a:pt x="4497" y="204"/>
                </a:lnTo>
                <a:lnTo>
                  <a:pt x="4498" y="204"/>
                </a:lnTo>
                <a:lnTo>
                  <a:pt x="4499" y="204"/>
                </a:lnTo>
                <a:lnTo>
                  <a:pt x="4499" y="221"/>
                </a:lnTo>
                <a:lnTo>
                  <a:pt x="4500" y="221"/>
                </a:lnTo>
                <a:lnTo>
                  <a:pt x="4500" y="221"/>
                </a:lnTo>
                <a:lnTo>
                  <a:pt x="4501" y="238"/>
                </a:lnTo>
                <a:lnTo>
                  <a:pt x="4502" y="238"/>
                </a:lnTo>
                <a:lnTo>
                  <a:pt x="4502" y="238"/>
                </a:lnTo>
                <a:lnTo>
                  <a:pt x="4503" y="221"/>
                </a:lnTo>
                <a:lnTo>
                  <a:pt x="4503" y="204"/>
                </a:lnTo>
                <a:lnTo>
                  <a:pt x="4504" y="221"/>
                </a:lnTo>
                <a:lnTo>
                  <a:pt x="4505" y="221"/>
                </a:lnTo>
                <a:lnTo>
                  <a:pt x="4505" y="221"/>
                </a:lnTo>
                <a:lnTo>
                  <a:pt x="4506" y="221"/>
                </a:lnTo>
                <a:lnTo>
                  <a:pt x="4506" y="187"/>
                </a:lnTo>
                <a:lnTo>
                  <a:pt x="4507" y="187"/>
                </a:lnTo>
                <a:lnTo>
                  <a:pt x="4507" y="221"/>
                </a:lnTo>
                <a:lnTo>
                  <a:pt x="4508" y="221"/>
                </a:lnTo>
                <a:lnTo>
                  <a:pt x="4509" y="136"/>
                </a:lnTo>
                <a:lnTo>
                  <a:pt x="4509" y="102"/>
                </a:lnTo>
                <a:lnTo>
                  <a:pt x="4510" y="119"/>
                </a:lnTo>
                <a:lnTo>
                  <a:pt x="4510" y="204"/>
                </a:lnTo>
                <a:lnTo>
                  <a:pt x="4511" y="255"/>
                </a:lnTo>
                <a:lnTo>
                  <a:pt x="4511" y="323"/>
                </a:lnTo>
                <a:lnTo>
                  <a:pt x="4512" y="306"/>
                </a:lnTo>
                <a:lnTo>
                  <a:pt x="4513" y="272"/>
                </a:lnTo>
                <a:lnTo>
                  <a:pt x="4513" y="272"/>
                </a:lnTo>
                <a:lnTo>
                  <a:pt x="4514" y="272"/>
                </a:lnTo>
                <a:lnTo>
                  <a:pt x="4514" y="289"/>
                </a:lnTo>
                <a:lnTo>
                  <a:pt x="4515" y="306"/>
                </a:lnTo>
                <a:lnTo>
                  <a:pt x="4515" y="323"/>
                </a:lnTo>
                <a:lnTo>
                  <a:pt x="4516" y="323"/>
                </a:lnTo>
                <a:lnTo>
                  <a:pt x="4517" y="289"/>
                </a:lnTo>
                <a:lnTo>
                  <a:pt x="4517" y="255"/>
                </a:lnTo>
                <a:lnTo>
                  <a:pt x="4518" y="221"/>
                </a:lnTo>
                <a:lnTo>
                  <a:pt x="4518" y="221"/>
                </a:lnTo>
                <a:lnTo>
                  <a:pt x="4519" y="221"/>
                </a:lnTo>
                <a:lnTo>
                  <a:pt x="4519" y="204"/>
                </a:lnTo>
                <a:lnTo>
                  <a:pt x="4520" y="221"/>
                </a:lnTo>
                <a:lnTo>
                  <a:pt x="4520" y="221"/>
                </a:lnTo>
                <a:lnTo>
                  <a:pt x="4521" y="255"/>
                </a:lnTo>
                <a:lnTo>
                  <a:pt x="4522" y="272"/>
                </a:lnTo>
                <a:lnTo>
                  <a:pt x="4522" y="255"/>
                </a:lnTo>
                <a:lnTo>
                  <a:pt x="4523" y="255"/>
                </a:lnTo>
                <a:lnTo>
                  <a:pt x="4523" y="238"/>
                </a:lnTo>
                <a:lnTo>
                  <a:pt x="4524" y="238"/>
                </a:lnTo>
                <a:lnTo>
                  <a:pt x="4524" y="238"/>
                </a:lnTo>
                <a:lnTo>
                  <a:pt x="4525" y="255"/>
                </a:lnTo>
                <a:lnTo>
                  <a:pt x="4526" y="255"/>
                </a:lnTo>
                <a:lnTo>
                  <a:pt x="4526" y="255"/>
                </a:lnTo>
                <a:lnTo>
                  <a:pt x="4527" y="255"/>
                </a:lnTo>
                <a:lnTo>
                  <a:pt x="4527" y="238"/>
                </a:lnTo>
                <a:lnTo>
                  <a:pt x="4528" y="255"/>
                </a:lnTo>
                <a:lnTo>
                  <a:pt x="4528" y="238"/>
                </a:lnTo>
                <a:lnTo>
                  <a:pt x="4529" y="272"/>
                </a:lnTo>
                <a:lnTo>
                  <a:pt x="4530" y="255"/>
                </a:lnTo>
                <a:lnTo>
                  <a:pt x="4530" y="187"/>
                </a:lnTo>
                <a:lnTo>
                  <a:pt x="4531" y="221"/>
                </a:lnTo>
                <a:lnTo>
                  <a:pt x="4531" y="153"/>
                </a:lnTo>
                <a:lnTo>
                  <a:pt x="4532" y="85"/>
                </a:lnTo>
                <a:lnTo>
                  <a:pt x="4532" y="102"/>
                </a:lnTo>
                <a:lnTo>
                  <a:pt x="4533" y="102"/>
                </a:lnTo>
                <a:lnTo>
                  <a:pt x="4534" y="153"/>
                </a:lnTo>
                <a:lnTo>
                  <a:pt x="4534" y="238"/>
                </a:lnTo>
                <a:lnTo>
                  <a:pt x="4535" y="289"/>
                </a:lnTo>
                <a:lnTo>
                  <a:pt x="4536" y="358"/>
                </a:lnTo>
                <a:lnTo>
                  <a:pt x="4536" y="374"/>
                </a:lnTo>
                <a:lnTo>
                  <a:pt x="4537" y="340"/>
                </a:lnTo>
                <a:lnTo>
                  <a:pt x="4537" y="323"/>
                </a:lnTo>
                <a:lnTo>
                  <a:pt x="4538" y="306"/>
                </a:lnTo>
                <a:lnTo>
                  <a:pt x="4538" y="323"/>
                </a:lnTo>
                <a:lnTo>
                  <a:pt x="4539" y="306"/>
                </a:lnTo>
                <a:lnTo>
                  <a:pt x="4540" y="323"/>
                </a:lnTo>
                <a:lnTo>
                  <a:pt x="4540" y="306"/>
                </a:lnTo>
                <a:lnTo>
                  <a:pt x="4541" y="289"/>
                </a:lnTo>
                <a:lnTo>
                  <a:pt x="4541" y="289"/>
                </a:lnTo>
                <a:lnTo>
                  <a:pt x="4542" y="255"/>
                </a:lnTo>
                <a:lnTo>
                  <a:pt x="4542" y="255"/>
                </a:lnTo>
                <a:lnTo>
                  <a:pt x="4543" y="238"/>
                </a:lnTo>
                <a:lnTo>
                  <a:pt x="4544" y="238"/>
                </a:lnTo>
                <a:lnTo>
                  <a:pt x="4544" y="238"/>
                </a:lnTo>
                <a:lnTo>
                  <a:pt x="4545" y="221"/>
                </a:lnTo>
                <a:lnTo>
                  <a:pt x="4545" y="255"/>
                </a:lnTo>
                <a:lnTo>
                  <a:pt x="4546" y="255"/>
                </a:lnTo>
                <a:lnTo>
                  <a:pt x="4546" y="255"/>
                </a:lnTo>
                <a:lnTo>
                  <a:pt x="4547" y="255"/>
                </a:lnTo>
                <a:lnTo>
                  <a:pt x="4547" y="255"/>
                </a:lnTo>
                <a:lnTo>
                  <a:pt x="4548" y="255"/>
                </a:lnTo>
                <a:lnTo>
                  <a:pt x="4549" y="238"/>
                </a:lnTo>
                <a:lnTo>
                  <a:pt x="4549" y="255"/>
                </a:lnTo>
                <a:lnTo>
                  <a:pt x="4550" y="238"/>
                </a:lnTo>
                <a:lnTo>
                  <a:pt x="4550" y="221"/>
                </a:lnTo>
                <a:lnTo>
                  <a:pt x="4551" y="204"/>
                </a:lnTo>
                <a:lnTo>
                  <a:pt x="4551" y="170"/>
                </a:lnTo>
                <a:lnTo>
                  <a:pt x="4552" y="119"/>
                </a:lnTo>
                <a:lnTo>
                  <a:pt x="4553" y="119"/>
                </a:lnTo>
                <a:lnTo>
                  <a:pt x="4553" y="136"/>
                </a:lnTo>
                <a:lnTo>
                  <a:pt x="4554" y="119"/>
                </a:lnTo>
                <a:lnTo>
                  <a:pt x="4554" y="102"/>
                </a:lnTo>
                <a:lnTo>
                  <a:pt x="4555" y="153"/>
                </a:lnTo>
                <a:lnTo>
                  <a:pt x="4555" y="255"/>
                </a:lnTo>
                <a:lnTo>
                  <a:pt x="4556" y="306"/>
                </a:lnTo>
                <a:lnTo>
                  <a:pt x="4557" y="340"/>
                </a:lnTo>
                <a:lnTo>
                  <a:pt x="4557" y="374"/>
                </a:lnTo>
                <a:lnTo>
                  <a:pt x="4558" y="358"/>
                </a:lnTo>
                <a:lnTo>
                  <a:pt x="4558" y="306"/>
                </a:lnTo>
                <a:lnTo>
                  <a:pt x="4559" y="255"/>
                </a:lnTo>
                <a:lnTo>
                  <a:pt x="4559" y="272"/>
                </a:lnTo>
                <a:lnTo>
                  <a:pt x="4560" y="323"/>
                </a:lnTo>
                <a:lnTo>
                  <a:pt x="4561" y="340"/>
                </a:lnTo>
                <a:lnTo>
                  <a:pt x="4561" y="340"/>
                </a:lnTo>
                <a:lnTo>
                  <a:pt x="4562" y="306"/>
                </a:lnTo>
                <a:lnTo>
                  <a:pt x="4562" y="255"/>
                </a:lnTo>
                <a:lnTo>
                  <a:pt x="4563" y="238"/>
                </a:lnTo>
                <a:lnTo>
                  <a:pt x="4563" y="221"/>
                </a:lnTo>
                <a:lnTo>
                  <a:pt x="4564" y="204"/>
                </a:lnTo>
                <a:lnTo>
                  <a:pt x="4564" y="204"/>
                </a:lnTo>
                <a:lnTo>
                  <a:pt x="4565" y="204"/>
                </a:lnTo>
                <a:lnTo>
                  <a:pt x="4566" y="204"/>
                </a:lnTo>
                <a:lnTo>
                  <a:pt x="4566" y="221"/>
                </a:lnTo>
                <a:lnTo>
                  <a:pt x="4567" y="238"/>
                </a:lnTo>
                <a:lnTo>
                  <a:pt x="4568" y="238"/>
                </a:lnTo>
                <a:lnTo>
                  <a:pt x="4568" y="238"/>
                </a:lnTo>
                <a:lnTo>
                  <a:pt x="4569" y="221"/>
                </a:lnTo>
                <a:lnTo>
                  <a:pt x="4569" y="221"/>
                </a:lnTo>
                <a:lnTo>
                  <a:pt x="4570" y="204"/>
                </a:lnTo>
                <a:lnTo>
                  <a:pt x="4570" y="187"/>
                </a:lnTo>
                <a:lnTo>
                  <a:pt x="4571" y="187"/>
                </a:lnTo>
                <a:lnTo>
                  <a:pt x="4572" y="170"/>
                </a:lnTo>
                <a:lnTo>
                  <a:pt x="4572" y="153"/>
                </a:lnTo>
                <a:lnTo>
                  <a:pt x="4573" y="136"/>
                </a:lnTo>
                <a:lnTo>
                  <a:pt x="4573" y="136"/>
                </a:lnTo>
                <a:lnTo>
                  <a:pt x="4574" y="136"/>
                </a:lnTo>
                <a:lnTo>
                  <a:pt x="4574" y="136"/>
                </a:lnTo>
                <a:lnTo>
                  <a:pt x="4575" y="119"/>
                </a:lnTo>
                <a:lnTo>
                  <a:pt x="4576" y="119"/>
                </a:lnTo>
                <a:lnTo>
                  <a:pt x="4576" y="119"/>
                </a:lnTo>
                <a:lnTo>
                  <a:pt x="4577" y="153"/>
                </a:lnTo>
                <a:lnTo>
                  <a:pt x="4577" y="68"/>
                </a:lnTo>
                <a:lnTo>
                  <a:pt x="4578" y="51"/>
                </a:lnTo>
                <a:lnTo>
                  <a:pt x="4578" y="68"/>
                </a:lnTo>
                <a:lnTo>
                  <a:pt x="4579" y="136"/>
                </a:lnTo>
                <a:lnTo>
                  <a:pt x="4580" y="238"/>
                </a:lnTo>
                <a:lnTo>
                  <a:pt x="4580" y="323"/>
                </a:lnTo>
                <a:lnTo>
                  <a:pt x="4581" y="358"/>
                </a:lnTo>
                <a:lnTo>
                  <a:pt x="4581" y="187"/>
                </a:lnTo>
                <a:lnTo>
                  <a:pt x="4582" y="187"/>
                </a:lnTo>
                <a:lnTo>
                  <a:pt x="4582" y="187"/>
                </a:lnTo>
                <a:lnTo>
                  <a:pt x="4583" y="187"/>
                </a:lnTo>
                <a:lnTo>
                  <a:pt x="4584" y="187"/>
                </a:lnTo>
                <a:lnTo>
                  <a:pt x="4584" y="204"/>
                </a:lnTo>
                <a:lnTo>
                  <a:pt x="4585" y="187"/>
                </a:lnTo>
                <a:lnTo>
                  <a:pt x="4585" y="204"/>
                </a:lnTo>
                <a:lnTo>
                  <a:pt x="4586" y="204"/>
                </a:lnTo>
                <a:lnTo>
                  <a:pt x="4586" y="221"/>
                </a:lnTo>
                <a:lnTo>
                  <a:pt x="4587" y="221"/>
                </a:lnTo>
                <a:lnTo>
                  <a:pt x="4587" y="238"/>
                </a:lnTo>
                <a:lnTo>
                  <a:pt x="4588" y="238"/>
                </a:lnTo>
                <a:lnTo>
                  <a:pt x="4589" y="221"/>
                </a:lnTo>
                <a:lnTo>
                  <a:pt x="4589" y="221"/>
                </a:lnTo>
                <a:lnTo>
                  <a:pt x="4590" y="221"/>
                </a:lnTo>
                <a:lnTo>
                  <a:pt x="4590" y="204"/>
                </a:lnTo>
                <a:lnTo>
                  <a:pt x="4591" y="187"/>
                </a:lnTo>
                <a:lnTo>
                  <a:pt x="4591" y="170"/>
                </a:lnTo>
                <a:lnTo>
                  <a:pt x="4592" y="204"/>
                </a:lnTo>
                <a:lnTo>
                  <a:pt x="4593" y="238"/>
                </a:lnTo>
                <a:lnTo>
                  <a:pt x="4593" y="255"/>
                </a:lnTo>
                <a:lnTo>
                  <a:pt x="4594" y="238"/>
                </a:lnTo>
                <a:lnTo>
                  <a:pt x="4594" y="187"/>
                </a:lnTo>
                <a:lnTo>
                  <a:pt x="4595" y="221"/>
                </a:lnTo>
                <a:lnTo>
                  <a:pt x="4595" y="323"/>
                </a:lnTo>
                <a:lnTo>
                  <a:pt x="4596" y="323"/>
                </a:lnTo>
                <a:lnTo>
                  <a:pt x="4597" y="323"/>
                </a:lnTo>
                <a:lnTo>
                  <a:pt x="4597" y="255"/>
                </a:lnTo>
                <a:lnTo>
                  <a:pt x="4598" y="238"/>
                </a:lnTo>
                <a:lnTo>
                  <a:pt x="4598" y="204"/>
                </a:lnTo>
                <a:lnTo>
                  <a:pt x="4599" y="204"/>
                </a:lnTo>
                <a:lnTo>
                  <a:pt x="4599" y="272"/>
                </a:lnTo>
                <a:lnTo>
                  <a:pt x="4600" y="340"/>
                </a:lnTo>
                <a:lnTo>
                  <a:pt x="4601" y="374"/>
                </a:lnTo>
                <a:lnTo>
                  <a:pt x="4601" y="358"/>
                </a:lnTo>
                <a:lnTo>
                  <a:pt x="4602" y="289"/>
                </a:lnTo>
                <a:lnTo>
                  <a:pt x="4603" y="272"/>
                </a:lnTo>
                <a:lnTo>
                  <a:pt x="4603" y="221"/>
                </a:lnTo>
                <a:lnTo>
                  <a:pt x="4604" y="221"/>
                </a:lnTo>
                <a:lnTo>
                  <a:pt x="4604" y="204"/>
                </a:lnTo>
                <a:lnTo>
                  <a:pt x="4605" y="221"/>
                </a:lnTo>
                <a:lnTo>
                  <a:pt x="4605" y="238"/>
                </a:lnTo>
                <a:lnTo>
                  <a:pt x="4606" y="255"/>
                </a:lnTo>
                <a:lnTo>
                  <a:pt x="4607" y="255"/>
                </a:lnTo>
                <a:lnTo>
                  <a:pt x="4607" y="272"/>
                </a:lnTo>
                <a:lnTo>
                  <a:pt x="4608" y="289"/>
                </a:lnTo>
                <a:lnTo>
                  <a:pt x="4608" y="289"/>
                </a:lnTo>
                <a:lnTo>
                  <a:pt x="4609" y="272"/>
                </a:lnTo>
                <a:lnTo>
                  <a:pt x="4609" y="272"/>
                </a:lnTo>
                <a:lnTo>
                  <a:pt x="4610" y="272"/>
                </a:lnTo>
                <a:lnTo>
                  <a:pt x="4610" y="255"/>
                </a:lnTo>
                <a:lnTo>
                  <a:pt x="4611" y="272"/>
                </a:lnTo>
                <a:lnTo>
                  <a:pt x="4612" y="255"/>
                </a:lnTo>
                <a:lnTo>
                  <a:pt x="4612" y="255"/>
                </a:lnTo>
                <a:lnTo>
                  <a:pt x="4613" y="255"/>
                </a:lnTo>
                <a:lnTo>
                  <a:pt x="4613" y="272"/>
                </a:lnTo>
                <a:lnTo>
                  <a:pt x="4614" y="272"/>
                </a:lnTo>
                <a:lnTo>
                  <a:pt x="4614" y="272"/>
                </a:lnTo>
                <a:lnTo>
                  <a:pt x="4615" y="272"/>
                </a:lnTo>
                <a:lnTo>
                  <a:pt x="4616" y="238"/>
                </a:lnTo>
                <a:lnTo>
                  <a:pt x="4616" y="221"/>
                </a:lnTo>
                <a:lnTo>
                  <a:pt x="4617" y="187"/>
                </a:lnTo>
                <a:lnTo>
                  <a:pt x="4617" y="221"/>
                </a:lnTo>
                <a:lnTo>
                  <a:pt x="4618" y="187"/>
                </a:lnTo>
                <a:lnTo>
                  <a:pt x="4618" y="187"/>
                </a:lnTo>
                <a:lnTo>
                  <a:pt x="4619" y="255"/>
                </a:lnTo>
                <a:lnTo>
                  <a:pt x="4620" y="289"/>
                </a:lnTo>
                <a:lnTo>
                  <a:pt x="4620" y="289"/>
                </a:lnTo>
                <a:lnTo>
                  <a:pt x="4621" y="238"/>
                </a:lnTo>
                <a:lnTo>
                  <a:pt x="4621" y="170"/>
                </a:lnTo>
                <a:lnTo>
                  <a:pt x="4622" y="153"/>
                </a:lnTo>
                <a:lnTo>
                  <a:pt x="4622" y="187"/>
                </a:lnTo>
                <a:lnTo>
                  <a:pt x="4623" y="272"/>
                </a:lnTo>
                <a:lnTo>
                  <a:pt x="4624" y="289"/>
                </a:lnTo>
                <a:lnTo>
                  <a:pt x="4624" y="272"/>
                </a:lnTo>
                <a:lnTo>
                  <a:pt x="4625" y="255"/>
                </a:lnTo>
                <a:lnTo>
                  <a:pt x="4625" y="238"/>
                </a:lnTo>
                <a:lnTo>
                  <a:pt x="4626" y="255"/>
                </a:lnTo>
                <a:lnTo>
                  <a:pt x="4626" y="272"/>
                </a:lnTo>
                <a:lnTo>
                  <a:pt x="4627" y="272"/>
                </a:lnTo>
                <a:lnTo>
                  <a:pt x="4627" y="238"/>
                </a:lnTo>
                <a:lnTo>
                  <a:pt x="4628" y="238"/>
                </a:lnTo>
                <a:lnTo>
                  <a:pt x="4629" y="221"/>
                </a:lnTo>
                <a:lnTo>
                  <a:pt x="4629" y="238"/>
                </a:lnTo>
                <a:lnTo>
                  <a:pt x="4630" y="238"/>
                </a:lnTo>
                <a:lnTo>
                  <a:pt x="4630" y="238"/>
                </a:lnTo>
                <a:lnTo>
                  <a:pt x="4631" y="238"/>
                </a:lnTo>
                <a:lnTo>
                  <a:pt x="4631" y="238"/>
                </a:lnTo>
                <a:lnTo>
                  <a:pt x="4632" y="238"/>
                </a:lnTo>
                <a:lnTo>
                  <a:pt x="4633" y="255"/>
                </a:lnTo>
                <a:lnTo>
                  <a:pt x="4633" y="255"/>
                </a:lnTo>
                <a:lnTo>
                  <a:pt x="4634" y="238"/>
                </a:lnTo>
                <a:lnTo>
                  <a:pt x="4635" y="238"/>
                </a:lnTo>
                <a:lnTo>
                  <a:pt x="4635" y="221"/>
                </a:lnTo>
                <a:lnTo>
                  <a:pt x="4636" y="238"/>
                </a:lnTo>
                <a:lnTo>
                  <a:pt x="4636" y="255"/>
                </a:lnTo>
                <a:lnTo>
                  <a:pt x="4637" y="255"/>
                </a:lnTo>
                <a:lnTo>
                  <a:pt x="4637" y="238"/>
                </a:lnTo>
                <a:lnTo>
                  <a:pt x="4638" y="187"/>
                </a:lnTo>
                <a:lnTo>
                  <a:pt x="4639" y="187"/>
                </a:lnTo>
                <a:lnTo>
                  <a:pt x="4639" y="170"/>
                </a:lnTo>
                <a:lnTo>
                  <a:pt x="4640" y="204"/>
                </a:lnTo>
                <a:lnTo>
                  <a:pt x="4640" y="255"/>
                </a:lnTo>
                <a:lnTo>
                  <a:pt x="4641" y="238"/>
                </a:lnTo>
                <a:lnTo>
                  <a:pt x="4641" y="255"/>
                </a:lnTo>
                <a:lnTo>
                  <a:pt x="4642" y="255"/>
                </a:lnTo>
                <a:lnTo>
                  <a:pt x="4643" y="255"/>
                </a:lnTo>
                <a:lnTo>
                  <a:pt x="4643" y="255"/>
                </a:lnTo>
                <a:lnTo>
                  <a:pt x="4644" y="272"/>
                </a:lnTo>
                <a:lnTo>
                  <a:pt x="4644" y="272"/>
                </a:lnTo>
                <a:lnTo>
                  <a:pt x="4645" y="358"/>
                </a:lnTo>
                <a:lnTo>
                  <a:pt x="4645" y="374"/>
                </a:lnTo>
                <a:lnTo>
                  <a:pt x="4646" y="391"/>
                </a:lnTo>
                <a:lnTo>
                  <a:pt x="4647" y="340"/>
                </a:lnTo>
                <a:lnTo>
                  <a:pt x="4647" y="272"/>
                </a:lnTo>
                <a:lnTo>
                  <a:pt x="4648" y="221"/>
                </a:lnTo>
                <a:lnTo>
                  <a:pt x="4648" y="153"/>
                </a:lnTo>
                <a:lnTo>
                  <a:pt x="4649" y="170"/>
                </a:lnTo>
                <a:lnTo>
                  <a:pt x="4649" y="204"/>
                </a:lnTo>
                <a:lnTo>
                  <a:pt x="4650" y="255"/>
                </a:lnTo>
                <a:lnTo>
                  <a:pt x="4651" y="272"/>
                </a:lnTo>
                <a:lnTo>
                  <a:pt x="4651" y="272"/>
                </a:lnTo>
                <a:lnTo>
                  <a:pt x="4652" y="272"/>
                </a:lnTo>
                <a:lnTo>
                  <a:pt x="4652" y="272"/>
                </a:lnTo>
                <a:lnTo>
                  <a:pt x="4653" y="238"/>
                </a:lnTo>
                <a:lnTo>
                  <a:pt x="4653" y="238"/>
                </a:lnTo>
                <a:lnTo>
                  <a:pt x="4654" y="238"/>
                </a:lnTo>
                <a:lnTo>
                  <a:pt x="4654" y="255"/>
                </a:lnTo>
                <a:lnTo>
                  <a:pt x="4655" y="272"/>
                </a:lnTo>
                <a:lnTo>
                  <a:pt x="4656" y="289"/>
                </a:lnTo>
                <a:lnTo>
                  <a:pt x="4656" y="289"/>
                </a:lnTo>
                <a:lnTo>
                  <a:pt x="4657" y="255"/>
                </a:lnTo>
                <a:lnTo>
                  <a:pt x="4657" y="238"/>
                </a:lnTo>
                <a:lnTo>
                  <a:pt x="4658" y="238"/>
                </a:lnTo>
                <a:lnTo>
                  <a:pt x="4658" y="255"/>
                </a:lnTo>
                <a:lnTo>
                  <a:pt x="4659" y="255"/>
                </a:lnTo>
                <a:lnTo>
                  <a:pt x="4660" y="255"/>
                </a:lnTo>
                <a:lnTo>
                  <a:pt x="4660" y="255"/>
                </a:lnTo>
                <a:lnTo>
                  <a:pt x="4661" y="238"/>
                </a:lnTo>
                <a:lnTo>
                  <a:pt x="4661" y="221"/>
                </a:lnTo>
                <a:lnTo>
                  <a:pt x="4662" y="221"/>
                </a:lnTo>
                <a:lnTo>
                  <a:pt x="4662" y="136"/>
                </a:lnTo>
                <a:lnTo>
                  <a:pt x="4663" y="187"/>
                </a:lnTo>
                <a:lnTo>
                  <a:pt x="4664" y="221"/>
                </a:lnTo>
                <a:lnTo>
                  <a:pt x="4664" y="221"/>
                </a:lnTo>
                <a:lnTo>
                  <a:pt x="4665" y="289"/>
                </a:lnTo>
                <a:lnTo>
                  <a:pt x="4665" y="289"/>
                </a:lnTo>
                <a:lnTo>
                  <a:pt x="4666" y="306"/>
                </a:lnTo>
                <a:lnTo>
                  <a:pt x="4666" y="255"/>
                </a:lnTo>
                <a:lnTo>
                  <a:pt x="4667" y="204"/>
                </a:lnTo>
                <a:lnTo>
                  <a:pt x="4668" y="204"/>
                </a:lnTo>
                <a:lnTo>
                  <a:pt x="4668" y="255"/>
                </a:lnTo>
                <a:lnTo>
                  <a:pt x="4669" y="289"/>
                </a:lnTo>
                <a:lnTo>
                  <a:pt x="4670" y="306"/>
                </a:lnTo>
                <a:lnTo>
                  <a:pt x="4670" y="289"/>
                </a:lnTo>
                <a:lnTo>
                  <a:pt x="4671" y="255"/>
                </a:lnTo>
                <a:lnTo>
                  <a:pt x="4671" y="238"/>
                </a:lnTo>
                <a:lnTo>
                  <a:pt x="4672" y="238"/>
                </a:lnTo>
                <a:lnTo>
                  <a:pt x="4672" y="238"/>
                </a:lnTo>
                <a:lnTo>
                  <a:pt x="4673" y="255"/>
                </a:lnTo>
                <a:lnTo>
                  <a:pt x="4674" y="221"/>
                </a:lnTo>
                <a:lnTo>
                  <a:pt x="4674" y="204"/>
                </a:lnTo>
                <a:lnTo>
                  <a:pt x="4675" y="204"/>
                </a:lnTo>
                <a:lnTo>
                  <a:pt x="4675" y="204"/>
                </a:lnTo>
                <a:lnTo>
                  <a:pt x="4676" y="221"/>
                </a:lnTo>
                <a:lnTo>
                  <a:pt x="4676" y="221"/>
                </a:lnTo>
                <a:lnTo>
                  <a:pt x="4677" y="221"/>
                </a:lnTo>
                <a:lnTo>
                  <a:pt x="4677" y="238"/>
                </a:lnTo>
                <a:lnTo>
                  <a:pt x="4678" y="238"/>
                </a:lnTo>
                <a:lnTo>
                  <a:pt x="4679" y="255"/>
                </a:lnTo>
                <a:lnTo>
                  <a:pt x="4679" y="255"/>
                </a:lnTo>
                <a:lnTo>
                  <a:pt x="4680" y="238"/>
                </a:lnTo>
                <a:lnTo>
                  <a:pt x="4680" y="238"/>
                </a:lnTo>
                <a:lnTo>
                  <a:pt x="4681" y="238"/>
                </a:lnTo>
                <a:lnTo>
                  <a:pt x="4681" y="238"/>
                </a:lnTo>
                <a:lnTo>
                  <a:pt x="4682" y="255"/>
                </a:lnTo>
                <a:lnTo>
                  <a:pt x="4683" y="238"/>
                </a:lnTo>
                <a:lnTo>
                  <a:pt x="4683" y="221"/>
                </a:lnTo>
                <a:lnTo>
                  <a:pt x="4684" y="204"/>
                </a:lnTo>
                <a:lnTo>
                  <a:pt x="4684" y="204"/>
                </a:lnTo>
                <a:lnTo>
                  <a:pt x="4685" y="187"/>
                </a:lnTo>
                <a:lnTo>
                  <a:pt x="4685" y="221"/>
                </a:lnTo>
                <a:lnTo>
                  <a:pt x="4686" y="272"/>
                </a:lnTo>
                <a:lnTo>
                  <a:pt x="4687" y="221"/>
                </a:lnTo>
                <a:lnTo>
                  <a:pt x="4687" y="255"/>
                </a:lnTo>
                <a:lnTo>
                  <a:pt x="4688" y="255"/>
                </a:lnTo>
                <a:lnTo>
                  <a:pt x="4688" y="255"/>
                </a:lnTo>
                <a:lnTo>
                  <a:pt x="4689" y="255"/>
                </a:lnTo>
                <a:lnTo>
                  <a:pt x="4689" y="255"/>
                </a:lnTo>
                <a:lnTo>
                  <a:pt x="4690" y="272"/>
                </a:lnTo>
                <a:lnTo>
                  <a:pt x="4691" y="323"/>
                </a:lnTo>
                <a:lnTo>
                  <a:pt x="4691" y="374"/>
                </a:lnTo>
                <a:lnTo>
                  <a:pt x="4692" y="409"/>
                </a:lnTo>
                <a:lnTo>
                  <a:pt x="4692" y="374"/>
                </a:lnTo>
                <a:lnTo>
                  <a:pt x="4693" y="289"/>
                </a:lnTo>
                <a:lnTo>
                  <a:pt x="4693" y="187"/>
                </a:lnTo>
                <a:lnTo>
                  <a:pt x="4694" y="153"/>
                </a:lnTo>
                <a:lnTo>
                  <a:pt x="4694" y="170"/>
                </a:lnTo>
                <a:lnTo>
                  <a:pt x="4695" y="221"/>
                </a:lnTo>
                <a:lnTo>
                  <a:pt x="4696" y="255"/>
                </a:lnTo>
                <a:lnTo>
                  <a:pt x="4696" y="255"/>
                </a:lnTo>
                <a:lnTo>
                  <a:pt x="4697" y="289"/>
                </a:lnTo>
                <a:lnTo>
                  <a:pt x="4697" y="306"/>
                </a:lnTo>
                <a:lnTo>
                  <a:pt x="4698" y="272"/>
                </a:lnTo>
                <a:lnTo>
                  <a:pt x="4698" y="238"/>
                </a:lnTo>
                <a:lnTo>
                  <a:pt x="4699" y="204"/>
                </a:lnTo>
                <a:lnTo>
                  <a:pt x="4700" y="204"/>
                </a:lnTo>
                <a:lnTo>
                  <a:pt x="4700" y="221"/>
                </a:lnTo>
                <a:lnTo>
                  <a:pt x="4701" y="238"/>
                </a:lnTo>
                <a:lnTo>
                  <a:pt x="4702" y="255"/>
                </a:lnTo>
                <a:lnTo>
                  <a:pt x="4702" y="255"/>
                </a:lnTo>
                <a:lnTo>
                  <a:pt x="4703" y="255"/>
                </a:lnTo>
                <a:lnTo>
                  <a:pt x="4703" y="255"/>
                </a:lnTo>
                <a:lnTo>
                  <a:pt x="4704" y="238"/>
                </a:lnTo>
                <a:lnTo>
                  <a:pt x="4704" y="221"/>
                </a:lnTo>
                <a:lnTo>
                  <a:pt x="4705" y="187"/>
                </a:lnTo>
                <a:lnTo>
                  <a:pt x="4706" y="187"/>
                </a:lnTo>
                <a:lnTo>
                  <a:pt x="4706" y="170"/>
                </a:lnTo>
                <a:lnTo>
                  <a:pt x="4707" y="187"/>
                </a:lnTo>
                <a:lnTo>
                  <a:pt x="4707" y="255"/>
                </a:lnTo>
                <a:lnTo>
                  <a:pt x="4708" y="238"/>
                </a:lnTo>
                <a:lnTo>
                  <a:pt x="4708" y="119"/>
                </a:lnTo>
                <a:lnTo>
                  <a:pt x="4709" y="102"/>
                </a:lnTo>
                <a:lnTo>
                  <a:pt x="4710" y="204"/>
                </a:lnTo>
                <a:lnTo>
                  <a:pt x="4710" y="272"/>
                </a:lnTo>
                <a:lnTo>
                  <a:pt x="4711" y="306"/>
                </a:lnTo>
                <a:lnTo>
                  <a:pt x="4711" y="272"/>
                </a:lnTo>
                <a:lnTo>
                  <a:pt x="4712" y="221"/>
                </a:lnTo>
                <a:lnTo>
                  <a:pt x="4712" y="204"/>
                </a:lnTo>
                <a:lnTo>
                  <a:pt x="4713" y="255"/>
                </a:lnTo>
                <a:lnTo>
                  <a:pt x="4714" y="289"/>
                </a:lnTo>
                <a:lnTo>
                  <a:pt x="4714" y="340"/>
                </a:lnTo>
                <a:lnTo>
                  <a:pt x="4715" y="358"/>
                </a:lnTo>
                <a:lnTo>
                  <a:pt x="4715" y="306"/>
                </a:lnTo>
                <a:lnTo>
                  <a:pt x="4716" y="272"/>
                </a:lnTo>
                <a:lnTo>
                  <a:pt x="4716" y="255"/>
                </a:lnTo>
                <a:lnTo>
                  <a:pt x="4717" y="272"/>
                </a:lnTo>
                <a:lnTo>
                  <a:pt x="4717" y="255"/>
                </a:lnTo>
                <a:lnTo>
                  <a:pt x="4718" y="238"/>
                </a:lnTo>
                <a:lnTo>
                  <a:pt x="4719" y="221"/>
                </a:lnTo>
                <a:lnTo>
                  <a:pt x="4719" y="187"/>
                </a:lnTo>
                <a:lnTo>
                  <a:pt x="4720" y="204"/>
                </a:lnTo>
                <a:lnTo>
                  <a:pt x="4720" y="187"/>
                </a:lnTo>
                <a:lnTo>
                  <a:pt x="4721" y="204"/>
                </a:lnTo>
                <a:lnTo>
                  <a:pt x="4721" y="204"/>
                </a:lnTo>
                <a:lnTo>
                  <a:pt x="4722" y="204"/>
                </a:lnTo>
                <a:lnTo>
                  <a:pt x="4723" y="204"/>
                </a:lnTo>
                <a:lnTo>
                  <a:pt x="4723" y="204"/>
                </a:lnTo>
                <a:lnTo>
                  <a:pt x="4724" y="221"/>
                </a:lnTo>
                <a:lnTo>
                  <a:pt x="4724" y="221"/>
                </a:lnTo>
                <a:lnTo>
                  <a:pt x="4725" y="221"/>
                </a:lnTo>
                <a:lnTo>
                  <a:pt x="4725" y="221"/>
                </a:lnTo>
                <a:lnTo>
                  <a:pt x="4726" y="238"/>
                </a:lnTo>
                <a:lnTo>
                  <a:pt x="4727" y="221"/>
                </a:lnTo>
                <a:lnTo>
                  <a:pt x="4727" y="221"/>
                </a:lnTo>
                <a:lnTo>
                  <a:pt x="4728" y="221"/>
                </a:lnTo>
                <a:lnTo>
                  <a:pt x="4728" y="170"/>
                </a:lnTo>
                <a:lnTo>
                  <a:pt x="4729" y="153"/>
                </a:lnTo>
                <a:lnTo>
                  <a:pt x="4729" y="187"/>
                </a:lnTo>
                <a:lnTo>
                  <a:pt x="4730" y="221"/>
                </a:lnTo>
                <a:lnTo>
                  <a:pt x="4731" y="238"/>
                </a:lnTo>
                <a:lnTo>
                  <a:pt x="4731" y="153"/>
                </a:lnTo>
                <a:lnTo>
                  <a:pt x="4732" y="153"/>
                </a:lnTo>
                <a:lnTo>
                  <a:pt x="4732" y="187"/>
                </a:lnTo>
                <a:lnTo>
                  <a:pt x="4733" y="306"/>
                </a:lnTo>
                <a:lnTo>
                  <a:pt x="4733" y="358"/>
                </a:lnTo>
                <a:lnTo>
                  <a:pt x="4734" y="323"/>
                </a:lnTo>
                <a:lnTo>
                  <a:pt x="4735" y="272"/>
                </a:lnTo>
                <a:lnTo>
                  <a:pt x="4735" y="221"/>
                </a:lnTo>
                <a:lnTo>
                  <a:pt x="4736" y="204"/>
                </a:lnTo>
                <a:lnTo>
                  <a:pt x="4737" y="238"/>
                </a:lnTo>
                <a:lnTo>
                  <a:pt x="4737" y="374"/>
                </a:lnTo>
                <a:lnTo>
                  <a:pt x="4738" y="426"/>
                </a:lnTo>
                <a:lnTo>
                  <a:pt x="4738" y="391"/>
                </a:lnTo>
                <a:lnTo>
                  <a:pt x="4739" y="358"/>
                </a:lnTo>
                <a:lnTo>
                  <a:pt x="4739" y="289"/>
                </a:lnTo>
                <a:lnTo>
                  <a:pt x="4740" y="221"/>
                </a:lnTo>
                <a:lnTo>
                  <a:pt x="4741" y="204"/>
                </a:lnTo>
                <a:lnTo>
                  <a:pt x="4741" y="187"/>
                </a:lnTo>
                <a:lnTo>
                  <a:pt x="4742" y="187"/>
                </a:lnTo>
                <a:lnTo>
                  <a:pt x="4742" y="204"/>
                </a:lnTo>
                <a:lnTo>
                  <a:pt x="4743" y="204"/>
                </a:lnTo>
                <a:lnTo>
                  <a:pt x="4743" y="221"/>
                </a:lnTo>
                <a:lnTo>
                  <a:pt x="4744" y="255"/>
                </a:lnTo>
                <a:lnTo>
                  <a:pt x="4744" y="255"/>
                </a:lnTo>
                <a:lnTo>
                  <a:pt x="4745" y="272"/>
                </a:lnTo>
                <a:lnTo>
                  <a:pt x="4746" y="238"/>
                </a:lnTo>
                <a:lnTo>
                  <a:pt x="4746" y="221"/>
                </a:lnTo>
                <a:lnTo>
                  <a:pt x="4747" y="221"/>
                </a:lnTo>
                <a:lnTo>
                  <a:pt x="4747" y="255"/>
                </a:lnTo>
                <a:lnTo>
                  <a:pt x="4748" y="272"/>
                </a:lnTo>
                <a:lnTo>
                  <a:pt x="4748" y="272"/>
                </a:lnTo>
                <a:lnTo>
                  <a:pt x="4749" y="255"/>
                </a:lnTo>
                <a:lnTo>
                  <a:pt x="4750" y="238"/>
                </a:lnTo>
                <a:lnTo>
                  <a:pt x="4750" y="255"/>
                </a:lnTo>
                <a:lnTo>
                  <a:pt x="4751" y="238"/>
                </a:lnTo>
                <a:lnTo>
                  <a:pt x="4751" y="255"/>
                </a:lnTo>
                <a:lnTo>
                  <a:pt x="4752" y="238"/>
                </a:lnTo>
                <a:lnTo>
                  <a:pt x="4752" y="221"/>
                </a:lnTo>
                <a:lnTo>
                  <a:pt x="4753" y="255"/>
                </a:lnTo>
                <a:lnTo>
                  <a:pt x="4754" y="204"/>
                </a:lnTo>
                <a:lnTo>
                  <a:pt x="4754" y="187"/>
                </a:lnTo>
                <a:lnTo>
                  <a:pt x="4755" y="187"/>
                </a:lnTo>
                <a:lnTo>
                  <a:pt x="4755" y="153"/>
                </a:lnTo>
                <a:lnTo>
                  <a:pt x="4756" y="238"/>
                </a:lnTo>
                <a:lnTo>
                  <a:pt x="4756" y="323"/>
                </a:lnTo>
                <a:lnTo>
                  <a:pt x="4757" y="340"/>
                </a:lnTo>
                <a:lnTo>
                  <a:pt x="4758" y="255"/>
                </a:lnTo>
                <a:lnTo>
                  <a:pt x="4758" y="170"/>
                </a:lnTo>
                <a:lnTo>
                  <a:pt x="4759" y="187"/>
                </a:lnTo>
                <a:lnTo>
                  <a:pt x="4759" y="221"/>
                </a:lnTo>
                <a:lnTo>
                  <a:pt x="4760" y="255"/>
                </a:lnTo>
                <a:lnTo>
                  <a:pt x="4760" y="323"/>
                </a:lnTo>
                <a:lnTo>
                  <a:pt x="4761" y="323"/>
                </a:lnTo>
                <a:lnTo>
                  <a:pt x="4761" y="272"/>
                </a:lnTo>
                <a:lnTo>
                  <a:pt x="4762" y="255"/>
                </a:lnTo>
                <a:lnTo>
                  <a:pt x="4763" y="272"/>
                </a:lnTo>
                <a:lnTo>
                  <a:pt x="4763" y="255"/>
                </a:lnTo>
                <a:lnTo>
                  <a:pt x="4764" y="238"/>
                </a:lnTo>
                <a:lnTo>
                  <a:pt x="4764" y="204"/>
                </a:lnTo>
                <a:lnTo>
                  <a:pt x="4765" y="187"/>
                </a:lnTo>
                <a:lnTo>
                  <a:pt x="4765" y="187"/>
                </a:lnTo>
                <a:lnTo>
                  <a:pt x="4766" y="204"/>
                </a:lnTo>
                <a:lnTo>
                  <a:pt x="4767" y="221"/>
                </a:lnTo>
                <a:lnTo>
                  <a:pt x="4767" y="221"/>
                </a:lnTo>
                <a:lnTo>
                  <a:pt x="4768" y="221"/>
                </a:lnTo>
                <a:lnTo>
                  <a:pt x="4769" y="238"/>
                </a:lnTo>
                <a:lnTo>
                  <a:pt x="4769" y="255"/>
                </a:lnTo>
                <a:lnTo>
                  <a:pt x="4770" y="289"/>
                </a:lnTo>
                <a:lnTo>
                  <a:pt x="4770" y="272"/>
                </a:lnTo>
                <a:lnTo>
                  <a:pt x="4771" y="238"/>
                </a:lnTo>
                <a:lnTo>
                  <a:pt x="4771" y="238"/>
                </a:lnTo>
                <a:lnTo>
                  <a:pt x="4772" y="238"/>
                </a:lnTo>
                <a:lnTo>
                  <a:pt x="4773" y="221"/>
                </a:lnTo>
                <a:lnTo>
                  <a:pt x="4773" y="238"/>
                </a:lnTo>
                <a:lnTo>
                  <a:pt x="4774" y="221"/>
                </a:lnTo>
                <a:lnTo>
                  <a:pt x="4774" y="221"/>
                </a:lnTo>
                <a:lnTo>
                  <a:pt x="4775" y="238"/>
                </a:lnTo>
                <a:lnTo>
                  <a:pt x="4775" y="255"/>
                </a:lnTo>
                <a:lnTo>
                  <a:pt x="4776" y="272"/>
                </a:lnTo>
                <a:lnTo>
                  <a:pt x="4777" y="187"/>
                </a:lnTo>
                <a:lnTo>
                  <a:pt x="4777" y="136"/>
                </a:lnTo>
                <a:lnTo>
                  <a:pt x="4778" y="221"/>
                </a:lnTo>
                <a:lnTo>
                  <a:pt x="4778" y="323"/>
                </a:lnTo>
                <a:lnTo>
                  <a:pt x="4779" y="306"/>
                </a:lnTo>
                <a:lnTo>
                  <a:pt x="4779" y="255"/>
                </a:lnTo>
                <a:lnTo>
                  <a:pt x="4780" y="238"/>
                </a:lnTo>
                <a:lnTo>
                  <a:pt x="4781" y="204"/>
                </a:lnTo>
                <a:lnTo>
                  <a:pt x="4781" y="204"/>
                </a:lnTo>
                <a:lnTo>
                  <a:pt x="4782" y="272"/>
                </a:lnTo>
                <a:lnTo>
                  <a:pt x="4782" y="358"/>
                </a:lnTo>
                <a:lnTo>
                  <a:pt x="4783" y="374"/>
                </a:lnTo>
                <a:lnTo>
                  <a:pt x="4783" y="374"/>
                </a:lnTo>
                <a:lnTo>
                  <a:pt x="4784" y="306"/>
                </a:lnTo>
                <a:lnTo>
                  <a:pt x="4784" y="255"/>
                </a:lnTo>
                <a:lnTo>
                  <a:pt x="4785" y="187"/>
                </a:lnTo>
                <a:lnTo>
                  <a:pt x="4786" y="187"/>
                </a:lnTo>
                <a:lnTo>
                  <a:pt x="4786" y="221"/>
                </a:lnTo>
                <a:lnTo>
                  <a:pt x="4787" y="255"/>
                </a:lnTo>
                <a:lnTo>
                  <a:pt x="4787" y="238"/>
                </a:lnTo>
                <a:lnTo>
                  <a:pt x="4788" y="238"/>
                </a:lnTo>
                <a:lnTo>
                  <a:pt x="4788" y="221"/>
                </a:lnTo>
                <a:lnTo>
                  <a:pt x="4789" y="238"/>
                </a:lnTo>
                <a:lnTo>
                  <a:pt x="4790" y="221"/>
                </a:lnTo>
                <a:lnTo>
                  <a:pt x="4790" y="221"/>
                </a:lnTo>
                <a:lnTo>
                  <a:pt x="4791" y="221"/>
                </a:lnTo>
                <a:lnTo>
                  <a:pt x="4791" y="238"/>
                </a:lnTo>
                <a:lnTo>
                  <a:pt x="4792" y="238"/>
                </a:lnTo>
                <a:lnTo>
                  <a:pt x="4792" y="221"/>
                </a:lnTo>
                <a:lnTo>
                  <a:pt x="4793" y="238"/>
                </a:lnTo>
                <a:lnTo>
                  <a:pt x="4794" y="221"/>
                </a:lnTo>
                <a:lnTo>
                  <a:pt x="4794" y="238"/>
                </a:lnTo>
                <a:lnTo>
                  <a:pt x="4795" y="221"/>
                </a:lnTo>
                <a:lnTo>
                  <a:pt x="4795" y="221"/>
                </a:lnTo>
                <a:lnTo>
                  <a:pt x="4796" y="221"/>
                </a:lnTo>
                <a:lnTo>
                  <a:pt x="4796" y="221"/>
                </a:lnTo>
                <a:lnTo>
                  <a:pt x="4797" y="221"/>
                </a:lnTo>
                <a:lnTo>
                  <a:pt x="4798" y="187"/>
                </a:lnTo>
                <a:lnTo>
                  <a:pt x="4798" y="204"/>
                </a:lnTo>
                <a:lnTo>
                  <a:pt x="4799" y="289"/>
                </a:lnTo>
                <a:lnTo>
                  <a:pt x="4799" y="221"/>
                </a:lnTo>
                <a:lnTo>
                  <a:pt x="4800" y="119"/>
                </a:lnTo>
                <a:lnTo>
                  <a:pt x="4800" y="102"/>
                </a:lnTo>
                <a:lnTo>
                  <a:pt x="4801" y="170"/>
                </a:lnTo>
                <a:lnTo>
                  <a:pt x="4802" y="238"/>
                </a:lnTo>
                <a:lnTo>
                  <a:pt x="4802" y="289"/>
                </a:lnTo>
                <a:lnTo>
                  <a:pt x="4803" y="272"/>
                </a:lnTo>
                <a:lnTo>
                  <a:pt x="4804" y="255"/>
                </a:lnTo>
                <a:lnTo>
                  <a:pt x="4804" y="255"/>
                </a:lnTo>
                <a:lnTo>
                  <a:pt x="4805" y="289"/>
                </a:lnTo>
                <a:lnTo>
                  <a:pt x="4805" y="323"/>
                </a:lnTo>
                <a:lnTo>
                  <a:pt x="4806" y="358"/>
                </a:lnTo>
                <a:lnTo>
                  <a:pt x="4806" y="409"/>
                </a:lnTo>
                <a:lnTo>
                  <a:pt x="4807" y="391"/>
                </a:lnTo>
                <a:lnTo>
                  <a:pt x="4807" y="340"/>
                </a:lnTo>
                <a:lnTo>
                  <a:pt x="4808" y="272"/>
                </a:lnTo>
                <a:lnTo>
                  <a:pt x="4809" y="238"/>
                </a:lnTo>
                <a:lnTo>
                  <a:pt x="4809" y="238"/>
                </a:lnTo>
                <a:lnTo>
                  <a:pt x="4810" y="221"/>
                </a:lnTo>
                <a:lnTo>
                  <a:pt x="4810" y="204"/>
                </a:lnTo>
                <a:lnTo>
                  <a:pt x="4811" y="187"/>
                </a:lnTo>
                <a:lnTo>
                  <a:pt x="4811" y="170"/>
                </a:lnTo>
                <a:lnTo>
                  <a:pt x="4812" y="170"/>
                </a:lnTo>
                <a:lnTo>
                  <a:pt x="4813" y="170"/>
                </a:lnTo>
                <a:lnTo>
                  <a:pt x="4813" y="170"/>
                </a:lnTo>
                <a:lnTo>
                  <a:pt x="4814" y="187"/>
                </a:lnTo>
                <a:lnTo>
                  <a:pt x="4814" y="187"/>
                </a:lnTo>
                <a:lnTo>
                  <a:pt x="4815" y="204"/>
                </a:lnTo>
                <a:lnTo>
                  <a:pt x="4815" y="204"/>
                </a:lnTo>
                <a:lnTo>
                  <a:pt x="4816" y="221"/>
                </a:lnTo>
                <a:lnTo>
                  <a:pt x="4817" y="238"/>
                </a:lnTo>
                <a:lnTo>
                  <a:pt x="4817" y="221"/>
                </a:lnTo>
                <a:lnTo>
                  <a:pt x="4818" y="221"/>
                </a:lnTo>
                <a:lnTo>
                  <a:pt x="4818" y="238"/>
                </a:lnTo>
                <a:lnTo>
                  <a:pt x="4819" y="255"/>
                </a:lnTo>
                <a:lnTo>
                  <a:pt x="4819" y="255"/>
                </a:lnTo>
                <a:lnTo>
                  <a:pt x="4820" y="221"/>
                </a:lnTo>
                <a:lnTo>
                  <a:pt x="4821" y="204"/>
                </a:lnTo>
                <a:lnTo>
                  <a:pt x="4821" y="187"/>
                </a:lnTo>
                <a:lnTo>
                  <a:pt x="4822" y="238"/>
                </a:lnTo>
                <a:lnTo>
                  <a:pt x="4822" y="238"/>
                </a:lnTo>
                <a:lnTo>
                  <a:pt x="4823" y="221"/>
                </a:lnTo>
                <a:lnTo>
                  <a:pt x="4823" y="238"/>
                </a:lnTo>
                <a:lnTo>
                  <a:pt x="4824" y="187"/>
                </a:lnTo>
                <a:lnTo>
                  <a:pt x="4824" y="238"/>
                </a:lnTo>
                <a:lnTo>
                  <a:pt x="4825" y="323"/>
                </a:lnTo>
                <a:lnTo>
                  <a:pt x="4826" y="340"/>
                </a:lnTo>
                <a:lnTo>
                  <a:pt x="4826" y="255"/>
                </a:lnTo>
                <a:lnTo>
                  <a:pt x="4827" y="221"/>
                </a:lnTo>
                <a:lnTo>
                  <a:pt x="4827" y="255"/>
                </a:lnTo>
                <a:lnTo>
                  <a:pt x="4828" y="323"/>
                </a:lnTo>
                <a:lnTo>
                  <a:pt x="4828" y="426"/>
                </a:lnTo>
                <a:lnTo>
                  <a:pt x="4829" y="409"/>
                </a:lnTo>
                <a:lnTo>
                  <a:pt x="4830" y="391"/>
                </a:lnTo>
                <a:lnTo>
                  <a:pt x="4830" y="289"/>
                </a:lnTo>
                <a:lnTo>
                  <a:pt x="4831" y="204"/>
                </a:lnTo>
                <a:lnTo>
                  <a:pt x="4831" y="153"/>
                </a:lnTo>
                <a:lnTo>
                  <a:pt x="4832" y="170"/>
                </a:lnTo>
                <a:lnTo>
                  <a:pt x="4832" y="187"/>
                </a:lnTo>
                <a:lnTo>
                  <a:pt x="4833" y="255"/>
                </a:lnTo>
                <a:lnTo>
                  <a:pt x="4834" y="272"/>
                </a:lnTo>
                <a:lnTo>
                  <a:pt x="4834" y="272"/>
                </a:lnTo>
                <a:lnTo>
                  <a:pt x="4835" y="272"/>
                </a:lnTo>
                <a:lnTo>
                  <a:pt x="4836" y="255"/>
                </a:lnTo>
                <a:lnTo>
                  <a:pt x="4836" y="255"/>
                </a:lnTo>
                <a:lnTo>
                  <a:pt x="4837" y="221"/>
                </a:lnTo>
                <a:lnTo>
                  <a:pt x="4837" y="221"/>
                </a:lnTo>
                <a:lnTo>
                  <a:pt x="4838" y="221"/>
                </a:lnTo>
                <a:lnTo>
                  <a:pt x="4838" y="238"/>
                </a:lnTo>
                <a:lnTo>
                  <a:pt x="4839" y="238"/>
                </a:lnTo>
                <a:lnTo>
                  <a:pt x="4840" y="272"/>
                </a:lnTo>
                <a:lnTo>
                  <a:pt x="4840" y="272"/>
                </a:lnTo>
                <a:lnTo>
                  <a:pt x="4841" y="255"/>
                </a:lnTo>
                <a:lnTo>
                  <a:pt x="4841" y="238"/>
                </a:lnTo>
                <a:lnTo>
                  <a:pt x="4842" y="238"/>
                </a:lnTo>
                <a:lnTo>
                  <a:pt x="4842" y="238"/>
                </a:lnTo>
                <a:lnTo>
                  <a:pt x="4843" y="238"/>
                </a:lnTo>
                <a:lnTo>
                  <a:pt x="4844" y="238"/>
                </a:lnTo>
                <a:lnTo>
                  <a:pt x="4844" y="255"/>
                </a:lnTo>
                <a:lnTo>
                  <a:pt x="4845" y="255"/>
                </a:lnTo>
                <a:lnTo>
                  <a:pt x="4845" y="204"/>
                </a:lnTo>
                <a:lnTo>
                  <a:pt x="4846" y="153"/>
                </a:lnTo>
                <a:lnTo>
                  <a:pt x="4846" y="170"/>
                </a:lnTo>
                <a:lnTo>
                  <a:pt x="4847" y="221"/>
                </a:lnTo>
                <a:lnTo>
                  <a:pt x="4848" y="255"/>
                </a:lnTo>
                <a:lnTo>
                  <a:pt x="4848" y="306"/>
                </a:lnTo>
                <a:lnTo>
                  <a:pt x="4849" y="289"/>
                </a:lnTo>
                <a:lnTo>
                  <a:pt x="4849" y="272"/>
                </a:lnTo>
                <a:lnTo>
                  <a:pt x="4850" y="221"/>
                </a:lnTo>
                <a:lnTo>
                  <a:pt x="4850" y="204"/>
                </a:lnTo>
                <a:lnTo>
                  <a:pt x="4851" y="204"/>
                </a:lnTo>
                <a:lnTo>
                  <a:pt x="4851" y="221"/>
                </a:lnTo>
                <a:lnTo>
                  <a:pt x="4852" y="272"/>
                </a:lnTo>
                <a:lnTo>
                  <a:pt x="4853" y="272"/>
                </a:lnTo>
                <a:lnTo>
                  <a:pt x="4853" y="238"/>
                </a:lnTo>
                <a:lnTo>
                  <a:pt x="4854" y="221"/>
                </a:lnTo>
                <a:lnTo>
                  <a:pt x="4854" y="255"/>
                </a:lnTo>
                <a:lnTo>
                  <a:pt x="4855" y="238"/>
                </a:lnTo>
                <a:lnTo>
                  <a:pt x="4855" y="238"/>
                </a:lnTo>
                <a:lnTo>
                  <a:pt x="4856" y="238"/>
                </a:lnTo>
                <a:lnTo>
                  <a:pt x="4857" y="238"/>
                </a:lnTo>
                <a:lnTo>
                  <a:pt x="4857" y="238"/>
                </a:lnTo>
                <a:lnTo>
                  <a:pt x="4858" y="221"/>
                </a:lnTo>
                <a:lnTo>
                  <a:pt x="4858" y="238"/>
                </a:lnTo>
                <a:lnTo>
                  <a:pt x="4859" y="221"/>
                </a:lnTo>
                <a:lnTo>
                  <a:pt x="4859" y="238"/>
                </a:lnTo>
                <a:lnTo>
                  <a:pt x="4860" y="238"/>
                </a:lnTo>
                <a:lnTo>
                  <a:pt x="4861" y="238"/>
                </a:lnTo>
                <a:lnTo>
                  <a:pt x="4861" y="221"/>
                </a:lnTo>
                <a:lnTo>
                  <a:pt x="4862" y="238"/>
                </a:lnTo>
                <a:lnTo>
                  <a:pt x="4862" y="255"/>
                </a:lnTo>
                <a:lnTo>
                  <a:pt x="4863" y="238"/>
                </a:lnTo>
                <a:lnTo>
                  <a:pt x="4863" y="221"/>
                </a:lnTo>
                <a:lnTo>
                  <a:pt x="4864" y="221"/>
                </a:lnTo>
                <a:lnTo>
                  <a:pt x="4865" y="238"/>
                </a:lnTo>
                <a:lnTo>
                  <a:pt x="4865" y="238"/>
                </a:lnTo>
                <a:lnTo>
                  <a:pt x="4866" y="221"/>
                </a:lnTo>
                <a:lnTo>
                  <a:pt x="4866" y="204"/>
                </a:lnTo>
                <a:lnTo>
                  <a:pt x="4867" y="204"/>
                </a:lnTo>
                <a:lnTo>
                  <a:pt x="4868" y="187"/>
                </a:lnTo>
                <a:lnTo>
                  <a:pt x="4868" y="170"/>
                </a:lnTo>
                <a:lnTo>
                  <a:pt x="4869" y="102"/>
                </a:lnTo>
                <a:lnTo>
                  <a:pt x="4869" y="102"/>
                </a:lnTo>
                <a:lnTo>
                  <a:pt x="4870" y="221"/>
                </a:lnTo>
                <a:lnTo>
                  <a:pt x="4871" y="289"/>
                </a:lnTo>
                <a:lnTo>
                  <a:pt x="4871" y="323"/>
                </a:lnTo>
                <a:lnTo>
                  <a:pt x="4872" y="323"/>
                </a:lnTo>
                <a:lnTo>
                  <a:pt x="4872" y="306"/>
                </a:lnTo>
                <a:lnTo>
                  <a:pt x="4873" y="289"/>
                </a:lnTo>
                <a:lnTo>
                  <a:pt x="4873" y="289"/>
                </a:lnTo>
                <a:lnTo>
                  <a:pt x="4874" y="358"/>
                </a:lnTo>
                <a:lnTo>
                  <a:pt x="4874" y="391"/>
                </a:lnTo>
                <a:lnTo>
                  <a:pt x="4875" y="409"/>
                </a:lnTo>
                <a:lnTo>
                  <a:pt x="4876" y="358"/>
                </a:lnTo>
                <a:lnTo>
                  <a:pt x="4876" y="255"/>
                </a:lnTo>
                <a:lnTo>
                  <a:pt x="4877" y="204"/>
                </a:lnTo>
                <a:lnTo>
                  <a:pt x="4877" y="170"/>
                </a:lnTo>
                <a:lnTo>
                  <a:pt x="4878" y="187"/>
                </a:lnTo>
                <a:lnTo>
                  <a:pt x="4878" y="221"/>
                </a:lnTo>
                <a:lnTo>
                  <a:pt x="4879" y="238"/>
                </a:lnTo>
                <a:lnTo>
                  <a:pt x="4880" y="238"/>
                </a:lnTo>
                <a:lnTo>
                  <a:pt x="4880" y="238"/>
                </a:lnTo>
                <a:lnTo>
                  <a:pt x="4881" y="221"/>
                </a:lnTo>
                <a:lnTo>
                  <a:pt x="4881" y="221"/>
                </a:lnTo>
                <a:lnTo>
                  <a:pt x="4882" y="204"/>
                </a:lnTo>
                <a:lnTo>
                  <a:pt x="4882" y="221"/>
                </a:lnTo>
                <a:lnTo>
                  <a:pt x="4883" y="204"/>
                </a:lnTo>
                <a:lnTo>
                  <a:pt x="4884" y="204"/>
                </a:lnTo>
                <a:lnTo>
                  <a:pt x="4884" y="204"/>
                </a:lnTo>
                <a:lnTo>
                  <a:pt x="4885" y="204"/>
                </a:lnTo>
                <a:lnTo>
                  <a:pt x="4885" y="204"/>
                </a:lnTo>
                <a:lnTo>
                  <a:pt x="4886" y="221"/>
                </a:lnTo>
                <a:lnTo>
                  <a:pt x="4886" y="221"/>
                </a:lnTo>
                <a:lnTo>
                  <a:pt x="4887" y="238"/>
                </a:lnTo>
                <a:lnTo>
                  <a:pt x="4888" y="238"/>
                </a:lnTo>
                <a:lnTo>
                  <a:pt x="4888" y="238"/>
                </a:lnTo>
                <a:lnTo>
                  <a:pt x="4889" y="204"/>
                </a:lnTo>
                <a:lnTo>
                  <a:pt x="4889" y="187"/>
                </a:lnTo>
                <a:lnTo>
                  <a:pt x="4890" y="204"/>
                </a:lnTo>
                <a:lnTo>
                  <a:pt x="4890" y="255"/>
                </a:lnTo>
                <a:lnTo>
                  <a:pt x="4891" y="255"/>
                </a:lnTo>
                <a:lnTo>
                  <a:pt x="4891" y="187"/>
                </a:lnTo>
                <a:lnTo>
                  <a:pt x="4892" y="153"/>
                </a:lnTo>
                <a:lnTo>
                  <a:pt x="4893" y="204"/>
                </a:lnTo>
                <a:lnTo>
                  <a:pt x="4893" y="272"/>
                </a:lnTo>
                <a:lnTo>
                  <a:pt x="4894" y="340"/>
                </a:lnTo>
                <a:lnTo>
                  <a:pt x="4894" y="289"/>
                </a:lnTo>
                <a:lnTo>
                  <a:pt x="4895" y="221"/>
                </a:lnTo>
                <a:lnTo>
                  <a:pt x="4895" y="221"/>
                </a:lnTo>
                <a:lnTo>
                  <a:pt x="4896" y="238"/>
                </a:lnTo>
                <a:lnTo>
                  <a:pt x="4897" y="289"/>
                </a:lnTo>
                <a:lnTo>
                  <a:pt x="4897" y="340"/>
                </a:lnTo>
                <a:lnTo>
                  <a:pt x="4898" y="340"/>
                </a:lnTo>
                <a:lnTo>
                  <a:pt x="4898" y="323"/>
                </a:lnTo>
                <a:lnTo>
                  <a:pt x="4899" y="289"/>
                </a:lnTo>
                <a:lnTo>
                  <a:pt x="4899" y="289"/>
                </a:lnTo>
                <a:lnTo>
                  <a:pt x="4900" y="238"/>
                </a:lnTo>
                <a:lnTo>
                  <a:pt x="4901" y="238"/>
                </a:lnTo>
                <a:lnTo>
                  <a:pt x="4901" y="221"/>
                </a:lnTo>
                <a:lnTo>
                  <a:pt x="4902" y="221"/>
                </a:lnTo>
                <a:lnTo>
                  <a:pt x="4903" y="204"/>
                </a:lnTo>
                <a:lnTo>
                  <a:pt x="4903" y="204"/>
                </a:lnTo>
                <a:lnTo>
                  <a:pt x="4904" y="187"/>
                </a:lnTo>
                <a:lnTo>
                  <a:pt x="4904" y="204"/>
                </a:lnTo>
                <a:lnTo>
                  <a:pt x="4905" y="204"/>
                </a:lnTo>
                <a:lnTo>
                  <a:pt x="4905" y="187"/>
                </a:lnTo>
                <a:lnTo>
                  <a:pt x="4906" y="204"/>
                </a:lnTo>
                <a:lnTo>
                  <a:pt x="4907" y="204"/>
                </a:lnTo>
                <a:lnTo>
                  <a:pt x="4907" y="221"/>
                </a:lnTo>
                <a:lnTo>
                  <a:pt x="4908" y="238"/>
                </a:lnTo>
                <a:lnTo>
                  <a:pt x="4908" y="255"/>
                </a:lnTo>
                <a:lnTo>
                  <a:pt x="4909" y="272"/>
                </a:lnTo>
                <a:lnTo>
                  <a:pt x="4909" y="272"/>
                </a:lnTo>
                <a:lnTo>
                  <a:pt x="4910" y="289"/>
                </a:lnTo>
                <a:lnTo>
                  <a:pt x="4911" y="323"/>
                </a:lnTo>
                <a:lnTo>
                  <a:pt x="4911" y="289"/>
                </a:lnTo>
                <a:lnTo>
                  <a:pt x="4912" y="289"/>
                </a:lnTo>
                <a:lnTo>
                  <a:pt x="4912" y="340"/>
                </a:lnTo>
                <a:lnTo>
                  <a:pt x="4913" y="374"/>
                </a:lnTo>
                <a:lnTo>
                  <a:pt x="4913" y="358"/>
                </a:lnTo>
                <a:lnTo>
                  <a:pt x="4914" y="272"/>
                </a:lnTo>
                <a:lnTo>
                  <a:pt x="4914" y="153"/>
                </a:lnTo>
                <a:lnTo>
                  <a:pt x="4915" y="221"/>
                </a:lnTo>
                <a:lnTo>
                  <a:pt x="4916" y="272"/>
                </a:lnTo>
                <a:lnTo>
                  <a:pt x="4916" y="289"/>
                </a:lnTo>
                <a:lnTo>
                  <a:pt x="4917" y="255"/>
                </a:lnTo>
                <a:lnTo>
                  <a:pt x="4917" y="255"/>
                </a:lnTo>
                <a:lnTo>
                  <a:pt x="4918" y="255"/>
                </a:lnTo>
                <a:lnTo>
                  <a:pt x="4918" y="238"/>
                </a:lnTo>
                <a:lnTo>
                  <a:pt x="4919" y="255"/>
                </a:lnTo>
                <a:lnTo>
                  <a:pt x="4920" y="289"/>
                </a:lnTo>
                <a:lnTo>
                  <a:pt x="4920" y="323"/>
                </a:lnTo>
                <a:lnTo>
                  <a:pt x="4921" y="340"/>
                </a:lnTo>
                <a:lnTo>
                  <a:pt x="4921" y="340"/>
                </a:lnTo>
                <a:lnTo>
                  <a:pt x="4922" y="272"/>
                </a:lnTo>
                <a:lnTo>
                  <a:pt x="4922" y="187"/>
                </a:lnTo>
                <a:lnTo>
                  <a:pt x="4923" y="136"/>
                </a:lnTo>
                <a:lnTo>
                  <a:pt x="4924" y="170"/>
                </a:lnTo>
                <a:lnTo>
                  <a:pt x="4924" y="204"/>
                </a:lnTo>
                <a:lnTo>
                  <a:pt x="4925" y="238"/>
                </a:lnTo>
                <a:lnTo>
                  <a:pt x="4925" y="238"/>
                </a:lnTo>
                <a:lnTo>
                  <a:pt x="4926" y="204"/>
                </a:lnTo>
                <a:lnTo>
                  <a:pt x="4926" y="221"/>
                </a:lnTo>
                <a:lnTo>
                  <a:pt x="4927" y="221"/>
                </a:lnTo>
                <a:lnTo>
                  <a:pt x="4928" y="221"/>
                </a:lnTo>
                <a:lnTo>
                  <a:pt x="4928" y="187"/>
                </a:lnTo>
                <a:lnTo>
                  <a:pt x="4929" y="187"/>
                </a:lnTo>
                <a:lnTo>
                  <a:pt x="4929" y="221"/>
                </a:lnTo>
                <a:lnTo>
                  <a:pt x="4930" y="221"/>
                </a:lnTo>
                <a:lnTo>
                  <a:pt x="4930" y="238"/>
                </a:lnTo>
                <a:lnTo>
                  <a:pt x="4931" y="221"/>
                </a:lnTo>
                <a:lnTo>
                  <a:pt x="4931" y="204"/>
                </a:lnTo>
                <a:lnTo>
                  <a:pt x="4932" y="204"/>
                </a:lnTo>
                <a:lnTo>
                  <a:pt x="4933" y="221"/>
                </a:lnTo>
                <a:lnTo>
                  <a:pt x="4933" y="221"/>
                </a:lnTo>
                <a:lnTo>
                  <a:pt x="4934" y="221"/>
                </a:lnTo>
                <a:lnTo>
                  <a:pt x="4935" y="187"/>
                </a:lnTo>
                <a:lnTo>
                  <a:pt x="4935" y="187"/>
                </a:lnTo>
                <a:lnTo>
                  <a:pt x="4936" y="221"/>
                </a:lnTo>
                <a:lnTo>
                  <a:pt x="4936" y="221"/>
                </a:lnTo>
                <a:lnTo>
                  <a:pt x="4937" y="170"/>
                </a:lnTo>
                <a:lnTo>
                  <a:pt x="4937" y="85"/>
                </a:lnTo>
                <a:lnTo>
                  <a:pt x="4938" y="102"/>
                </a:lnTo>
                <a:lnTo>
                  <a:pt x="4939" y="170"/>
                </a:lnTo>
                <a:lnTo>
                  <a:pt x="4939" y="238"/>
                </a:lnTo>
                <a:lnTo>
                  <a:pt x="4940" y="289"/>
                </a:lnTo>
                <a:lnTo>
                  <a:pt x="4940" y="272"/>
                </a:lnTo>
                <a:lnTo>
                  <a:pt x="4941" y="255"/>
                </a:lnTo>
                <a:lnTo>
                  <a:pt x="4941" y="272"/>
                </a:lnTo>
                <a:lnTo>
                  <a:pt x="4942" y="306"/>
                </a:lnTo>
                <a:lnTo>
                  <a:pt x="4943" y="374"/>
                </a:lnTo>
                <a:lnTo>
                  <a:pt x="4943" y="374"/>
                </a:lnTo>
                <a:lnTo>
                  <a:pt x="4944" y="409"/>
                </a:lnTo>
                <a:lnTo>
                  <a:pt x="4944" y="374"/>
                </a:lnTo>
                <a:lnTo>
                  <a:pt x="4945" y="306"/>
                </a:lnTo>
                <a:lnTo>
                  <a:pt x="4945" y="255"/>
                </a:lnTo>
                <a:lnTo>
                  <a:pt x="4946" y="221"/>
                </a:lnTo>
                <a:lnTo>
                  <a:pt x="4947" y="221"/>
                </a:lnTo>
                <a:lnTo>
                  <a:pt x="4947" y="221"/>
                </a:lnTo>
                <a:lnTo>
                  <a:pt x="4948" y="204"/>
                </a:lnTo>
                <a:lnTo>
                  <a:pt x="4948" y="204"/>
                </a:lnTo>
                <a:lnTo>
                  <a:pt x="4949" y="187"/>
                </a:lnTo>
                <a:lnTo>
                  <a:pt x="4949" y="187"/>
                </a:lnTo>
                <a:lnTo>
                  <a:pt x="4950" y="187"/>
                </a:lnTo>
                <a:lnTo>
                  <a:pt x="4951" y="187"/>
                </a:lnTo>
                <a:lnTo>
                  <a:pt x="4951" y="204"/>
                </a:lnTo>
                <a:lnTo>
                  <a:pt x="4952" y="187"/>
                </a:lnTo>
                <a:lnTo>
                  <a:pt x="4952" y="187"/>
                </a:lnTo>
                <a:lnTo>
                  <a:pt x="4953" y="204"/>
                </a:lnTo>
                <a:lnTo>
                  <a:pt x="4953" y="187"/>
                </a:lnTo>
                <a:lnTo>
                  <a:pt x="4954" y="204"/>
                </a:lnTo>
                <a:lnTo>
                  <a:pt x="4955" y="221"/>
                </a:lnTo>
                <a:lnTo>
                  <a:pt x="4955" y="221"/>
                </a:lnTo>
                <a:lnTo>
                  <a:pt x="4956" y="221"/>
                </a:lnTo>
                <a:lnTo>
                  <a:pt x="4956" y="221"/>
                </a:lnTo>
                <a:lnTo>
                  <a:pt x="4957" y="221"/>
                </a:lnTo>
                <a:lnTo>
                  <a:pt x="4957" y="187"/>
                </a:lnTo>
                <a:lnTo>
                  <a:pt x="4958" y="153"/>
                </a:lnTo>
                <a:lnTo>
                  <a:pt x="4958" y="170"/>
                </a:lnTo>
                <a:lnTo>
                  <a:pt x="4959" y="204"/>
                </a:lnTo>
                <a:lnTo>
                  <a:pt x="4960" y="221"/>
                </a:lnTo>
                <a:lnTo>
                  <a:pt x="4960" y="204"/>
                </a:lnTo>
                <a:lnTo>
                  <a:pt x="4961" y="238"/>
                </a:lnTo>
                <a:lnTo>
                  <a:pt x="4961" y="204"/>
                </a:lnTo>
                <a:lnTo>
                  <a:pt x="4962" y="272"/>
                </a:lnTo>
                <a:lnTo>
                  <a:pt x="4962" y="340"/>
                </a:lnTo>
                <a:lnTo>
                  <a:pt x="4963" y="340"/>
                </a:lnTo>
                <a:lnTo>
                  <a:pt x="4964" y="255"/>
                </a:lnTo>
                <a:lnTo>
                  <a:pt x="4964" y="221"/>
                </a:lnTo>
                <a:lnTo>
                  <a:pt x="4965" y="221"/>
                </a:lnTo>
                <a:lnTo>
                  <a:pt x="4965" y="323"/>
                </a:lnTo>
                <a:lnTo>
                  <a:pt x="4966" y="409"/>
                </a:lnTo>
                <a:lnTo>
                  <a:pt x="4966" y="426"/>
                </a:lnTo>
                <a:lnTo>
                  <a:pt x="4967" y="460"/>
                </a:lnTo>
                <a:lnTo>
                  <a:pt x="4968" y="391"/>
                </a:lnTo>
                <a:lnTo>
                  <a:pt x="4968" y="289"/>
                </a:lnTo>
                <a:lnTo>
                  <a:pt x="4969" y="221"/>
                </a:lnTo>
                <a:lnTo>
                  <a:pt x="4970" y="187"/>
                </a:lnTo>
                <a:lnTo>
                  <a:pt x="4970" y="204"/>
                </a:lnTo>
                <a:lnTo>
                  <a:pt x="4971" y="221"/>
                </a:lnTo>
                <a:lnTo>
                  <a:pt x="4971" y="238"/>
                </a:lnTo>
                <a:lnTo>
                  <a:pt x="4972" y="289"/>
                </a:lnTo>
                <a:lnTo>
                  <a:pt x="4972" y="255"/>
                </a:lnTo>
                <a:lnTo>
                  <a:pt x="4973" y="238"/>
                </a:lnTo>
                <a:lnTo>
                  <a:pt x="4974" y="255"/>
                </a:lnTo>
                <a:lnTo>
                  <a:pt x="4974" y="255"/>
                </a:lnTo>
                <a:lnTo>
                  <a:pt x="4975" y="238"/>
                </a:lnTo>
                <a:lnTo>
                  <a:pt x="4975" y="238"/>
                </a:lnTo>
                <a:lnTo>
                  <a:pt x="4976" y="238"/>
                </a:lnTo>
                <a:lnTo>
                  <a:pt x="4976" y="238"/>
                </a:lnTo>
                <a:lnTo>
                  <a:pt x="4977" y="272"/>
                </a:lnTo>
                <a:lnTo>
                  <a:pt x="4978" y="272"/>
                </a:lnTo>
                <a:lnTo>
                  <a:pt x="4978" y="272"/>
                </a:lnTo>
                <a:lnTo>
                  <a:pt x="4979" y="272"/>
                </a:lnTo>
                <a:lnTo>
                  <a:pt x="4979" y="272"/>
                </a:lnTo>
                <a:lnTo>
                  <a:pt x="4980" y="272"/>
                </a:lnTo>
                <a:lnTo>
                  <a:pt x="4980" y="272"/>
                </a:lnTo>
                <a:lnTo>
                  <a:pt x="4981" y="272"/>
                </a:lnTo>
                <a:lnTo>
                  <a:pt x="4981" y="289"/>
                </a:lnTo>
                <a:lnTo>
                  <a:pt x="4982" y="255"/>
                </a:lnTo>
                <a:lnTo>
                  <a:pt x="4983" y="170"/>
                </a:lnTo>
                <a:lnTo>
                  <a:pt x="4983" y="102"/>
                </a:lnTo>
                <a:lnTo>
                  <a:pt x="4984" y="153"/>
                </a:lnTo>
                <a:lnTo>
                  <a:pt x="4984" y="272"/>
                </a:lnTo>
                <a:lnTo>
                  <a:pt x="4985" y="272"/>
                </a:lnTo>
                <a:lnTo>
                  <a:pt x="4985" y="255"/>
                </a:lnTo>
                <a:lnTo>
                  <a:pt x="4986" y="238"/>
                </a:lnTo>
                <a:lnTo>
                  <a:pt x="4987" y="238"/>
                </a:lnTo>
                <a:lnTo>
                  <a:pt x="4987" y="238"/>
                </a:lnTo>
                <a:lnTo>
                  <a:pt x="4988" y="272"/>
                </a:lnTo>
                <a:lnTo>
                  <a:pt x="4988" y="255"/>
                </a:lnTo>
                <a:lnTo>
                  <a:pt x="4989" y="221"/>
                </a:lnTo>
                <a:lnTo>
                  <a:pt x="4989" y="255"/>
                </a:lnTo>
                <a:lnTo>
                  <a:pt x="4990" y="272"/>
                </a:lnTo>
                <a:lnTo>
                  <a:pt x="4991" y="272"/>
                </a:lnTo>
                <a:lnTo>
                  <a:pt x="4991" y="272"/>
                </a:lnTo>
                <a:lnTo>
                  <a:pt x="4992" y="272"/>
                </a:lnTo>
                <a:lnTo>
                  <a:pt x="4992" y="255"/>
                </a:lnTo>
                <a:lnTo>
                  <a:pt x="4993" y="238"/>
                </a:lnTo>
                <a:lnTo>
                  <a:pt x="4993" y="238"/>
                </a:lnTo>
                <a:lnTo>
                  <a:pt x="4994" y="238"/>
                </a:lnTo>
                <a:lnTo>
                  <a:pt x="4995" y="221"/>
                </a:lnTo>
                <a:lnTo>
                  <a:pt x="4995" y="221"/>
                </a:lnTo>
                <a:lnTo>
                  <a:pt x="4996" y="221"/>
                </a:lnTo>
                <a:lnTo>
                  <a:pt x="4996" y="221"/>
                </a:lnTo>
                <a:lnTo>
                  <a:pt x="4997" y="221"/>
                </a:lnTo>
                <a:lnTo>
                  <a:pt x="4997" y="221"/>
                </a:lnTo>
                <a:lnTo>
                  <a:pt x="4998" y="238"/>
                </a:lnTo>
                <a:lnTo>
                  <a:pt x="4998" y="238"/>
                </a:lnTo>
                <a:lnTo>
                  <a:pt x="4999" y="238"/>
                </a:lnTo>
                <a:lnTo>
                  <a:pt x="5000" y="255"/>
                </a:lnTo>
                <a:lnTo>
                  <a:pt x="5001" y="238"/>
                </a:lnTo>
                <a:lnTo>
                  <a:pt x="5001" y="238"/>
                </a:lnTo>
                <a:lnTo>
                  <a:pt x="5002" y="238"/>
                </a:lnTo>
                <a:lnTo>
                  <a:pt x="5002" y="221"/>
                </a:lnTo>
                <a:lnTo>
                  <a:pt x="5003" y="204"/>
                </a:lnTo>
                <a:lnTo>
                  <a:pt x="5003" y="153"/>
                </a:lnTo>
                <a:lnTo>
                  <a:pt x="5004" y="170"/>
                </a:lnTo>
                <a:lnTo>
                  <a:pt x="5004" y="153"/>
                </a:lnTo>
                <a:lnTo>
                  <a:pt x="5005" y="170"/>
                </a:lnTo>
                <a:lnTo>
                  <a:pt x="5006" y="153"/>
                </a:lnTo>
                <a:lnTo>
                  <a:pt x="5006" y="153"/>
                </a:lnTo>
                <a:lnTo>
                  <a:pt x="5007" y="187"/>
                </a:lnTo>
                <a:lnTo>
                  <a:pt x="5007" y="238"/>
                </a:lnTo>
                <a:lnTo>
                  <a:pt x="5008" y="306"/>
                </a:lnTo>
                <a:lnTo>
                  <a:pt x="5008" y="323"/>
                </a:lnTo>
                <a:lnTo>
                  <a:pt x="5009" y="340"/>
                </a:lnTo>
                <a:lnTo>
                  <a:pt x="5010" y="289"/>
                </a:lnTo>
                <a:lnTo>
                  <a:pt x="5010" y="289"/>
                </a:lnTo>
                <a:lnTo>
                  <a:pt x="5011" y="306"/>
                </a:lnTo>
                <a:lnTo>
                  <a:pt x="5011" y="323"/>
                </a:lnTo>
                <a:lnTo>
                  <a:pt x="5012" y="340"/>
                </a:lnTo>
                <a:lnTo>
                  <a:pt x="5012" y="340"/>
                </a:lnTo>
                <a:lnTo>
                  <a:pt x="5013" y="306"/>
                </a:lnTo>
                <a:lnTo>
                  <a:pt x="5014" y="272"/>
                </a:lnTo>
                <a:lnTo>
                  <a:pt x="5014" y="255"/>
                </a:lnTo>
                <a:lnTo>
                  <a:pt x="5015" y="238"/>
                </a:lnTo>
                <a:lnTo>
                  <a:pt x="5015" y="204"/>
                </a:lnTo>
                <a:lnTo>
                  <a:pt x="5016" y="187"/>
                </a:lnTo>
                <a:lnTo>
                  <a:pt x="5016" y="221"/>
                </a:lnTo>
                <a:lnTo>
                  <a:pt x="5017" y="221"/>
                </a:lnTo>
                <a:lnTo>
                  <a:pt x="5018" y="221"/>
                </a:lnTo>
                <a:lnTo>
                  <a:pt x="5018" y="221"/>
                </a:lnTo>
                <a:lnTo>
                  <a:pt x="5019" y="221"/>
                </a:lnTo>
                <a:lnTo>
                  <a:pt x="5019" y="204"/>
                </a:lnTo>
                <a:lnTo>
                  <a:pt x="5020" y="204"/>
                </a:lnTo>
                <a:lnTo>
                  <a:pt x="5020" y="204"/>
                </a:lnTo>
                <a:lnTo>
                  <a:pt x="5021" y="238"/>
                </a:lnTo>
                <a:lnTo>
                  <a:pt x="5021" y="238"/>
                </a:lnTo>
                <a:lnTo>
                  <a:pt x="5022" y="238"/>
                </a:lnTo>
                <a:lnTo>
                  <a:pt x="5023" y="221"/>
                </a:lnTo>
                <a:lnTo>
                  <a:pt x="5023" y="238"/>
                </a:lnTo>
                <a:lnTo>
                  <a:pt x="5024" y="221"/>
                </a:lnTo>
                <a:lnTo>
                  <a:pt x="5024" y="204"/>
                </a:lnTo>
                <a:lnTo>
                  <a:pt x="5025" y="204"/>
                </a:lnTo>
                <a:lnTo>
                  <a:pt x="5025" y="170"/>
                </a:lnTo>
                <a:lnTo>
                  <a:pt x="5026" y="170"/>
                </a:lnTo>
                <a:lnTo>
                  <a:pt x="5027" y="204"/>
                </a:lnTo>
                <a:lnTo>
                  <a:pt x="5027" y="238"/>
                </a:lnTo>
                <a:lnTo>
                  <a:pt x="5028" y="272"/>
                </a:lnTo>
                <a:lnTo>
                  <a:pt x="5028" y="187"/>
                </a:lnTo>
                <a:lnTo>
                  <a:pt x="5029" y="119"/>
                </a:lnTo>
                <a:lnTo>
                  <a:pt x="5029" y="102"/>
                </a:lnTo>
                <a:lnTo>
                  <a:pt x="5030" y="170"/>
                </a:lnTo>
                <a:lnTo>
                  <a:pt x="5031" y="255"/>
                </a:lnTo>
                <a:lnTo>
                  <a:pt x="5031" y="323"/>
                </a:lnTo>
                <a:lnTo>
                  <a:pt x="5032" y="255"/>
                </a:lnTo>
                <a:lnTo>
                  <a:pt x="5032" y="221"/>
                </a:lnTo>
                <a:lnTo>
                  <a:pt x="5033" y="238"/>
                </a:lnTo>
                <a:lnTo>
                  <a:pt x="5033" y="289"/>
                </a:lnTo>
                <a:lnTo>
                  <a:pt x="5034" y="323"/>
                </a:lnTo>
                <a:lnTo>
                  <a:pt x="5035" y="340"/>
                </a:lnTo>
                <a:lnTo>
                  <a:pt x="5035" y="374"/>
                </a:lnTo>
                <a:lnTo>
                  <a:pt x="5036" y="358"/>
                </a:lnTo>
                <a:lnTo>
                  <a:pt x="5037" y="306"/>
                </a:lnTo>
                <a:lnTo>
                  <a:pt x="5037" y="272"/>
                </a:lnTo>
                <a:lnTo>
                  <a:pt x="5038" y="272"/>
                </a:lnTo>
                <a:lnTo>
                  <a:pt x="5038" y="255"/>
                </a:lnTo>
                <a:lnTo>
                  <a:pt x="5039" y="238"/>
                </a:lnTo>
                <a:lnTo>
                  <a:pt x="5039" y="221"/>
                </a:lnTo>
                <a:lnTo>
                  <a:pt x="5040" y="187"/>
                </a:lnTo>
                <a:lnTo>
                  <a:pt x="5041" y="170"/>
                </a:lnTo>
                <a:lnTo>
                  <a:pt x="5041" y="187"/>
                </a:lnTo>
                <a:lnTo>
                  <a:pt x="5042" y="187"/>
                </a:lnTo>
                <a:lnTo>
                  <a:pt x="5042" y="187"/>
                </a:lnTo>
                <a:lnTo>
                  <a:pt x="5043" y="187"/>
                </a:lnTo>
                <a:lnTo>
                  <a:pt x="5043" y="204"/>
                </a:lnTo>
                <a:lnTo>
                  <a:pt x="5044" y="238"/>
                </a:lnTo>
                <a:lnTo>
                  <a:pt x="5045" y="272"/>
                </a:lnTo>
                <a:lnTo>
                  <a:pt x="5045" y="289"/>
                </a:lnTo>
                <a:lnTo>
                  <a:pt x="5046" y="289"/>
                </a:lnTo>
                <a:lnTo>
                  <a:pt x="5046" y="289"/>
                </a:lnTo>
                <a:lnTo>
                  <a:pt x="5047" y="289"/>
                </a:lnTo>
                <a:lnTo>
                  <a:pt x="5047" y="272"/>
                </a:lnTo>
                <a:lnTo>
                  <a:pt x="5048" y="289"/>
                </a:lnTo>
                <a:lnTo>
                  <a:pt x="5048" y="340"/>
                </a:lnTo>
                <a:lnTo>
                  <a:pt x="5049" y="374"/>
                </a:lnTo>
                <a:lnTo>
                  <a:pt x="5050" y="358"/>
                </a:lnTo>
                <a:lnTo>
                  <a:pt x="5050" y="340"/>
                </a:lnTo>
                <a:lnTo>
                  <a:pt x="5051" y="272"/>
                </a:lnTo>
                <a:lnTo>
                  <a:pt x="5051" y="170"/>
                </a:lnTo>
                <a:lnTo>
                  <a:pt x="5052" y="187"/>
                </a:lnTo>
                <a:lnTo>
                  <a:pt x="5052" y="289"/>
                </a:lnTo>
                <a:lnTo>
                  <a:pt x="5053" y="306"/>
                </a:lnTo>
                <a:lnTo>
                  <a:pt x="5054" y="306"/>
                </a:lnTo>
                <a:lnTo>
                  <a:pt x="5054" y="306"/>
                </a:lnTo>
                <a:lnTo>
                  <a:pt x="5055" y="306"/>
                </a:lnTo>
                <a:lnTo>
                  <a:pt x="5055" y="289"/>
                </a:lnTo>
                <a:lnTo>
                  <a:pt x="5056" y="221"/>
                </a:lnTo>
                <a:lnTo>
                  <a:pt x="5056" y="170"/>
                </a:lnTo>
                <a:lnTo>
                  <a:pt x="5057" y="255"/>
                </a:lnTo>
                <a:lnTo>
                  <a:pt x="5058" y="323"/>
                </a:lnTo>
                <a:lnTo>
                  <a:pt x="5058" y="358"/>
                </a:lnTo>
                <a:lnTo>
                  <a:pt x="5059" y="340"/>
                </a:lnTo>
                <a:lnTo>
                  <a:pt x="5059" y="272"/>
                </a:lnTo>
                <a:lnTo>
                  <a:pt x="5060" y="204"/>
                </a:lnTo>
                <a:lnTo>
                  <a:pt x="5060" y="187"/>
                </a:lnTo>
                <a:lnTo>
                  <a:pt x="5061" y="204"/>
                </a:lnTo>
                <a:lnTo>
                  <a:pt x="5062" y="204"/>
                </a:lnTo>
                <a:lnTo>
                  <a:pt x="5062" y="221"/>
                </a:lnTo>
                <a:lnTo>
                  <a:pt x="5063" y="221"/>
                </a:lnTo>
                <a:lnTo>
                  <a:pt x="5063" y="238"/>
                </a:lnTo>
                <a:lnTo>
                  <a:pt x="5064" y="238"/>
                </a:lnTo>
                <a:lnTo>
                  <a:pt x="5064" y="221"/>
                </a:lnTo>
                <a:lnTo>
                  <a:pt x="5065" y="204"/>
                </a:lnTo>
                <a:lnTo>
                  <a:pt x="5065" y="204"/>
                </a:lnTo>
                <a:lnTo>
                  <a:pt x="5066" y="204"/>
                </a:lnTo>
                <a:lnTo>
                  <a:pt x="5067" y="221"/>
                </a:lnTo>
                <a:lnTo>
                  <a:pt x="5068" y="221"/>
                </a:lnTo>
                <a:lnTo>
                  <a:pt x="5068" y="221"/>
                </a:lnTo>
                <a:lnTo>
                  <a:pt x="5069" y="221"/>
                </a:lnTo>
                <a:lnTo>
                  <a:pt x="5069" y="221"/>
                </a:lnTo>
                <a:lnTo>
                  <a:pt x="5070" y="221"/>
                </a:lnTo>
                <a:lnTo>
                  <a:pt x="5070" y="204"/>
                </a:lnTo>
                <a:lnTo>
                  <a:pt x="5071" y="204"/>
                </a:lnTo>
                <a:lnTo>
                  <a:pt x="5071" y="221"/>
                </a:lnTo>
                <a:lnTo>
                  <a:pt x="5072" y="221"/>
                </a:lnTo>
                <a:lnTo>
                  <a:pt x="5073" y="170"/>
                </a:lnTo>
                <a:lnTo>
                  <a:pt x="5073" y="170"/>
                </a:lnTo>
                <a:lnTo>
                  <a:pt x="5074" y="238"/>
                </a:lnTo>
                <a:lnTo>
                  <a:pt x="5074" y="187"/>
                </a:lnTo>
                <a:lnTo>
                  <a:pt x="5075" y="136"/>
                </a:lnTo>
                <a:lnTo>
                  <a:pt x="5075" y="153"/>
                </a:lnTo>
                <a:lnTo>
                  <a:pt x="5076" y="221"/>
                </a:lnTo>
                <a:lnTo>
                  <a:pt x="5077" y="272"/>
                </a:lnTo>
                <a:lnTo>
                  <a:pt x="5077" y="306"/>
                </a:lnTo>
                <a:lnTo>
                  <a:pt x="5078" y="255"/>
                </a:lnTo>
                <a:lnTo>
                  <a:pt x="5078" y="255"/>
                </a:lnTo>
                <a:lnTo>
                  <a:pt x="5079" y="272"/>
                </a:lnTo>
                <a:lnTo>
                  <a:pt x="5079" y="255"/>
                </a:lnTo>
                <a:lnTo>
                  <a:pt x="5080" y="289"/>
                </a:lnTo>
                <a:lnTo>
                  <a:pt x="5081" y="340"/>
                </a:lnTo>
                <a:lnTo>
                  <a:pt x="5081" y="409"/>
                </a:lnTo>
                <a:lnTo>
                  <a:pt x="5082" y="409"/>
                </a:lnTo>
                <a:lnTo>
                  <a:pt x="5082" y="358"/>
                </a:lnTo>
                <a:lnTo>
                  <a:pt x="5083" y="272"/>
                </a:lnTo>
                <a:lnTo>
                  <a:pt x="5083" y="221"/>
                </a:lnTo>
                <a:lnTo>
                  <a:pt x="5084" y="221"/>
                </a:lnTo>
                <a:lnTo>
                  <a:pt x="5085" y="221"/>
                </a:lnTo>
                <a:lnTo>
                  <a:pt x="5085" y="221"/>
                </a:lnTo>
                <a:lnTo>
                  <a:pt x="5086" y="204"/>
                </a:lnTo>
                <a:lnTo>
                  <a:pt x="5086" y="170"/>
                </a:lnTo>
                <a:lnTo>
                  <a:pt x="5087" y="170"/>
                </a:lnTo>
                <a:lnTo>
                  <a:pt x="5087" y="187"/>
                </a:lnTo>
                <a:lnTo>
                  <a:pt x="5088" y="221"/>
                </a:lnTo>
                <a:lnTo>
                  <a:pt x="5088" y="238"/>
                </a:lnTo>
                <a:lnTo>
                  <a:pt x="5089" y="221"/>
                </a:lnTo>
                <a:lnTo>
                  <a:pt x="5090" y="204"/>
                </a:lnTo>
                <a:lnTo>
                  <a:pt x="5090" y="187"/>
                </a:lnTo>
                <a:lnTo>
                  <a:pt x="5091" y="204"/>
                </a:lnTo>
                <a:lnTo>
                  <a:pt x="5091" y="204"/>
                </a:lnTo>
                <a:lnTo>
                  <a:pt x="5092" y="221"/>
                </a:lnTo>
                <a:lnTo>
                  <a:pt x="5092" y="221"/>
                </a:lnTo>
                <a:lnTo>
                  <a:pt x="5093" y="238"/>
                </a:lnTo>
                <a:lnTo>
                  <a:pt x="5094" y="238"/>
                </a:lnTo>
                <a:lnTo>
                  <a:pt x="5094" y="221"/>
                </a:lnTo>
                <a:lnTo>
                  <a:pt x="5095" y="170"/>
                </a:lnTo>
                <a:lnTo>
                  <a:pt x="5095" y="136"/>
                </a:lnTo>
                <a:lnTo>
                  <a:pt x="5096" y="136"/>
                </a:lnTo>
                <a:lnTo>
                  <a:pt x="5096" y="221"/>
                </a:lnTo>
                <a:lnTo>
                  <a:pt x="5097" y="289"/>
                </a:lnTo>
                <a:lnTo>
                  <a:pt x="5098" y="187"/>
                </a:lnTo>
                <a:lnTo>
                  <a:pt x="5098" y="153"/>
                </a:lnTo>
                <a:lnTo>
                  <a:pt x="5099" y="136"/>
                </a:lnTo>
                <a:lnTo>
                  <a:pt x="5099" y="238"/>
                </a:lnTo>
                <a:lnTo>
                  <a:pt x="5100" y="323"/>
                </a:lnTo>
                <a:lnTo>
                  <a:pt x="5101" y="306"/>
                </a:lnTo>
                <a:lnTo>
                  <a:pt x="5101" y="221"/>
                </a:lnTo>
                <a:lnTo>
                  <a:pt x="5102" y="187"/>
                </a:lnTo>
                <a:lnTo>
                  <a:pt x="5102" y="272"/>
                </a:lnTo>
                <a:lnTo>
                  <a:pt x="5103" y="374"/>
                </a:lnTo>
                <a:lnTo>
                  <a:pt x="5104" y="409"/>
                </a:lnTo>
                <a:lnTo>
                  <a:pt x="5104" y="426"/>
                </a:lnTo>
                <a:lnTo>
                  <a:pt x="5105" y="391"/>
                </a:lnTo>
                <a:lnTo>
                  <a:pt x="5105" y="374"/>
                </a:lnTo>
                <a:lnTo>
                  <a:pt x="5106" y="306"/>
                </a:lnTo>
                <a:lnTo>
                  <a:pt x="5106" y="255"/>
                </a:lnTo>
                <a:lnTo>
                  <a:pt x="5107" y="238"/>
                </a:lnTo>
                <a:lnTo>
                  <a:pt x="5108" y="238"/>
                </a:lnTo>
                <a:lnTo>
                  <a:pt x="5108" y="238"/>
                </a:lnTo>
                <a:lnTo>
                  <a:pt x="5109" y="238"/>
                </a:lnTo>
                <a:lnTo>
                  <a:pt x="5109" y="272"/>
                </a:lnTo>
                <a:lnTo>
                  <a:pt x="5110" y="289"/>
                </a:lnTo>
                <a:lnTo>
                  <a:pt x="5110" y="306"/>
                </a:lnTo>
                <a:lnTo>
                  <a:pt x="5111" y="306"/>
                </a:lnTo>
                <a:lnTo>
                  <a:pt x="5111" y="272"/>
                </a:lnTo>
                <a:lnTo>
                  <a:pt x="5112" y="272"/>
                </a:lnTo>
                <a:lnTo>
                  <a:pt x="5113" y="255"/>
                </a:lnTo>
                <a:lnTo>
                  <a:pt x="5113" y="255"/>
                </a:lnTo>
                <a:lnTo>
                  <a:pt x="5114" y="255"/>
                </a:lnTo>
                <a:lnTo>
                  <a:pt x="5114" y="272"/>
                </a:lnTo>
                <a:lnTo>
                  <a:pt x="5115" y="306"/>
                </a:lnTo>
                <a:lnTo>
                  <a:pt x="5115" y="306"/>
                </a:lnTo>
                <a:lnTo>
                  <a:pt x="5116" y="289"/>
                </a:lnTo>
                <a:lnTo>
                  <a:pt x="5117" y="289"/>
                </a:lnTo>
                <a:lnTo>
                  <a:pt x="5117" y="289"/>
                </a:lnTo>
                <a:lnTo>
                  <a:pt x="5118" y="272"/>
                </a:lnTo>
                <a:lnTo>
                  <a:pt x="5118" y="272"/>
                </a:lnTo>
                <a:lnTo>
                  <a:pt x="5119" y="323"/>
                </a:lnTo>
                <a:lnTo>
                  <a:pt x="5119" y="306"/>
                </a:lnTo>
                <a:lnTo>
                  <a:pt x="5120" y="272"/>
                </a:lnTo>
                <a:lnTo>
                  <a:pt x="5121" y="221"/>
                </a:lnTo>
                <a:lnTo>
                  <a:pt x="5121" y="153"/>
                </a:lnTo>
                <a:lnTo>
                  <a:pt x="5122" y="204"/>
                </a:lnTo>
                <a:lnTo>
                  <a:pt x="5122" y="272"/>
                </a:lnTo>
                <a:lnTo>
                  <a:pt x="5123" y="255"/>
                </a:lnTo>
                <a:lnTo>
                  <a:pt x="5123" y="238"/>
                </a:lnTo>
                <a:lnTo>
                  <a:pt x="5124" y="221"/>
                </a:lnTo>
                <a:lnTo>
                  <a:pt x="5125" y="255"/>
                </a:lnTo>
                <a:lnTo>
                  <a:pt x="5125" y="221"/>
                </a:lnTo>
                <a:lnTo>
                  <a:pt x="5126" y="238"/>
                </a:lnTo>
                <a:lnTo>
                  <a:pt x="5126" y="255"/>
                </a:lnTo>
                <a:lnTo>
                  <a:pt x="5127" y="255"/>
                </a:lnTo>
                <a:lnTo>
                  <a:pt x="5127" y="221"/>
                </a:lnTo>
                <a:lnTo>
                  <a:pt x="5128" y="221"/>
                </a:lnTo>
                <a:lnTo>
                  <a:pt x="5128" y="238"/>
                </a:lnTo>
                <a:lnTo>
                  <a:pt x="5129" y="238"/>
                </a:lnTo>
                <a:lnTo>
                  <a:pt x="5130" y="221"/>
                </a:lnTo>
                <a:lnTo>
                  <a:pt x="5130" y="221"/>
                </a:lnTo>
                <a:lnTo>
                  <a:pt x="5131" y="221"/>
                </a:lnTo>
                <a:lnTo>
                  <a:pt x="5131" y="221"/>
                </a:lnTo>
                <a:lnTo>
                  <a:pt x="5132" y="238"/>
                </a:lnTo>
                <a:lnTo>
                  <a:pt x="5132" y="255"/>
                </a:lnTo>
                <a:lnTo>
                  <a:pt x="5133" y="255"/>
                </a:lnTo>
                <a:lnTo>
                  <a:pt x="5134" y="238"/>
                </a:lnTo>
                <a:lnTo>
                  <a:pt x="5134" y="255"/>
                </a:lnTo>
                <a:lnTo>
                  <a:pt x="5135" y="238"/>
                </a:lnTo>
                <a:lnTo>
                  <a:pt x="5136" y="238"/>
                </a:lnTo>
                <a:lnTo>
                  <a:pt x="5136" y="238"/>
                </a:lnTo>
                <a:lnTo>
                  <a:pt x="5137" y="204"/>
                </a:lnTo>
                <a:lnTo>
                  <a:pt x="5137" y="221"/>
                </a:lnTo>
                <a:lnTo>
                  <a:pt x="5138" y="238"/>
                </a:lnTo>
                <a:lnTo>
                  <a:pt x="5138" y="204"/>
                </a:lnTo>
                <a:lnTo>
                  <a:pt x="5139" y="204"/>
                </a:lnTo>
                <a:lnTo>
                  <a:pt x="5140" y="204"/>
                </a:lnTo>
                <a:lnTo>
                  <a:pt x="5140" y="204"/>
                </a:lnTo>
                <a:lnTo>
                  <a:pt x="5141" y="204"/>
                </a:lnTo>
                <a:lnTo>
                  <a:pt x="5141" y="170"/>
                </a:lnTo>
                <a:lnTo>
                  <a:pt x="5142" y="153"/>
                </a:lnTo>
                <a:lnTo>
                  <a:pt x="5142" y="153"/>
                </a:lnTo>
                <a:lnTo>
                  <a:pt x="5143" y="170"/>
                </a:lnTo>
                <a:lnTo>
                  <a:pt x="5144" y="170"/>
                </a:lnTo>
                <a:lnTo>
                  <a:pt x="5144" y="153"/>
                </a:lnTo>
                <a:lnTo>
                  <a:pt x="5145" y="221"/>
                </a:lnTo>
                <a:lnTo>
                  <a:pt x="5145" y="289"/>
                </a:lnTo>
                <a:lnTo>
                  <a:pt x="5146" y="289"/>
                </a:lnTo>
                <a:lnTo>
                  <a:pt x="5146" y="323"/>
                </a:lnTo>
                <a:lnTo>
                  <a:pt x="5147" y="306"/>
                </a:lnTo>
                <a:lnTo>
                  <a:pt x="5148" y="272"/>
                </a:lnTo>
                <a:lnTo>
                  <a:pt x="5148" y="323"/>
                </a:lnTo>
                <a:lnTo>
                  <a:pt x="5149" y="374"/>
                </a:lnTo>
                <a:lnTo>
                  <a:pt x="5149" y="409"/>
                </a:lnTo>
                <a:lnTo>
                  <a:pt x="5150" y="358"/>
                </a:lnTo>
                <a:lnTo>
                  <a:pt x="5150" y="289"/>
                </a:lnTo>
                <a:lnTo>
                  <a:pt x="5151" y="255"/>
                </a:lnTo>
                <a:lnTo>
                  <a:pt x="5152" y="272"/>
                </a:lnTo>
                <a:lnTo>
                  <a:pt x="5152" y="289"/>
                </a:lnTo>
                <a:lnTo>
                  <a:pt x="5153" y="255"/>
                </a:lnTo>
                <a:lnTo>
                  <a:pt x="5153" y="238"/>
                </a:lnTo>
                <a:lnTo>
                  <a:pt x="5154" y="221"/>
                </a:lnTo>
                <a:lnTo>
                  <a:pt x="5154" y="204"/>
                </a:lnTo>
                <a:lnTo>
                  <a:pt x="5155" y="221"/>
                </a:lnTo>
                <a:lnTo>
                  <a:pt x="5155" y="221"/>
                </a:lnTo>
                <a:lnTo>
                  <a:pt x="5156" y="204"/>
                </a:lnTo>
                <a:lnTo>
                  <a:pt x="5157" y="204"/>
                </a:lnTo>
                <a:lnTo>
                  <a:pt x="5157" y="204"/>
                </a:lnTo>
                <a:lnTo>
                  <a:pt x="5158" y="221"/>
                </a:lnTo>
                <a:lnTo>
                  <a:pt x="5158" y="221"/>
                </a:lnTo>
                <a:lnTo>
                  <a:pt x="5159" y="238"/>
                </a:lnTo>
                <a:lnTo>
                  <a:pt x="5159" y="255"/>
                </a:lnTo>
                <a:lnTo>
                  <a:pt x="5160" y="238"/>
                </a:lnTo>
                <a:lnTo>
                  <a:pt x="5161" y="238"/>
                </a:lnTo>
                <a:lnTo>
                  <a:pt x="5161" y="221"/>
                </a:lnTo>
                <a:lnTo>
                  <a:pt x="5162" y="204"/>
                </a:lnTo>
                <a:lnTo>
                  <a:pt x="5162" y="204"/>
                </a:lnTo>
                <a:lnTo>
                  <a:pt x="5163" y="187"/>
                </a:lnTo>
                <a:lnTo>
                  <a:pt x="5163" y="187"/>
                </a:lnTo>
                <a:lnTo>
                  <a:pt x="5164" y="170"/>
                </a:lnTo>
                <a:lnTo>
                  <a:pt x="5165" y="187"/>
                </a:lnTo>
                <a:lnTo>
                  <a:pt x="5165" y="221"/>
                </a:lnTo>
                <a:lnTo>
                  <a:pt x="5166" y="221"/>
                </a:lnTo>
                <a:lnTo>
                  <a:pt x="5166" y="119"/>
                </a:lnTo>
                <a:lnTo>
                  <a:pt x="5167" y="102"/>
                </a:lnTo>
                <a:lnTo>
                  <a:pt x="5168" y="170"/>
                </a:lnTo>
                <a:lnTo>
                  <a:pt x="5168" y="272"/>
                </a:lnTo>
                <a:lnTo>
                  <a:pt x="5169" y="374"/>
                </a:lnTo>
                <a:lnTo>
                  <a:pt x="5169" y="306"/>
                </a:lnTo>
                <a:lnTo>
                  <a:pt x="5170" y="238"/>
                </a:lnTo>
                <a:lnTo>
                  <a:pt x="5171" y="187"/>
                </a:lnTo>
                <a:lnTo>
                  <a:pt x="5171" y="187"/>
                </a:lnTo>
                <a:lnTo>
                  <a:pt x="5172" y="204"/>
                </a:lnTo>
                <a:lnTo>
                  <a:pt x="5172" y="272"/>
                </a:lnTo>
                <a:lnTo>
                  <a:pt x="5173" y="340"/>
                </a:lnTo>
                <a:lnTo>
                  <a:pt x="5173" y="358"/>
                </a:lnTo>
                <a:lnTo>
                  <a:pt x="5174" y="323"/>
                </a:lnTo>
                <a:lnTo>
                  <a:pt x="5175" y="306"/>
                </a:lnTo>
                <a:lnTo>
                  <a:pt x="5175" y="306"/>
                </a:lnTo>
                <a:lnTo>
                  <a:pt x="5176" y="272"/>
                </a:lnTo>
                <a:lnTo>
                  <a:pt x="5176" y="255"/>
                </a:lnTo>
                <a:lnTo>
                  <a:pt x="5177" y="221"/>
                </a:lnTo>
                <a:lnTo>
                  <a:pt x="5177" y="187"/>
                </a:lnTo>
                <a:lnTo>
                  <a:pt x="5178" y="187"/>
                </a:lnTo>
                <a:lnTo>
                  <a:pt x="5178" y="204"/>
                </a:lnTo>
                <a:lnTo>
                  <a:pt x="5179" y="187"/>
                </a:lnTo>
                <a:lnTo>
                  <a:pt x="5180" y="187"/>
                </a:lnTo>
                <a:lnTo>
                  <a:pt x="5180" y="187"/>
                </a:lnTo>
                <a:lnTo>
                  <a:pt x="5181" y="204"/>
                </a:lnTo>
                <a:lnTo>
                  <a:pt x="5181" y="221"/>
                </a:lnTo>
                <a:lnTo>
                  <a:pt x="5182" y="238"/>
                </a:lnTo>
                <a:lnTo>
                  <a:pt x="5182" y="255"/>
                </a:lnTo>
                <a:lnTo>
                  <a:pt x="5183" y="255"/>
                </a:lnTo>
                <a:lnTo>
                  <a:pt x="5184" y="272"/>
                </a:lnTo>
                <a:lnTo>
                  <a:pt x="5184" y="272"/>
                </a:lnTo>
                <a:lnTo>
                  <a:pt x="5185" y="289"/>
                </a:lnTo>
                <a:lnTo>
                  <a:pt x="5185" y="272"/>
                </a:lnTo>
                <a:lnTo>
                  <a:pt x="5186" y="289"/>
                </a:lnTo>
                <a:lnTo>
                  <a:pt x="5186" y="289"/>
                </a:lnTo>
                <a:lnTo>
                  <a:pt x="5187" y="358"/>
                </a:lnTo>
                <a:lnTo>
                  <a:pt x="5188" y="358"/>
                </a:lnTo>
                <a:lnTo>
                  <a:pt x="5188" y="358"/>
                </a:lnTo>
                <a:lnTo>
                  <a:pt x="5189" y="221"/>
                </a:lnTo>
                <a:lnTo>
                  <a:pt x="5189" y="119"/>
                </a:lnTo>
                <a:lnTo>
                  <a:pt x="5190" y="204"/>
                </a:lnTo>
                <a:lnTo>
                  <a:pt x="5190" y="306"/>
                </a:lnTo>
                <a:lnTo>
                  <a:pt x="5191" y="340"/>
                </a:lnTo>
                <a:lnTo>
                  <a:pt x="5192" y="323"/>
                </a:lnTo>
                <a:lnTo>
                  <a:pt x="5192" y="323"/>
                </a:lnTo>
                <a:lnTo>
                  <a:pt x="5193" y="289"/>
                </a:lnTo>
                <a:lnTo>
                  <a:pt x="5193" y="306"/>
                </a:lnTo>
                <a:lnTo>
                  <a:pt x="5194" y="323"/>
                </a:lnTo>
                <a:lnTo>
                  <a:pt x="5194" y="323"/>
                </a:lnTo>
                <a:lnTo>
                  <a:pt x="5195" y="323"/>
                </a:lnTo>
                <a:lnTo>
                  <a:pt x="5195" y="289"/>
                </a:lnTo>
                <a:lnTo>
                  <a:pt x="5196" y="221"/>
                </a:lnTo>
                <a:lnTo>
                  <a:pt x="5197" y="170"/>
                </a:lnTo>
                <a:lnTo>
                  <a:pt x="5197" y="170"/>
                </a:lnTo>
                <a:lnTo>
                  <a:pt x="5198" y="187"/>
                </a:lnTo>
                <a:lnTo>
                  <a:pt x="5198" y="204"/>
                </a:lnTo>
                <a:lnTo>
                  <a:pt x="5199" y="187"/>
                </a:lnTo>
                <a:lnTo>
                  <a:pt x="5199" y="204"/>
                </a:lnTo>
                <a:lnTo>
                  <a:pt x="5200" y="221"/>
                </a:lnTo>
                <a:lnTo>
                  <a:pt x="5201" y="255"/>
                </a:lnTo>
                <a:lnTo>
                  <a:pt x="5201" y="255"/>
                </a:lnTo>
                <a:lnTo>
                  <a:pt x="5202" y="221"/>
                </a:lnTo>
                <a:lnTo>
                  <a:pt x="5203" y="204"/>
                </a:lnTo>
                <a:lnTo>
                  <a:pt x="5203" y="221"/>
                </a:lnTo>
                <a:lnTo>
                  <a:pt x="5204" y="221"/>
                </a:lnTo>
                <a:lnTo>
                  <a:pt x="5204" y="221"/>
                </a:lnTo>
                <a:lnTo>
                  <a:pt x="5205" y="204"/>
                </a:lnTo>
                <a:lnTo>
                  <a:pt x="5205" y="187"/>
                </a:lnTo>
                <a:lnTo>
                  <a:pt x="5206" y="204"/>
                </a:lnTo>
                <a:lnTo>
                  <a:pt x="5207" y="221"/>
                </a:lnTo>
                <a:lnTo>
                  <a:pt x="5207" y="204"/>
                </a:lnTo>
                <a:lnTo>
                  <a:pt x="5208" y="204"/>
                </a:lnTo>
                <a:lnTo>
                  <a:pt x="5208" y="187"/>
                </a:lnTo>
                <a:lnTo>
                  <a:pt x="5209" y="187"/>
                </a:lnTo>
                <a:lnTo>
                  <a:pt x="5209" y="187"/>
                </a:lnTo>
                <a:lnTo>
                  <a:pt x="5210" y="187"/>
                </a:lnTo>
                <a:lnTo>
                  <a:pt x="5211" y="187"/>
                </a:lnTo>
                <a:lnTo>
                  <a:pt x="5211" y="204"/>
                </a:lnTo>
                <a:lnTo>
                  <a:pt x="5212" y="136"/>
                </a:lnTo>
                <a:lnTo>
                  <a:pt x="5212" y="51"/>
                </a:lnTo>
                <a:lnTo>
                  <a:pt x="5213" y="102"/>
                </a:lnTo>
                <a:lnTo>
                  <a:pt x="5213" y="204"/>
                </a:lnTo>
                <a:lnTo>
                  <a:pt x="5214" y="272"/>
                </a:lnTo>
                <a:lnTo>
                  <a:pt x="5215" y="340"/>
                </a:lnTo>
                <a:lnTo>
                  <a:pt x="5215" y="323"/>
                </a:lnTo>
                <a:lnTo>
                  <a:pt x="5216" y="306"/>
                </a:lnTo>
                <a:lnTo>
                  <a:pt x="5216" y="323"/>
                </a:lnTo>
                <a:lnTo>
                  <a:pt x="5217" y="323"/>
                </a:lnTo>
                <a:lnTo>
                  <a:pt x="5217" y="374"/>
                </a:lnTo>
                <a:lnTo>
                  <a:pt x="5218" y="426"/>
                </a:lnTo>
                <a:lnTo>
                  <a:pt x="5218" y="426"/>
                </a:lnTo>
                <a:lnTo>
                  <a:pt x="5219" y="391"/>
                </a:lnTo>
                <a:lnTo>
                  <a:pt x="5220" y="358"/>
                </a:lnTo>
                <a:lnTo>
                  <a:pt x="5220" y="306"/>
                </a:lnTo>
                <a:lnTo>
                  <a:pt x="5221" y="238"/>
                </a:lnTo>
                <a:lnTo>
                  <a:pt x="5221" y="187"/>
                </a:lnTo>
                <a:lnTo>
                  <a:pt x="5222" y="170"/>
                </a:lnTo>
                <a:lnTo>
                  <a:pt x="5222" y="170"/>
                </a:lnTo>
                <a:lnTo>
                  <a:pt x="5223" y="170"/>
                </a:lnTo>
                <a:lnTo>
                  <a:pt x="5224" y="153"/>
                </a:lnTo>
                <a:lnTo>
                  <a:pt x="5224" y="153"/>
                </a:lnTo>
                <a:lnTo>
                  <a:pt x="5225" y="170"/>
                </a:lnTo>
                <a:lnTo>
                  <a:pt x="5225" y="187"/>
                </a:lnTo>
                <a:lnTo>
                  <a:pt x="5226" y="187"/>
                </a:lnTo>
                <a:lnTo>
                  <a:pt x="5226" y="170"/>
                </a:lnTo>
                <a:lnTo>
                  <a:pt x="5227" y="187"/>
                </a:lnTo>
                <a:lnTo>
                  <a:pt x="5228" y="187"/>
                </a:lnTo>
                <a:lnTo>
                  <a:pt x="5228" y="187"/>
                </a:lnTo>
                <a:lnTo>
                  <a:pt x="5229" y="204"/>
                </a:lnTo>
                <a:lnTo>
                  <a:pt x="5229" y="204"/>
                </a:lnTo>
                <a:lnTo>
                  <a:pt x="5230" y="221"/>
                </a:lnTo>
                <a:lnTo>
                  <a:pt x="5230" y="221"/>
                </a:lnTo>
                <a:lnTo>
                  <a:pt x="5231" y="238"/>
                </a:lnTo>
                <a:lnTo>
                  <a:pt x="5232" y="238"/>
                </a:lnTo>
                <a:lnTo>
                  <a:pt x="5232" y="204"/>
                </a:lnTo>
                <a:lnTo>
                  <a:pt x="5233" y="153"/>
                </a:lnTo>
                <a:lnTo>
                  <a:pt x="5233" y="153"/>
                </a:lnTo>
                <a:lnTo>
                  <a:pt x="5234" y="204"/>
                </a:lnTo>
                <a:lnTo>
                  <a:pt x="5235" y="238"/>
                </a:lnTo>
                <a:lnTo>
                  <a:pt x="5235" y="153"/>
                </a:lnTo>
                <a:lnTo>
                  <a:pt x="5236" y="119"/>
                </a:lnTo>
                <a:lnTo>
                  <a:pt x="5236" y="153"/>
                </a:lnTo>
                <a:lnTo>
                  <a:pt x="5237" y="187"/>
                </a:lnTo>
                <a:lnTo>
                  <a:pt x="5238" y="289"/>
                </a:lnTo>
                <a:lnTo>
                  <a:pt x="5238" y="306"/>
                </a:lnTo>
                <a:lnTo>
                  <a:pt x="5239" y="255"/>
                </a:lnTo>
                <a:lnTo>
                  <a:pt x="5239" y="204"/>
                </a:lnTo>
                <a:lnTo>
                  <a:pt x="5240" y="255"/>
                </a:lnTo>
                <a:lnTo>
                  <a:pt x="5240" y="358"/>
                </a:lnTo>
                <a:lnTo>
                  <a:pt x="5241" y="409"/>
                </a:lnTo>
                <a:lnTo>
                  <a:pt x="5242" y="409"/>
                </a:lnTo>
                <a:lnTo>
                  <a:pt x="5242" y="391"/>
                </a:lnTo>
                <a:lnTo>
                  <a:pt x="5243" y="374"/>
                </a:lnTo>
                <a:lnTo>
                  <a:pt x="5243" y="323"/>
                </a:lnTo>
                <a:lnTo>
                  <a:pt x="5244" y="272"/>
                </a:lnTo>
                <a:lnTo>
                  <a:pt x="5244" y="255"/>
                </a:lnTo>
                <a:lnTo>
                  <a:pt x="5245" y="255"/>
                </a:lnTo>
                <a:lnTo>
                  <a:pt x="5245" y="255"/>
                </a:lnTo>
                <a:lnTo>
                  <a:pt x="5246" y="238"/>
                </a:lnTo>
                <a:lnTo>
                  <a:pt x="5247" y="238"/>
                </a:lnTo>
                <a:lnTo>
                  <a:pt x="5247" y="272"/>
                </a:lnTo>
                <a:lnTo>
                  <a:pt x="5248" y="289"/>
                </a:lnTo>
                <a:lnTo>
                  <a:pt x="5248" y="289"/>
                </a:lnTo>
                <a:lnTo>
                  <a:pt x="5249" y="306"/>
                </a:lnTo>
                <a:lnTo>
                  <a:pt x="5249" y="306"/>
                </a:lnTo>
                <a:lnTo>
                  <a:pt x="5250" y="323"/>
                </a:lnTo>
                <a:lnTo>
                  <a:pt x="5251" y="289"/>
                </a:lnTo>
                <a:lnTo>
                  <a:pt x="5251" y="289"/>
                </a:lnTo>
                <a:lnTo>
                  <a:pt x="5252" y="289"/>
                </a:lnTo>
                <a:lnTo>
                  <a:pt x="5252" y="272"/>
                </a:lnTo>
                <a:lnTo>
                  <a:pt x="5253" y="289"/>
                </a:lnTo>
                <a:lnTo>
                  <a:pt x="5253" y="289"/>
                </a:lnTo>
                <a:lnTo>
                  <a:pt x="5254" y="289"/>
                </a:lnTo>
                <a:lnTo>
                  <a:pt x="5255" y="289"/>
                </a:lnTo>
                <a:lnTo>
                  <a:pt x="5255" y="272"/>
                </a:lnTo>
                <a:lnTo>
                  <a:pt x="5256" y="272"/>
                </a:lnTo>
                <a:lnTo>
                  <a:pt x="5256" y="289"/>
                </a:lnTo>
                <a:lnTo>
                  <a:pt x="5257" y="306"/>
                </a:lnTo>
                <a:lnTo>
                  <a:pt x="5257" y="272"/>
                </a:lnTo>
                <a:lnTo>
                  <a:pt x="5258" y="221"/>
                </a:lnTo>
                <a:lnTo>
                  <a:pt x="5259" y="204"/>
                </a:lnTo>
                <a:lnTo>
                  <a:pt x="5259" y="238"/>
                </a:lnTo>
                <a:lnTo>
                  <a:pt x="5260" y="272"/>
                </a:lnTo>
                <a:lnTo>
                  <a:pt x="5260" y="272"/>
                </a:lnTo>
                <a:lnTo>
                  <a:pt x="5261" y="255"/>
                </a:lnTo>
                <a:lnTo>
                  <a:pt x="5261" y="221"/>
                </a:lnTo>
                <a:lnTo>
                  <a:pt x="5262" y="204"/>
                </a:lnTo>
                <a:lnTo>
                  <a:pt x="5262" y="221"/>
                </a:lnTo>
                <a:lnTo>
                  <a:pt x="5263" y="255"/>
                </a:lnTo>
                <a:lnTo>
                  <a:pt x="5264" y="272"/>
                </a:lnTo>
                <a:lnTo>
                  <a:pt x="5264" y="289"/>
                </a:lnTo>
                <a:lnTo>
                  <a:pt x="5265" y="255"/>
                </a:lnTo>
                <a:lnTo>
                  <a:pt x="5265" y="187"/>
                </a:lnTo>
                <a:lnTo>
                  <a:pt x="5266" y="187"/>
                </a:lnTo>
                <a:lnTo>
                  <a:pt x="5266" y="187"/>
                </a:lnTo>
                <a:lnTo>
                  <a:pt x="5267" y="221"/>
                </a:lnTo>
                <a:lnTo>
                  <a:pt x="5268" y="221"/>
                </a:lnTo>
                <a:lnTo>
                  <a:pt x="5268" y="221"/>
                </a:lnTo>
                <a:lnTo>
                  <a:pt x="5269" y="221"/>
                </a:lnTo>
                <a:lnTo>
                  <a:pt x="5270" y="238"/>
                </a:lnTo>
                <a:lnTo>
                  <a:pt x="5270" y="255"/>
                </a:lnTo>
                <a:lnTo>
                  <a:pt x="5271" y="255"/>
                </a:lnTo>
                <a:lnTo>
                  <a:pt x="5271" y="238"/>
                </a:lnTo>
                <a:lnTo>
                  <a:pt x="5272" y="238"/>
                </a:lnTo>
                <a:lnTo>
                  <a:pt x="5272" y="221"/>
                </a:lnTo>
                <a:lnTo>
                  <a:pt x="5273" y="221"/>
                </a:lnTo>
                <a:lnTo>
                  <a:pt x="5274" y="204"/>
                </a:lnTo>
                <a:lnTo>
                  <a:pt x="5274" y="187"/>
                </a:lnTo>
                <a:lnTo>
                  <a:pt x="5275" y="187"/>
                </a:lnTo>
                <a:lnTo>
                  <a:pt x="5275" y="204"/>
                </a:lnTo>
                <a:lnTo>
                  <a:pt x="5276" y="221"/>
                </a:lnTo>
                <a:lnTo>
                  <a:pt x="5276" y="221"/>
                </a:lnTo>
                <a:lnTo>
                  <a:pt x="5277" y="221"/>
                </a:lnTo>
                <a:lnTo>
                  <a:pt x="5278" y="204"/>
                </a:lnTo>
                <a:lnTo>
                  <a:pt x="5278" y="221"/>
                </a:lnTo>
                <a:lnTo>
                  <a:pt x="5279" y="221"/>
                </a:lnTo>
                <a:lnTo>
                  <a:pt x="5279" y="170"/>
                </a:lnTo>
                <a:lnTo>
                  <a:pt x="5280" y="119"/>
                </a:lnTo>
                <a:lnTo>
                  <a:pt x="5280" y="136"/>
                </a:lnTo>
                <a:lnTo>
                  <a:pt x="5281" y="85"/>
                </a:lnTo>
                <a:lnTo>
                  <a:pt x="5282" y="119"/>
                </a:lnTo>
                <a:lnTo>
                  <a:pt x="5282" y="187"/>
                </a:lnTo>
                <a:lnTo>
                  <a:pt x="5283" y="289"/>
                </a:lnTo>
                <a:lnTo>
                  <a:pt x="5283" y="306"/>
                </a:lnTo>
                <a:lnTo>
                  <a:pt x="5284" y="306"/>
                </a:lnTo>
                <a:lnTo>
                  <a:pt x="5284" y="272"/>
                </a:lnTo>
                <a:lnTo>
                  <a:pt x="5285" y="272"/>
                </a:lnTo>
                <a:lnTo>
                  <a:pt x="5285" y="340"/>
                </a:lnTo>
                <a:lnTo>
                  <a:pt x="5286" y="391"/>
                </a:lnTo>
                <a:lnTo>
                  <a:pt x="5287" y="426"/>
                </a:lnTo>
                <a:lnTo>
                  <a:pt x="5287" y="409"/>
                </a:lnTo>
                <a:lnTo>
                  <a:pt x="5288" y="323"/>
                </a:lnTo>
                <a:lnTo>
                  <a:pt x="5288" y="289"/>
                </a:lnTo>
                <a:lnTo>
                  <a:pt x="5289" y="306"/>
                </a:lnTo>
                <a:lnTo>
                  <a:pt x="5289" y="306"/>
                </a:lnTo>
                <a:lnTo>
                  <a:pt x="5290" y="255"/>
                </a:lnTo>
                <a:lnTo>
                  <a:pt x="5291" y="204"/>
                </a:lnTo>
                <a:lnTo>
                  <a:pt x="5291" y="170"/>
                </a:lnTo>
                <a:lnTo>
                  <a:pt x="5292" y="204"/>
                </a:lnTo>
                <a:lnTo>
                  <a:pt x="5292" y="221"/>
                </a:lnTo>
                <a:lnTo>
                  <a:pt x="5293" y="238"/>
                </a:lnTo>
                <a:lnTo>
                  <a:pt x="5293" y="238"/>
                </a:lnTo>
                <a:lnTo>
                  <a:pt x="5294" y="221"/>
                </a:lnTo>
                <a:lnTo>
                  <a:pt x="5295" y="204"/>
                </a:lnTo>
                <a:lnTo>
                  <a:pt x="5295" y="204"/>
                </a:lnTo>
                <a:lnTo>
                  <a:pt x="5296" y="238"/>
                </a:lnTo>
                <a:lnTo>
                  <a:pt x="5296" y="238"/>
                </a:lnTo>
                <a:lnTo>
                  <a:pt x="5297" y="238"/>
                </a:lnTo>
                <a:lnTo>
                  <a:pt x="5297" y="238"/>
                </a:lnTo>
                <a:lnTo>
                  <a:pt x="5298" y="204"/>
                </a:lnTo>
                <a:lnTo>
                  <a:pt x="5299" y="204"/>
                </a:lnTo>
                <a:lnTo>
                  <a:pt x="5299" y="204"/>
                </a:lnTo>
                <a:lnTo>
                  <a:pt x="5300" y="187"/>
                </a:lnTo>
                <a:lnTo>
                  <a:pt x="5301" y="170"/>
                </a:lnTo>
                <a:lnTo>
                  <a:pt x="5301" y="187"/>
                </a:lnTo>
                <a:lnTo>
                  <a:pt x="5302" y="187"/>
                </a:lnTo>
                <a:lnTo>
                  <a:pt x="5302" y="221"/>
                </a:lnTo>
                <a:lnTo>
                  <a:pt x="5303" y="238"/>
                </a:lnTo>
                <a:lnTo>
                  <a:pt x="5303" y="221"/>
                </a:lnTo>
                <a:lnTo>
                  <a:pt x="5304" y="85"/>
                </a:lnTo>
                <a:lnTo>
                  <a:pt x="5305" y="34"/>
                </a:lnTo>
                <a:lnTo>
                  <a:pt x="5305" y="119"/>
                </a:lnTo>
                <a:lnTo>
                  <a:pt x="5306" y="204"/>
                </a:lnTo>
                <a:lnTo>
                  <a:pt x="5306" y="340"/>
                </a:lnTo>
                <a:lnTo>
                  <a:pt x="5307" y="340"/>
                </a:lnTo>
                <a:lnTo>
                  <a:pt x="5307" y="272"/>
                </a:lnTo>
                <a:lnTo>
                  <a:pt x="5308" y="221"/>
                </a:lnTo>
                <a:lnTo>
                  <a:pt x="5308" y="255"/>
                </a:lnTo>
                <a:lnTo>
                  <a:pt x="5309" y="340"/>
                </a:lnTo>
                <a:lnTo>
                  <a:pt x="5310" y="409"/>
                </a:lnTo>
                <a:lnTo>
                  <a:pt x="5310" y="409"/>
                </a:lnTo>
                <a:lnTo>
                  <a:pt x="5311" y="391"/>
                </a:lnTo>
                <a:lnTo>
                  <a:pt x="5311" y="323"/>
                </a:lnTo>
                <a:lnTo>
                  <a:pt x="5312" y="272"/>
                </a:lnTo>
                <a:lnTo>
                  <a:pt x="5312" y="255"/>
                </a:lnTo>
                <a:lnTo>
                  <a:pt x="5313" y="255"/>
                </a:lnTo>
                <a:lnTo>
                  <a:pt x="5314" y="238"/>
                </a:lnTo>
                <a:lnTo>
                  <a:pt x="5314" y="204"/>
                </a:lnTo>
                <a:lnTo>
                  <a:pt x="5315" y="153"/>
                </a:lnTo>
                <a:lnTo>
                  <a:pt x="5315" y="153"/>
                </a:lnTo>
                <a:lnTo>
                  <a:pt x="5316" y="153"/>
                </a:lnTo>
                <a:lnTo>
                  <a:pt x="5316" y="153"/>
                </a:lnTo>
                <a:lnTo>
                  <a:pt x="5317" y="187"/>
                </a:lnTo>
                <a:lnTo>
                  <a:pt x="5318" y="187"/>
                </a:lnTo>
                <a:lnTo>
                  <a:pt x="5318" y="204"/>
                </a:lnTo>
                <a:lnTo>
                  <a:pt x="5319" y="204"/>
                </a:lnTo>
                <a:lnTo>
                  <a:pt x="5319" y="221"/>
                </a:lnTo>
                <a:lnTo>
                  <a:pt x="5320" y="221"/>
                </a:lnTo>
                <a:lnTo>
                  <a:pt x="5320" y="221"/>
                </a:lnTo>
                <a:lnTo>
                  <a:pt x="5321" y="238"/>
                </a:lnTo>
                <a:lnTo>
                  <a:pt x="5322" y="255"/>
                </a:lnTo>
                <a:lnTo>
                  <a:pt x="5322" y="272"/>
                </a:lnTo>
                <a:lnTo>
                  <a:pt x="5323" y="272"/>
                </a:lnTo>
                <a:lnTo>
                  <a:pt x="5323" y="255"/>
                </a:lnTo>
                <a:lnTo>
                  <a:pt x="5324" y="289"/>
                </a:lnTo>
                <a:lnTo>
                  <a:pt x="5324" y="358"/>
                </a:lnTo>
                <a:lnTo>
                  <a:pt x="5325" y="374"/>
                </a:lnTo>
                <a:lnTo>
                  <a:pt x="5325" y="391"/>
                </a:lnTo>
                <a:lnTo>
                  <a:pt x="5326" y="272"/>
                </a:lnTo>
                <a:lnTo>
                  <a:pt x="5327" y="136"/>
                </a:lnTo>
                <a:lnTo>
                  <a:pt x="5327" y="136"/>
                </a:lnTo>
                <a:lnTo>
                  <a:pt x="5328" y="272"/>
                </a:lnTo>
                <a:lnTo>
                  <a:pt x="5328" y="289"/>
                </a:lnTo>
                <a:lnTo>
                  <a:pt x="5329" y="306"/>
                </a:lnTo>
                <a:lnTo>
                  <a:pt x="5329" y="323"/>
                </a:lnTo>
                <a:lnTo>
                  <a:pt x="5330" y="323"/>
                </a:lnTo>
                <a:lnTo>
                  <a:pt x="5331" y="289"/>
                </a:lnTo>
                <a:lnTo>
                  <a:pt x="5331" y="289"/>
                </a:lnTo>
                <a:lnTo>
                  <a:pt x="5332" y="323"/>
                </a:lnTo>
                <a:lnTo>
                  <a:pt x="5332" y="358"/>
                </a:lnTo>
                <a:lnTo>
                  <a:pt x="5333" y="358"/>
                </a:lnTo>
                <a:lnTo>
                  <a:pt x="5333" y="289"/>
                </a:lnTo>
                <a:lnTo>
                  <a:pt x="5334" y="204"/>
                </a:lnTo>
                <a:lnTo>
                  <a:pt x="5335" y="187"/>
                </a:lnTo>
                <a:lnTo>
                  <a:pt x="5335" y="187"/>
                </a:lnTo>
                <a:lnTo>
                  <a:pt x="5336" y="204"/>
                </a:lnTo>
                <a:lnTo>
                  <a:pt x="5337" y="187"/>
                </a:lnTo>
                <a:lnTo>
                  <a:pt x="5337" y="187"/>
                </a:lnTo>
                <a:lnTo>
                  <a:pt x="5338" y="170"/>
                </a:lnTo>
                <a:lnTo>
                  <a:pt x="5338" y="204"/>
                </a:lnTo>
                <a:lnTo>
                  <a:pt x="5339" y="238"/>
                </a:lnTo>
                <a:lnTo>
                  <a:pt x="5339" y="221"/>
                </a:lnTo>
                <a:lnTo>
                  <a:pt x="5340" y="204"/>
                </a:lnTo>
                <a:lnTo>
                  <a:pt x="5341" y="187"/>
                </a:lnTo>
                <a:lnTo>
                  <a:pt x="5341" y="187"/>
                </a:lnTo>
                <a:lnTo>
                  <a:pt x="5342" y="221"/>
                </a:lnTo>
                <a:lnTo>
                  <a:pt x="5342" y="238"/>
                </a:lnTo>
                <a:lnTo>
                  <a:pt x="5343" y="204"/>
                </a:lnTo>
                <a:lnTo>
                  <a:pt x="5343" y="204"/>
                </a:lnTo>
                <a:lnTo>
                  <a:pt x="5344" y="204"/>
                </a:lnTo>
                <a:lnTo>
                  <a:pt x="5345" y="221"/>
                </a:lnTo>
                <a:lnTo>
                  <a:pt x="5345" y="204"/>
                </a:lnTo>
                <a:lnTo>
                  <a:pt x="5346" y="187"/>
                </a:lnTo>
                <a:lnTo>
                  <a:pt x="5346" y="153"/>
                </a:lnTo>
                <a:lnTo>
                  <a:pt x="5347" y="170"/>
                </a:lnTo>
                <a:lnTo>
                  <a:pt x="5347" y="153"/>
                </a:lnTo>
                <a:lnTo>
                  <a:pt x="5348" y="221"/>
                </a:lnTo>
                <a:lnTo>
                  <a:pt x="5349" y="238"/>
                </a:lnTo>
                <a:lnTo>
                  <a:pt x="5349" y="170"/>
                </a:lnTo>
                <a:lnTo>
                  <a:pt x="5350" y="102"/>
                </a:lnTo>
                <a:lnTo>
                  <a:pt x="5350" y="119"/>
                </a:lnTo>
                <a:lnTo>
                  <a:pt x="5351" y="221"/>
                </a:lnTo>
                <a:lnTo>
                  <a:pt x="5351" y="289"/>
                </a:lnTo>
                <a:lnTo>
                  <a:pt x="5352" y="323"/>
                </a:lnTo>
                <a:lnTo>
                  <a:pt x="5352" y="306"/>
                </a:lnTo>
                <a:lnTo>
                  <a:pt x="5353" y="272"/>
                </a:lnTo>
                <a:lnTo>
                  <a:pt x="5354" y="255"/>
                </a:lnTo>
                <a:lnTo>
                  <a:pt x="5354" y="306"/>
                </a:lnTo>
                <a:lnTo>
                  <a:pt x="5355" y="340"/>
                </a:lnTo>
                <a:lnTo>
                  <a:pt x="5355" y="391"/>
                </a:lnTo>
                <a:lnTo>
                  <a:pt x="5356" y="409"/>
                </a:lnTo>
                <a:lnTo>
                  <a:pt x="5356" y="358"/>
                </a:lnTo>
                <a:lnTo>
                  <a:pt x="5357" y="323"/>
                </a:lnTo>
                <a:lnTo>
                  <a:pt x="5358" y="238"/>
                </a:lnTo>
                <a:lnTo>
                  <a:pt x="5358" y="221"/>
                </a:lnTo>
                <a:lnTo>
                  <a:pt x="5359" y="221"/>
                </a:lnTo>
                <a:lnTo>
                  <a:pt x="5359" y="221"/>
                </a:lnTo>
                <a:lnTo>
                  <a:pt x="5360" y="204"/>
                </a:lnTo>
                <a:lnTo>
                  <a:pt x="5360" y="170"/>
                </a:lnTo>
                <a:lnTo>
                  <a:pt x="5361" y="153"/>
                </a:lnTo>
                <a:lnTo>
                  <a:pt x="5362" y="170"/>
                </a:lnTo>
                <a:lnTo>
                  <a:pt x="5362" y="153"/>
                </a:lnTo>
                <a:lnTo>
                  <a:pt x="5363" y="153"/>
                </a:lnTo>
                <a:lnTo>
                  <a:pt x="5363" y="170"/>
                </a:lnTo>
                <a:lnTo>
                  <a:pt x="5364" y="170"/>
                </a:lnTo>
                <a:lnTo>
                  <a:pt x="5364" y="187"/>
                </a:lnTo>
                <a:lnTo>
                  <a:pt x="5365" y="187"/>
                </a:lnTo>
                <a:lnTo>
                  <a:pt x="5366" y="204"/>
                </a:lnTo>
                <a:lnTo>
                  <a:pt x="5366" y="221"/>
                </a:lnTo>
                <a:lnTo>
                  <a:pt x="5367" y="238"/>
                </a:lnTo>
                <a:lnTo>
                  <a:pt x="5368" y="238"/>
                </a:lnTo>
                <a:lnTo>
                  <a:pt x="5368" y="255"/>
                </a:lnTo>
                <a:lnTo>
                  <a:pt x="5369" y="255"/>
                </a:lnTo>
                <a:lnTo>
                  <a:pt x="5369" y="238"/>
                </a:lnTo>
                <a:lnTo>
                  <a:pt x="5370" y="187"/>
                </a:lnTo>
                <a:lnTo>
                  <a:pt x="5370" y="153"/>
                </a:lnTo>
                <a:lnTo>
                  <a:pt x="5371" y="153"/>
                </a:lnTo>
                <a:lnTo>
                  <a:pt x="5372" y="221"/>
                </a:lnTo>
                <a:lnTo>
                  <a:pt x="5372" y="255"/>
                </a:lnTo>
                <a:lnTo>
                  <a:pt x="5373" y="221"/>
                </a:lnTo>
                <a:lnTo>
                  <a:pt x="5373" y="170"/>
                </a:lnTo>
                <a:lnTo>
                  <a:pt x="5374" y="119"/>
                </a:lnTo>
                <a:lnTo>
                  <a:pt x="5374" y="221"/>
                </a:lnTo>
                <a:lnTo>
                  <a:pt x="5375" y="306"/>
                </a:lnTo>
                <a:lnTo>
                  <a:pt x="5375" y="306"/>
                </a:lnTo>
                <a:lnTo>
                  <a:pt x="5376" y="272"/>
                </a:lnTo>
                <a:lnTo>
                  <a:pt x="5377" y="306"/>
                </a:lnTo>
                <a:lnTo>
                  <a:pt x="5377" y="340"/>
                </a:lnTo>
                <a:lnTo>
                  <a:pt x="5378" y="374"/>
                </a:lnTo>
                <a:lnTo>
                  <a:pt x="5378" y="358"/>
                </a:lnTo>
                <a:lnTo>
                  <a:pt x="5379" y="374"/>
                </a:lnTo>
                <a:lnTo>
                  <a:pt x="5379" y="340"/>
                </a:lnTo>
                <a:lnTo>
                  <a:pt x="5380" y="272"/>
                </a:lnTo>
                <a:lnTo>
                  <a:pt x="5381" y="238"/>
                </a:lnTo>
                <a:lnTo>
                  <a:pt x="5381" y="221"/>
                </a:lnTo>
                <a:lnTo>
                  <a:pt x="5382" y="221"/>
                </a:lnTo>
                <a:lnTo>
                  <a:pt x="5382" y="238"/>
                </a:lnTo>
                <a:lnTo>
                  <a:pt x="5383" y="238"/>
                </a:lnTo>
                <a:lnTo>
                  <a:pt x="5383" y="238"/>
                </a:lnTo>
                <a:lnTo>
                  <a:pt x="5384" y="255"/>
                </a:lnTo>
                <a:lnTo>
                  <a:pt x="5385" y="272"/>
                </a:lnTo>
                <a:lnTo>
                  <a:pt x="5385" y="272"/>
                </a:lnTo>
                <a:lnTo>
                  <a:pt x="5386" y="272"/>
                </a:lnTo>
                <a:lnTo>
                  <a:pt x="5386" y="238"/>
                </a:lnTo>
                <a:lnTo>
                  <a:pt x="5387" y="238"/>
                </a:lnTo>
                <a:lnTo>
                  <a:pt x="5387" y="238"/>
                </a:lnTo>
                <a:lnTo>
                  <a:pt x="5388" y="255"/>
                </a:lnTo>
                <a:lnTo>
                  <a:pt x="5389" y="272"/>
                </a:lnTo>
                <a:lnTo>
                  <a:pt x="5389" y="289"/>
                </a:lnTo>
                <a:lnTo>
                  <a:pt x="5390" y="272"/>
                </a:lnTo>
                <a:lnTo>
                  <a:pt x="5390" y="272"/>
                </a:lnTo>
                <a:lnTo>
                  <a:pt x="5391" y="255"/>
                </a:lnTo>
                <a:lnTo>
                  <a:pt x="5391" y="255"/>
                </a:lnTo>
                <a:lnTo>
                  <a:pt x="5392" y="272"/>
                </a:lnTo>
                <a:lnTo>
                  <a:pt x="5392" y="272"/>
                </a:lnTo>
                <a:lnTo>
                  <a:pt x="5393" y="289"/>
                </a:lnTo>
                <a:lnTo>
                  <a:pt x="5394" y="306"/>
                </a:lnTo>
                <a:lnTo>
                  <a:pt x="5394" y="306"/>
                </a:lnTo>
                <a:lnTo>
                  <a:pt x="5395" y="238"/>
                </a:lnTo>
                <a:lnTo>
                  <a:pt x="5395" y="170"/>
                </a:lnTo>
                <a:lnTo>
                  <a:pt x="5396" y="119"/>
                </a:lnTo>
                <a:lnTo>
                  <a:pt x="5396" y="204"/>
                </a:lnTo>
                <a:lnTo>
                  <a:pt x="5397" y="238"/>
                </a:lnTo>
                <a:lnTo>
                  <a:pt x="5398" y="255"/>
                </a:lnTo>
                <a:lnTo>
                  <a:pt x="5398" y="255"/>
                </a:lnTo>
                <a:lnTo>
                  <a:pt x="5399" y="238"/>
                </a:lnTo>
                <a:lnTo>
                  <a:pt x="5399" y="221"/>
                </a:lnTo>
                <a:lnTo>
                  <a:pt x="5400" y="238"/>
                </a:lnTo>
                <a:lnTo>
                  <a:pt x="5401" y="221"/>
                </a:lnTo>
                <a:lnTo>
                  <a:pt x="5401" y="306"/>
                </a:lnTo>
                <a:lnTo>
                  <a:pt x="5402" y="323"/>
                </a:lnTo>
                <a:lnTo>
                  <a:pt x="5402" y="306"/>
                </a:lnTo>
                <a:lnTo>
                  <a:pt x="5403" y="221"/>
                </a:lnTo>
                <a:lnTo>
                  <a:pt x="5404" y="238"/>
                </a:lnTo>
                <a:lnTo>
                  <a:pt x="5404" y="238"/>
                </a:lnTo>
                <a:lnTo>
                  <a:pt x="5405" y="238"/>
                </a:lnTo>
                <a:lnTo>
                  <a:pt x="5405" y="255"/>
                </a:lnTo>
                <a:lnTo>
                  <a:pt x="5406" y="238"/>
                </a:lnTo>
                <a:lnTo>
                  <a:pt x="5406" y="221"/>
                </a:lnTo>
                <a:lnTo>
                  <a:pt x="5407" y="221"/>
                </a:lnTo>
                <a:lnTo>
                  <a:pt x="5408" y="238"/>
                </a:lnTo>
                <a:lnTo>
                  <a:pt x="5408" y="238"/>
                </a:lnTo>
                <a:lnTo>
                  <a:pt x="5409" y="272"/>
                </a:lnTo>
                <a:lnTo>
                  <a:pt x="5409" y="255"/>
                </a:lnTo>
                <a:lnTo>
                  <a:pt x="5410" y="255"/>
                </a:lnTo>
                <a:lnTo>
                  <a:pt x="5410" y="272"/>
                </a:lnTo>
                <a:lnTo>
                  <a:pt x="5411" y="255"/>
                </a:lnTo>
                <a:lnTo>
                  <a:pt x="5412" y="221"/>
                </a:lnTo>
                <a:lnTo>
                  <a:pt x="5412" y="221"/>
                </a:lnTo>
                <a:lnTo>
                  <a:pt x="5413" y="221"/>
                </a:lnTo>
                <a:lnTo>
                  <a:pt x="5413" y="204"/>
                </a:lnTo>
                <a:lnTo>
                  <a:pt x="5414" y="204"/>
                </a:lnTo>
                <a:lnTo>
                  <a:pt x="5414" y="204"/>
                </a:lnTo>
                <a:lnTo>
                  <a:pt x="5415" y="187"/>
                </a:lnTo>
                <a:lnTo>
                  <a:pt x="5415" y="204"/>
                </a:lnTo>
                <a:lnTo>
                  <a:pt x="5416" y="170"/>
                </a:lnTo>
                <a:lnTo>
                  <a:pt x="5417" y="170"/>
                </a:lnTo>
                <a:lnTo>
                  <a:pt x="5417" y="170"/>
                </a:lnTo>
                <a:lnTo>
                  <a:pt x="5418" y="187"/>
                </a:lnTo>
                <a:lnTo>
                  <a:pt x="5418" y="119"/>
                </a:lnTo>
                <a:lnTo>
                  <a:pt x="5419" y="153"/>
                </a:lnTo>
                <a:lnTo>
                  <a:pt x="5419" y="170"/>
                </a:lnTo>
                <a:lnTo>
                  <a:pt x="5420" y="255"/>
                </a:lnTo>
                <a:lnTo>
                  <a:pt x="5421" y="306"/>
                </a:lnTo>
                <a:lnTo>
                  <a:pt x="5421" y="306"/>
                </a:lnTo>
                <a:lnTo>
                  <a:pt x="5422" y="289"/>
                </a:lnTo>
                <a:lnTo>
                  <a:pt x="5422" y="323"/>
                </a:lnTo>
                <a:lnTo>
                  <a:pt x="5423" y="323"/>
                </a:lnTo>
                <a:lnTo>
                  <a:pt x="5423" y="358"/>
                </a:lnTo>
                <a:lnTo>
                  <a:pt x="5424" y="374"/>
                </a:lnTo>
                <a:lnTo>
                  <a:pt x="5425" y="340"/>
                </a:lnTo>
                <a:lnTo>
                  <a:pt x="5425" y="255"/>
                </a:lnTo>
                <a:lnTo>
                  <a:pt x="5426" y="255"/>
                </a:lnTo>
                <a:lnTo>
                  <a:pt x="5426" y="272"/>
                </a:lnTo>
                <a:lnTo>
                  <a:pt x="5427" y="289"/>
                </a:lnTo>
                <a:lnTo>
                  <a:pt x="5427" y="289"/>
                </a:lnTo>
                <a:lnTo>
                  <a:pt x="5428" y="238"/>
                </a:lnTo>
                <a:lnTo>
                  <a:pt x="5429" y="170"/>
                </a:lnTo>
                <a:lnTo>
                  <a:pt x="5429" y="187"/>
                </a:lnTo>
                <a:lnTo>
                  <a:pt x="5430" y="187"/>
                </a:lnTo>
                <a:lnTo>
                  <a:pt x="5430" y="221"/>
                </a:lnTo>
                <a:lnTo>
                  <a:pt x="5431" y="221"/>
                </a:lnTo>
                <a:lnTo>
                  <a:pt x="5431" y="221"/>
                </a:lnTo>
                <a:lnTo>
                  <a:pt x="5432" y="221"/>
                </a:lnTo>
                <a:lnTo>
                  <a:pt x="5432" y="238"/>
                </a:lnTo>
                <a:lnTo>
                  <a:pt x="5433" y="221"/>
                </a:lnTo>
                <a:lnTo>
                  <a:pt x="5434" y="221"/>
                </a:lnTo>
                <a:lnTo>
                  <a:pt x="5435" y="221"/>
                </a:lnTo>
                <a:lnTo>
                  <a:pt x="5435" y="238"/>
                </a:lnTo>
                <a:lnTo>
                  <a:pt x="5436" y="255"/>
                </a:lnTo>
                <a:lnTo>
                  <a:pt x="5436" y="238"/>
                </a:lnTo>
                <a:lnTo>
                  <a:pt x="5437" y="221"/>
                </a:lnTo>
                <a:lnTo>
                  <a:pt x="5437" y="221"/>
                </a:lnTo>
                <a:lnTo>
                  <a:pt x="5438" y="187"/>
                </a:lnTo>
                <a:lnTo>
                  <a:pt x="5438" y="187"/>
                </a:lnTo>
                <a:lnTo>
                  <a:pt x="5439" y="187"/>
                </a:lnTo>
                <a:lnTo>
                  <a:pt x="5440" y="221"/>
                </a:lnTo>
                <a:lnTo>
                  <a:pt x="5440" y="221"/>
                </a:lnTo>
                <a:lnTo>
                  <a:pt x="5441" y="187"/>
                </a:lnTo>
                <a:lnTo>
                  <a:pt x="5441" y="51"/>
                </a:lnTo>
                <a:lnTo>
                  <a:pt x="5442" y="102"/>
                </a:lnTo>
                <a:lnTo>
                  <a:pt x="5442" y="187"/>
                </a:lnTo>
                <a:lnTo>
                  <a:pt x="5443" y="255"/>
                </a:lnTo>
                <a:lnTo>
                  <a:pt x="5444" y="289"/>
                </a:lnTo>
                <a:lnTo>
                  <a:pt x="5444" y="323"/>
                </a:lnTo>
                <a:lnTo>
                  <a:pt x="5445" y="238"/>
                </a:lnTo>
                <a:lnTo>
                  <a:pt x="5445" y="204"/>
                </a:lnTo>
                <a:lnTo>
                  <a:pt x="5446" y="238"/>
                </a:lnTo>
                <a:lnTo>
                  <a:pt x="5446" y="323"/>
                </a:lnTo>
                <a:lnTo>
                  <a:pt x="5447" y="358"/>
                </a:lnTo>
                <a:lnTo>
                  <a:pt x="5448" y="358"/>
                </a:lnTo>
                <a:lnTo>
                  <a:pt x="5448" y="358"/>
                </a:lnTo>
                <a:lnTo>
                  <a:pt x="5449" y="323"/>
                </a:lnTo>
                <a:lnTo>
                  <a:pt x="5449" y="306"/>
                </a:lnTo>
                <a:lnTo>
                  <a:pt x="5450" y="272"/>
                </a:lnTo>
                <a:lnTo>
                  <a:pt x="5450" y="272"/>
                </a:lnTo>
                <a:lnTo>
                  <a:pt x="5451" y="255"/>
                </a:lnTo>
                <a:lnTo>
                  <a:pt x="5452" y="221"/>
                </a:lnTo>
                <a:lnTo>
                  <a:pt x="5452" y="187"/>
                </a:lnTo>
                <a:lnTo>
                  <a:pt x="5453" y="170"/>
                </a:lnTo>
                <a:lnTo>
                  <a:pt x="5453" y="170"/>
                </a:lnTo>
                <a:lnTo>
                  <a:pt x="5454" y="187"/>
                </a:lnTo>
                <a:lnTo>
                  <a:pt x="5454" y="187"/>
                </a:lnTo>
                <a:lnTo>
                  <a:pt x="5455" y="187"/>
                </a:lnTo>
                <a:lnTo>
                  <a:pt x="5456" y="187"/>
                </a:lnTo>
                <a:lnTo>
                  <a:pt x="5456" y="204"/>
                </a:lnTo>
                <a:lnTo>
                  <a:pt x="5457" y="221"/>
                </a:lnTo>
                <a:lnTo>
                  <a:pt x="5457" y="204"/>
                </a:lnTo>
                <a:lnTo>
                  <a:pt x="5458" y="221"/>
                </a:lnTo>
                <a:lnTo>
                  <a:pt x="5458" y="221"/>
                </a:lnTo>
                <a:lnTo>
                  <a:pt x="5459" y="221"/>
                </a:lnTo>
                <a:lnTo>
                  <a:pt x="5459" y="221"/>
                </a:lnTo>
                <a:lnTo>
                  <a:pt x="5460" y="221"/>
                </a:lnTo>
                <a:lnTo>
                  <a:pt x="5461" y="221"/>
                </a:lnTo>
                <a:lnTo>
                  <a:pt x="5461" y="238"/>
                </a:lnTo>
                <a:lnTo>
                  <a:pt x="5462" y="204"/>
                </a:lnTo>
                <a:lnTo>
                  <a:pt x="5462" y="238"/>
                </a:lnTo>
                <a:lnTo>
                  <a:pt x="5463" y="272"/>
                </a:lnTo>
                <a:lnTo>
                  <a:pt x="5463" y="221"/>
                </a:lnTo>
                <a:lnTo>
                  <a:pt x="5464" y="136"/>
                </a:lnTo>
                <a:lnTo>
                  <a:pt x="5465" y="187"/>
                </a:lnTo>
                <a:lnTo>
                  <a:pt x="5465" y="289"/>
                </a:lnTo>
                <a:lnTo>
                  <a:pt x="5466" y="323"/>
                </a:lnTo>
                <a:lnTo>
                  <a:pt x="5466" y="340"/>
                </a:lnTo>
                <a:lnTo>
                  <a:pt x="5467" y="306"/>
                </a:lnTo>
                <a:lnTo>
                  <a:pt x="5468" y="272"/>
                </a:lnTo>
                <a:lnTo>
                  <a:pt x="5468" y="289"/>
                </a:lnTo>
                <a:lnTo>
                  <a:pt x="5469" y="358"/>
                </a:lnTo>
                <a:lnTo>
                  <a:pt x="5469" y="391"/>
                </a:lnTo>
                <a:lnTo>
                  <a:pt x="5470" y="409"/>
                </a:lnTo>
                <a:lnTo>
                  <a:pt x="5471" y="358"/>
                </a:lnTo>
                <a:lnTo>
                  <a:pt x="5471" y="272"/>
                </a:lnTo>
                <a:lnTo>
                  <a:pt x="5472" y="204"/>
                </a:lnTo>
                <a:lnTo>
                  <a:pt x="5472" y="170"/>
                </a:lnTo>
                <a:lnTo>
                  <a:pt x="5473" y="221"/>
                </a:lnTo>
                <a:lnTo>
                  <a:pt x="5473" y="221"/>
                </a:lnTo>
                <a:lnTo>
                  <a:pt x="5474" y="255"/>
                </a:lnTo>
                <a:lnTo>
                  <a:pt x="5475" y="238"/>
                </a:lnTo>
                <a:lnTo>
                  <a:pt x="5475" y="221"/>
                </a:lnTo>
                <a:lnTo>
                  <a:pt x="5476" y="221"/>
                </a:lnTo>
                <a:lnTo>
                  <a:pt x="5476" y="221"/>
                </a:lnTo>
                <a:lnTo>
                  <a:pt x="5477" y="238"/>
                </a:lnTo>
                <a:lnTo>
                  <a:pt x="5477" y="204"/>
                </a:lnTo>
                <a:lnTo>
                  <a:pt x="5478" y="170"/>
                </a:lnTo>
                <a:lnTo>
                  <a:pt x="5479" y="170"/>
                </a:lnTo>
                <a:lnTo>
                  <a:pt x="5479" y="187"/>
                </a:lnTo>
                <a:lnTo>
                  <a:pt x="5480" y="238"/>
                </a:lnTo>
                <a:lnTo>
                  <a:pt x="5480" y="255"/>
                </a:lnTo>
                <a:lnTo>
                  <a:pt x="5481" y="272"/>
                </a:lnTo>
                <a:lnTo>
                  <a:pt x="5481" y="255"/>
                </a:lnTo>
                <a:lnTo>
                  <a:pt x="5482" y="221"/>
                </a:lnTo>
                <a:lnTo>
                  <a:pt x="5482" y="221"/>
                </a:lnTo>
                <a:lnTo>
                  <a:pt x="5483" y="204"/>
                </a:lnTo>
                <a:lnTo>
                  <a:pt x="5484" y="187"/>
                </a:lnTo>
                <a:lnTo>
                  <a:pt x="5484" y="187"/>
                </a:lnTo>
                <a:lnTo>
                  <a:pt x="5485" y="187"/>
                </a:lnTo>
                <a:lnTo>
                  <a:pt x="5485" y="221"/>
                </a:lnTo>
                <a:lnTo>
                  <a:pt x="5486" y="238"/>
                </a:lnTo>
                <a:lnTo>
                  <a:pt x="5486" y="238"/>
                </a:lnTo>
                <a:lnTo>
                  <a:pt x="5487" y="119"/>
                </a:lnTo>
                <a:lnTo>
                  <a:pt x="5488" y="102"/>
                </a:lnTo>
                <a:lnTo>
                  <a:pt x="5488" y="187"/>
                </a:lnTo>
                <a:lnTo>
                  <a:pt x="5489" y="221"/>
                </a:lnTo>
                <a:lnTo>
                  <a:pt x="5489" y="289"/>
                </a:lnTo>
                <a:lnTo>
                  <a:pt x="5490" y="289"/>
                </a:lnTo>
                <a:lnTo>
                  <a:pt x="5490" y="255"/>
                </a:lnTo>
                <a:lnTo>
                  <a:pt x="5491" y="255"/>
                </a:lnTo>
                <a:lnTo>
                  <a:pt x="5492" y="272"/>
                </a:lnTo>
                <a:lnTo>
                  <a:pt x="5492" y="306"/>
                </a:lnTo>
                <a:lnTo>
                  <a:pt x="5493" y="358"/>
                </a:lnTo>
                <a:lnTo>
                  <a:pt x="5493" y="391"/>
                </a:lnTo>
                <a:lnTo>
                  <a:pt x="5494" y="374"/>
                </a:lnTo>
                <a:lnTo>
                  <a:pt x="5494" y="358"/>
                </a:lnTo>
                <a:lnTo>
                  <a:pt x="5495" y="306"/>
                </a:lnTo>
                <a:lnTo>
                  <a:pt x="5496" y="289"/>
                </a:lnTo>
                <a:lnTo>
                  <a:pt x="5496" y="272"/>
                </a:lnTo>
                <a:lnTo>
                  <a:pt x="5497" y="255"/>
                </a:lnTo>
                <a:lnTo>
                  <a:pt x="5497" y="221"/>
                </a:lnTo>
                <a:lnTo>
                  <a:pt x="5498" y="187"/>
                </a:lnTo>
                <a:lnTo>
                  <a:pt x="5498" y="153"/>
                </a:lnTo>
                <a:lnTo>
                  <a:pt x="5499" y="170"/>
                </a:lnTo>
                <a:lnTo>
                  <a:pt x="5499" y="170"/>
                </a:lnTo>
                <a:lnTo>
                  <a:pt x="5500" y="187"/>
                </a:lnTo>
                <a:lnTo>
                  <a:pt x="5501" y="187"/>
                </a:lnTo>
                <a:lnTo>
                  <a:pt x="5502" y="187"/>
                </a:lnTo>
                <a:lnTo>
                  <a:pt x="5502" y="204"/>
                </a:lnTo>
                <a:lnTo>
                  <a:pt x="5503" y="221"/>
                </a:lnTo>
                <a:lnTo>
                  <a:pt x="5503" y="221"/>
                </a:lnTo>
                <a:lnTo>
                  <a:pt x="5504" y="221"/>
                </a:lnTo>
                <a:lnTo>
                  <a:pt x="5504" y="221"/>
                </a:lnTo>
                <a:lnTo>
                  <a:pt x="5505" y="221"/>
                </a:lnTo>
                <a:lnTo>
                  <a:pt x="5505" y="238"/>
                </a:lnTo>
                <a:lnTo>
                  <a:pt x="5506" y="221"/>
                </a:lnTo>
                <a:lnTo>
                  <a:pt x="5507" y="221"/>
                </a:lnTo>
                <a:lnTo>
                  <a:pt x="5507" y="187"/>
                </a:lnTo>
                <a:lnTo>
                  <a:pt x="5508" y="170"/>
                </a:lnTo>
                <a:lnTo>
                  <a:pt x="5508" y="170"/>
                </a:lnTo>
                <a:lnTo>
                  <a:pt x="5509" y="221"/>
                </a:lnTo>
                <a:lnTo>
                  <a:pt x="5509" y="255"/>
                </a:lnTo>
                <a:lnTo>
                  <a:pt x="5510" y="238"/>
                </a:lnTo>
                <a:lnTo>
                  <a:pt x="5511" y="221"/>
                </a:lnTo>
                <a:lnTo>
                  <a:pt x="5511" y="187"/>
                </a:lnTo>
                <a:lnTo>
                  <a:pt x="5512" y="221"/>
                </a:lnTo>
                <a:lnTo>
                  <a:pt x="5512" y="306"/>
                </a:lnTo>
                <a:lnTo>
                  <a:pt x="5513" y="323"/>
                </a:lnTo>
                <a:lnTo>
                  <a:pt x="5513" y="289"/>
                </a:lnTo>
                <a:lnTo>
                  <a:pt x="5514" y="306"/>
                </a:lnTo>
                <a:lnTo>
                  <a:pt x="5515" y="358"/>
                </a:lnTo>
                <a:lnTo>
                  <a:pt x="5515" y="323"/>
                </a:lnTo>
                <a:lnTo>
                  <a:pt x="5516" y="323"/>
                </a:lnTo>
                <a:lnTo>
                  <a:pt x="5516" y="323"/>
                </a:lnTo>
                <a:lnTo>
                  <a:pt x="5517" y="306"/>
                </a:lnTo>
                <a:lnTo>
                  <a:pt x="5517" y="289"/>
                </a:lnTo>
                <a:lnTo>
                  <a:pt x="5518" y="272"/>
                </a:lnTo>
                <a:lnTo>
                  <a:pt x="5519" y="255"/>
                </a:lnTo>
                <a:lnTo>
                  <a:pt x="5519" y="204"/>
                </a:lnTo>
                <a:lnTo>
                  <a:pt x="5520" y="221"/>
                </a:lnTo>
                <a:lnTo>
                  <a:pt x="5520" y="238"/>
                </a:lnTo>
                <a:lnTo>
                  <a:pt x="5521" y="255"/>
                </a:lnTo>
                <a:lnTo>
                  <a:pt x="5521" y="272"/>
                </a:lnTo>
                <a:lnTo>
                  <a:pt x="5522" y="272"/>
                </a:lnTo>
                <a:lnTo>
                  <a:pt x="5522" y="289"/>
                </a:lnTo>
                <a:lnTo>
                  <a:pt x="5523" y="255"/>
                </a:lnTo>
                <a:lnTo>
                  <a:pt x="5524" y="238"/>
                </a:lnTo>
                <a:lnTo>
                  <a:pt x="5524" y="238"/>
                </a:lnTo>
                <a:lnTo>
                  <a:pt x="5525" y="255"/>
                </a:lnTo>
                <a:lnTo>
                  <a:pt x="5525" y="255"/>
                </a:lnTo>
                <a:lnTo>
                  <a:pt x="5526" y="272"/>
                </a:lnTo>
                <a:lnTo>
                  <a:pt x="5526" y="272"/>
                </a:lnTo>
                <a:lnTo>
                  <a:pt x="5527" y="272"/>
                </a:lnTo>
                <a:lnTo>
                  <a:pt x="5528" y="255"/>
                </a:lnTo>
                <a:lnTo>
                  <a:pt x="5528" y="255"/>
                </a:lnTo>
                <a:lnTo>
                  <a:pt x="5529" y="238"/>
                </a:lnTo>
                <a:lnTo>
                  <a:pt x="5529" y="238"/>
                </a:lnTo>
                <a:lnTo>
                  <a:pt x="5530" y="255"/>
                </a:lnTo>
                <a:lnTo>
                  <a:pt x="5530" y="255"/>
                </a:lnTo>
                <a:lnTo>
                  <a:pt x="5531" y="289"/>
                </a:lnTo>
                <a:lnTo>
                  <a:pt x="5532" y="272"/>
                </a:lnTo>
                <a:lnTo>
                  <a:pt x="5532" y="238"/>
                </a:lnTo>
                <a:lnTo>
                  <a:pt x="5533" y="170"/>
                </a:lnTo>
                <a:lnTo>
                  <a:pt x="5533" y="187"/>
                </a:lnTo>
                <a:lnTo>
                  <a:pt x="5534" y="255"/>
                </a:lnTo>
                <a:lnTo>
                  <a:pt x="5535" y="255"/>
                </a:lnTo>
                <a:lnTo>
                  <a:pt x="5535" y="221"/>
                </a:lnTo>
                <a:lnTo>
                  <a:pt x="5536" y="255"/>
                </a:lnTo>
                <a:lnTo>
                  <a:pt x="5536" y="255"/>
                </a:lnTo>
                <a:lnTo>
                  <a:pt x="5537" y="238"/>
                </a:lnTo>
                <a:lnTo>
                  <a:pt x="5538" y="204"/>
                </a:lnTo>
                <a:lnTo>
                  <a:pt x="5538" y="204"/>
                </a:lnTo>
                <a:lnTo>
                  <a:pt x="5539" y="255"/>
                </a:lnTo>
                <a:lnTo>
                  <a:pt x="5539" y="272"/>
                </a:lnTo>
                <a:lnTo>
                  <a:pt x="5540" y="289"/>
                </a:lnTo>
                <a:lnTo>
                  <a:pt x="5540" y="272"/>
                </a:lnTo>
                <a:lnTo>
                  <a:pt x="5541" y="289"/>
                </a:lnTo>
                <a:lnTo>
                  <a:pt x="5542" y="272"/>
                </a:lnTo>
                <a:lnTo>
                  <a:pt x="5542" y="272"/>
                </a:lnTo>
                <a:lnTo>
                  <a:pt x="5543" y="272"/>
                </a:lnTo>
                <a:lnTo>
                  <a:pt x="5543" y="255"/>
                </a:lnTo>
                <a:lnTo>
                  <a:pt x="5544" y="238"/>
                </a:lnTo>
                <a:lnTo>
                  <a:pt x="5544" y="221"/>
                </a:lnTo>
                <a:lnTo>
                  <a:pt x="5545" y="221"/>
                </a:lnTo>
                <a:lnTo>
                  <a:pt x="5546" y="221"/>
                </a:lnTo>
                <a:lnTo>
                  <a:pt x="5546" y="238"/>
                </a:lnTo>
                <a:lnTo>
                  <a:pt x="5547" y="221"/>
                </a:lnTo>
                <a:lnTo>
                  <a:pt x="5547" y="238"/>
                </a:lnTo>
                <a:lnTo>
                  <a:pt x="5548" y="255"/>
                </a:lnTo>
                <a:lnTo>
                  <a:pt x="5548" y="255"/>
                </a:lnTo>
                <a:lnTo>
                  <a:pt x="5549" y="238"/>
                </a:lnTo>
                <a:lnTo>
                  <a:pt x="5549" y="238"/>
                </a:lnTo>
                <a:lnTo>
                  <a:pt x="5550" y="238"/>
                </a:lnTo>
                <a:lnTo>
                  <a:pt x="5551" y="221"/>
                </a:lnTo>
                <a:lnTo>
                  <a:pt x="5551" y="221"/>
                </a:lnTo>
                <a:lnTo>
                  <a:pt x="5552" y="238"/>
                </a:lnTo>
                <a:lnTo>
                  <a:pt x="5552" y="221"/>
                </a:lnTo>
                <a:lnTo>
                  <a:pt x="5553" y="221"/>
                </a:lnTo>
                <a:lnTo>
                  <a:pt x="5553" y="153"/>
                </a:lnTo>
                <a:lnTo>
                  <a:pt x="5554" y="136"/>
                </a:lnTo>
                <a:lnTo>
                  <a:pt x="5555" y="170"/>
                </a:lnTo>
                <a:lnTo>
                  <a:pt x="5555" y="187"/>
                </a:lnTo>
                <a:lnTo>
                  <a:pt x="5556" y="170"/>
                </a:lnTo>
                <a:lnTo>
                  <a:pt x="5556" y="170"/>
                </a:lnTo>
                <a:lnTo>
                  <a:pt x="5557" y="187"/>
                </a:lnTo>
                <a:lnTo>
                  <a:pt x="5557" y="255"/>
                </a:lnTo>
                <a:lnTo>
                  <a:pt x="5558" y="289"/>
                </a:lnTo>
                <a:lnTo>
                  <a:pt x="5559" y="323"/>
                </a:lnTo>
                <a:lnTo>
                  <a:pt x="5559" y="358"/>
                </a:lnTo>
                <a:lnTo>
                  <a:pt x="5560" y="358"/>
                </a:lnTo>
                <a:lnTo>
                  <a:pt x="5560" y="340"/>
                </a:lnTo>
                <a:lnTo>
                  <a:pt x="5561" y="340"/>
                </a:lnTo>
                <a:lnTo>
                  <a:pt x="5561" y="323"/>
                </a:lnTo>
                <a:lnTo>
                  <a:pt x="5562" y="272"/>
                </a:lnTo>
                <a:lnTo>
                  <a:pt x="5563" y="272"/>
                </a:lnTo>
                <a:lnTo>
                  <a:pt x="5563" y="255"/>
                </a:lnTo>
                <a:lnTo>
                  <a:pt x="5564" y="255"/>
                </a:lnTo>
                <a:lnTo>
                  <a:pt x="5564" y="238"/>
                </a:lnTo>
                <a:lnTo>
                  <a:pt x="5565" y="221"/>
                </a:lnTo>
                <a:lnTo>
                  <a:pt x="5565" y="204"/>
                </a:lnTo>
                <a:lnTo>
                  <a:pt x="5566" y="221"/>
                </a:lnTo>
                <a:lnTo>
                  <a:pt x="5566" y="221"/>
                </a:lnTo>
                <a:lnTo>
                  <a:pt x="5567" y="238"/>
                </a:lnTo>
                <a:lnTo>
                  <a:pt x="5568" y="238"/>
                </a:lnTo>
                <a:lnTo>
                  <a:pt x="5569" y="221"/>
                </a:lnTo>
                <a:lnTo>
                  <a:pt x="5569" y="204"/>
                </a:lnTo>
                <a:lnTo>
                  <a:pt x="5570" y="204"/>
                </a:lnTo>
                <a:lnTo>
                  <a:pt x="5570" y="238"/>
                </a:lnTo>
                <a:lnTo>
                  <a:pt x="5571" y="238"/>
                </a:lnTo>
                <a:lnTo>
                  <a:pt x="5571" y="238"/>
                </a:lnTo>
                <a:lnTo>
                  <a:pt x="5572" y="221"/>
                </a:lnTo>
                <a:lnTo>
                  <a:pt x="5572" y="221"/>
                </a:lnTo>
                <a:lnTo>
                  <a:pt x="5573" y="238"/>
                </a:lnTo>
                <a:lnTo>
                  <a:pt x="5574" y="238"/>
                </a:lnTo>
                <a:lnTo>
                  <a:pt x="5574" y="238"/>
                </a:lnTo>
                <a:lnTo>
                  <a:pt x="5575" y="204"/>
                </a:lnTo>
                <a:lnTo>
                  <a:pt x="5575" y="170"/>
                </a:lnTo>
                <a:lnTo>
                  <a:pt x="5576" y="153"/>
                </a:lnTo>
                <a:lnTo>
                  <a:pt x="5576" y="187"/>
                </a:lnTo>
                <a:lnTo>
                  <a:pt x="5577" y="221"/>
                </a:lnTo>
                <a:lnTo>
                  <a:pt x="5578" y="238"/>
                </a:lnTo>
                <a:lnTo>
                  <a:pt x="5578" y="238"/>
                </a:lnTo>
                <a:lnTo>
                  <a:pt x="5579" y="85"/>
                </a:lnTo>
                <a:lnTo>
                  <a:pt x="5579" y="68"/>
                </a:lnTo>
                <a:lnTo>
                  <a:pt x="5580" y="153"/>
                </a:lnTo>
                <a:lnTo>
                  <a:pt x="5580" y="238"/>
                </a:lnTo>
                <a:lnTo>
                  <a:pt x="5581" y="306"/>
                </a:lnTo>
                <a:lnTo>
                  <a:pt x="5582" y="340"/>
                </a:lnTo>
                <a:lnTo>
                  <a:pt x="5582" y="306"/>
                </a:lnTo>
                <a:lnTo>
                  <a:pt x="5583" y="272"/>
                </a:lnTo>
                <a:lnTo>
                  <a:pt x="5583" y="272"/>
                </a:lnTo>
                <a:lnTo>
                  <a:pt x="5584" y="340"/>
                </a:lnTo>
                <a:lnTo>
                  <a:pt x="5584" y="340"/>
                </a:lnTo>
                <a:lnTo>
                  <a:pt x="5585" y="340"/>
                </a:lnTo>
                <a:lnTo>
                  <a:pt x="5586" y="323"/>
                </a:lnTo>
                <a:lnTo>
                  <a:pt x="5586" y="289"/>
                </a:lnTo>
                <a:lnTo>
                  <a:pt x="5587" y="272"/>
                </a:lnTo>
                <a:lnTo>
                  <a:pt x="5587" y="272"/>
                </a:lnTo>
                <a:lnTo>
                  <a:pt x="5588" y="272"/>
                </a:lnTo>
                <a:lnTo>
                  <a:pt x="5588" y="238"/>
                </a:lnTo>
                <a:lnTo>
                  <a:pt x="5589" y="204"/>
                </a:lnTo>
                <a:lnTo>
                  <a:pt x="5589" y="187"/>
                </a:lnTo>
                <a:lnTo>
                  <a:pt x="5590" y="187"/>
                </a:lnTo>
                <a:lnTo>
                  <a:pt x="5591" y="187"/>
                </a:lnTo>
                <a:lnTo>
                  <a:pt x="5591" y="187"/>
                </a:lnTo>
                <a:lnTo>
                  <a:pt x="5592" y="187"/>
                </a:lnTo>
                <a:lnTo>
                  <a:pt x="5592" y="170"/>
                </a:lnTo>
                <a:lnTo>
                  <a:pt x="5593" y="187"/>
                </a:lnTo>
                <a:lnTo>
                  <a:pt x="5593" y="204"/>
                </a:lnTo>
                <a:lnTo>
                  <a:pt x="5594" y="221"/>
                </a:lnTo>
                <a:lnTo>
                  <a:pt x="5595" y="221"/>
                </a:lnTo>
                <a:lnTo>
                  <a:pt x="5595" y="238"/>
                </a:lnTo>
                <a:lnTo>
                  <a:pt x="5596" y="238"/>
                </a:lnTo>
                <a:lnTo>
                  <a:pt x="5596" y="255"/>
                </a:lnTo>
                <a:lnTo>
                  <a:pt x="5597" y="272"/>
                </a:lnTo>
                <a:lnTo>
                  <a:pt x="5597" y="272"/>
                </a:lnTo>
                <a:lnTo>
                  <a:pt x="5598" y="272"/>
                </a:lnTo>
                <a:lnTo>
                  <a:pt x="5599" y="272"/>
                </a:lnTo>
                <a:lnTo>
                  <a:pt x="5599" y="255"/>
                </a:lnTo>
                <a:lnTo>
                  <a:pt x="5600" y="289"/>
                </a:lnTo>
                <a:lnTo>
                  <a:pt x="5601" y="306"/>
                </a:lnTo>
                <a:lnTo>
                  <a:pt x="5601" y="221"/>
                </a:lnTo>
                <a:lnTo>
                  <a:pt x="5602" y="136"/>
                </a:lnTo>
                <a:lnTo>
                  <a:pt x="5602" y="136"/>
                </a:lnTo>
                <a:lnTo>
                  <a:pt x="5603" y="255"/>
                </a:lnTo>
                <a:lnTo>
                  <a:pt x="5603" y="306"/>
                </a:lnTo>
                <a:lnTo>
                  <a:pt x="5604" y="306"/>
                </a:lnTo>
                <a:lnTo>
                  <a:pt x="5605" y="289"/>
                </a:lnTo>
                <a:lnTo>
                  <a:pt x="5605" y="289"/>
                </a:lnTo>
                <a:lnTo>
                  <a:pt x="5606" y="323"/>
                </a:lnTo>
                <a:lnTo>
                  <a:pt x="5606" y="289"/>
                </a:lnTo>
                <a:lnTo>
                  <a:pt x="5607" y="306"/>
                </a:lnTo>
                <a:lnTo>
                  <a:pt x="5607" y="374"/>
                </a:lnTo>
                <a:lnTo>
                  <a:pt x="5608" y="358"/>
                </a:lnTo>
                <a:lnTo>
                  <a:pt x="5609" y="289"/>
                </a:lnTo>
                <a:lnTo>
                  <a:pt x="5609" y="221"/>
                </a:lnTo>
                <a:lnTo>
                  <a:pt x="5610" y="204"/>
                </a:lnTo>
                <a:lnTo>
                  <a:pt x="5610" y="170"/>
                </a:lnTo>
                <a:lnTo>
                  <a:pt x="5611" y="187"/>
                </a:lnTo>
                <a:lnTo>
                  <a:pt x="5611" y="221"/>
                </a:lnTo>
                <a:lnTo>
                  <a:pt x="5612" y="255"/>
                </a:lnTo>
                <a:lnTo>
                  <a:pt x="5612" y="272"/>
                </a:lnTo>
                <a:lnTo>
                  <a:pt x="5613" y="255"/>
                </a:lnTo>
                <a:lnTo>
                  <a:pt x="5614" y="221"/>
                </a:lnTo>
                <a:lnTo>
                  <a:pt x="5614" y="204"/>
                </a:lnTo>
                <a:lnTo>
                  <a:pt x="5615" y="204"/>
                </a:lnTo>
                <a:lnTo>
                  <a:pt x="5615" y="221"/>
                </a:lnTo>
                <a:lnTo>
                  <a:pt x="5616" y="221"/>
                </a:lnTo>
                <a:lnTo>
                  <a:pt x="5616" y="238"/>
                </a:lnTo>
                <a:lnTo>
                  <a:pt x="5617" y="255"/>
                </a:lnTo>
                <a:lnTo>
                  <a:pt x="5618" y="255"/>
                </a:lnTo>
                <a:lnTo>
                  <a:pt x="5618" y="238"/>
                </a:lnTo>
                <a:lnTo>
                  <a:pt x="5619" y="204"/>
                </a:lnTo>
                <a:lnTo>
                  <a:pt x="5619" y="204"/>
                </a:lnTo>
                <a:lnTo>
                  <a:pt x="5620" y="221"/>
                </a:lnTo>
                <a:lnTo>
                  <a:pt x="5620" y="221"/>
                </a:lnTo>
                <a:lnTo>
                  <a:pt x="5621" y="221"/>
                </a:lnTo>
                <a:lnTo>
                  <a:pt x="5622" y="187"/>
                </a:lnTo>
                <a:lnTo>
                  <a:pt x="5622" y="187"/>
                </a:lnTo>
                <a:lnTo>
                  <a:pt x="5623" y="221"/>
                </a:lnTo>
                <a:lnTo>
                  <a:pt x="5623" y="272"/>
                </a:lnTo>
                <a:lnTo>
                  <a:pt x="5624" y="255"/>
                </a:lnTo>
                <a:lnTo>
                  <a:pt x="5624" y="136"/>
                </a:lnTo>
                <a:lnTo>
                  <a:pt x="5625" y="68"/>
                </a:lnTo>
                <a:lnTo>
                  <a:pt x="5626" y="170"/>
                </a:lnTo>
                <a:lnTo>
                  <a:pt x="5626" y="204"/>
                </a:lnTo>
                <a:lnTo>
                  <a:pt x="5627" y="272"/>
                </a:lnTo>
                <a:lnTo>
                  <a:pt x="5627" y="323"/>
                </a:lnTo>
                <a:lnTo>
                  <a:pt x="5628" y="289"/>
                </a:lnTo>
                <a:lnTo>
                  <a:pt x="5628" y="221"/>
                </a:lnTo>
                <a:lnTo>
                  <a:pt x="5629" y="221"/>
                </a:lnTo>
                <a:lnTo>
                  <a:pt x="5629" y="255"/>
                </a:lnTo>
                <a:lnTo>
                  <a:pt x="5630" y="289"/>
                </a:lnTo>
                <a:lnTo>
                  <a:pt x="5631" y="323"/>
                </a:lnTo>
                <a:lnTo>
                  <a:pt x="5631" y="323"/>
                </a:lnTo>
                <a:lnTo>
                  <a:pt x="5632" y="340"/>
                </a:lnTo>
                <a:lnTo>
                  <a:pt x="5632" y="306"/>
                </a:lnTo>
                <a:lnTo>
                  <a:pt x="5633" y="289"/>
                </a:lnTo>
                <a:lnTo>
                  <a:pt x="5633" y="272"/>
                </a:lnTo>
                <a:lnTo>
                  <a:pt x="5634" y="255"/>
                </a:lnTo>
                <a:lnTo>
                  <a:pt x="5635" y="255"/>
                </a:lnTo>
                <a:lnTo>
                  <a:pt x="5635" y="204"/>
                </a:lnTo>
                <a:lnTo>
                  <a:pt x="5636" y="187"/>
                </a:lnTo>
                <a:lnTo>
                  <a:pt x="5637" y="170"/>
                </a:lnTo>
                <a:lnTo>
                  <a:pt x="5637" y="187"/>
                </a:lnTo>
                <a:lnTo>
                  <a:pt x="5638" y="204"/>
                </a:lnTo>
                <a:lnTo>
                  <a:pt x="5638" y="187"/>
                </a:lnTo>
                <a:lnTo>
                  <a:pt x="5639" y="187"/>
                </a:lnTo>
                <a:lnTo>
                  <a:pt x="5639" y="204"/>
                </a:lnTo>
                <a:lnTo>
                  <a:pt x="5640" y="238"/>
                </a:lnTo>
                <a:lnTo>
                  <a:pt x="5641" y="238"/>
                </a:lnTo>
                <a:lnTo>
                  <a:pt x="5641" y="238"/>
                </a:lnTo>
                <a:lnTo>
                  <a:pt x="5642" y="238"/>
                </a:lnTo>
                <a:lnTo>
                  <a:pt x="5642" y="238"/>
                </a:lnTo>
                <a:lnTo>
                  <a:pt x="5643" y="238"/>
                </a:lnTo>
                <a:lnTo>
                  <a:pt x="5643" y="255"/>
                </a:lnTo>
                <a:lnTo>
                  <a:pt x="5644" y="238"/>
                </a:lnTo>
                <a:lnTo>
                  <a:pt x="5645" y="238"/>
                </a:lnTo>
                <a:lnTo>
                  <a:pt x="5645" y="204"/>
                </a:lnTo>
                <a:lnTo>
                  <a:pt x="5646" y="204"/>
                </a:lnTo>
                <a:lnTo>
                  <a:pt x="5646" y="204"/>
                </a:lnTo>
                <a:lnTo>
                  <a:pt x="5647" y="255"/>
                </a:lnTo>
                <a:lnTo>
                  <a:pt x="5647" y="289"/>
                </a:lnTo>
                <a:lnTo>
                  <a:pt x="5648" y="187"/>
                </a:lnTo>
                <a:lnTo>
                  <a:pt x="5649" y="136"/>
                </a:lnTo>
                <a:lnTo>
                  <a:pt x="5649" y="221"/>
                </a:lnTo>
                <a:lnTo>
                  <a:pt x="5650" y="306"/>
                </a:lnTo>
                <a:lnTo>
                  <a:pt x="5650" y="306"/>
                </a:lnTo>
                <a:lnTo>
                  <a:pt x="5651" y="323"/>
                </a:lnTo>
                <a:lnTo>
                  <a:pt x="5651" y="323"/>
                </a:lnTo>
                <a:lnTo>
                  <a:pt x="5652" y="323"/>
                </a:lnTo>
                <a:lnTo>
                  <a:pt x="5653" y="255"/>
                </a:lnTo>
                <a:lnTo>
                  <a:pt x="5653" y="255"/>
                </a:lnTo>
                <a:lnTo>
                  <a:pt x="5654" y="289"/>
                </a:lnTo>
                <a:lnTo>
                  <a:pt x="5654" y="306"/>
                </a:lnTo>
                <a:lnTo>
                  <a:pt x="5655" y="289"/>
                </a:lnTo>
                <a:lnTo>
                  <a:pt x="5655" y="272"/>
                </a:lnTo>
                <a:lnTo>
                  <a:pt x="5656" y="221"/>
                </a:lnTo>
                <a:lnTo>
                  <a:pt x="5656" y="221"/>
                </a:lnTo>
                <a:lnTo>
                  <a:pt x="5657" y="221"/>
                </a:lnTo>
                <a:lnTo>
                  <a:pt x="5658" y="221"/>
                </a:lnTo>
                <a:lnTo>
                  <a:pt x="5658" y="238"/>
                </a:lnTo>
                <a:lnTo>
                  <a:pt x="5659" y="255"/>
                </a:lnTo>
                <a:lnTo>
                  <a:pt x="5659" y="255"/>
                </a:lnTo>
                <a:lnTo>
                  <a:pt x="5660" y="255"/>
                </a:lnTo>
                <a:lnTo>
                  <a:pt x="5660" y="255"/>
                </a:lnTo>
                <a:lnTo>
                  <a:pt x="5661" y="255"/>
                </a:lnTo>
                <a:lnTo>
                  <a:pt x="5662" y="238"/>
                </a:lnTo>
                <a:lnTo>
                  <a:pt x="5662" y="238"/>
                </a:lnTo>
                <a:lnTo>
                  <a:pt x="5663" y="255"/>
                </a:lnTo>
                <a:lnTo>
                  <a:pt x="5663" y="289"/>
                </a:lnTo>
                <a:lnTo>
                  <a:pt x="5664" y="289"/>
                </a:lnTo>
                <a:lnTo>
                  <a:pt x="5664" y="272"/>
                </a:lnTo>
                <a:lnTo>
                  <a:pt x="5665" y="255"/>
                </a:lnTo>
                <a:lnTo>
                  <a:pt x="5666" y="238"/>
                </a:lnTo>
                <a:lnTo>
                  <a:pt x="5666" y="238"/>
                </a:lnTo>
                <a:lnTo>
                  <a:pt x="5667" y="255"/>
                </a:lnTo>
                <a:lnTo>
                  <a:pt x="5668" y="255"/>
                </a:lnTo>
                <a:lnTo>
                  <a:pt x="5668" y="255"/>
                </a:lnTo>
                <a:lnTo>
                  <a:pt x="5669" y="289"/>
                </a:lnTo>
                <a:lnTo>
                  <a:pt x="5669" y="272"/>
                </a:lnTo>
                <a:lnTo>
                  <a:pt x="5670" y="221"/>
                </a:lnTo>
                <a:lnTo>
                  <a:pt x="5670" y="153"/>
                </a:lnTo>
                <a:lnTo>
                  <a:pt x="5671" y="136"/>
                </a:lnTo>
                <a:lnTo>
                  <a:pt x="5672" y="204"/>
                </a:lnTo>
                <a:lnTo>
                  <a:pt x="5672" y="221"/>
                </a:lnTo>
                <a:lnTo>
                  <a:pt x="5673" y="238"/>
                </a:lnTo>
                <a:lnTo>
                  <a:pt x="5673" y="289"/>
                </a:lnTo>
                <a:lnTo>
                  <a:pt x="5674" y="272"/>
                </a:lnTo>
                <a:lnTo>
                  <a:pt x="5674" y="238"/>
                </a:lnTo>
                <a:lnTo>
                  <a:pt x="5675" y="204"/>
                </a:lnTo>
                <a:lnTo>
                  <a:pt x="5676" y="221"/>
                </a:lnTo>
                <a:lnTo>
                  <a:pt x="5676" y="238"/>
                </a:lnTo>
                <a:lnTo>
                  <a:pt x="5677" y="289"/>
                </a:lnTo>
                <a:lnTo>
                  <a:pt x="5677" y="289"/>
                </a:lnTo>
                <a:lnTo>
                  <a:pt x="5678" y="306"/>
                </a:lnTo>
                <a:lnTo>
                  <a:pt x="5678" y="289"/>
                </a:lnTo>
                <a:lnTo>
                  <a:pt x="5679" y="272"/>
                </a:lnTo>
                <a:lnTo>
                  <a:pt x="5679" y="255"/>
                </a:lnTo>
                <a:lnTo>
                  <a:pt x="5680" y="255"/>
                </a:lnTo>
                <a:lnTo>
                  <a:pt x="5681" y="255"/>
                </a:lnTo>
                <a:lnTo>
                  <a:pt x="5681" y="238"/>
                </a:lnTo>
                <a:lnTo>
                  <a:pt x="5682" y="221"/>
                </a:lnTo>
                <a:lnTo>
                  <a:pt x="5682" y="221"/>
                </a:lnTo>
                <a:lnTo>
                  <a:pt x="5683" y="221"/>
                </a:lnTo>
                <a:lnTo>
                  <a:pt x="5683" y="221"/>
                </a:lnTo>
                <a:lnTo>
                  <a:pt x="5684" y="238"/>
                </a:lnTo>
                <a:lnTo>
                  <a:pt x="5685" y="221"/>
                </a:lnTo>
                <a:lnTo>
                  <a:pt x="5685" y="238"/>
                </a:lnTo>
                <a:lnTo>
                  <a:pt x="5686" y="238"/>
                </a:lnTo>
                <a:lnTo>
                  <a:pt x="5686" y="255"/>
                </a:lnTo>
                <a:lnTo>
                  <a:pt x="5687" y="272"/>
                </a:lnTo>
                <a:lnTo>
                  <a:pt x="5687" y="255"/>
                </a:lnTo>
                <a:lnTo>
                  <a:pt x="5688" y="255"/>
                </a:lnTo>
                <a:lnTo>
                  <a:pt x="5689" y="255"/>
                </a:lnTo>
                <a:lnTo>
                  <a:pt x="5689" y="255"/>
                </a:lnTo>
                <a:lnTo>
                  <a:pt x="5690" y="272"/>
                </a:lnTo>
                <a:lnTo>
                  <a:pt x="5690" y="238"/>
                </a:lnTo>
                <a:lnTo>
                  <a:pt x="5691" y="204"/>
                </a:lnTo>
                <a:lnTo>
                  <a:pt x="5691" y="204"/>
                </a:lnTo>
                <a:lnTo>
                  <a:pt x="5692" y="221"/>
                </a:lnTo>
                <a:lnTo>
                  <a:pt x="5693" y="204"/>
                </a:lnTo>
                <a:lnTo>
                  <a:pt x="5693" y="238"/>
                </a:lnTo>
                <a:lnTo>
                  <a:pt x="5694" y="221"/>
                </a:lnTo>
                <a:lnTo>
                  <a:pt x="5694" y="170"/>
                </a:lnTo>
                <a:lnTo>
                  <a:pt x="5695" y="204"/>
                </a:lnTo>
                <a:lnTo>
                  <a:pt x="5695" y="255"/>
                </a:lnTo>
                <a:lnTo>
                  <a:pt x="5696" y="323"/>
                </a:lnTo>
                <a:lnTo>
                  <a:pt x="5696" y="340"/>
                </a:lnTo>
                <a:lnTo>
                  <a:pt x="5697" y="289"/>
                </a:lnTo>
                <a:lnTo>
                  <a:pt x="5698" y="272"/>
                </a:lnTo>
                <a:lnTo>
                  <a:pt x="5698" y="255"/>
                </a:lnTo>
                <a:lnTo>
                  <a:pt x="5699" y="289"/>
                </a:lnTo>
                <a:lnTo>
                  <a:pt x="5699" y="289"/>
                </a:lnTo>
                <a:lnTo>
                  <a:pt x="5700" y="272"/>
                </a:lnTo>
                <a:lnTo>
                  <a:pt x="5701" y="255"/>
                </a:lnTo>
                <a:lnTo>
                  <a:pt x="5701" y="221"/>
                </a:lnTo>
                <a:lnTo>
                  <a:pt x="5702" y="221"/>
                </a:lnTo>
                <a:lnTo>
                  <a:pt x="5702" y="238"/>
                </a:lnTo>
                <a:lnTo>
                  <a:pt x="5703" y="255"/>
                </a:lnTo>
                <a:lnTo>
                  <a:pt x="5704" y="272"/>
                </a:lnTo>
                <a:lnTo>
                  <a:pt x="5704" y="255"/>
                </a:lnTo>
                <a:lnTo>
                  <a:pt x="5705" y="221"/>
                </a:lnTo>
                <a:lnTo>
                  <a:pt x="5705" y="221"/>
                </a:lnTo>
                <a:lnTo>
                  <a:pt x="5706" y="238"/>
                </a:lnTo>
                <a:lnTo>
                  <a:pt x="5706" y="272"/>
                </a:lnTo>
                <a:lnTo>
                  <a:pt x="5707" y="255"/>
                </a:lnTo>
                <a:lnTo>
                  <a:pt x="5708" y="238"/>
                </a:lnTo>
                <a:lnTo>
                  <a:pt x="5708" y="221"/>
                </a:lnTo>
                <a:lnTo>
                  <a:pt x="5709" y="238"/>
                </a:lnTo>
                <a:lnTo>
                  <a:pt x="5709" y="255"/>
                </a:lnTo>
                <a:lnTo>
                  <a:pt x="5710" y="238"/>
                </a:lnTo>
                <a:lnTo>
                  <a:pt x="5710" y="238"/>
                </a:lnTo>
                <a:lnTo>
                  <a:pt x="5711" y="221"/>
                </a:lnTo>
                <a:lnTo>
                  <a:pt x="5712" y="221"/>
                </a:lnTo>
                <a:lnTo>
                  <a:pt x="5712" y="221"/>
                </a:lnTo>
                <a:lnTo>
                  <a:pt x="5713" y="187"/>
                </a:lnTo>
                <a:lnTo>
                  <a:pt x="5713" y="170"/>
                </a:lnTo>
                <a:lnTo>
                  <a:pt x="5714" y="187"/>
                </a:lnTo>
                <a:lnTo>
                  <a:pt x="5714" y="221"/>
                </a:lnTo>
                <a:lnTo>
                  <a:pt x="5715" y="221"/>
                </a:lnTo>
                <a:lnTo>
                  <a:pt x="5716" y="187"/>
                </a:lnTo>
                <a:lnTo>
                  <a:pt x="5716" y="51"/>
                </a:lnTo>
                <a:lnTo>
                  <a:pt x="5717" y="68"/>
                </a:lnTo>
                <a:lnTo>
                  <a:pt x="5717" y="153"/>
                </a:lnTo>
                <a:lnTo>
                  <a:pt x="5718" y="238"/>
                </a:lnTo>
                <a:lnTo>
                  <a:pt x="5718" y="255"/>
                </a:lnTo>
                <a:lnTo>
                  <a:pt x="5719" y="289"/>
                </a:lnTo>
                <a:lnTo>
                  <a:pt x="5719" y="306"/>
                </a:lnTo>
                <a:lnTo>
                  <a:pt x="5720" y="255"/>
                </a:lnTo>
                <a:lnTo>
                  <a:pt x="5721" y="289"/>
                </a:lnTo>
                <a:lnTo>
                  <a:pt x="5721" y="323"/>
                </a:lnTo>
                <a:lnTo>
                  <a:pt x="5722" y="358"/>
                </a:lnTo>
                <a:lnTo>
                  <a:pt x="5722" y="340"/>
                </a:lnTo>
                <a:lnTo>
                  <a:pt x="5723" y="289"/>
                </a:lnTo>
                <a:lnTo>
                  <a:pt x="5723" y="238"/>
                </a:lnTo>
                <a:lnTo>
                  <a:pt x="5724" y="238"/>
                </a:lnTo>
                <a:lnTo>
                  <a:pt x="5725" y="255"/>
                </a:lnTo>
                <a:lnTo>
                  <a:pt x="5725" y="272"/>
                </a:lnTo>
                <a:lnTo>
                  <a:pt x="5726" y="255"/>
                </a:lnTo>
                <a:lnTo>
                  <a:pt x="5726" y="238"/>
                </a:lnTo>
                <a:lnTo>
                  <a:pt x="5727" y="204"/>
                </a:lnTo>
                <a:lnTo>
                  <a:pt x="5727" y="170"/>
                </a:lnTo>
                <a:lnTo>
                  <a:pt x="5728" y="187"/>
                </a:lnTo>
                <a:lnTo>
                  <a:pt x="5729" y="204"/>
                </a:lnTo>
                <a:lnTo>
                  <a:pt x="5729" y="204"/>
                </a:lnTo>
                <a:lnTo>
                  <a:pt x="5730" y="187"/>
                </a:lnTo>
                <a:lnTo>
                  <a:pt x="5730" y="204"/>
                </a:lnTo>
                <a:lnTo>
                  <a:pt x="5731" y="204"/>
                </a:lnTo>
                <a:lnTo>
                  <a:pt x="5731" y="238"/>
                </a:lnTo>
                <a:lnTo>
                  <a:pt x="5732" y="221"/>
                </a:lnTo>
                <a:lnTo>
                  <a:pt x="5733" y="238"/>
                </a:lnTo>
                <a:lnTo>
                  <a:pt x="5733" y="221"/>
                </a:lnTo>
                <a:lnTo>
                  <a:pt x="5734" y="238"/>
                </a:lnTo>
                <a:lnTo>
                  <a:pt x="5735" y="238"/>
                </a:lnTo>
                <a:lnTo>
                  <a:pt x="5735" y="238"/>
                </a:lnTo>
                <a:lnTo>
                  <a:pt x="5736" y="238"/>
                </a:lnTo>
                <a:lnTo>
                  <a:pt x="5736" y="221"/>
                </a:lnTo>
                <a:lnTo>
                  <a:pt x="5737" y="221"/>
                </a:lnTo>
                <a:lnTo>
                  <a:pt x="5737" y="204"/>
                </a:lnTo>
                <a:lnTo>
                  <a:pt x="5738" y="204"/>
                </a:lnTo>
                <a:lnTo>
                  <a:pt x="5739" y="170"/>
                </a:lnTo>
                <a:lnTo>
                  <a:pt x="5739" y="204"/>
                </a:lnTo>
                <a:lnTo>
                  <a:pt x="5740" y="255"/>
                </a:lnTo>
                <a:lnTo>
                  <a:pt x="5740" y="255"/>
                </a:lnTo>
                <a:lnTo>
                  <a:pt x="5741" y="255"/>
                </a:lnTo>
                <a:lnTo>
                  <a:pt x="5741" y="306"/>
                </a:lnTo>
                <a:lnTo>
                  <a:pt x="5742" y="306"/>
                </a:lnTo>
                <a:lnTo>
                  <a:pt x="5743" y="306"/>
                </a:lnTo>
                <a:lnTo>
                  <a:pt x="5743" y="306"/>
                </a:lnTo>
                <a:lnTo>
                  <a:pt x="5744" y="289"/>
                </a:lnTo>
                <a:lnTo>
                  <a:pt x="5744" y="306"/>
                </a:lnTo>
                <a:lnTo>
                  <a:pt x="5745" y="340"/>
                </a:lnTo>
                <a:lnTo>
                  <a:pt x="5745" y="358"/>
                </a:lnTo>
                <a:lnTo>
                  <a:pt x="5746" y="306"/>
                </a:lnTo>
                <a:lnTo>
                  <a:pt x="5746" y="238"/>
                </a:lnTo>
                <a:lnTo>
                  <a:pt x="5747" y="187"/>
                </a:lnTo>
                <a:lnTo>
                  <a:pt x="5748" y="187"/>
                </a:lnTo>
                <a:lnTo>
                  <a:pt x="5748" y="221"/>
                </a:lnTo>
                <a:lnTo>
                  <a:pt x="5749" y="238"/>
                </a:lnTo>
                <a:lnTo>
                  <a:pt x="5749" y="238"/>
                </a:lnTo>
                <a:lnTo>
                  <a:pt x="5750" y="238"/>
                </a:lnTo>
                <a:lnTo>
                  <a:pt x="5750" y="255"/>
                </a:lnTo>
                <a:lnTo>
                  <a:pt x="5751" y="272"/>
                </a:lnTo>
                <a:lnTo>
                  <a:pt x="5752" y="255"/>
                </a:lnTo>
                <a:lnTo>
                  <a:pt x="5752" y="255"/>
                </a:lnTo>
                <a:lnTo>
                  <a:pt x="5753" y="221"/>
                </a:lnTo>
                <a:lnTo>
                  <a:pt x="5753" y="221"/>
                </a:lnTo>
                <a:lnTo>
                  <a:pt x="5754" y="238"/>
                </a:lnTo>
                <a:lnTo>
                  <a:pt x="5754" y="255"/>
                </a:lnTo>
                <a:lnTo>
                  <a:pt x="5755" y="272"/>
                </a:lnTo>
                <a:lnTo>
                  <a:pt x="5756" y="255"/>
                </a:lnTo>
                <a:lnTo>
                  <a:pt x="5756" y="238"/>
                </a:lnTo>
                <a:lnTo>
                  <a:pt x="5757" y="221"/>
                </a:lnTo>
                <a:lnTo>
                  <a:pt x="5757" y="221"/>
                </a:lnTo>
                <a:lnTo>
                  <a:pt x="5758" y="221"/>
                </a:lnTo>
                <a:lnTo>
                  <a:pt x="5758" y="221"/>
                </a:lnTo>
                <a:lnTo>
                  <a:pt x="5759" y="221"/>
                </a:lnTo>
                <a:lnTo>
                  <a:pt x="5760" y="187"/>
                </a:lnTo>
                <a:lnTo>
                  <a:pt x="5760" y="221"/>
                </a:lnTo>
                <a:lnTo>
                  <a:pt x="5761" y="289"/>
                </a:lnTo>
                <a:lnTo>
                  <a:pt x="5761" y="289"/>
                </a:lnTo>
                <a:lnTo>
                  <a:pt x="5762" y="204"/>
                </a:lnTo>
                <a:lnTo>
                  <a:pt x="5762" y="119"/>
                </a:lnTo>
                <a:lnTo>
                  <a:pt x="5763" y="153"/>
                </a:lnTo>
                <a:lnTo>
                  <a:pt x="5763" y="204"/>
                </a:lnTo>
                <a:lnTo>
                  <a:pt x="5764" y="289"/>
                </a:lnTo>
                <a:lnTo>
                  <a:pt x="5765" y="340"/>
                </a:lnTo>
                <a:lnTo>
                  <a:pt x="5765" y="306"/>
                </a:lnTo>
                <a:lnTo>
                  <a:pt x="5766" y="204"/>
                </a:lnTo>
                <a:lnTo>
                  <a:pt x="5766" y="187"/>
                </a:lnTo>
                <a:lnTo>
                  <a:pt x="5767" y="238"/>
                </a:lnTo>
                <a:lnTo>
                  <a:pt x="5768" y="306"/>
                </a:lnTo>
                <a:lnTo>
                  <a:pt x="5768" y="323"/>
                </a:lnTo>
                <a:lnTo>
                  <a:pt x="5769" y="306"/>
                </a:lnTo>
                <a:lnTo>
                  <a:pt x="5769" y="255"/>
                </a:lnTo>
                <a:lnTo>
                  <a:pt x="5770" y="255"/>
                </a:lnTo>
                <a:lnTo>
                  <a:pt x="5771" y="255"/>
                </a:lnTo>
                <a:lnTo>
                  <a:pt x="5771" y="255"/>
                </a:lnTo>
                <a:lnTo>
                  <a:pt x="5772" y="204"/>
                </a:lnTo>
                <a:lnTo>
                  <a:pt x="5772" y="187"/>
                </a:lnTo>
                <a:lnTo>
                  <a:pt x="5773" y="187"/>
                </a:lnTo>
                <a:lnTo>
                  <a:pt x="5773" y="187"/>
                </a:lnTo>
                <a:lnTo>
                  <a:pt x="5774" y="221"/>
                </a:lnTo>
                <a:lnTo>
                  <a:pt x="5775" y="204"/>
                </a:lnTo>
                <a:lnTo>
                  <a:pt x="5775" y="204"/>
                </a:lnTo>
                <a:lnTo>
                  <a:pt x="5776" y="221"/>
                </a:lnTo>
                <a:lnTo>
                  <a:pt x="5776" y="204"/>
                </a:lnTo>
                <a:lnTo>
                  <a:pt x="5777" y="221"/>
                </a:lnTo>
                <a:lnTo>
                  <a:pt x="5777" y="221"/>
                </a:lnTo>
                <a:lnTo>
                  <a:pt x="5778" y="255"/>
                </a:lnTo>
                <a:lnTo>
                  <a:pt x="5779" y="255"/>
                </a:lnTo>
                <a:lnTo>
                  <a:pt x="5779" y="238"/>
                </a:lnTo>
                <a:lnTo>
                  <a:pt x="5780" y="238"/>
                </a:lnTo>
                <a:lnTo>
                  <a:pt x="5780" y="238"/>
                </a:lnTo>
                <a:lnTo>
                  <a:pt x="5781" y="238"/>
                </a:lnTo>
                <a:lnTo>
                  <a:pt x="5781" y="238"/>
                </a:lnTo>
                <a:lnTo>
                  <a:pt x="5782" y="255"/>
                </a:lnTo>
                <a:lnTo>
                  <a:pt x="5783" y="221"/>
                </a:lnTo>
                <a:lnTo>
                  <a:pt x="5783" y="187"/>
                </a:lnTo>
                <a:lnTo>
                  <a:pt x="5784" y="187"/>
                </a:lnTo>
                <a:lnTo>
                  <a:pt x="5784" y="187"/>
                </a:lnTo>
                <a:lnTo>
                  <a:pt x="5785" y="238"/>
                </a:lnTo>
                <a:lnTo>
                  <a:pt x="5785" y="289"/>
                </a:lnTo>
                <a:lnTo>
                  <a:pt x="5786" y="221"/>
                </a:lnTo>
                <a:lnTo>
                  <a:pt x="5786" y="238"/>
                </a:lnTo>
                <a:lnTo>
                  <a:pt x="5787" y="255"/>
                </a:lnTo>
                <a:lnTo>
                  <a:pt x="5788" y="238"/>
                </a:lnTo>
                <a:lnTo>
                  <a:pt x="5788" y="306"/>
                </a:lnTo>
                <a:lnTo>
                  <a:pt x="5789" y="323"/>
                </a:lnTo>
                <a:lnTo>
                  <a:pt x="5789" y="306"/>
                </a:lnTo>
                <a:lnTo>
                  <a:pt x="5790" y="340"/>
                </a:lnTo>
                <a:lnTo>
                  <a:pt x="5790" y="323"/>
                </a:lnTo>
                <a:lnTo>
                  <a:pt x="5791" y="306"/>
                </a:lnTo>
                <a:lnTo>
                  <a:pt x="5792" y="255"/>
                </a:lnTo>
                <a:lnTo>
                  <a:pt x="5792" y="238"/>
                </a:lnTo>
                <a:lnTo>
                  <a:pt x="5793" y="221"/>
                </a:lnTo>
                <a:lnTo>
                  <a:pt x="5793" y="221"/>
                </a:lnTo>
                <a:lnTo>
                  <a:pt x="5794" y="221"/>
                </a:lnTo>
                <a:lnTo>
                  <a:pt x="5794" y="238"/>
                </a:lnTo>
                <a:lnTo>
                  <a:pt x="5795" y="238"/>
                </a:lnTo>
                <a:lnTo>
                  <a:pt x="5796" y="238"/>
                </a:lnTo>
                <a:lnTo>
                  <a:pt x="5796" y="272"/>
                </a:lnTo>
                <a:lnTo>
                  <a:pt x="5797" y="272"/>
                </a:lnTo>
                <a:lnTo>
                  <a:pt x="5797" y="255"/>
                </a:lnTo>
                <a:lnTo>
                  <a:pt x="5798" y="238"/>
                </a:lnTo>
                <a:lnTo>
                  <a:pt x="5798" y="221"/>
                </a:lnTo>
                <a:lnTo>
                  <a:pt x="5799" y="221"/>
                </a:lnTo>
                <a:lnTo>
                  <a:pt x="5800" y="255"/>
                </a:lnTo>
                <a:lnTo>
                  <a:pt x="5800" y="272"/>
                </a:lnTo>
                <a:lnTo>
                  <a:pt x="5801" y="272"/>
                </a:lnTo>
                <a:lnTo>
                  <a:pt x="5802" y="289"/>
                </a:lnTo>
                <a:lnTo>
                  <a:pt x="5802" y="255"/>
                </a:lnTo>
                <a:lnTo>
                  <a:pt x="5803" y="238"/>
                </a:lnTo>
                <a:lnTo>
                  <a:pt x="5803" y="221"/>
                </a:lnTo>
                <a:lnTo>
                  <a:pt x="5804" y="238"/>
                </a:lnTo>
                <a:lnTo>
                  <a:pt x="5804" y="238"/>
                </a:lnTo>
                <a:lnTo>
                  <a:pt x="5805" y="238"/>
                </a:lnTo>
                <a:lnTo>
                  <a:pt x="5806" y="238"/>
                </a:lnTo>
                <a:lnTo>
                  <a:pt x="5806" y="255"/>
                </a:lnTo>
                <a:lnTo>
                  <a:pt x="5807" y="289"/>
                </a:lnTo>
                <a:lnTo>
                  <a:pt x="5807" y="255"/>
                </a:lnTo>
                <a:lnTo>
                  <a:pt x="5808" y="153"/>
                </a:lnTo>
                <a:lnTo>
                  <a:pt x="5808" y="119"/>
                </a:lnTo>
                <a:lnTo>
                  <a:pt x="5809" y="204"/>
                </a:lnTo>
                <a:lnTo>
                  <a:pt x="5809" y="221"/>
                </a:lnTo>
                <a:lnTo>
                  <a:pt x="5810" y="255"/>
                </a:lnTo>
                <a:lnTo>
                  <a:pt x="5811" y="289"/>
                </a:lnTo>
                <a:lnTo>
                  <a:pt x="5811" y="306"/>
                </a:lnTo>
                <a:lnTo>
                  <a:pt x="5812" y="272"/>
                </a:lnTo>
                <a:lnTo>
                  <a:pt x="5812" y="221"/>
                </a:lnTo>
                <a:lnTo>
                  <a:pt x="5813" y="221"/>
                </a:lnTo>
                <a:lnTo>
                  <a:pt x="5813" y="238"/>
                </a:lnTo>
                <a:lnTo>
                  <a:pt x="5814" y="306"/>
                </a:lnTo>
                <a:lnTo>
                  <a:pt x="5815" y="323"/>
                </a:lnTo>
                <a:lnTo>
                  <a:pt x="5815" y="289"/>
                </a:lnTo>
                <a:lnTo>
                  <a:pt x="5816" y="238"/>
                </a:lnTo>
                <a:lnTo>
                  <a:pt x="5816" y="238"/>
                </a:lnTo>
                <a:lnTo>
                  <a:pt x="5817" y="255"/>
                </a:lnTo>
                <a:lnTo>
                  <a:pt x="5817" y="255"/>
                </a:lnTo>
                <a:lnTo>
                  <a:pt x="5818" y="238"/>
                </a:lnTo>
                <a:lnTo>
                  <a:pt x="5819" y="204"/>
                </a:lnTo>
                <a:lnTo>
                  <a:pt x="5819" y="204"/>
                </a:lnTo>
                <a:lnTo>
                  <a:pt x="5820" y="187"/>
                </a:lnTo>
                <a:lnTo>
                  <a:pt x="5820" y="204"/>
                </a:lnTo>
                <a:lnTo>
                  <a:pt x="5821" y="204"/>
                </a:lnTo>
                <a:lnTo>
                  <a:pt x="5821" y="221"/>
                </a:lnTo>
                <a:lnTo>
                  <a:pt x="5822" y="221"/>
                </a:lnTo>
                <a:lnTo>
                  <a:pt x="5823" y="221"/>
                </a:lnTo>
                <a:lnTo>
                  <a:pt x="5823" y="238"/>
                </a:lnTo>
                <a:lnTo>
                  <a:pt x="5824" y="238"/>
                </a:lnTo>
                <a:lnTo>
                  <a:pt x="5824" y="238"/>
                </a:lnTo>
                <a:lnTo>
                  <a:pt x="5825" y="238"/>
                </a:lnTo>
                <a:lnTo>
                  <a:pt x="5825" y="238"/>
                </a:lnTo>
                <a:lnTo>
                  <a:pt x="5826" y="255"/>
                </a:lnTo>
                <a:lnTo>
                  <a:pt x="5826" y="255"/>
                </a:lnTo>
                <a:lnTo>
                  <a:pt x="5827" y="255"/>
                </a:lnTo>
                <a:lnTo>
                  <a:pt x="5828" y="255"/>
                </a:lnTo>
                <a:lnTo>
                  <a:pt x="5828" y="221"/>
                </a:lnTo>
                <a:lnTo>
                  <a:pt x="5829" y="187"/>
                </a:lnTo>
                <a:lnTo>
                  <a:pt x="5829" y="187"/>
                </a:lnTo>
                <a:lnTo>
                  <a:pt x="5830" y="187"/>
                </a:lnTo>
                <a:lnTo>
                  <a:pt x="5830" y="289"/>
                </a:lnTo>
                <a:lnTo>
                  <a:pt x="5831" y="272"/>
                </a:lnTo>
                <a:lnTo>
                  <a:pt x="5832" y="204"/>
                </a:lnTo>
                <a:lnTo>
                  <a:pt x="5832" y="221"/>
                </a:lnTo>
                <a:lnTo>
                  <a:pt x="5833" y="204"/>
                </a:lnTo>
                <a:lnTo>
                  <a:pt x="5834" y="255"/>
                </a:lnTo>
                <a:lnTo>
                  <a:pt x="5834" y="306"/>
                </a:lnTo>
                <a:lnTo>
                  <a:pt x="5835" y="323"/>
                </a:lnTo>
                <a:lnTo>
                  <a:pt x="5835" y="289"/>
                </a:lnTo>
                <a:lnTo>
                  <a:pt x="5836" y="323"/>
                </a:lnTo>
                <a:lnTo>
                  <a:pt x="5836" y="358"/>
                </a:lnTo>
                <a:lnTo>
                  <a:pt x="5837" y="340"/>
                </a:lnTo>
                <a:lnTo>
                  <a:pt x="5838" y="255"/>
                </a:lnTo>
                <a:lnTo>
                  <a:pt x="5838" y="204"/>
                </a:lnTo>
                <a:lnTo>
                  <a:pt x="5839" y="187"/>
                </a:lnTo>
                <a:lnTo>
                  <a:pt x="5839" y="204"/>
                </a:lnTo>
                <a:lnTo>
                  <a:pt x="5840" y="221"/>
                </a:lnTo>
                <a:lnTo>
                  <a:pt x="5840" y="255"/>
                </a:lnTo>
                <a:lnTo>
                  <a:pt x="5841" y="272"/>
                </a:lnTo>
                <a:lnTo>
                  <a:pt x="5842" y="272"/>
                </a:lnTo>
                <a:lnTo>
                  <a:pt x="5842" y="255"/>
                </a:lnTo>
                <a:lnTo>
                  <a:pt x="5843" y="221"/>
                </a:lnTo>
                <a:lnTo>
                  <a:pt x="5843" y="204"/>
                </a:lnTo>
                <a:lnTo>
                  <a:pt x="5844" y="221"/>
                </a:lnTo>
                <a:lnTo>
                  <a:pt x="5844" y="221"/>
                </a:lnTo>
                <a:lnTo>
                  <a:pt x="5845" y="255"/>
                </a:lnTo>
                <a:lnTo>
                  <a:pt x="5846" y="238"/>
                </a:lnTo>
                <a:lnTo>
                  <a:pt x="5846" y="221"/>
                </a:lnTo>
                <a:lnTo>
                  <a:pt x="5847" y="238"/>
                </a:lnTo>
                <a:lnTo>
                  <a:pt x="5847" y="221"/>
                </a:lnTo>
                <a:lnTo>
                  <a:pt x="5848" y="221"/>
                </a:lnTo>
                <a:lnTo>
                  <a:pt x="5848" y="221"/>
                </a:lnTo>
                <a:lnTo>
                  <a:pt x="5849" y="221"/>
                </a:lnTo>
                <a:lnTo>
                  <a:pt x="5850" y="221"/>
                </a:lnTo>
                <a:lnTo>
                  <a:pt x="5850" y="204"/>
                </a:lnTo>
                <a:lnTo>
                  <a:pt x="5851" y="170"/>
                </a:lnTo>
                <a:lnTo>
                  <a:pt x="5851" y="170"/>
                </a:lnTo>
                <a:lnTo>
                  <a:pt x="5852" y="187"/>
                </a:lnTo>
                <a:lnTo>
                  <a:pt x="5852" y="221"/>
                </a:lnTo>
                <a:lnTo>
                  <a:pt x="5853" y="289"/>
                </a:lnTo>
                <a:lnTo>
                  <a:pt x="5853" y="153"/>
                </a:lnTo>
                <a:lnTo>
                  <a:pt x="5854" y="68"/>
                </a:lnTo>
                <a:lnTo>
                  <a:pt x="5855" y="204"/>
                </a:lnTo>
                <a:lnTo>
                  <a:pt x="5855" y="238"/>
                </a:lnTo>
                <a:lnTo>
                  <a:pt x="5856" y="289"/>
                </a:lnTo>
                <a:lnTo>
                  <a:pt x="5856" y="306"/>
                </a:lnTo>
                <a:lnTo>
                  <a:pt x="5857" y="306"/>
                </a:lnTo>
                <a:lnTo>
                  <a:pt x="5857" y="238"/>
                </a:lnTo>
                <a:lnTo>
                  <a:pt x="5858" y="221"/>
                </a:lnTo>
                <a:lnTo>
                  <a:pt x="5859" y="289"/>
                </a:lnTo>
                <a:lnTo>
                  <a:pt x="5859" y="306"/>
                </a:lnTo>
                <a:lnTo>
                  <a:pt x="5860" y="306"/>
                </a:lnTo>
                <a:lnTo>
                  <a:pt x="5860" y="255"/>
                </a:lnTo>
                <a:lnTo>
                  <a:pt x="5861" y="221"/>
                </a:lnTo>
                <a:lnTo>
                  <a:pt x="5861" y="221"/>
                </a:lnTo>
                <a:lnTo>
                  <a:pt x="5862" y="255"/>
                </a:lnTo>
                <a:lnTo>
                  <a:pt x="5863" y="272"/>
                </a:lnTo>
                <a:lnTo>
                  <a:pt x="5863" y="272"/>
                </a:lnTo>
                <a:lnTo>
                  <a:pt x="5864" y="238"/>
                </a:lnTo>
                <a:lnTo>
                  <a:pt x="5864" y="221"/>
                </a:lnTo>
                <a:lnTo>
                  <a:pt x="5865" y="204"/>
                </a:lnTo>
                <a:lnTo>
                  <a:pt x="5865" y="221"/>
                </a:lnTo>
                <a:lnTo>
                  <a:pt x="5866" y="221"/>
                </a:lnTo>
                <a:lnTo>
                  <a:pt x="5867" y="221"/>
                </a:lnTo>
                <a:lnTo>
                  <a:pt x="5867" y="221"/>
                </a:lnTo>
                <a:lnTo>
                  <a:pt x="5868" y="221"/>
                </a:lnTo>
                <a:lnTo>
                  <a:pt x="5869" y="221"/>
                </a:lnTo>
                <a:lnTo>
                  <a:pt x="5869" y="221"/>
                </a:lnTo>
                <a:lnTo>
                  <a:pt x="5870" y="238"/>
                </a:lnTo>
                <a:lnTo>
                  <a:pt x="5870" y="221"/>
                </a:lnTo>
                <a:lnTo>
                  <a:pt x="5871" y="221"/>
                </a:lnTo>
                <a:lnTo>
                  <a:pt x="5871" y="221"/>
                </a:lnTo>
                <a:lnTo>
                  <a:pt x="5872" y="221"/>
                </a:lnTo>
                <a:lnTo>
                  <a:pt x="5873" y="221"/>
                </a:lnTo>
                <a:lnTo>
                  <a:pt x="5873" y="238"/>
                </a:lnTo>
                <a:lnTo>
                  <a:pt x="5874" y="221"/>
                </a:lnTo>
                <a:lnTo>
                  <a:pt x="5874" y="187"/>
                </a:lnTo>
                <a:lnTo>
                  <a:pt x="5875" y="187"/>
                </a:lnTo>
                <a:lnTo>
                  <a:pt x="5875" y="187"/>
                </a:lnTo>
                <a:lnTo>
                  <a:pt x="5876" y="187"/>
                </a:lnTo>
                <a:lnTo>
                  <a:pt x="5876" y="255"/>
                </a:lnTo>
                <a:lnTo>
                  <a:pt x="5877" y="221"/>
                </a:lnTo>
                <a:lnTo>
                  <a:pt x="5878" y="221"/>
                </a:lnTo>
                <a:lnTo>
                  <a:pt x="5878" y="255"/>
                </a:lnTo>
                <a:lnTo>
                  <a:pt x="5879" y="323"/>
                </a:lnTo>
                <a:lnTo>
                  <a:pt x="5879" y="340"/>
                </a:lnTo>
                <a:lnTo>
                  <a:pt x="5880" y="306"/>
                </a:lnTo>
                <a:lnTo>
                  <a:pt x="5880" y="306"/>
                </a:lnTo>
                <a:lnTo>
                  <a:pt x="5881" y="289"/>
                </a:lnTo>
                <a:lnTo>
                  <a:pt x="5882" y="289"/>
                </a:lnTo>
                <a:lnTo>
                  <a:pt x="5882" y="323"/>
                </a:lnTo>
                <a:lnTo>
                  <a:pt x="5883" y="340"/>
                </a:lnTo>
                <a:lnTo>
                  <a:pt x="5883" y="323"/>
                </a:lnTo>
                <a:lnTo>
                  <a:pt x="5884" y="255"/>
                </a:lnTo>
                <a:lnTo>
                  <a:pt x="5884" y="187"/>
                </a:lnTo>
                <a:lnTo>
                  <a:pt x="5885" y="187"/>
                </a:lnTo>
                <a:lnTo>
                  <a:pt x="5886" y="170"/>
                </a:lnTo>
                <a:lnTo>
                  <a:pt x="5886" y="204"/>
                </a:lnTo>
                <a:lnTo>
                  <a:pt x="5887" y="221"/>
                </a:lnTo>
                <a:lnTo>
                  <a:pt x="5887" y="221"/>
                </a:lnTo>
                <a:lnTo>
                  <a:pt x="5888" y="238"/>
                </a:lnTo>
                <a:lnTo>
                  <a:pt x="5888" y="255"/>
                </a:lnTo>
                <a:lnTo>
                  <a:pt x="5889" y="255"/>
                </a:lnTo>
                <a:lnTo>
                  <a:pt x="5890" y="238"/>
                </a:lnTo>
                <a:lnTo>
                  <a:pt x="5890" y="238"/>
                </a:lnTo>
                <a:lnTo>
                  <a:pt x="5891" y="221"/>
                </a:lnTo>
                <a:lnTo>
                  <a:pt x="5891" y="221"/>
                </a:lnTo>
                <a:lnTo>
                  <a:pt x="5892" y="238"/>
                </a:lnTo>
                <a:lnTo>
                  <a:pt x="5892" y="238"/>
                </a:lnTo>
                <a:lnTo>
                  <a:pt x="5893" y="272"/>
                </a:lnTo>
                <a:lnTo>
                  <a:pt x="5893" y="255"/>
                </a:lnTo>
                <a:lnTo>
                  <a:pt x="5894" y="238"/>
                </a:lnTo>
                <a:lnTo>
                  <a:pt x="5895" y="221"/>
                </a:lnTo>
                <a:lnTo>
                  <a:pt x="5895" y="221"/>
                </a:lnTo>
                <a:lnTo>
                  <a:pt x="5896" y="238"/>
                </a:lnTo>
                <a:lnTo>
                  <a:pt x="5896" y="238"/>
                </a:lnTo>
                <a:lnTo>
                  <a:pt x="5897" y="221"/>
                </a:lnTo>
                <a:lnTo>
                  <a:pt x="5897" y="221"/>
                </a:lnTo>
                <a:lnTo>
                  <a:pt x="5898" y="255"/>
                </a:lnTo>
                <a:lnTo>
                  <a:pt x="5899" y="221"/>
                </a:lnTo>
                <a:lnTo>
                  <a:pt x="5899" y="187"/>
                </a:lnTo>
                <a:lnTo>
                  <a:pt x="5900" y="153"/>
                </a:lnTo>
                <a:lnTo>
                  <a:pt x="5901" y="170"/>
                </a:lnTo>
                <a:lnTo>
                  <a:pt x="5901" y="221"/>
                </a:lnTo>
                <a:lnTo>
                  <a:pt x="5902" y="306"/>
                </a:lnTo>
                <a:lnTo>
                  <a:pt x="5902" y="358"/>
                </a:lnTo>
                <a:lnTo>
                  <a:pt x="5903" y="272"/>
                </a:lnTo>
                <a:lnTo>
                  <a:pt x="5903" y="204"/>
                </a:lnTo>
                <a:lnTo>
                  <a:pt x="5904" y="204"/>
                </a:lnTo>
                <a:lnTo>
                  <a:pt x="5905" y="255"/>
                </a:lnTo>
                <a:lnTo>
                  <a:pt x="5905" y="306"/>
                </a:lnTo>
                <a:lnTo>
                  <a:pt x="5906" y="340"/>
                </a:lnTo>
                <a:lnTo>
                  <a:pt x="5906" y="306"/>
                </a:lnTo>
                <a:lnTo>
                  <a:pt x="5907" y="272"/>
                </a:lnTo>
                <a:lnTo>
                  <a:pt x="5907" y="255"/>
                </a:lnTo>
                <a:lnTo>
                  <a:pt x="5908" y="238"/>
                </a:lnTo>
                <a:lnTo>
                  <a:pt x="5909" y="221"/>
                </a:lnTo>
                <a:lnTo>
                  <a:pt x="5909" y="238"/>
                </a:lnTo>
                <a:lnTo>
                  <a:pt x="5910" y="204"/>
                </a:lnTo>
                <a:lnTo>
                  <a:pt x="5910" y="221"/>
                </a:lnTo>
                <a:lnTo>
                  <a:pt x="5911" y="204"/>
                </a:lnTo>
                <a:lnTo>
                  <a:pt x="5911" y="204"/>
                </a:lnTo>
                <a:lnTo>
                  <a:pt x="5912" y="187"/>
                </a:lnTo>
                <a:lnTo>
                  <a:pt x="5913" y="204"/>
                </a:lnTo>
                <a:lnTo>
                  <a:pt x="5913" y="221"/>
                </a:lnTo>
                <a:lnTo>
                  <a:pt x="5914" y="221"/>
                </a:lnTo>
                <a:lnTo>
                  <a:pt x="5914" y="221"/>
                </a:lnTo>
                <a:lnTo>
                  <a:pt x="5915" y="238"/>
                </a:lnTo>
                <a:lnTo>
                  <a:pt x="5915" y="238"/>
                </a:lnTo>
                <a:lnTo>
                  <a:pt x="5916" y="255"/>
                </a:lnTo>
                <a:lnTo>
                  <a:pt x="5916" y="255"/>
                </a:lnTo>
                <a:lnTo>
                  <a:pt x="5917" y="238"/>
                </a:lnTo>
                <a:lnTo>
                  <a:pt x="5918" y="238"/>
                </a:lnTo>
                <a:lnTo>
                  <a:pt x="5918" y="255"/>
                </a:lnTo>
                <a:lnTo>
                  <a:pt x="5919" y="272"/>
                </a:lnTo>
                <a:lnTo>
                  <a:pt x="5919" y="289"/>
                </a:lnTo>
                <a:lnTo>
                  <a:pt x="5920" y="255"/>
                </a:lnTo>
                <a:lnTo>
                  <a:pt x="5920" y="272"/>
                </a:lnTo>
                <a:lnTo>
                  <a:pt x="5921" y="272"/>
                </a:lnTo>
                <a:lnTo>
                  <a:pt x="5922" y="170"/>
                </a:lnTo>
                <a:lnTo>
                  <a:pt x="5922" y="153"/>
                </a:lnTo>
                <a:lnTo>
                  <a:pt x="5923" y="289"/>
                </a:lnTo>
                <a:lnTo>
                  <a:pt x="5923" y="323"/>
                </a:lnTo>
                <a:lnTo>
                  <a:pt x="5924" y="289"/>
                </a:lnTo>
                <a:lnTo>
                  <a:pt x="5924" y="238"/>
                </a:lnTo>
                <a:lnTo>
                  <a:pt x="5925" y="238"/>
                </a:lnTo>
                <a:lnTo>
                  <a:pt x="5926" y="289"/>
                </a:lnTo>
                <a:lnTo>
                  <a:pt x="5926" y="306"/>
                </a:lnTo>
                <a:lnTo>
                  <a:pt x="5927" y="289"/>
                </a:lnTo>
                <a:lnTo>
                  <a:pt x="5927" y="323"/>
                </a:lnTo>
                <a:lnTo>
                  <a:pt x="5928" y="323"/>
                </a:lnTo>
                <a:lnTo>
                  <a:pt x="5928" y="272"/>
                </a:lnTo>
                <a:lnTo>
                  <a:pt x="5929" y="204"/>
                </a:lnTo>
                <a:lnTo>
                  <a:pt x="5930" y="170"/>
                </a:lnTo>
                <a:lnTo>
                  <a:pt x="5930" y="187"/>
                </a:lnTo>
                <a:lnTo>
                  <a:pt x="5931" y="221"/>
                </a:lnTo>
                <a:lnTo>
                  <a:pt x="5931" y="255"/>
                </a:lnTo>
                <a:lnTo>
                  <a:pt x="5932" y="238"/>
                </a:lnTo>
                <a:lnTo>
                  <a:pt x="5932" y="221"/>
                </a:lnTo>
                <a:lnTo>
                  <a:pt x="5933" y="221"/>
                </a:lnTo>
                <a:lnTo>
                  <a:pt x="5934" y="221"/>
                </a:lnTo>
                <a:lnTo>
                  <a:pt x="5934" y="238"/>
                </a:lnTo>
                <a:lnTo>
                  <a:pt x="5935" y="238"/>
                </a:lnTo>
                <a:lnTo>
                  <a:pt x="5936" y="221"/>
                </a:lnTo>
                <a:lnTo>
                  <a:pt x="5936" y="221"/>
                </a:lnTo>
                <a:lnTo>
                  <a:pt x="5937" y="221"/>
                </a:lnTo>
                <a:lnTo>
                  <a:pt x="5937" y="221"/>
                </a:lnTo>
                <a:lnTo>
                  <a:pt x="5938" y="221"/>
                </a:lnTo>
                <a:lnTo>
                  <a:pt x="5938" y="221"/>
                </a:lnTo>
                <a:lnTo>
                  <a:pt x="5939" y="221"/>
                </a:lnTo>
                <a:lnTo>
                  <a:pt x="5939" y="221"/>
                </a:lnTo>
                <a:lnTo>
                  <a:pt x="5940" y="221"/>
                </a:lnTo>
                <a:lnTo>
                  <a:pt x="5941" y="221"/>
                </a:lnTo>
                <a:lnTo>
                  <a:pt x="5941" y="221"/>
                </a:lnTo>
                <a:lnTo>
                  <a:pt x="5942" y="221"/>
                </a:lnTo>
                <a:lnTo>
                  <a:pt x="5942" y="221"/>
                </a:lnTo>
                <a:lnTo>
                  <a:pt x="5943" y="204"/>
                </a:lnTo>
                <a:lnTo>
                  <a:pt x="5943" y="187"/>
                </a:lnTo>
                <a:lnTo>
                  <a:pt x="5944" y="255"/>
                </a:lnTo>
                <a:lnTo>
                  <a:pt x="5945" y="272"/>
                </a:lnTo>
                <a:lnTo>
                  <a:pt x="5945" y="136"/>
                </a:lnTo>
                <a:lnTo>
                  <a:pt x="5946" y="68"/>
                </a:lnTo>
                <a:lnTo>
                  <a:pt x="5946" y="136"/>
                </a:lnTo>
                <a:lnTo>
                  <a:pt x="5947" y="187"/>
                </a:lnTo>
                <a:lnTo>
                  <a:pt x="5947" y="289"/>
                </a:lnTo>
                <a:lnTo>
                  <a:pt x="5948" y="323"/>
                </a:lnTo>
                <a:lnTo>
                  <a:pt x="5949" y="306"/>
                </a:lnTo>
                <a:lnTo>
                  <a:pt x="5949" y="272"/>
                </a:lnTo>
                <a:lnTo>
                  <a:pt x="5950" y="272"/>
                </a:lnTo>
                <a:lnTo>
                  <a:pt x="5950" y="306"/>
                </a:lnTo>
                <a:lnTo>
                  <a:pt x="5951" y="374"/>
                </a:lnTo>
                <a:lnTo>
                  <a:pt x="5951" y="358"/>
                </a:lnTo>
                <a:lnTo>
                  <a:pt x="5952" y="306"/>
                </a:lnTo>
                <a:lnTo>
                  <a:pt x="5953" y="272"/>
                </a:lnTo>
                <a:lnTo>
                  <a:pt x="5953" y="255"/>
                </a:lnTo>
                <a:lnTo>
                  <a:pt x="5954" y="255"/>
                </a:lnTo>
                <a:lnTo>
                  <a:pt x="5954" y="272"/>
                </a:lnTo>
                <a:lnTo>
                  <a:pt x="5955" y="255"/>
                </a:lnTo>
                <a:lnTo>
                  <a:pt x="5955" y="221"/>
                </a:lnTo>
                <a:lnTo>
                  <a:pt x="5956" y="187"/>
                </a:lnTo>
                <a:lnTo>
                  <a:pt x="5957" y="187"/>
                </a:lnTo>
                <a:lnTo>
                  <a:pt x="5957" y="204"/>
                </a:lnTo>
                <a:lnTo>
                  <a:pt x="5958" y="187"/>
                </a:lnTo>
                <a:lnTo>
                  <a:pt x="5958" y="153"/>
                </a:lnTo>
                <a:lnTo>
                  <a:pt x="5959" y="170"/>
                </a:lnTo>
                <a:lnTo>
                  <a:pt x="5959" y="187"/>
                </a:lnTo>
                <a:lnTo>
                  <a:pt x="5960" y="204"/>
                </a:lnTo>
                <a:lnTo>
                  <a:pt x="5960" y="221"/>
                </a:lnTo>
                <a:lnTo>
                  <a:pt x="5961" y="221"/>
                </a:lnTo>
                <a:lnTo>
                  <a:pt x="5962" y="221"/>
                </a:lnTo>
                <a:lnTo>
                  <a:pt x="5962" y="221"/>
                </a:lnTo>
                <a:lnTo>
                  <a:pt x="5963" y="221"/>
                </a:lnTo>
                <a:lnTo>
                  <a:pt x="5963" y="238"/>
                </a:lnTo>
                <a:lnTo>
                  <a:pt x="5964" y="255"/>
                </a:lnTo>
                <a:lnTo>
                  <a:pt x="5964" y="255"/>
                </a:lnTo>
                <a:lnTo>
                  <a:pt x="5965" y="255"/>
                </a:lnTo>
                <a:lnTo>
                  <a:pt x="5966" y="204"/>
                </a:lnTo>
                <a:lnTo>
                  <a:pt x="5966" y="204"/>
                </a:lnTo>
                <a:lnTo>
                  <a:pt x="5967" y="204"/>
                </a:lnTo>
                <a:lnTo>
                  <a:pt x="5968" y="238"/>
                </a:lnTo>
                <a:lnTo>
                  <a:pt x="5968" y="306"/>
                </a:lnTo>
                <a:lnTo>
                  <a:pt x="5969" y="204"/>
                </a:lnTo>
                <a:lnTo>
                  <a:pt x="5969" y="153"/>
                </a:lnTo>
                <a:lnTo>
                  <a:pt x="5970" y="255"/>
                </a:lnTo>
                <a:lnTo>
                  <a:pt x="5970" y="323"/>
                </a:lnTo>
                <a:lnTo>
                  <a:pt x="5971" y="306"/>
                </a:lnTo>
                <a:lnTo>
                  <a:pt x="5972" y="306"/>
                </a:lnTo>
                <a:lnTo>
                  <a:pt x="5972" y="323"/>
                </a:lnTo>
                <a:lnTo>
                  <a:pt x="5973" y="323"/>
                </a:lnTo>
                <a:lnTo>
                  <a:pt x="5973" y="306"/>
                </a:lnTo>
                <a:lnTo>
                  <a:pt x="5974" y="340"/>
                </a:lnTo>
                <a:lnTo>
                  <a:pt x="5974" y="340"/>
                </a:lnTo>
                <a:lnTo>
                  <a:pt x="5975" y="289"/>
                </a:lnTo>
                <a:lnTo>
                  <a:pt x="5976" y="255"/>
                </a:lnTo>
                <a:lnTo>
                  <a:pt x="5976" y="204"/>
                </a:lnTo>
                <a:lnTo>
                  <a:pt x="5977" y="187"/>
                </a:lnTo>
                <a:lnTo>
                  <a:pt x="5977" y="204"/>
                </a:lnTo>
                <a:lnTo>
                  <a:pt x="5978" y="221"/>
                </a:lnTo>
                <a:lnTo>
                  <a:pt x="5978" y="238"/>
                </a:lnTo>
                <a:lnTo>
                  <a:pt x="5979" y="238"/>
                </a:lnTo>
                <a:lnTo>
                  <a:pt x="5980" y="238"/>
                </a:lnTo>
                <a:lnTo>
                  <a:pt x="5980" y="255"/>
                </a:lnTo>
                <a:lnTo>
                  <a:pt x="5981" y="272"/>
                </a:lnTo>
                <a:lnTo>
                  <a:pt x="5981" y="255"/>
                </a:lnTo>
                <a:lnTo>
                  <a:pt x="5982" y="238"/>
                </a:lnTo>
                <a:lnTo>
                  <a:pt x="5982" y="238"/>
                </a:lnTo>
                <a:lnTo>
                  <a:pt x="5983" y="221"/>
                </a:lnTo>
                <a:lnTo>
                  <a:pt x="5983" y="255"/>
                </a:lnTo>
                <a:lnTo>
                  <a:pt x="5984" y="238"/>
                </a:lnTo>
                <a:lnTo>
                  <a:pt x="5985" y="238"/>
                </a:lnTo>
                <a:lnTo>
                  <a:pt x="5985" y="221"/>
                </a:lnTo>
                <a:lnTo>
                  <a:pt x="5986" y="255"/>
                </a:lnTo>
                <a:lnTo>
                  <a:pt x="5986" y="238"/>
                </a:lnTo>
                <a:lnTo>
                  <a:pt x="5987" y="221"/>
                </a:lnTo>
                <a:lnTo>
                  <a:pt x="5987" y="238"/>
                </a:lnTo>
                <a:lnTo>
                  <a:pt x="5988" y="238"/>
                </a:lnTo>
                <a:lnTo>
                  <a:pt x="5989" y="221"/>
                </a:lnTo>
                <a:lnTo>
                  <a:pt x="5989" y="221"/>
                </a:lnTo>
                <a:lnTo>
                  <a:pt x="5990" y="221"/>
                </a:lnTo>
                <a:lnTo>
                  <a:pt x="5990" y="255"/>
                </a:lnTo>
                <a:lnTo>
                  <a:pt x="5991" y="204"/>
                </a:lnTo>
                <a:lnTo>
                  <a:pt x="5991" y="119"/>
                </a:lnTo>
                <a:lnTo>
                  <a:pt x="5992" y="170"/>
                </a:lnTo>
                <a:lnTo>
                  <a:pt x="5993" y="238"/>
                </a:lnTo>
                <a:lnTo>
                  <a:pt x="5993" y="289"/>
                </a:lnTo>
                <a:lnTo>
                  <a:pt x="5994" y="289"/>
                </a:lnTo>
                <a:lnTo>
                  <a:pt x="5994" y="272"/>
                </a:lnTo>
                <a:lnTo>
                  <a:pt x="5995" y="238"/>
                </a:lnTo>
                <a:lnTo>
                  <a:pt x="5995" y="255"/>
                </a:lnTo>
                <a:lnTo>
                  <a:pt x="5996" y="272"/>
                </a:lnTo>
                <a:lnTo>
                  <a:pt x="5997" y="289"/>
                </a:lnTo>
                <a:lnTo>
                  <a:pt x="5997" y="289"/>
                </a:lnTo>
                <a:lnTo>
                  <a:pt x="5998" y="272"/>
                </a:lnTo>
                <a:lnTo>
                  <a:pt x="5998" y="238"/>
                </a:lnTo>
                <a:lnTo>
                  <a:pt x="5999" y="221"/>
                </a:lnTo>
                <a:lnTo>
                  <a:pt x="5999" y="255"/>
                </a:lnTo>
                <a:lnTo>
                  <a:pt x="6000" y="255"/>
                </a:lnTo>
                <a:lnTo>
                  <a:pt x="6001" y="221"/>
                </a:lnTo>
                <a:lnTo>
                  <a:pt x="6001" y="221"/>
                </a:lnTo>
                <a:lnTo>
                  <a:pt x="6002" y="221"/>
                </a:lnTo>
                <a:lnTo>
                  <a:pt x="6003" y="238"/>
                </a:lnTo>
                <a:lnTo>
                  <a:pt x="6003" y="221"/>
                </a:lnTo>
                <a:lnTo>
                  <a:pt x="6004" y="221"/>
                </a:lnTo>
                <a:lnTo>
                  <a:pt x="6004" y="221"/>
                </a:lnTo>
                <a:lnTo>
                  <a:pt x="6005" y="221"/>
                </a:lnTo>
                <a:lnTo>
                  <a:pt x="6005" y="221"/>
                </a:lnTo>
                <a:lnTo>
                  <a:pt x="6006" y="204"/>
                </a:lnTo>
                <a:lnTo>
                  <a:pt x="6006" y="221"/>
                </a:lnTo>
                <a:lnTo>
                  <a:pt x="6007" y="238"/>
                </a:lnTo>
                <a:lnTo>
                  <a:pt x="6008" y="238"/>
                </a:lnTo>
                <a:lnTo>
                  <a:pt x="6008" y="255"/>
                </a:lnTo>
                <a:lnTo>
                  <a:pt x="6009" y="255"/>
                </a:lnTo>
                <a:lnTo>
                  <a:pt x="6009" y="255"/>
                </a:lnTo>
                <a:lnTo>
                  <a:pt x="6010" y="255"/>
                </a:lnTo>
                <a:lnTo>
                  <a:pt x="6010" y="238"/>
                </a:lnTo>
                <a:lnTo>
                  <a:pt x="6011" y="255"/>
                </a:lnTo>
                <a:lnTo>
                  <a:pt x="6012" y="238"/>
                </a:lnTo>
                <a:lnTo>
                  <a:pt x="6012" y="204"/>
                </a:lnTo>
                <a:lnTo>
                  <a:pt x="6013" y="187"/>
                </a:lnTo>
                <a:lnTo>
                  <a:pt x="6013" y="204"/>
                </a:lnTo>
                <a:lnTo>
                  <a:pt x="6014" y="272"/>
                </a:lnTo>
                <a:lnTo>
                  <a:pt x="6014" y="306"/>
                </a:lnTo>
                <a:lnTo>
                  <a:pt x="6015" y="255"/>
                </a:lnTo>
                <a:lnTo>
                  <a:pt x="6016" y="221"/>
                </a:lnTo>
                <a:lnTo>
                  <a:pt x="6016" y="238"/>
                </a:lnTo>
                <a:lnTo>
                  <a:pt x="6017" y="238"/>
                </a:lnTo>
                <a:lnTo>
                  <a:pt x="6017" y="255"/>
                </a:lnTo>
                <a:lnTo>
                  <a:pt x="6018" y="289"/>
                </a:lnTo>
                <a:lnTo>
                  <a:pt x="6018" y="272"/>
                </a:lnTo>
                <a:lnTo>
                  <a:pt x="6019" y="306"/>
                </a:lnTo>
                <a:lnTo>
                  <a:pt x="6020" y="358"/>
                </a:lnTo>
                <a:lnTo>
                  <a:pt x="6020" y="340"/>
                </a:lnTo>
                <a:lnTo>
                  <a:pt x="6021" y="272"/>
                </a:lnTo>
                <a:lnTo>
                  <a:pt x="6021" y="221"/>
                </a:lnTo>
                <a:lnTo>
                  <a:pt x="6022" y="204"/>
                </a:lnTo>
                <a:lnTo>
                  <a:pt x="6022" y="187"/>
                </a:lnTo>
                <a:lnTo>
                  <a:pt x="6023" y="221"/>
                </a:lnTo>
                <a:lnTo>
                  <a:pt x="6023" y="238"/>
                </a:lnTo>
                <a:lnTo>
                  <a:pt x="6024" y="238"/>
                </a:lnTo>
                <a:lnTo>
                  <a:pt x="6025" y="221"/>
                </a:lnTo>
                <a:lnTo>
                  <a:pt x="6025" y="255"/>
                </a:lnTo>
                <a:lnTo>
                  <a:pt x="6026" y="238"/>
                </a:lnTo>
                <a:lnTo>
                  <a:pt x="6026" y="221"/>
                </a:lnTo>
                <a:lnTo>
                  <a:pt x="6027" y="221"/>
                </a:lnTo>
                <a:lnTo>
                  <a:pt x="6027" y="221"/>
                </a:lnTo>
                <a:lnTo>
                  <a:pt x="6028" y="204"/>
                </a:lnTo>
                <a:lnTo>
                  <a:pt x="6029" y="204"/>
                </a:lnTo>
                <a:lnTo>
                  <a:pt x="6029" y="204"/>
                </a:lnTo>
                <a:lnTo>
                  <a:pt x="6030" y="221"/>
                </a:lnTo>
                <a:lnTo>
                  <a:pt x="6030" y="221"/>
                </a:lnTo>
                <a:lnTo>
                  <a:pt x="6031" y="221"/>
                </a:lnTo>
                <a:lnTo>
                  <a:pt x="6031" y="204"/>
                </a:lnTo>
                <a:lnTo>
                  <a:pt x="6032" y="204"/>
                </a:lnTo>
                <a:lnTo>
                  <a:pt x="6033" y="187"/>
                </a:lnTo>
                <a:lnTo>
                  <a:pt x="6033" y="153"/>
                </a:lnTo>
                <a:lnTo>
                  <a:pt x="6034" y="153"/>
                </a:lnTo>
                <a:lnTo>
                  <a:pt x="6035" y="204"/>
                </a:lnTo>
                <a:lnTo>
                  <a:pt x="6035" y="238"/>
                </a:lnTo>
                <a:lnTo>
                  <a:pt x="6036" y="255"/>
                </a:lnTo>
                <a:lnTo>
                  <a:pt x="6036" y="238"/>
                </a:lnTo>
                <a:lnTo>
                  <a:pt x="6037" y="119"/>
                </a:lnTo>
                <a:lnTo>
                  <a:pt x="6037" y="85"/>
                </a:lnTo>
                <a:lnTo>
                  <a:pt x="6038" y="153"/>
                </a:lnTo>
                <a:lnTo>
                  <a:pt x="6039" y="204"/>
                </a:lnTo>
                <a:lnTo>
                  <a:pt x="6039" y="289"/>
                </a:lnTo>
                <a:lnTo>
                  <a:pt x="6040" y="323"/>
                </a:lnTo>
                <a:lnTo>
                  <a:pt x="6040" y="272"/>
                </a:lnTo>
                <a:lnTo>
                  <a:pt x="6041" y="255"/>
                </a:lnTo>
                <a:lnTo>
                  <a:pt x="6041" y="255"/>
                </a:lnTo>
                <a:lnTo>
                  <a:pt x="6042" y="340"/>
                </a:lnTo>
                <a:lnTo>
                  <a:pt x="6043" y="409"/>
                </a:lnTo>
                <a:lnTo>
                  <a:pt x="6043" y="358"/>
                </a:lnTo>
                <a:lnTo>
                  <a:pt x="6044" y="289"/>
                </a:lnTo>
                <a:lnTo>
                  <a:pt x="6044" y="289"/>
                </a:lnTo>
                <a:lnTo>
                  <a:pt x="6045" y="255"/>
                </a:lnTo>
                <a:lnTo>
                  <a:pt x="6045" y="272"/>
                </a:lnTo>
                <a:lnTo>
                  <a:pt x="6046" y="255"/>
                </a:lnTo>
                <a:lnTo>
                  <a:pt x="6047" y="255"/>
                </a:lnTo>
                <a:lnTo>
                  <a:pt x="6047" y="238"/>
                </a:lnTo>
                <a:lnTo>
                  <a:pt x="6048" y="221"/>
                </a:lnTo>
                <a:lnTo>
                  <a:pt x="6048" y="204"/>
                </a:lnTo>
                <a:lnTo>
                  <a:pt x="6049" y="187"/>
                </a:lnTo>
                <a:lnTo>
                  <a:pt x="6049" y="170"/>
                </a:lnTo>
                <a:lnTo>
                  <a:pt x="6050" y="153"/>
                </a:lnTo>
                <a:lnTo>
                  <a:pt x="6050" y="170"/>
                </a:lnTo>
                <a:lnTo>
                  <a:pt x="6051" y="170"/>
                </a:lnTo>
                <a:lnTo>
                  <a:pt x="6052" y="170"/>
                </a:lnTo>
                <a:lnTo>
                  <a:pt x="6052" y="204"/>
                </a:lnTo>
                <a:lnTo>
                  <a:pt x="6053" y="238"/>
                </a:lnTo>
                <a:lnTo>
                  <a:pt x="6053" y="255"/>
                </a:lnTo>
                <a:lnTo>
                  <a:pt x="6054" y="272"/>
                </a:lnTo>
                <a:lnTo>
                  <a:pt x="6054" y="238"/>
                </a:lnTo>
                <a:lnTo>
                  <a:pt x="6055" y="221"/>
                </a:lnTo>
                <a:lnTo>
                  <a:pt x="6056" y="255"/>
                </a:lnTo>
                <a:lnTo>
                  <a:pt x="6056" y="289"/>
                </a:lnTo>
                <a:lnTo>
                  <a:pt x="6057" y="323"/>
                </a:lnTo>
                <a:lnTo>
                  <a:pt x="6057" y="306"/>
                </a:lnTo>
                <a:lnTo>
                  <a:pt x="6058" y="306"/>
                </a:lnTo>
                <a:lnTo>
                  <a:pt x="6058" y="289"/>
                </a:lnTo>
                <a:lnTo>
                  <a:pt x="6059" y="187"/>
                </a:lnTo>
                <a:lnTo>
                  <a:pt x="6060" y="136"/>
                </a:lnTo>
                <a:lnTo>
                  <a:pt x="6060" y="289"/>
                </a:lnTo>
                <a:lnTo>
                  <a:pt x="6061" y="323"/>
                </a:lnTo>
                <a:lnTo>
                  <a:pt x="6061" y="289"/>
                </a:lnTo>
                <a:lnTo>
                  <a:pt x="6062" y="238"/>
                </a:lnTo>
                <a:lnTo>
                  <a:pt x="6062" y="255"/>
                </a:lnTo>
                <a:lnTo>
                  <a:pt x="6063" y="306"/>
                </a:lnTo>
                <a:lnTo>
                  <a:pt x="6064" y="289"/>
                </a:lnTo>
                <a:lnTo>
                  <a:pt x="6064" y="289"/>
                </a:lnTo>
                <a:lnTo>
                  <a:pt x="6065" y="323"/>
                </a:lnTo>
                <a:lnTo>
                  <a:pt x="6065" y="323"/>
                </a:lnTo>
                <a:lnTo>
                  <a:pt x="6066" y="289"/>
                </a:lnTo>
                <a:lnTo>
                  <a:pt x="6066" y="221"/>
                </a:lnTo>
                <a:lnTo>
                  <a:pt x="6067" y="204"/>
                </a:lnTo>
                <a:lnTo>
                  <a:pt x="6068" y="187"/>
                </a:lnTo>
                <a:lnTo>
                  <a:pt x="6068" y="187"/>
                </a:lnTo>
                <a:lnTo>
                  <a:pt x="6069" y="221"/>
                </a:lnTo>
                <a:lnTo>
                  <a:pt x="6070" y="221"/>
                </a:lnTo>
                <a:lnTo>
                  <a:pt x="6070" y="238"/>
                </a:lnTo>
                <a:lnTo>
                  <a:pt x="6071" y="238"/>
                </a:lnTo>
                <a:lnTo>
                  <a:pt x="6071" y="238"/>
                </a:lnTo>
                <a:lnTo>
                  <a:pt x="6072" y="238"/>
                </a:lnTo>
                <a:lnTo>
                  <a:pt x="6072" y="221"/>
                </a:lnTo>
                <a:lnTo>
                  <a:pt x="6073" y="204"/>
                </a:lnTo>
                <a:lnTo>
                  <a:pt x="6073" y="187"/>
                </a:lnTo>
                <a:lnTo>
                  <a:pt x="6074" y="204"/>
                </a:lnTo>
                <a:lnTo>
                  <a:pt x="6075" y="221"/>
                </a:lnTo>
                <a:lnTo>
                  <a:pt x="6075" y="221"/>
                </a:lnTo>
                <a:lnTo>
                  <a:pt x="6076" y="221"/>
                </a:lnTo>
                <a:lnTo>
                  <a:pt x="6076" y="221"/>
                </a:lnTo>
                <a:lnTo>
                  <a:pt x="6077" y="204"/>
                </a:lnTo>
                <a:lnTo>
                  <a:pt x="6077" y="204"/>
                </a:lnTo>
                <a:lnTo>
                  <a:pt x="6078" y="187"/>
                </a:lnTo>
                <a:lnTo>
                  <a:pt x="6079" y="187"/>
                </a:lnTo>
                <a:lnTo>
                  <a:pt x="6079" y="187"/>
                </a:lnTo>
                <a:lnTo>
                  <a:pt x="6080" y="170"/>
                </a:lnTo>
                <a:lnTo>
                  <a:pt x="6080" y="204"/>
                </a:lnTo>
                <a:lnTo>
                  <a:pt x="6081" y="221"/>
                </a:lnTo>
                <a:lnTo>
                  <a:pt x="6081" y="255"/>
                </a:lnTo>
                <a:lnTo>
                  <a:pt x="6082" y="238"/>
                </a:lnTo>
                <a:lnTo>
                  <a:pt x="6083" y="136"/>
                </a:lnTo>
                <a:lnTo>
                  <a:pt x="6083" y="68"/>
                </a:lnTo>
                <a:lnTo>
                  <a:pt x="6084" y="102"/>
                </a:lnTo>
                <a:lnTo>
                  <a:pt x="6084" y="170"/>
                </a:lnTo>
                <a:lnTo>
                  <a:pt x="6085" y="272"/>
                </a:lnTo>
                <a:lnTo>
                  <a:pt x="6085" y="323"/>
                </a:lnTo>
                <a:lnTo>
                  <a:pt x="6086" y="323"/>
                </a:lnTo>
                <a:lnTo>
                  <a:pt x="6087" y="272"/>
                </a:lnTo>
                <a:lnTo>
                  <a:pt x="6087" y="289"/>
                </a:lnTo>
                <a:lnTo>
                  <a:pt x="6088" y="358"/>
                </a:lnTo>
                <a:lnTo>
                  <a:pt x="6088" y="409"/>
                </a:lnTo>
                <a:lnTo>
                  <a:pt x="6089" y="358"/>
                </a:lnTo>
                <a:lnTo>
                  <a:pt x="6089" y="289"/>
                </a:lnTo>
                <a:lnTo>
                  <a:pt x="6090" y="238"/>
                </a:lnTo>
                <a:lnTo>
                  <a:pt x="6090" y="255"/>
                </a:lnTo>
                <a:lnTo>
                  <a:pt x="6091" y="272"/>
                </a:lnTo>
                <a:lnTo>
                  <a:pt x="6092" y="272"/>
                </a:lnTo>
                <a:lnTo>
                  <a:pt x="6092" y="255"/>
                </a:lnTo>
                <a:lnTo>
                  <a:pt x="6093" y="221"/>
                </a:lnTo>
                <a:lnTo>
                  <a:pt x="6093" y="187"/>
                </a:lnTo>
                <a:lnTo>
                  <a:pt x="6094" y="204"/>
                </a:lnTo>
                <a:lnTo>
                  <a:pt x="6094" y="204"/>
                </a:lnTo>
                <a:lnTo>
                  <a:pt x="6095" y="204"/>
                </a:lnTo>
                <a:lnTo>
                  <a:pt x="6096" y="187"/>
                </a:lnTo>
                <a:lnTo>
                  <a:pt x="6096" y="204"/>
                </a:lnTo>
                <a:lnTo>
                  <a:pt x="6097" y="221"/>
                </a:lnTo>
                <a:lnTo>
                  <a:pt x="6097" y="221"/>
                </a:lnTo>
                <a:lnTo>
                  <a:pt x="6098" y="204"/>
                </a:lnTo>
                <a:lnTo>
                  <a:pt x="6098" y="204"/>
                </a:lnTo>
                <a:lnTo>
                  <a:pt x="6099" y="204"/>
                </a:lnTo>
                <a:lnTo>
                  <a:pt x="6100" y="204"/>
                </a:lnTo>
                <a:lnTo>
                  <a:pt x="6100" y="221"/>
                </a:lnTo>
                <a:lnTo>
                  <a:pt x="6101" y="221"/>
                </a:lnTo>
                <a:lnTo>
                  <a:pt x="6102" y="221"/>
                </a:lnTo>
                <a:lnTo>
                  <a:pt x="6102" y="204"/>
                </a:lnTo>
                <a:lnTo>
                  <a:pt x="6103" y="204"/>
                </a:lnTo>
                <a:lnTo>
                  <a:pt x="6103" y="153"/>
                </a:lnTo>
                <a:lnTo>
                  <a:pt x="6104" y="153"/>
                </a:lnTo>
                <a:lnTo>
                  <a:pt x="6104" y="221"/>
                </a:lnTo>
                <a:lnTo>
                  <a:pt x="6105" y="272"/>
                </a:lnTo>
                <a:lnTo>
                  <a:pt x="6106" y="272"/>
                </a:lnTo>
                <a:lnTo>
                  <a:pt x="6106" y="187"/>
                </a:lnTo>
                <a:lnTo>
                  <a:pt x="6107" y="187"/>
                </a:lnTo>
                <a:lnTo>
                  <a:pt x="6107" y="238"/>
                </a:lnTo>
                <a:lnTo>
                  <a:pt x="6108" y="323"/>
                </a:lnTo>
                <a:lnTo>
                  <a:pt x="6108" y="306"/>
                </a:lnTo>
                <a:lnTo>
                  <a:pt x="6109" y="272"/>
                </a:lnTo>
                <a:lnTo>
                  <a:pt x="6110" y="306"/>
                </a:lnTo>
                <a:lnTo>
                  <a:pt x="6110" y="358"/>
                </a:lnTo>
                <a:lnTo>
                  <a:pt x="6111" y="358"/>
                </a:lnTo>
                <a:lnTo>
                  <a:pt x="6111" y="374"/>
                </a:lnTo>
                <a:lnTo>
                  <a:pt x="6112" y="358"/>
                </a:lnTo>
                <a:lnTo>
                  <a:pt x="6112" y="323"/>
                </a:lnTo>
                <a:lnTo>
                  <a:pt x="6113" y="255"/>
                </a:lnTo>
                <a:lnTo>
                  <a:pt x="6113" y="221"/>
                </a:lnTo>
                <a:lnTo>
                  <a:pt x="6114" y="221"/>
                </a:lnTo>
                <a:lnTo>
                  <a:pt x="6115" y="221"/>
                </a:lnTo>
                <a:lnTo>
                  <a:pt x="6115" y="238"/>
                </a:lnTo>
                <a:lnTo>
                  <a:pt x="6116" y="272"/>
                </a:lnTo>
                <a:lnTo>
                  <a:pt x="6116" y="272"/>
                </a:lnTo>
                <a:lnTo>
                  <a:pt x="6117" y="255"/>
                </a:lnTo>
                <a:lnTo>
                  <a:pt x="6117" y="255"/>
                </a:lnTo>
                <a:lnTo>
                  <a:pt x="6118" y="238"/>
                </a:lnTo>
                <a:lnTo>
                  <a:pt x="6119" y="255"/>
                </a:lnTo>
                <a:lnTo>
                  <a:pt x="6119" y="272"/>
                </a:lnTo>
                <a:lnTo>
                  <a:pt x="6120" y="272"/>
                </a:lnTo>
                <a:lnTo>
                  <a:pt x="6120" y="255"/>
                </a:lnTo>
                <a:lnTo>
                  <a:pt x="6121" y="255"/>
                </a:lnTo>
                <a:lnTo>
                  <a:pt x="6121" y="255"/>
                </a:lnTo>
                <a:lnTo>
                  <a:pt x="6122" y="255"/>
                </a:lnTo>
                <a:lnTo>
                  <a:pt x="6123" y="255"/>
                </a:lnTo>
                <a:lnTo>
                  <a:pt x="6123" y="255"/>
                </a:lnTo>
                <a:lnTo>
                  <a:pt x="6124" y="238"/>
                </a:lnTo>
                <a:lnTo>
                  <a:pt x="6124" y="255"/>
                </a:lnTo>
                <a:lnTo>
                  <a:pt x="6125" y="238"/>
                </a:lnTo>
                <a:lnTo>
                  <a:pt x="6125" y="238"/>
                </a:lnTo>
                <a:lnTo>
                  <a:pt x="6126" y="221"/>
                </a:lnTo>
                <a:lnTo>
                  <a:pt x="6127" y="221"/>
                </a:lnTo>
                <a:lnTo>
                  <a:pt x="6127" y="238"/>
                </a:lnTo>
                <a:lnTo>
                  <a:pt x="6128" y="221"/>
                </a:lnTo>
                <a:lnTo>
                  <a:pt x="6128" y="153"/>
                </a:lnTo>
                <a:lnTo>
                  <a:pt x="6129" y="187"/>
                </a:lnTo>
                <a:lnTo>
                  <a:pt x="6129" y="255"/>
                </a:lnTo>
                <a:lnTo>
                  <a:pt x="6130" y="272"/>
                </a:lnTo>
                <a:lnTo>
                  <a:pt x="6130" y="272"/>
                </a:lnTo>
                <a:lnTo>
                  <a:pt x="6131" y="272"/>
                </a:lnTo>
                <a:lnTo>
                  <a:pt x="6132" y="255"/>
                </a:lnTo>
                <a:lnTo>
                  <a:pt x="6132" y="238"/>
                </a:lnTo>
                <a:lnTo>
                  <a:pt x="6133" y="221"/>
                </a:lnTo>
                <a:lnTo>
                  <a:pt x="6134" y="170"/>
                </a:lnTo>
                <a:lnTo>
                  <a:pt x="6134" y="187"/>
                </a:lnTo>
                <a:lnTo>
                  <a:pt x="6135" y="238"/>
                </a:lnTo>
                <a:lnTo>
                  <a:pt x="6135" y="255"/>
                </a:lnTo>
                <a:lnTo>
                  <a:pt x="6136" y="272"/>
                </a:lnTo>
                <a:lnTo>
                  <a:pt x="6136" y="255"/>
                </a:lnTo>
                <a:lnTo>
                  <a:pt x="6137" y="272"/>
                </a:lnTo>
                <a:lnTo>
                  <a:pt x="6138" y="255"/>
                </a:lnTo>
                <a:lnTo>
                  <a:pt x="6138" y="255"/>
                </a:lnTo>
                <a:lnTo>
                  <a:pt x="6139" y="255"/>
                </a:lnTo>
                <a:lnTo>
                  <a:pt x="6139" y="255"/>
                </a:lnTo>
                <a:lnTo>
                  <a:pt x="6140" y="238"/>
                </a:lnTo>
                <a:lnTo>
                  <a:pt x="6140" y="238"/>
                </a:lnTo>
                <a:lnTo>
                  <a:pt x="6141" y="221"/>
                </a:lnTo>
                <a:lnTo>
                  <a:pt x="6142" y="221"/>
                </a:lnTo>
                <a:lnTo>
                  <a:pt x="6142" y="221"/>
                </a:lnTo>
                <a:lnTo>
                  <a:pt x="6143" y="204"/>
                </a:lnTo>
                <a:lnTo>
                  <a:pt x="6143" y="204"/>
                </a:lnTo>
                <a:lnTo>
                  <a:pt x="6144" y="221"/>
                </a:lnTo>
                <a:lnTo>
                  <a:pt x="6144" y="221"/>
                </a:lnTo>
                <a:lnTo>
                  <a:pt x="6145" y="238"/>
                </a:lnTo>
                <a:lnTo>
                  <a:pt x="6146" y="238"/>
                </a:lnTo>
                <a:lnTo>
                  <a:pt x="6146" y="221"/>
                </a:lnTo>
                <a:lnTo>
                  <a:pt x="6147" y="238"/>
                </a:lnTo>
                <a:lnTo>
                  <a:pt x="6147" y="238"/>
                </a:lnTo>
                <a:lnTo>
                  <a:pt x="6148" y="255"/>
                </a:lnTo>
                <a:lnTo>
                  <a:pt x="6148" y="255"/>
                </a:lnTo>
                <a:lnTo>
                  <a:pt x="6149" y="221"/>
                </a:lnTo>
                <a:lnTo>
                  <a:pt x="6150" y="187"/>
                </a:lnTo>
                <a:lnTo>
                  <a:pt x="6150" y="170"/>
                </a:lnTo>
                <a:lnTo>
                  <a:pt x="6151" y="187"/>
                </a:lnTo>
                <a:lnTo>
                  <a:pt x="6151" y="272"/>
                </a:lnTo>
                <a:lnTo>
                  <a:pt x="6152" y="272"/>
                </a:lnTo>
                <a:lnTo>
                  <a:pt x="6152" y="238"/>
                </a:lnTo>
                <a:lnTo>
                  <a:pt x="6153" y="221"/>
                </a:lnTo>
                <a:lnTo>
                  <a:pt x="6154" y="272"/>
                </a:lnTo>
                <a:lnTo>
                  <a:pt x="6154" y="272"/>
                </a:lnTo>
                <a:lnTo>
                  <a:pt x="6155" y="306"/>
                </a:lnTo>
                <a:lnTo>
                  <a:pt x="6155" y="306"/>
                </a:lnTo>
                <a:lnTo>
                  <a:pt x="6156" y="272"/>
                </a:lnTo>
                <a:lnTo>
                  <a:pt x="6156" y="272"/>
                </a:lnTo>
                <a:lnTo>
                  <a:pt x="6157" y="306"/>
                </a:lnTo>
                <a:lnTo>
                  <a:pt x="6157" y="340"/>
                </a:lnTo>
                <a:lnTo>
                  <a:pt x="6158" y="323"/>
                </a:lnTo>
                <a:lnTo>
                  <a:pt x="6159" y="255"/>
                </a:lnTo>
                <a:lnTo>
                  <a:pt x="6159" y="204"/>
                </a:lnTo>
                <a:lnTo>
                  <a:pt x="6160" y="187"/>
                </a:lnTo>
                <a:lnTo>
                  <a:pt x="6160" y="204"/>
                </a:lnTo>
                <a:lnTo>
                  <a:pt x="6161" y="221"/>
                </a:lnTo>
                <a:lnTo>
                  <a:pt x="6161" y="238"/>
                </a:lnTo>
                <a:lnTo>
                  <a:pt x="6162" y="238"/>
                </a:lnTo>
                <a:lnTo>
                  <a:pt x="6163" y="238"/>
                </a:lnTo>
                <a:lnTo>
                  <a:pt x="6163" y="238"/>
                </a:lnTo>
                <a:lnTo>
                  <a:pt x="6164" y="221"/>
                </a:lnTo>
                <a:lnTo>
                  <a:pt x="6164" y="238"/>
                </a:lnTo>
                <a:lnTo>
                  <a:pt x="6165" y="221"/>
                </a:lnTo>
                <a:lnTo>
                  <a:pt x="6165" y="221"/>
                </a:lnTo>
                <a:lnTo>
                  <a:pt x="6166" y="204"/>
                </a:lnTo>
                <a:lnTo>
                  <a:pt x="6167" y="221"/>
                </a:lnTo>
                <a:lnTo>
                  <a:pt x="6167" y="221"/>
                </a:lnTo>
                <a:lnTo>
                  <a:pt x="6168" y="221"/>
                </a:lnTo>
                <a:lnTo>
                  <a:pt x="6169" y="221"/>
                </a:lnTo>
                <a:lnTo>
                  <a:pt x="6169" y="187"/>
                </a:lnTo>
                <a:lnTo>
                  <a:pt x="6170" y="170"/>
                </a:lnTo>
                <a:lnTo>
                  <a:pt x="6170" y="170"/>
                </a:lnTo>
                <a:lnTo>
                  <a:pt x="6171" y="102"/>
                </a:lnTo>
                <a:lnTo>
                  <a:pt x="6171" y="119"/>
                </a:lnTo>
                <a:lnTo>
                  <a:pt x="6172" y="187"/>
                </a:lnTo>
                <a:lnTo>
                  <a:pt x="6173" y="221"/>
                </a:lnTo>
                <a:lnTo>
                  <a:pt x="6173" y="255"/>
                </a:lnTo>
                <a:lnTo>
                  <a:pt x="6174" y="238"/>
                </a:lnTo>
                <a:lnTo>
                  <a:pt x="6174" y="102"/>
                </a:lnTo>
                <a:lnTo>
                  <a:pt x="6175" y="51"/>
                </a:lnTo>
                <a:lnTo>
                  <a:pt x="6175" y="136"/>
                </a:lnTo>
                <a:lnTo>
                  <a:pt x="6176" y="204"/>
                </a:lnTo>
                <a:lnTo>
                  <a:pt x="6177" y="289"/>
                </a:lnTo>
                <a:lnTo>
                  <a:pt x="6177" y="323"/>
                </a:lnTo>
                <a:lnTo>
                  <a:pt x="6178" y="272"/>
                </a:lnTo>
                <a:lnTo>
                  <a:pt x="6178" y="238"/>
                </a:lnTo>
                <a:lnTo>
                  <a:pt x="6179" y="272"/>
                </a:lnTo>
                <a:lnTo>
                  <a:pt x="6179" y="340"/>
                </a:lnTo>
                <a:lnTo>
                  <a:pt x="6180" y="409"/>
                </a:lnTo>
                <a:lnTo>
                  <a:pt x="6180" y="426"/>
                </a:lnTo>
                <a:lnTo>
                  <a:pt x="6181" y="323"/>
                </a:lnTo>
                <a:lnTo>
                  <a:pt x="6182" y="272"/>
                </a:lnTo>
                <a:lnTo>
                  <a:pt x="6182" y="289"/>
                </a:lnTo>
                <a:lnTo>
                  <a:pt x="6183" y="289"/>
                </a:lnTo>
                <a:lnTo>
                  <a:pt x="6183" y="272"/>
                </a:lnTo>
                <a:lnTo>
                  <a:pt x="6184" y="272"/>
                </a:lnTo>
                <a:lnTo>
                  <a:pt x="6184" y="221"/>
                </a:lnTo>
                <a:lnTo>
                  <a:pt x="6185" y="204"/>
                </a:lnTo>
                <a:lnTo>
                  <a:pt x="6186" y="187"/>
                </a:lnTo>
                <a:lnTo>
                  <a:pt x="6186" y="187"/>
                </a:lnTo>
                <a:lnTo>
                  <a:pt x="6187" y="153"/>
                </a:lnTo>
                <a:lnTo>
                  <a:pt x="6187" y="153"/>
                </a:lnTo>
                <a:lnTo>
                  <a:pt x="6188" y="170"/>
                </a:lnTo>
                <a:lnTo>
                  <a:pt x="6188" y="187"/>
                </a:lnTo>
                <a:lnTo>
                  <a:pt x="6189" y="238"/>
                </a:lnTo>
                <a:lnTo>
                  <a:pt x="6190" y="289"/>
                </a:lnTo>
                <a:lnTo>
                  <a:pt x="6190" y="289"/>
                </a:lnTo>
                <a:lnTo>
                  <a:pt x="6191" y="272"/>
                </a:lnTo>
                <a:lnTo>
                  <a:pt x="6191" y="255"/>
                </a:lnTo>
                <a:lnTo>
                  <a:pt x="6192" y="289"/>
                </a:lnTo>
                <a:lnTo>
                  <a:pt x="6192" y="289"/>
                </a:lnTo>
                <a:lnTo>
                  <a:pt x="6193" y="289"/>
                </a:lnTo>
                <a:lnTo>
                  <a:pt x="6194" y="306"/>
                </a:lnTo>
                <a:lnTo>
                  <a:pt x="6194" y="358"/>
                </a:lnTo>
                <a:lnTo>
                  <a:pt x="6195" y="374"/>
                </a:lnTo>
                <a:lnTo>
                  <a:pt x="6195" y="358"/>
                </a:lnTo>
                <a:lnTo>
                  <a:pt x="6196" y="323"/>
                </a:lnTo>
                <a:lnTo>
                  <a:pt x="6196" y="136"/>
                </a:lnTo>
                <a:lnTo>
                  <a:pt x="6197" y="153"/>
                </a:lnTo>
                <a:lnTo>
                  <a:pt x="6197" y="323"/>
                </a:lnTo>
                <a:lnTo>
                  <a:pt x="6198" y="391"/>
                </a:lnTo>
                <a:lnTo>
                  <a:pt x="6199" y="391"/>
                </a:lnTo>
                <a:lnTo>
                  <a:pt x="6199" y="358"/>
                </a:lnTo>
                <a:lnTo>
                  <a:pt x="6200" y="289"/>
                </a:lnTo>
                <a:lnTo>
                  <a:pt x="6201" y="238"/>
                </a:lnTo>
                <a:lnTo>
                  <a:pt x="6201" y="221"/>
                </a:lnTo>
                <a:lnTo>
                  <a:pt x="6202" y="255"/>
                </a:lnTo>
                <a:lnTo>
                  <a:pt x="6202" y="289"/>
                </a:lnTo>
                <a:lnTo>
                  <a:pt x="6203" y="272"/>
                </a:lnTo>
                <a:lnTo>
                  <a:pt x="6203" y="238"/>
                </a:lnTo>
                <a:lnTo>
                  <a:pt x="6204" y="221"/>
                </a:lnTo>
                <a:lnTo>
                  <a:pt x="6205" y="170"/>
                </a:lnTo>
                <a:lnTo>
                  <a:pt x="6205" y="204"/>
                </a:lnTo>
                <a:lnTo>
                  <a:pt x="6206" y="204"/>
                </a:lnTo>
                <a:lnTo>
                  <a:pt x="6206" y="221"/>
                </a:lnTo>
                <a:lnTo>
                  <a:pt x="6207" y="221"/>
                </a:lnTo>
                <a:lnTo>
                  <a:pt x="6207" y="204"/>
                </a:lnTo>
                <a:lnTo>
                  <a:pt x="6208" y="221"/>
                </a:lnTo>
                <a:lnTo>
                  <a:pt x="6209" y="221"/>
                </a:lnTo>
                <a:lnTo>
                  <a:pt x="6209" y="238"/>
                </a:lnTo>
                <a:lnTo>
                  <a:pt x="6210" y="221"/>
                </a:lnTo>
                <a:lnTo>
                  <a:pt x="6210" y="204"/>
                </a:lnTo>
                <a:lnTo>
                  <a:pt x="6211" y="221"/>
                </a:lnTo>
                <a:lnTo>
                  <a:pt x="6211" y="221"/>
                </a:lnTo>
                <a:lnTo>
                  <a:pt x="6212" y="238"/>
                </a:lnTo>
                <a:lnTo>
                  <a:pt x="6213" y="238"/>
                </a:lnTo>
                <a:lnTo>
                  <a:pt x="6213" y="221"/>
                </a:lnTo>
                <a:lnTo>
                  <a:pt x="6214" y="221"/>
                </a:lnTo>
                <a:lnTo>
                  <a:pt x="6214" y="221"/>
                </a:lnTo>
                <a:lnTo>
                  <a:pt x="6215" y="204"/>
                </a:lnTo>
                <a:lnTo>
                  <a:pt x="6215" y="204"/>
                </a:lnTo>
                <a:lnTo>
                  <a:pt x="6216" y="170"/>
                </a:lnTo>
                <a:lnTo>
                  <a:pt x="6217" y="153"/>
                </a:lnTo>
                <a:lnTo>
                  <a:pt x="6217" y="153"/>
                </a:lnTo>
                <a:lnTo>
                  <a:pt x="6218" y="187"/>
                </a:lnTo>
                <a:lnTo>
                  <a:pt x="6218" y="221"/>
                </a:lnTo>
                <a:lnTo>
                  <a:pt x="6219" y="221"/>
                </a:lnTo>
                <a:lnTo>
                  <a:pt x="6219" y="221"/>
                </a:lnTo>
                <a:lnTo>
                  <a:pt x="6220" y="153"/>
                </a:lnTo>
                <a:lnTo>
                  <a:pt x="6220" y="119"/>
                </a:lnTo>
                <a:lnTo>
                  <a:pt x="6221" y="204"/>
                </a:lnTo>
                <a:lnTo>
                  <a:pt x="6222" y="238"/>
                </a:lnTo>
                <a:lnTo>
                  <a:pt x="6222" y="289"/>
                </a:lnTo>
                <a:lnTo>
                  <a:pt x="6223" y="323"/>
                </a:lnTo>
                <a:lnTo>
                  <a:pt x="6223" y="340"/>
                </a:lnTo>
                <a:lnTo>
                  <a:pt x="6224" y="306"/>
                </a:lnTo>
                <a:lnTo>
                  <a:pt x="6224" y="306"/>
                </a:lnTo>
                <a:lnTo>
                  <a:pt x="6225" y="306"/>
                </a:lnTo>
                <a:lnTo>
                  <a:pt x="6226" y="358"/>
                </a:lnTo>
                <a:lnTo>
                  <a:pt x="6226" y="358"/>
                </a:lnTo>
                <a:lnTo>
                  <a:pt x="6227" y="255"/>
                </a:lnTo>
                <a:lnTo>
                  <a:pt x="6227" y="204"/>
                </a:lnTo>
                <a:lnTo>
                  <a:pt x="6228" y="170"/>
                </a:lnTo>
                <a:lnTo>
                  <a:pt x="6228" y="221"/>
                </a:lnTo>
                <a:lnTo>
                  <a:pt x="6229" y="238"/>
                </a:lnTo>
                <a:lnTo>
                  <a:pt x="6230" y="221"/>
                </a:lnTo>
                <a:lnTo>
                  <a:pt x="6230" y="221"/>
                </a:lnTo>
                <a:lnTo>
                  <a:pt x="6231" y="204"/>
                </a:lnTo>
                <a:lnTo>
                  <a:pt x="6231" y="221"/>
                </a:lnTo>
                <a:lnTo>
                  <a:pt x="6232" y="204"/>
                </a:lnTo>
                <a:lnTo>
                  <a:pt x="6232" y="221"/>
                </a:lnTo>
                <a:lnTo>
                  <a:pt x="6233" y="204"/>
                </a:lnTo>
                <a:lnTo>
                  <a:pt x="6234" y="204"/>
                </a:lnTo>
                <a:lnTo>
                  <a:pt x="6234" y="221"/>
                </a:lnTo>
                <a:lnTo>
                  <a:pt x="6235" y="238"/>
                </a:lnTo>
                <a:lnTo>
                  <a:pt x="6236" y="221"/>
                </a:lnTo>
                <a:lnTo>
                  <a:pt x="6236" y="221"/>
                </a:lnTo>
                <a:lnTo>
                  <a:pt x="6237" y="221"/>
                </a:lnTo>
                <a:lnTo>
                  <a:pt x="6237" y="221"/>
                </a:lnTo>
                <a:lnTo>
                  <a:pt x="6238" y="238"/>
                </a:lnTo>
                <a:lnTo>
                  <a:pt x="6238" y="221"/>
                </a:lnTo>
                <a:lnTo>
                  <a:pt x="6239" y="238"/>
                </a:lnTo>
                <a:lnTo>
                  <a:pt x="6240" y="221"/>
                </a:lnTo>
                <a:lnTo>
                  <a:pt x="6240" y="221"/>
                </a:lnTo>
                <a:lnTo>
                  <a:pt x="6241" y="204"/>
                </a:lnTo>
                <a:lnTo>
                  <a:pt x="6241" y="170"/>
                </a:lnTo>
                <a:lnTo>
                  <a:pt x="6242" y="170"/>
                </a:lnTo>
                <a:lnTo>
                  <a:pt x="6242" y="221"/>
                </a:lnTo>
                <a:lnTo>
                  <a:pt x="6243" y="255"/>
                </a:lnTo>
                <a:lnTo>
                  <a:pt x="6244" y="221"/>
                </a:lnTo>
                <a:lnTo>
                  <a:pt x="6244" y="204"/>
                </a:lnTo>
                <a:lnTo>
                  <a:pt x="6245" y="255"/>
                </a:lnTo>
                <a:lnTo>
                  <a:pt x="6245" y="289"/>
                </a:lnTo>
                <a:lnTo>
                  <a:pt x="6246" y="289"/>
                </a:lnTo>
                <a:lnTo>
                  <a:pt x="6246" y="255"/>
                </a:lnTo>
                <a:lnTo>
                  <a:pt x="6247" y="289"/>
                </a:lnTo>
                <a:lnTo>
                  <a:pt x="6247" y="358"/>
                </a:lnTo>
                <a:lnTo>
                  <a:pt x="6248" y="323"/>
                </a:lnTo>
                <a:lnTo>
                  <a:pt x="6249" y="306"/>
                </a:lnTo>
                <a:lnTo>
                  <a:pt x="6249" y="323"/>
                </a:lnTo>
                <a:lnTo>
                  <a:pt x="6250" y="306"/>
                </a:lnTo>
                <a:lnTo>
                  <a:pt x="6250" y="289"/>
                </a:lnTo>
                <a:lnTo>
                  <a:pt x="6251" y="272"/>
                </a:lnTo>
                <a:lnTo>
                  <a:pt x="6251" y="255"/>
                </a:lnTo>
                <a:lnTo>
                  <a:pt x="6252" y="221"/>
                </a:lnTo>
                <a:lnTo>
                  <a:pt x="6253" y="238"/>
                </a:lnTo>
                <a:lnTo>
                  <a:pt x="6253" y="238"/>
                </a:lnTo>
                <a:lnTo>
                  <a:pt x="6254" y="255"/>
                </a:lnTo>
                <a:lnTo>
                  <a:pt x="6254" y="272"/>
                </a:lnTo>
                <a:lnTo>
                  <a:pt x="6255" y="289"/>
                </a:lnTo>
                <a:lnTo>
                  <a:pt x="6255" y="306"/>
                </a:lnTo>
                <a:lnTo>
                  <a:pt x="6256" y="306"/>
                </a:lnTo>
                <a:lnTo>
                  <a:pt x="6257" y="289"/>
                </a:lnTo>
                <a:lnTo>
                  <a:pt x="6257" y="272"/>
                </a:lnTo>
                <a:lnTo>
                  <a:pt x="6258" y="255"/>
                </a:lnTo>
                <a:lnTo>
                  <a:pt x="6258" y="238"/>
                </a:lnTo>
                <a:lnTo>
                  <a:pt x="6259" y="255"/>
                </a:lnTo>
                <a:lnTo>
                  <a:pt x="6259" y="289"/>
                </a:lnTo>
                <a:lnTo>
                  <a:pt x="6260" y="306"/>
                </a:lnTo>
                <a:lnTo>
                  <a:pt x="6261" y="306"/>
                </a:lnTo>
                <a:lnTo>
                  <a:pt x="6261" y="289"/>
                </a:lnTo>
                <a:lnTo>
                  <a:pt x="6262" y="255"/>
                </a:lnTo>
                <a:lnTo>
                  <a:pt x="6262" y="255"/>
                </a:lnTo>
                <a:lnTo>
                  <a:pt x="6263" y="272"/>
                </a:lnTo>
                <a:lnTo>
                  <a:pt x="6263" y="289"/>
                </a:lnTo>
                <a:lnTo>
                  <a:pt x="6264" y="306"/>
                </a:lnTo>
                <a:lnTo>
                  <a:pt x="6264" y="306"/>
                </a:lnTo>
                <a:lnTo>
                  <a:pt x="6265" y="255"/>
                </a:lnTo>
                <a:lnTo>
                  <a:pt x="6266" y="204"/>
                </a:lnTo>
                <a:lnTo>
                  <a:pt x="6266" y="187"/>
                </a:lnTo>
                <a:lnTo>
                  <a:pt x="6267" y="221"/>
                </a:lnTo>
                <a:lnTo>
                  <a:pt x="6268" y="221"/>
                </a:lnTo>
                <a:lnTo>
                  <a:pt x="6268" y="204"/>
                </a:lnTo>
                <a:lnTo>
                  <a:pt x="6269" y="221"/>
                </a:lnTo>
                <a:lnTo>
                  <a:pt x="6269" y="272"/>
                </a:lnTo>
                <a:lnTo>
                  <a:pt x="6270" y="255"/>
                </a:lnTo>
                <a:lnTo>
                  <a:pt x="6270" y="221"/>
                </a:lnTo>
                <a:lnTo>
                  <a:pt x="6271" y="204"/>
                </a:lnTo>
                <a:lnTo>
                  <a:pt x="6272" y="187"/>
                </a:lnTo>
                <a:lnTo>
                  <a:pt x="6272" y="187"/>
                </a:lnTo>
                <a:lnTo>
                  <a:pt x="6273" y="204"/>
                </a:lnTo>
                <a:lnTo>
                  <a:pt x="6273" y="238"/>
                </a:lnTo>
                <a:lnTo>
                  <a:pt x="6274" y="255"/>
                </a:lnTo>
                <a:lnTo>
                  <a:pt x="6274" y="272"/>
                </a:lnTo>
                <a:lnTo>
                  <a:pt x="6275" y="255"/>
                </a:lnTo>
                <a:lnTo>
                  <a:pt x="6276" y="204"/>
                </a:lnTo>
                <a:lnTo>
                  <a:pt x="6276" y="221"/>
                </a:lnTo>
                <a:lnTo>
                  <a:pt x="6277" y="255"/>
                </a:lnTo>
                <a:lnTo>
                  <a:pt x="6277" y="272"/>
                </a:lnTo>
                <a:lnTo>
                  <a:pt x="6278" y="272"/>
                </a:lnTo>
                <a:lnTo>
                  <a:pt x="6278" y="255"/>
                </a:lnTo>
                <a:lnTo>
                  <a:pt x="6279" y="272"/>
                </a:lnTo>
                <a:lnTo>
                  <a:pt x="6280" y="272"/>
                </a:lnTo>
                <a:lnTo>
                  <a:pt x="6280" y="255"/>
                </a:lnTo>
                <a:lnTo>
                  <a:pt x="6281" y="255"/>
                </a:lnTo>
                <a:lnTo>
                  <a:pt x="6281" y="238"/>
                </a:lnTo>
                <a:lnTo>
                  <a:pt x="6282" y="255"/>
                </a:lnTo>
                <a:lnTo>
                  <a:pt x="6282" y="255"/>
                </a:lnTo>
                <a:lnTo>
                  <a:pt x="6283" y="255"/>
                </a:lnTo>
                <a:lnTo>
                  <a:pt x="6284" y="238"/>
                </a:lnTo>
                <a:lnTo>
                  <a:pt x="6284" y="221"/>
                </a:lnTo>
                <a:lnTo>
                  <a:pt x="6285" y="221"/>
                </a:lnTo>
                <a:lnTo>
                  <a:pt x="6285" y="221"/>
                </a:lnTo>
                <a:lnTo>
                  <a:pt x="6286" y="238"/>
                </a:lnTo>
                <a:lnTo>
                  <a:pt x="6286" y="187"/>
                </a:lnTo>
                <a:lnTo>
                  <a:pt x="6287" y="136"/>
                </a:lnTo>
                <a:lnTo>
                  <a:pt x="6287" y="119"/>
                </a:lnTo>
                <a:lnTo>
                  <a:pt x="6288" y="153"/>
                </a:lnTo>
                <a:lnTo>
                  <a:pt x="6289" y="221"/>
                </a:lnTo>
                <a:lnTo>
                  <a:pt x="6289" y="221"/>
                </a:lnTo>
                <a:lnTo>
                  <a:pt x="6290" y="238"/>
                </a:lnTo>
                <a:lnTo>
                  <a:pt x="6290" y="255"/>
                </a:lnTo>
                <a:lnTo>
                  <a:pt x="6291" y="289"/>
                </a:lnTo>
                <a:lnTo>
                  <a:pt x="6291" y="340"/>
                </a:lnTo>
                <a:lnTo>
                  <a:pt x="6292" y="340"/>
                </a:lnTo>
                <a:lnTo>
                  <a:pt x="6293" y="323"/>
                </a:lnTo>
                <a:lnTo>
                  <a:pt x="6293" y="289"/>
                </a:lnTo>
                <a:lnTo>
                  <a:pt x="6294" y="272"/>
                </a:lnTo>
                <a:lnTo>
                  <a:pt x="6294" y="272"/>
                </a:lnTo>
                <a:lnTo>
                  <a:pt x="6295" y="289"/>
                </a:lnTo>
                <a:lnTo>
                  <a:pt x="6295" y="272"/>
                </a:lnTo>
                <a:lnTo>
                  <a:pt x="6296" y="255"/>
                </a:lnTo>
                <a:lnTo>
                  <a:pt x="6297" y="255"/>
                </a:lnTo>
                <a:lnTo>
                  <a:pt x="6297" y="238"/>
                </a:lnTo>
                <a:lnTo>
                  <a:pt x="6298" y="238"/>
                </a:lnTo>
                <a:lnTo>
                  <a:pt x="6298" y="221"/>
                </a:lnTo>
                <a:lnTo>
                  <a:pt x="6299" y="238"/>
                </a:lnTo>
                <a:lnTo>
                  <a:pt x="6299" y="238"/>
                </a:lnTo>
                <a:lnTo>
                  <a:pt x="6300" y="238"/>
                </a:lnTo>
                <a:lnTo>
                  <a:pt x="6301" y="238"/>
                </a:lnTo>
                <a:lnTo>
                  <a:pt x="6301" y="238"/>
                </a:lnTo>
                <a:lnTo>
                  <a:pt x="6302" y="221"/>
                </a:lnTo>
                <a:lnTo>
                  <a:pt x="6303" y="221"/>
                </a:lnTo>
                <a:lnTo>
                  <a:pt x="6303" y="221"/>
                </a:lnTo>
                <a:lnTo>
                  <a:pt x="6304" y="221"/>
                </a:lnTo>
                <a:lnTo>
                  <a:pt x="6304" y="238"/>
                </a:lnTo>
                <a:lnTo>
                  <a:pt x="6305" y="238"/>
                </a:lnTo>
                <a:lnTo>
                  <a:pt x="6305" y="238"/>
                </a:lnTo>
                <a:lnTo>
                  <a:pt x="6306" y="255"/>
                </a:lnTo>
                <a:lnTo>
                  <a:pt x="6307" y="255"/>
                </a:lnTo>
                <a:lnTo>
                  <a:pt x="6307" y="221"/>
                </a:lnTo>
                <a:lnTo>
                  <a:pt x="6308" y="187"/>
                </a:lnTo>
                <a:lnTo>
                  <a:pt x="6308" y="119"/>
                </a:lnTo>
                <a:lnTo>
                  <a:pt x="6309" y="85"/>
                </a:lnTo>
                <a:lnTo>
                  <a:pt x="6309" y="153"/>
                </a:lnTo>
                <a:lnTo>
                  <a:pt x="6310" y="187"/>
                </a:lnTo>
                <a:lnTo>
                  <a:pt x="6310" y="255"/>
                </a:lnTo>
                <a:lnTo>
                  <a:pt x="6311" y="255"/>
                </a:lnTo>
                <a:lnTo>
                  <a:pt x="6312" y="119"/>
                </a:lnTo>
                <a:lnTo>
                  <a:pt x="6312" y="34"/>
                </a:lnTo>
                <a:lnTo>
                  <a:pt x="6313" y="119"/>
                </a:lnTo>
                <a:lnTo>
                  <a:pt x="6313" y="204"/>
                </a:lnTo>
                <a:lnTo>
                  <a:pt x="6314" y="306"/>
                </a:lnTo>
                <a:lnTo>
                  <a:pt x="6314" y="340"/>
                </a:lnTo>
                <a:lnTo>
                  <a:pt x="6315" y="323"/>
                </a:lnTo>
                <a:lnTo>
                  <a:pt x="6316" y="238"/>
                </a:lnTo>
                <a:lnTo>
                  <a:pt x="6316" y="238"/>
                </a:lnTo>
                <a:lnTo>
                  <a:pt x="6317" y="306"/>
                </a:lnTo>
                <a:lnTo>
                  <a:pt x="6317" y="374"/>
                </a:lnTo>
                <a:lnTo>
                  <a:pt x="6318" y="374"/>
                </a:lnTo>
                <a:lnTo>
                  <a:pt x="6318" y="323"/>
                </a:lnTo>
                <a:lnTo>
                  <a:pt x="6319" y="272"/>
                </a:lnTo>
                <a:lnTo>
                  <a:pt x="6320" y="221"/>
                </a:lnTo>
                <a:lnTo>
                  <a:pt x="6320" y="255"/>
                </a:lnTo>
                <a:lnTo>
                  <a:pt x="6321" y="255"/>
                </a:lnTo>
                <a:lnTo>
                  <a:pt x="6321" y="255"/>
                </a:lnTo>
                <a:lnTo>
                  <a:pt x="6322" y="221"/>
                </a:lnTo>
                <a:lnTo>
                  <a:pt x="6322" y="187"/>
                </a:lnTo>
                <a:lnTo>
                  <a:pt x="6323" y="187"/>
                </a:lnTo>
                <a:lnTo>
                  <a:pt x="6324" y="187"/>
                </a:lnTo>
                <a:lnTo>
                  <a:pt x="6324" y="170"/>
                </a:lnTo>
                <a:lnTo>
                  <a:pt x="6325" y="187"/>
                </a:lnTo>
                <a:lnTo>
                  <a:pt x="6325" y="204"/>
                </a:lnTo>
                <a:lnTo>
                  <a:pt x="6326" y="221"/>
                </a:lnTo>
                <a:lnTo>
                  <a:pt x="6326" y="238"/>
                </a:lnTo>
                <a:lnTo>
                  <a:pt x="6327" y="272"/>
                </a:lnTo>
                <a:lnTo>
                  <a:pt x="6327" y="255"/>
                </a:lnTo>
                <a:lnTo>
                  <a:pt x="6328" y="255"/>
                </a:lnTo>
                <a:lnTo>
                  <a:pt x="6329" y="255"/>
                </a:lnTo>
                <a:lnTo>
                  <a:pt x="6329" y="272"/>
                </a:lnTo>
                <a:lnTo>
                  <a:pt x="6330" y="289"/>
                </a:lnTo>
                <a:lnTo>
                  <a:pt x="6330" y="306"/>
                </a:lnTo>
                <a:lnTo>
                  <a:pt x="6331" y="306"/>
                </a:lnTo>
                <a:lnTo>
                  <a:pt x="6331" y="340"/>
                </a:lnTo>
                <a:lnTo>
                  <a:pt x="6332" y="358"/>
                </a:lnTo>
                <a:lnTo>
                  <a:pt x="6333" y="374"/>
                </a:lnTo>
                <a:lnTo>
                  <a:pt x="6333" y="323"/>
                </a:lnTo>
                <a:lnTo>
                  <a:pt x="6334" y="187"/>
                </a:lnTo>
                <a:lnTo>
                  <a:pt x="6335" y="85"/>
                </a:lnTo>
                <a:lnTo>
                  <a:pt x="6335" y="238"/>
                </a:lnTo>
                <a:lnTo>
                  <a:pt x="6336" y="340"/>
                </a:lnTo>
                <a:lnTo>
                  <a:pt x="6336" y="374"/>
                </a:lnTo>
                <a:lnTo>
                  <a:pt x="6337" y="374"/>
                </a:lnTo>
                <a:lnTo>
                  <a:pt x="6337" y="374"/>
                </a:lnTo>
                <a:lnTo>
                  <a:pt x="6338" y="340"/>
                </a:lnTo>
                <a:lnTo>
                  <a:pt x="6339" y="289"/>
                </a:lnTo>
                <a:lnTo>
                  <a:pt x="6339" y="272"/>
                </a:lnTo>
                <a:lnTo>
                  <a:pt x="6340" y="289"/>
                </a:lnTo>
                <a:lnTo>
                  <a:pt x="6340" y="255"/>
                </a:lnTo>
                <a:lnTo>
                  <a:pt x="6341" y="221"/>
                </a:lnTo>
                <a:lnTo>
                  <a:pt x="6341" y="187"/>
                </a:lnTo>
                <a:lnTo>
                  <a:pt x="6342" y="170"/>
                </a:lnTo>
                <a:lnTo>
                  <a:pt x="6343" y="153"/>
                </a:lnTo>
                <a:lnTo>
                  <a:pt x="6343" y="153"/>
                </a:lnTo>
                <a:lnTo>
                  <a:pt x="6344" y="187"/>
                </a:lnTo>
                <a:lnTo>
                  <a:pt x="6344" y="221"/>
                </a:lnTo>
                <a:lnTo>
                  <a:pt x="6345" y="255"/>
                </a:lnTo>
                <a:lnTo>
                  <a:pt x="6345" y="289"/>
                </a:lnTo>
                <a:lnTo>
                  <a:pt x="6346" y="272"/>
                </a:lnTo>
                <a:lnTo>
                  <a:pt x="6347" y="238"/>
                </a:lnTo>
                <a:lnTo>
                  <a:pt x="6347" y="204"/>
                </a:lnTo>
                <a:lnTo>
                  <a:pt x="6348" y="221"/>
                </a:lnTo>
                <a:lnTo>
                  <a:pt x="6348" y="204"/>
                </a:lnTo>
                <a:lnTo>
                  <a:pt x="6349" y="187"/>
                </a:lnTo>
                <a:lnTo>
                  <a:pt x="6349" y="204"/>
                </a:lnTo>
                <a:lnTo>
                  <a:pt x="6350" y="204"/>
                </a:lnTo>
                <a:lnTo>
                  <a:pt x="6351" y="204"/>
                </a:lnTo>
                <a:lnTo>
                  <a:pt x="6351" y="221"/>
                </a:lnTo>
                <a:lnTo>
                  <a:pt x="6352" y="238"/>
                </a:lnTo>
                <a:lnTo>
                  <a:pt x="6352" y="238"/>
                </a:lnTo>
                <a:lnTo>
                  <a:pt x="6353" y="221"/>
                </a:lnTo>
                <a:lnTo>
                  <a:pt x="6353" y="170"/>
                </a:lnTo>
                <a:lnTo>
                  <a:pt x="6354" y="136"/>
                </a:lnTo>
                <a:lnTo>
                  <a:pt x="6354" y="119"/>
                </a:lnTo>
                <a:lnTo>
                  <a:pt x="6355" y="153"/>
                </a:lnTo>
                <a:lnTo>
                  <a:pt x="6356" y="221"/>
                </a:lnTo>
                <a:lnTo>
                  <a:pt x="6356" y="255"/>
                </a:lnTo>
                <a:lnTo>
                  <a:pt x="6357" y="255"/>
                </a:lnTo>
                <a:lnTo>
                  <a:pt x="6357" y="153"/>
                </a:lnTo>
                <a:lnTo>
                  <a:pt x="6358" y="51"/>
                </a:lnTo>
                <a:lnTo>
                  <a:pt x="6358" y="136"/>
                </a:lnTo>
                <a:lnTo>
                  <a:pt x="6359" y="204"/>
                </a:lnTo>
                <a:lnTo>
                  <a:pt x="6360" y="272"/>
                </a:lnTo>
                <a:lnTo>
                  <a:pt x="6360" y="323"/>
                </a:lnTo>
                <a:lnTo>
                  <a:pt x="6361" y="323"/>
                </a:lnTo>
                <a:lnTo>
                  <a:pt x="6361" y="272"/>
                </a:lnTo>
                <a:lnTo>
                  <a:pt x="6362" y="255"/>
                </a:lnTo>
                <a:lnTo>
                  <a:pt x="6362" y="340"/>
                </a:lnTo>
                <a:lnTo>
                  <a:pt x="6363" y="409"/>
                </a:lnTo>
                <a:lnTo>
                  <a:pt x="6364" y="374"/>
                </a:lnTo>
                <a:lnTo>
                  <a:pt x="6364" y="340"/>
                </a:lnTo>
                <a:lnTo>
                  <a:pt x="6365" y="255"/>
                </a:lnTo>
                <a:lnTo>
                  <a:pt x="6365" y="204"/>
                </a:lnTo>
                <a:lnTo>
                  <a:pt x="6366" y="187"/>
                </a:lnTo>
                <a:lnTo>
                  <a:pt x="6366" y="221"/>
                </a:lnTo>
                <a:lnTo>
                  <a:pt x="6367" y="255"/>
                </a:lnTo>
                <a:lnTo>
                  <a:pt x="6368" y="238"/>
                </a:lnTo>
                <a:lnTo>
                  <a:pt x="6368" y="204"/>
                </a:lnTo>
                <a:lnTo>
                  <a:pt x="6369" y="187"/>
                </a:lnTo>
                <a:lnTo>
                  <a:pt x="6370" y="204"/>
                </a:lnTo>
                <a:lnTo>
                  <a:pt x="6370" y="221"/>
                </a:lnTo>
                <a:lnTo>
                  <a:pt x="6371" y="221"/>
                </a:lnTo>
                <a:lnTo>
                  <a:pt x="6371" y="221"/>
                </a:lnTo>
                <a:lnTo>
                  <a:pt x="6372" y="221"/>
                </a:lnTo>
                <a:lnTo>
                  <a:pt x="6372" y="204"/>
                </a:lnTo>
                <a:lnTo>
                  <a:pt x="6373" y="204"/>
                </a:lnTo>
                <a:lnTo>
                  <a:pt x="6374" y="221"/>
                </a:lnTo>
                <a:lnTo>
                  <a:pt x="6374" y="221"/>
                </a:lnTo>
                <a:lnTo>
                  <a:pt x="6375" y="238"/>
                </a:lnTo>
                <a:lnTo>
                  <a:pt x="6375" y="238"/>
                </a:lnTo>
                <a:lnTo>
                  <a:pt x="6376" y="221"/>
                </a:lnTo>
                <a:lnTo>
                  <a:pt x="6376" y="221"/>
                </a:lnTo>
                <a:lnTo>
                  <a:pt x="6377" y="221"/>
                </a:lnTo>
                <a:lnTo>
                  <a:pt x="6377" y="221"/>
                </a:lnTo>
                <a:lnTo>
                  <a:pt x="6378" y="170"/>
                </a:lnTo>
                <a:lnTo>
                  <a:pt x="6379" y="170"/>
                </a:lnTo>
                <a:lnTo>
                  <a:pt x="6379" y="204"/>
                </a:lnTo>
                <a:lnTo>
                  <a:pt x="6380" y="221"/>
                </a:lnTo>
                <a:lnTo>
                  <a:pt x="6380" y="238"/>
                </a:lnTo>
                <a:lnTo>
                  <a:pt x="6381" y="221"/>
                </a:lnTo>
                <a:lnTo>
                  <a:pt x="6381" y="170"/>
                </a:lnTo>
                <a:lnTo>
                  <a:pt x="6382" y="221"/>
                </a:lnTo>
                <a:lnTo>
                  <a:pt x="6383" y="323"/>
                </a:lnTo>
                <a:lnTo>
                  <a:pt x="6383" y="358"/>
                </a:lnTo>
                <a:lnTo>
                  <a:pt x="6384" y="323"/>
                </a:lnTo>
                <a:lnTo>
                  <a:pt x="6384" y="340"/>
                </a:lnTo>
                <a:lnTo>
                  <a:pt x="6385" y="306"/>
                </a:lnTo>
                <a:lnTo>
                  <a:pt x="6385" y="255"/>
                </a:lnTo>
                <a:lnTo>
                  <a:pt x="6386" y="289"/>
                </a:lnTo>
                <a:lnTo>
                  <a:pt x="6387" y="340"/>
                </a:lnTo>
                <a:lnTo>
                  <a:pt x="6387" y="323"/>
                </a:lnTo>
                <a:lnTo>
                  <a:pt x="6388" y="289"/>
                </a:lnTo>
                <a:lnTo>
                  <a:pt x="6388" y="221"/>
                </a:lnTo>
                <a:lnTo>
                  <a:pt x="6389" y="187"/>
                </a:lnTo>
                <a:lnTo>
                  <a:pt x="6389" y="204"/>
                </a:lnTo>
                <a:lnTo>
                  <a:pt x="6390" y="221"/>
                </a:lnTo>
                <a:lnTo>
                  <a:pt x="6391" y="272"/>
                </a:lnTo>
                <a:lnTo>
                  <a:pt x="6391" y="272"/>
                </a:lnTo>
                <a:lnTo>
                  <a:pt x="6392" y="272"/>
                </a:lnTo>
                <a:lnTo>
                  <a:pt x="6392" y="272"/>
                </a:lnTo>
                <a:lnTo>
                  <a:pt x="6393" y="272"/>
                </a:lnTo>
                <a:lnTo>
                  <a:pt x="6393" y="272"/>
                </a:lnTo>
                <a:lnTo>
                  <a:pt x="6394" y="272"/>
                </a:lnTo>
                <a:lnTo>
                  <a:pt x="6394" y="272"/>
                </a:lnTo>
                <a:lnTo>
                  <a:pt x="6395" y="272"/>
                </a:lnTo>
                <a:lnTo>
                  <a:pt x="6396" y="289"/>
                </a:lnTo>
                <a:lnTo>
                  <a:pt x="6396" y="289"/>
                </a:lnTo>
                <a:lnTo>
                  <a:pt x="6397" y="289"/>
                </a:lnTo>
                <a:lnTo>
                  <a:pt x="6397" y="289"/>
                </a:lnTo>
                <a:lnTo>
                  <a:pt x="6398" y="289"/>
                </a:lnTo>
                <a:lnTo>
                  <a:pt x="6398" y="272"/>
                </a:lnTo>
                <a:lnTo>
                  <a:pt x="6399" y="255"/>
                </a:lnTo>
                <a:lnTo>
                  <a:pt x="6400" y="272"/>
                </a:lnTo>
                <a:lnTo>
                  <a:pt x="6400" y="272"/>
                </a:lnTo>
                <a:lnTo>
                  <a:pt x="6401" y="255"/>
                </a:lnTo>
                <a:lnTo>
                  <a:pt x="6402" y="289"/>
                </a:lnTo>
                <a:lnTo>
                  <a:pt x="6402" y="289"/>
                </a:lnTo>
                <a:lnTo>
                  <a:pt x="6403" y="272"/>
                </a:lnTo>
                <a:lnTo>
                  <a:pt x="6403" y="221"/>
                </a:lnTo>
                <a:lnTo>
                  <a:pt x="6404" y="187"/>
                </a:lnTo>
                <a:lnTo>
                  <a:pt x="6404" y="238"/>
                </a:lnTo>
                <a:lnTo>
                  <a:pt x="6405" y="255"/>
                </a:lnTo>
                <a:lnTo>
                  <a:pt x="6406" y="238"/>
                </a:lnTo>
                <a:lnTo>
                  <a:pt x="6406" y="204"/>
                </a:lnTo>
                <a:lnTo>
                  <a:pt x="6407" y="255"/>
                </a:lnTo>
                <a:lnTo>
                  <a:pt x="6407" y="272"/>
                </a:lnTo>
                <a:lnTo>
                  <a:pt x="6408" y="255"/>
                </a:lnTo>
                <a:lnTo>
                  <a:pt x="6408" y="221"/>
                </a:lnTo>
                <a:lnTo>
                  <a:pt x="6409" y="204"/>
                </a:lnTo>
                <a:lnTo>
                  <a:pt x="6410" y="187"/>
                </a:lnTo>
                <a:lnTo>
                  <a:pt x="6410" y="221"/>
                </a:lnTo>
                <a:lnTo>
                  <a:pt x="6411" y="238"/>
                </a:lnTo>
                <a:lnTo>
                  <a:pt x="6411" y="255"/>
                </a:lnTo>
                <a:lnTo>
                  <a:pt x="6412" y="255"/>
                </a:lnTo>
                <a:lnTo>
                  <a:pt x="6412" y="238"/>
                </a:lnTo>
                <a:lnTo>
                  <a:pt x="6413" y="238"/>
                </a:lnTo>
                <a:lnTo>
                  <a:pt x="6414" y="255"/>
                </a:lnTo>
                <a:lnTo>
                  <a:pt x="6414" y="272"/>
                </a:lnTo>
                <a:lnTo>
                  <a:pt x="6415" y="272"/>
                </a:lnTo>
                <a:lnTo>
                  <a:pt x="6415" y="255"/>
                </a:lnTo>
                <a:lnTo>
                  <a:pt x="6416" y="255"/>
                </a:lnTo>
                <a:lnTo>
                  <a:pt x="6416" y="255"/>
                </a:lnTo>
                <a:lnTo>
                  <a:pt x="6417" y="255"/>
                </a:lnTo>
                <a:lnTo>
                  <a:pt x="6417" y="238"/>
                </a:lnTo>
                <a:lnTo>
                  <a:pt x="6418" y="221"/>
                </a:lnTo>
                <a:lnTo>
                  <a:pt x="6419" y="204"/>
                </a:lnTo>
                <a:lnTo>
                  <a:pt x="6419" y="204"/>
                </a:lnTo>
                <a:lnTo>
                  <a:pt x="6420" y="187"/>
                </a:lnTo>
                <a:lnTo>
                  <a:pt x="6420" y="187"/>
                </a:lnTo>
                <a:lnTo>
                  <a:pt x="6421" y="187"/>
                </a:lnTo>
                <a:lnTo>
                  <a:pt x="6421" y="204"/>
                </a:lnTo>
                <a:lnTo>
                  <a:pt x="6422" y="204"/>
                </a:lnTo>
                <a:lnTo>
                  <a:pt x="6423" y="221"/>
                </a:lnTo>
                <a:lnTo>
                  <a:pt x="6423" y="238"/>
                </a:lnTo>
                <a:lnTo>
                  <a:pt x="6424" y="255"/>
                </a:lnTo>
                <a:lnTo>
                  <a:pt x="6424" y="204"/>
                </a:lnTo>
                <a:lnTo>
                  <a:pt x="6425" y="153"/>
                </a:lnTo>
                <a:lnTo>
                  <a:pt x="6425" y="153"/>
                </a:lnTo>
                <a:lnTo>
                  <a:pt x="6426" y="153"/>
                </a:lnTo>
                <a:lnTo>
                  <a:pt x="6427" y="170"/>
                </a:lnTo>
                <a:lnTo>
                  <a:pt x="6427" y="255"/>
                </a:lnTo>
                <a:lnTo>
                  <a:pt x="6428" y="306"/>
                </a:lnTo>
                <a:lnTo>
                  <a:pt x="6428" y="323"/>
                </a:lnTo>
                <a:lnTo>
                  <a:pt x="6429" y="289"/>
                </a:lnTo>
                <a:lnTo>
                  <a:pt x="6429" y="238"/>
                </a:lnTo>
                <a:lnTo>
                  <a:pt x="6430" y="255"/>
                </a:lnTo>
                <a:lnTo>
                  <a:pt x="6431" y="306"/>
                </a:lnTo>
                <a:lnTo>
                  <a:pt x="6431" y="358"/>
                </a:lnTo>
                <a:lnTo>
                  <a:pt x="6432" y="391"/>
                </a:lnTo>
                <a:lnTo>
                  <a:pt x="6432" y="374"/>
                </a:lnTo>
                <a:lnTo>
                  <a:pt x="6433" y="289"/>
                </a:lnTo>
                <a:lnTo>
                  <a:pt x="6434" y="204"/>
                </a:lnTo>
                <a:lnTo>
                  <a:pt x="6434" y="221"/>
                </a:lnTo>
                <a:lnTo>
                  <a:pt x="6435" y="238"/>
                </a:lnTo>
                <a:lnTo>
                  <a:pt x="6435" y="238"/>
                </a:lnTo>
                <a:lnTo>
                  <a:pt x="6436" y="221"/>
                </a:lnTo>
                <a:lnTo>
                  <a:pt x="6437" y="204"/>
                </a:lnTo>
                <a:lnTo>
                  <a:pt x="6437" y="204"/>
                </a:lnTo>
                <a:lnTo>
                  <a:pt x="6438" y="221"/>
                </a:lnTo>
                <a:lnTo>
                  <a:pt x="6438" y="238"/>
                </a:lnTo>
                <a:lnTo>
                  <a:pt x="6439" y="238"/>
                </a:lnTo>
                <a:lnTo>
                  <a:pt x="6439" y="221"/>
                </a:lnTo>
                <a:lnTo>
                  <a:pt x="6440" y="221"/>
                </a:lnTo>
                <a:lnTo>
                  <a:pt x="6440" y="221"/>
                </a:lnTo>
                <a:lnTo>
                  <a:pt x="6441" y="221"/>
                </a:lnTo>
                <a:lnTo>
                  <a:pt x="6442" y="221"/>
                </a:lnTo>
                <a:lnTo>
                  <a:pt x="6442" y="238"/>
                </a:lnTo>
                <a:lnTo>
                  <a:pt x="6443" y="221"/>
                </a:lnTo>
                <a:lnTo>
                  <a:pt x="6443" y="238"/>
                </a:lnTo>
                <a:lnTo>
                  <a:pt x="6444" y="204"/>
                </a:lnTo>
                <a:lnTo>
                  <a:pt x="6444" y="187"/>
                </a:lnTo>
                <a:lnTo>
                  <a:pt x="6445" y="170"/>
                </a:lnTo>
                <a:lnTo>
                  <a:pt x="6446" y="136"/>
                </a:lnTo>
                <a:lnTo>
                  <a:pt x="6446" y="119"/>
                </a:lnTo>
                <a:lnTo>
                  <a:pt x="6447" y="170"/>
                </a:lnTo>
                <a:lnTo>
                  <a:pt x="6447" y="221"/>
                </a:lnTo>
                <a:lnTo>
                  <a:pt x="6448" y="255"/>
                </a:lnTo>
                <a:lnTo>
                  <a:pt x="6448" y="238"/>
                </a:lnTo>
                <a:lnTo>
                  <a:pt x="6449" y="119"/>
                </a:lnTo>
                <a:lnTo>
                  <a:pt x="6450" y="34"/>
                </a:lnTo>
                <a:lnTo>
                  <a:pt x="6450" y="119"/>
                </a:lnTo>
                <a:lnTo>
                  <a:pt x="6451" y="204"/>
                </a:lnTo>
                <a:lnTo>
                  <a:pt x="6451" y="272"/>
                </a:lnTo>
                <a:lnTo>
                  <a:pt x="6452" y="306"/>
                </a:lnTo>
                <a:lnTo>
                  <a:pt x="6452" y="255"/>
                </a:lnTo>
                <a:lnTo>
                  <a:pt x="6453" y="238"/>
                </a:lnTo>
                <a:lnTo>
                  <a:pt x="6454" y="289"/>
                </a:lnTo>
                <a:lnTo>
                  <a:pt x="6454" y="358"/>
                </a:lnTo>
                <a:lnTo>
                  <a:pt x="6455" y="391"/>
                </a:lnTo>
                <a:lnTo>
                  <a:pt x="6455" y="374"/>
                </a:lnTo>
                <a:lnTo>
                  <a:pt x="6456" y="374"/>
                </a:lnTo>
                <a:lnTo>
                  <a:pt x="6456" y="306"/>
                </a:lnTo>
                <a:lnTo>
                  <a:pt x="6457" y="255"/>
                </a:lnTo>
                <a:lnTo>
                  <a:pt x="6458" y="272"/>
                </a:lnTo>
                <a:lnTo>
                  <a:pt x="6458" y="272"/>
                </a:lnTo>
                <a:lnTo>
                  <a:pt x="6459" y="255"/>
                </a:lnTo>
                <a:lnTo>
                  <a:pt x="6459" y="204"/>
                </a:lnTo>
                <a:lnTo>
                  <a:pt x="6460" y="170"/>
                </a:lnTo>
                <a:lnTo>
                  <a:pt x="6460" y="153"/>
                </a:lnTo>
                <a:lnTo>
                  <a:pt x="6461" y="170"/>
                </a:lnTo>
                <a:lnTo>
                  <a:pt x="6461" y="170"/>
                </a:lnTo>
                <a:lnTo>
                  <a:pt x="6462" y="170"/>
                </a:lnTo>
                <a:lnTo>
                  <a:pt x="6463" y="187"/>
                </a:lnTo>
                <a:lnTo>
                  <a:pt x="6463" y="187"/>
                </a:lnTo>
                <a:lnTo>
                  <a:pt x="6464" y="221"/>
                </a:lnTo>
                <a:lnTo>
                  <a:pt x="6464" y="238"/>
                </a:lnTo>
                <a:lnTo>
                  <a:pt x="6465" y="238"/>
                </a:lnTo>
                <a:lnTo>
                  <a:pt x="6465" y="255"/>
                </a:lnTo>
                <a:lnTo>
                  <a:pt x="6466" y="255"/>
                </a:lnTo>
                <a:lnTo>
                  <a:pt x="6467" y="238"/>
                </a:lnTo>
                <a:lnTo>
                  <a:pt x="6467" y="255"/>
                </a:lnTo>
                <a:lnTo>
                  <a:pt x="6468" y="272"/>
                </a:lnTo>
                <a:lnTo>
                  <a:pt x="6469" y="255"/>
                </a:lnTo>
                <a:lnTo>
                  <a:pt x="6469" y="272"/>
                </a:lnTo>
                <a:lnTo>
                  <a:pt x="6470" y="289"/>
                </a:lnTo>
                <a:lnTo>
                  <a:pt x="6470" y="358"/>
                </a:lnTo>
                <a:lnTo>
                  <a:pt x="6471" y="306"/>
                </a:lnTo>
                <a:lnTo>
                  <a:pt x="6471" y="170"/>
                </a:lnTo>
                <a:lnTo>
                  <a:pt x="6472" y="85"/>
                </a:lnTo>
                <a:lnTo>
                  <a:pt x="6473" y="153"/>
                </a:lnTo>
                <a:lnTo>
                  <a:pt x="6473" y="306"/>
                </a:lnTo>
                <a:lnTo>
                  <a:pt x="6474" y="323"/>
                </a:lnTo>
                <a:lnTo>
                  <a:pt x="6474" y="323"/>
                </a:lnTo>
                <a:lnTo>
                  <a:pt x="6475" y="340"/>
                </a:lnTo>
                <a:lnTo>
                  <a:pt x="6475" y="358"/>
                </a:lnTo>
                <a:lnTo>
                  <a:pt x="6476" y="306"/>
                </a:lnTo>
                <a:lnTo>
                  <a:pt x="6477" y="306"/>
                </a:lnTo>
                <a:lnTo>
                  <a:pt x="6477" y="358"/>
                </a:lnTo>
                <a:lnTo>
                  <a:pt x="6478" y="323"/>
                </a:lnTo>
                <a:lnTo>
                  <a:pt x="6478" y="272"/>
                </a:lnTo>
                <a:lnTo>
                  <a:pt x="6479" y="204"/>
                </a:lnTo>
                <a:lnTo>
                  <a:pt x="6479" y="153"/>
                </a:lnTo>
                <a:lnTo>
                  <a:pt x="6480" y="170"/>
                </a:lnTo>
                <a:lnTo>
                  <a:pt x="6481" y="187"/>
                </a:lnTo>
                <a:lnTo>
                  <a:pt x="6481" y="204"/>
                </a:lnTo>
                <a:lnTo>
                  <a:pt x="6482" y="204"/>
                </a:lnTo>
                <a:lnTo>
                  <a:pt x="6482" y="204"/>
                </a:lnTo>
                <a:lnTo>
                  <a:pt x="6483" y="221"/>
                </a:lnTo>
                <a:lnTo>
                  <a:pt x="6483" y="238"/>
                </a:lnTo>
                <a:lnTo>
                  <a:pt x="6484" y="255"/>
                </a:lnTo>
                <a:lnTo>
                  <a:pt x="6484" y="255"/>
                </a:lnTo>
                <a:lnTo>
                  <a:pt x="6485" y="238"/>
                </a:lnTo>
                <a:lnTo>
                  <a:pt x="6486" y="221"/>
                </a:lnTo>
                <a:lnTo>
                  <a:pt x="6486" y="204"/>
                </a:lnTo>
                <a:lnTo>
                  <a:pt x="6487" y="221"/>
                </a:lnTo>
                <a:lnTo>
                  <a:pt x="6487" y="221"/>
                </a:lnTo>
                <a:lnTo>
                  <a:pt x="6488" y="204"/>
                </a:lnTo>
                <a:lnTo>
                  <a:pt x="6488" y="221"/>
                </a:lnTo>
                <a:lnTo>
                  <a:pt x="6489" y="221"/>
                </a:lnTo>
                <a:lnTo>
                  <a:pt x="6490" y="221"/>
                </a:lnTo>
                <a:lnTo>
                  <a:pt x="6490" y="221"/>
                </a:lnTo>
                <a:lnTo>
                  <a:pt x="6491" y="221"/>
                </a:lnTo>
                <a:lnTo>
                  <a:pt x="6491" y="187"/>
                </a:lnTo>
                <a:lnTo>
                  <a:pt x="6492" y="153"/>
                </a:lnTo>
                <a:lnTo>
                  <a:pt x="6492" y="187"/>
                </a:lnTo>
                <a:lnTo>
                  <a:pt x="6493" y="238"/>
                </a:lnTo>
                <a:lnTo>
                  <a:pt x="6494" y="238"/>
                </a:lnTo>
                <a:lnTo>
                  <a:pt x="6494" y="238"/>
                </a:lnTo>
                <a:lnTo>
                  <a:pt x="6495" y="102"/>
                </a:lnTo>
                <a:lnTo>
                  <a:pt x="6495" y="51"/>
                </a:lnTo>
                <a:lnTo>
                  <a:pt x="6496" y="136"/>
                </a:lnTo>
                <a:lnTo>
                  <a:pt x="6496" y="187"/>
                </a:lnTo>
                <a:lnTo>
                  <a:pt x="6497" y="238"/>
                </a:lnTo>
                <a:lnTo>
                  <a:pt x="6498" y="289"/>
                </a:lnTo>
                <a:lnTo>
                  <a:pt x="6498" y="306"/>
                </a:lnTo>
                <a:lnTo>
                  <a:pt x="6499" y="289"/>
                </a:lnTo>
                <a:lnTo>
                  <a:pt x="6499" y="255"/>
                </a:lnTo>
                <a:lnTo>
                  <a:pt x="6500" y="306"/>
                </a:lnTo>
                <a:lnTo>
                  <a:pt x="6501" y="374"/>
                </a:lnTo>
                <a:lnTo>
                  <a:pt x="6501" y="391"/>
                </a:lnTo>
                <a:lnTo>
                  <a:pt x="6502" y="323"/>
                </a:lnTo>
                <a:lnTo>
                  <a:pt x="6502" y="272"/>
                </a:lnTo>
                <a:lnTo>
                  <a:pt x="6503" y="238"/>
                </a:lnTo>
                <a:lnTo>
                  <a:pt x="6504" y="255"/>
                </a:lnTo>
                <a:lnTo>
                  <a:pt x="6504" y="255"/>
                </a:lnTo>
                <a:lnTo>
                  <a:pt x="6505" y="238"/>
                </a:lnTo>
                <a:lnTo>
                  <a:pt x="6505" y="221"/>
                </a:lnTo>
                <a:lnTo>
                  <a:pt x="6506" y="204"/>
                </a:lnTo>
                <a:lnTo>
                  <a:pt x="6506" y="187"/>
                </a:lnTo>
                <a:lnTo>
                  <a:pt x="6507" y="187"/>
                </a:lnTo>
                <a:lnTo>
                  <a:pt x="6507" y="204"/>
                </a:lnTo>
                <a:lnTo>
                  <a:pt x="6508" y="204"/>
                </a:lnTo>
                <a:lnTo>
                  <a:pt x="6509" y="204"/>
                </a:lnTo>
                <a:lnTo>
                  <a:pt x="6509" y="204"/>
                </a:lnTo>
                <a:lnTo>
                  <a:pt x="6510" y="204"/>
                </a:lnTo>
                <a:lnTo>
                  <a:pt x="6510" y="221"/>
                </a:lnTo>
                <a:lnTo>
                  <a:pt x="6511" y="204"/>
                </a:lnTo>
                <a:lnTo>
                  <a:pt x="6511" y="221"/>
                </a:lnTo>
                <a:lnTo>
                  <a:pt x="6512" y="221"/>
                </a:lnTo>
                <a:lnTo>
                  <a:pt x="6513" y="221"/>
                </a:lnTo>
                <a:lnTo>
                  <a:pt x="6513" y="221"/>
                </a:lnTo>
                <a:lnTo>
                  <a:pt x="6514" y="238"/>
                </a:lnTo>
                <a:lnTo>
                  <a:pt x="6514" y="238"/>
                </a:lnTo>
                <a:lnTo>
                  <a:pt x="6515" y="221"/>
                </a:lnTo>
                <a:lnTo>
                  <a:pt x="6515" y="170"/>
                </a:lnTo>
                <a:lnTo>
                  <a:pt x="6516" y="153"/>
                </a:lnTo>
                <a:lnTo>
                  <a:pt x="6517" y="170"/>
                </a:lnTo>
                <a:lnTo>
                  <a:pt x="6517" y="153"/>
                </a:lnTo>
                <a:lnTo>
                  <a:pt x="6518" y="187"/>
                </a:lnTo>
                <a:lnTo>
                  <a:pt x="6518" y="221"/>
                </a:lnTo>
                <a:lnTo>
                  <a:pt x="6519" y="221"/>
                </a:lnTo>
                <a:lnTo>
                  <a:pt x="6519" y="289"/>
                </a:lnTo>
                <a:lnTo>
                  <a:pt x="6520" y="340"/>
                </a:lnTo>
                <a:lnTo>
                  <a:pt x="6521" y="358"/>
                </a:lnTo>
                <a:lnTo>
                  <a:pt x="6521" y="358"/>
                </a:lnTo>
                <a:lnTo>
                  <a:pt x="6522" y="358"/>
                </a:lnTo>
                <a:lnTo>
                  <a:pt x="6522" y="340"/>
                </a:lnTo>
                <a:lnTo>
                  <a:pt x="6523" y="272"/>
                </a:lnTo>
                <a:lnTo>
                  <a:pt x="6523" y="289"/>
                </a:lnTo>
                <a:lnTo>
                  <a:pt x="6524" y="289"/>
                </a:lnTo>
                <a:lnTo>
                  <a:pt x="6524" y="306"/>
                </a:lnTo>
                <a:lnTo>
                  <a:pt x="6525" y="289"/>
                </a:lnTo>
                <a:lnTo>
                  <a:pt x="6526" y="255"/>
                </a:lnTo>
                <a:lnTo>
                  <a:pt x="6526" y="238"/>
                </a:lnTo>
                <a:lnTo>
                  <a:pt x="6527" y="204"/>
                </a:lnTo>
                <a:lnTo>
                  <a:pt x="6527" y="221"/>
                </a:lnTo>
                <a:lnTo>
                  <a:pt x="6528" y="255"/>
                </a:lnTo>
                <a:lnTo>
                  <a:pt x="6528" y="272"/>
                </a:lnTo>
                <a:lnTo>
                  <a:pt x="6529" y="289"/>
                </a:lnTo>
                <a:lnTo>
                  <a:pt x="6530" y="289"/>
                </a:lnTo>
                <a:lnTo>
                  <a:pt x="6530" y="289"/>
                </a:lnTo>
                <a:lnTo>
                  <a:pt x="6531" y="255"/>
                </a:lnTo>
                <a:lnTo>
                  <a:pt x="6531" y="255"/>
                </a:lnTo>
                <a:lnTo>
                  <a:pt x="6532" y="255"/>
                </a:lnTo>
                <a:lnTo>
                  <a:pt x="6532" y="272"/>
                </a:lnTo>
                <a:lnTo>
                  <a:pt x="6533" y="272"/>
                </a:lnTo>
                <a:lnTo>
                  <a:pt x="6534" y="289"/>
                </a:lnTo>
                <a:lnTo>
                  <a:pt x="6534" y="306"/>
                </a:lnTo>
                <a:lnTo>
                  <a:pt x="6535" y="306"/>
                </a:lnTo>
                <a:lnTo>
                  <a:pt x="6536" y="289"/>
                </a:lnTo>
                <a:lnTo>
                  <a:pt x="6536" y="289"/>
                </a:lnTo>
                <a:lnTo>
                  <a:pt x="6537" y="272"/>
                </a:lnTo>
                <a:lnTo>
                  <a:pt x="6537" y="272"/>
                </a:lnTo>
                <a:lnTo>
                  <a:pt x="6538" y="272"/>
                </a:lnTo>
                <a:lnTo>
                  <a:pt x="6538" y="272"/>
                </a:lnTo>
                <a:lnTo>
                  <a:pt x="6539" y="306"/>
                </a:lnTo>
                <a:lnTo>
                  <a:pt x="6540" y="306"/>
                </a:lnTo>
                <a:lnTo>
                  <a:pt x="6540" y="272"/>
                </a:lnTo>
                <a:lnTo>
                  <a:pt x="6541" y="221"/>
                </a:lnTo>
                <a:lnTo>
                  <a:pt x="6541" y="153"/>
                </a:lnTo>
                <a:lnTo>
                  <a:pt x="6542" y="153"/>
                </a:lnTo>
                <a:lnTo>
                  <a:pt x="6542" y="255"/>
                </a:lnTo>
                <a:lnTo>
                  <a:pt x="6543" y="289"/>
                </a:lnTo>
                <a:lnTo>
                  <a:pt x="6544" y="272"/>
                </a:lnTo>
                <a:lnTo>
                  <a:pt x="6544" y="221"/>
                </a:lnTo>
                <a:lnTo>
                  <a:pt x="6545" y="204"/>
                </a:lnTo>
                <a:lnTo>
                  <a:pt x="6545" y="204"/>
                </a:lnTo>
                <a:lnTo>
                  <a:pt x="6546" y="238"/>
                </a:lnTo>
                <a:lnTo>
                  <a:pt x="6546" y="289"/>
                </a:lnTo>
                <a:lnTo>
                  <a:pt x="6547" y="289"/>
                </a:lnTo>
                <a:lnTo>
                  <a:pt x="6548" y="289"/>
                </a:lnTo>
                <a:lnTo>
                  <a:pt x="6548" y="255"/>
                </a:lnTo>
                <a:lnTo>
                  <a:pt x="6549" y="221"/>
                </a:lnTo>
                <a:lnTo>
                  <a:pt x="6549" y="204"/>
                </a:lnTo>
                <a:lnTo>
                  <a:pt x="6550" y="221"/>
                </a:lnTo>
                <a:lnTo>
                  <a:pt x="6550" y="221"/>
                </a:lnTo>
                <a:lnTo>
                  <a:pt x="6551" y="221"/>
                </a:lnTo>
                <a:lnTo>
                  <a:pt x="6551" y="221"/>
                </a:lnTo>
                <a:lnTo>
                  <a:pt x="6552" y="204"/>
                </a:lnTo>
                <a:lnTo>
                  <a:pt x="6553" y="221"/>
                </a:lnTo>
                <a:lnTo>
                  <a:pt x="6553" y="238"/>
                </a:lnTo>
                <a:lnTo>
                  <a:pt x="6554" y="238"/>
                </a:lnTo>
                <a:lnTo>
                  <a:pt x="6554" y="238"/>
                </a:lnTo>
                <a:lnTo>
                  <a:pt x="6555" y="238"/>
                </a:lnTo>
                <a:lnTo>
                  <a:pt x="6555" y="238"/>
                </a:lnTo>
                <a:lnTo>
                  <a:pt x="6556" y="255"/>
                </a:lnTo>
                <a:lnTo>
                  <a:pt x="6557" y="238"/>
                </a:lnTo>
                <a:lnTo>
                  <a:pt x="6557" y="255"/>
                </a:lnTo>
                <a:lnTo>
                  <a:pt x="6558" y="238"/>
                </a:lnTo>
                <a:lnTo>
                  <a:pt x="6558" y="221"/>
                </a:lnTo>
                <a:lnTo>
                  <a:pt x="6559" y="221"/>
                </a:lnTo>
                <a:lnTo>
                  <a:pt x="6559" y="204"/>
                </a:lnTo>
                <a:lnTo>
                  <a:pt x="6560" y="204"/>
                </a:lnTo>
                <a:lnTo>
                  <a:pt x="6561" y="221"/>
                </a:lnTo>
                <a:lnTo>
                  <a:pt x="6561" y="170"/>
                </a:lnTo>
                <a:lnTo>
                  <a:pt x="6562" y="119"/>
                </a:lnTo>
                <a:lnTo>
                  <a:pt x="6562" y="85"/>
                </a:lnTo>
                <a:lnTo>
                  <a:pt x="6563" y="34"/>
                </a:lnTo>
                <a:lnTo>
                  <a:pt x="6563" y="51"/>
                </a:lnTo>
                <a:lnTo>
                  <a:pt x="6564" y="85"/>
                </a:lnTo>
                <a:lnTo>
                  <a:pt x="6565" y="204"/>
                </a:lnTo>
                <a:lnTo>
                  <a:pt x="6565" y="340"/>
                </a:lnTo>
                <a:lnTo>
                  <a:pt x="6566" y="374"/>
                </a:lnTo>
                <a:lnTo>
                  <a:pt x="6567" y="358"/>
                </a:lnTo>
                <a:lnTo>
                  <a:pt x="6567" y="323"/>
                </a:lnTo>
                <a:lnTo>
                  <a:pt x="6568" y="340"/>
                </a:lnTo>
                <a:lnTo>
                  <a:pt x="6568" y="374"/>
                </a:lnTo>
                <a:lnTo>
                  <a:pt x="6569" y="409"/>
                </a:lnTo>
                <a:lnTo>
                  <a:pt x="6569" y="374"/>
                </a:lnTo>
                <a:lnTo>
                  <a:pt x="6570" y="358"/>
                </a:lnTo>
                <a:lnTo>
                  <a:pt x="6571" y="323"/>
                </a:lnTo>
                <a:lnTo>
                  <a:pt x="6571" y="306"/>
                </a:lnTo>
                <a:lnTo>
                  <a:pt x="6572" y="272"/>
                </a:lnTo>
                <a:lnTo>
                  <a:pt x="6572" y="255"/>
                </a:lnTo>
                <a:lnTo>
                  <a:pt x="6573" y="204"/>
                </a:lnTo>
                <a:lnTo>
                  <a:pt x="6573" y="170"/>
                </a:lnTo>
                <a:lnTo>
                  <a:pt x="6574" y="170"/>
                </a:lnTo>
                <a:lnTo>
                  <a:pt x="6574" y="204"/>
                </a:lnTo>
                <a:lnTo>
                  <a:pt x="6575" y="238"/>
                </a:lnTo>
                <a:lnTo>
                  <a:pt x="6576" y="255"/>
                </a:lnTo>
                <a:lnTo>
                  <a:pt x="6576" y="255"/>
                </a:lnTo>
                <a:lnTo>
                  <a:pt x="6577" y="238"/>
                </a:lnTo>
                <a:lnTo>
                  <a:pt x="6577" y="238"/>
                </a:lnTo>
                <a:lnTo>
                  <a:pt x="6578" y="221"/>
                </a:lnTo>
                <a:lnTo>
                  <a:pt x="6578" y="204"/>
                </a:lnTo>
                <a:lnTo>
                  <a:pt x="6579" y="204"/>
                </a:lnTo>
                <a:lnTo>
                  <a:pt x="6580" y="221"/>
                </a:lnTo>
                <a:lnTo>
                  <a:pt x="6580" y="238"/>
                </a:lnTo>
                <a:lnTo>
                  <a:pt x="6581" y="238"/>
                </a:lnTo>
                <a:lnTo>
                  <a:pt x="6581" y="238"/>
                </a:lnTo>
                <a:lnTo>
                  <a:pt x="6582" y="221"/>
                </a:lnTo>
                <a:lnTo>
                  <a:pt x="6582" y="221"/>
                </a:lnTo>
                <a:lnTo>
                  <a:pt x="6583" y="221"/>
                </a:lnTo>
                <a:lnTo>
                  <a:pt x="6584" y="187"/>
                </a:lnTo>
                <a:lnTo>
                  <a:pt x="6584" y="170"/>
                </a:lnTo>
                <a:lnTo>
                  <a:pt x="6585" y="221"/>
                </a:lnTo>
                <a:lnTo>
                  <a:pt x="6585" y="255"/>
                </a:lnTo>
                <a:lnTo>
                  <a:pt x="6586" y="238"/>
                </a:lnTo>
                <a:lnTo>
                  <a:pt x="6586" y="85"/>
                </a:lnTo>
                <a:lnTo>
                  <a:pt x="6587" y="51"/>
                </a:lnTo>
                <a:lnTo>
                  <a:pt x="6588" y="170"/>
                </a:lnTo>
                <a:lnTo>
                  <a:pt x="6588" y="221"/>
                </a:lnTo>
                <a:lnTo>
                  <a:pt x="6589" y="289"/>
                </a:lnTo>
                <a:lnTo>
                  <a:pt x="6589" y="323"/>
                </a:lnTo>
                <a:lnTo>
                  <a:pt x="6590" y="289"/>
                </a:lnTo>
                <a:lnTo>
                  <a:pt x="6590" y="204"/>
                </a:lnTo>
                <a:lnTo>
                  <a:pt x="6591" y="221"/>
                </a:lnTo>
                <a:lnTo>
                  <a:pt x="6591" y="289"/>
                </a:lnTo>
                <a:lnTo>
                  <a:pt x="6592" y="340"/>
                </a:lnTo>
                <a:lnTo>
                  <a:pt x="6593" y="358"/>
                </a:lnTo>
                <a:lnTo>
                  <a:pt x="6593" y="323"/>
                </a:lnTo>
                <a:lnTo>
                  <a:pt x="6594" y="306"/>
                </a:lnTo>
                <a:lnTo>
                  <a:pt x="6594" y="289"/>
                </a:lnTo>
                <a:lnTo>
                  <a:pt x="6595" y="272"/>
                </a:lnTo>
                <a:lnTo>
                  <a:pt x="6595" y="255"/>
                </a:lnTo>
                <a:lnTo>
                  <a:pt x="6596" y="238"/>
                </a:lnTo>
                <a:lnTo>
                  <a:pt x="6597" y="221"/>
                </a:lnTo>
                <a:lnTo>
                  <a:pt x="6597" y="170"/>
                </a:lnTo>
                <a:lnTo>
                  <a:pt x="6598" y="170"/>
                </a:lnTo>
                <a:lnTo>
                  <a:pt x="6598" y="153"/>
                </a:lnTo>
                <a:lnTo>
                  <a:pt x="6599" y="170"/>
                </a:lnTo>
                <a:lnTo>
                  <a:pt x="6599" y="170"/>
                </a:lnTo>
                <a:lnTo>
                  <a:pt x="6600" y="170"/>
                </a:lnTo>
                <a:lnTo>
                  <a:pt x="6601" y="170"/>
                </a:lnTo>
                <a:lnTo>
                  <a:pt x="6601" y="187"/>
                </a:lnTo>
                <a:lnTo>
                  <a:pt x="6602" y="221"/>
                </a:lnTo>
                <a:lnTo>
                  <a:pt x="6603" y="238"/>
                </a:lnTo>
                <a:lnTo>
                  <a:pt x="6603" y="255"/>
                </a:lnTo>
                <a:lnTo>
                  <a:pt x="6604" y="255"/>
                </a:lnTo>
                <a:lnTo>
                  <a:pt x="6604" y="272"/>
                </a:lnTo>
                <a:lnTo>
                  <a:pt x="6605" y="272"/>
                </a:lnTo>
                <a:lnTo>
                  <a:pt x="6605" y="289"/>
                </a:lnTo>
                <a:lnTo>
                  <a:pt x="6606" y="289"/>
                </a:lnTo>
                <a:lnTo>
                  <a:pt x="6607" y="272"/>
                </a:lnTo>
                <a:lnTo>
                  <a:pt x="6607" y="289"/>
                </a:lnTo>
                <a:lnTo>
                  <a:pt x="6608" y="358"/>
                </a:lnTo>
                <a:lnTo>
                  <a:pt x="6608" y="340"/>
                </a:lnTo>
                <a:lnTo>
                  <a:pt x="6609" y="170"/>
                </a:lnTo>
                <a:lnTo>
                  <a:pt x="6609" y="85"/>
                </a:lnTo>
                <a:lnTo>
                  <a:pt x="6610" y="221"/>
                </a:lnTo>
                <a:lnTo>
                  <a:pt x="6611" y="289"/>
                </a:lnTo>
                <a:lnTo>
                  <a:pt x="6611" y="289"/>
                </a:lnTo>
                <a:lnTo>
                  <a:pt x="6612" y="289"/>
                </a:lnTo>
                <a:lnTo>
                  <a:pt x="6612" y="323"/>
                </a:lnTo>
                <a:lnTo>
                  <a:pt x="6613" y="340"/>
                </a:lnTo>
                <a:lnTo>
                  <a:pt x="6613" y="340"/>
                </a:lnTo>
                <a:lnTo>
                  <a:pt x="6614" y="323"/>
                </a:lnTo>
                <a:lnTo>
                  <a:pt x="6614" y="340"/>
                </a:lnTo>
                <a:lnTo>
                  <a:pt x="6615" y="374"/>
                </a:lnTo>
                <a:lnTo>
                  <a:pt x="6616" y="323"/>
                </a:lnTo>
                <a:lnTo>
                  <a:pt x="6616" y="255"/>
                </a:lnTo>
                <a:lnTo>
                  <a:pt x="6617" y="187"/>
                </a:lnTo>
                <a:lnTo>
                  <a:pt x="6617" y="153"/>
                </a:lnTo>
                <a:lnTo>
                  <a:pt x="6618" y="170"/>
                </a:lnTo>
                <a:lnTo>
                  <a:pt x="6618" y="204"/>
                </a:lnTo>
                <a:lnTo>
                  <a:pt x="6619" y="238"/>
                </a:lnTo>
                <a:lnTo>
                  <a:pt x="6620" y="221"/>
                </a:lnTo>
                <a:lnTo>
                  <a:pt x="6620" y="204"/>
                </a:lnTo>
                <a:lnTo>
                  <a:pt x="6621" y="221"/>
                </a:lnTo>
                <a:lnTo>
                  <a:pt x="6621" y="238"/>
                </a:lnTo>
                <a:lnTo>
                  <a:pt x="6622" y="255"/>
                </a:lnTo>
                <a:lnTo>
                  <a:pt x="6622" y="255"/>
                </a:lnTo>
                <a:lnTo>
                  <a:pt x="6623" y="238"/>
                </a:lnTo>
                <a:lnTo>
                  <a:pt x="6624" y="221"/>
                </a:lnTo>
                <a:lnTo>
                  <a:pt x="6624" y="221"/>
                </a:lnTo>
                <a:lnTo>
                  <a:pt x="6625" y="255"/>
                </a:lnTo>
                <a:lnTo>
                  <a:pt x="6625" y="255"/>
                </a:lnTo>
                <a:lnTo>
                  <a:pt x="6626" y="255"/>
                </a:lnTo>
                <a:lnTo>
                  <a:pt x="6626" y="238"/>
                </a:lnTo>
                <a:lnTo>
                  <a:pt x="6627" y="204"/>
                </a:lnTo>
                <a:lnTo>
                  <a:pt x="6628" y="204"/>
                </a:lnTo>
                <a:lnTo>
                  <a:pt x="6628" y="170"/>
                </a:lnTo>
                <a:lnTo>
                  <a:pt x="6629" y="170"/>
                </a:lnTo>
                <a:lnTo>
                  <a:pt x="6629" y="153"/>
                </a:lnTo>
                <a:lnTo>
                  <a:pt x="6630" y="153"/>
                </a:lnTo>
                <a:lnTo>
                  <a:pt x="6630" y="204"/>
                </a:lnTo>
                <a:lnTo>
                  <a:pt x="6631" y="272"/>
                </a:lnTo>
                <a:lnTo>
                  <a:pt x="6631" y="272"/>
                </a:lnTo>
                <a:lnTo>
                  <a:pt x="6632" y="153"/>
                </a:lnTo>
                <a:lnTo>
                  <a:pt x="6633" y="85"/>
                </a:lnTo>
                <a:lnTo>
                  <a:pt x="6634" y="136"/>
                </a:lnTo>
                <a:lnTo>
                  <a:pt x="6634" y="204"/>
                </a:lnTo>
                <a:lnTo>
                  <a:pt x="6635" y="255"/>
                </a:lnTo>
                <a:lnTo>
                  <a:pt x="6635" y="306"/>
                </a:lnTo>
                <a:lnTo>
                  <a:pt x="6636" y="323"/>
                </a:lnTo>
                <a:lnTo>
                  <a:pt x="6636" y="289"/>
                </a:lnTo>
                <a:lnTo>
                  <a:pt x="6637" y="272"/>
                </a:lnTo>
                <a:lnTo>
                  <a:pt x="6637" y="272"/>
                </a:lnTo>
                <a:lnTo>
                  <a:pt x="6638" y="323"/>
                </a:lnTo>
                <a:lnTo>
                  <a:pt x="6639" y="358"/>
                </a:lnTo>
                <a:lnTo>
                  <a:pt x="6639" y="340"/>
                </a:lnTo>
                <a:lnTo>
                  <a:pt x="6640" y="323"/>
                </a:lnTo>
                <a:lnTo>
                  <a:pt x="6640" y="306"/>
                </a:lnTo>
                <a:lnTo>
                  <a:pt x="6641" y="289"/>
                </a:lnTo>
                <a:lnTo>
                  <a:pt x="6641" y="289"/>
                </a:lnTo>
                <a:lnTo>
                  <a:pt x="6642" y="238"/>
                </a:lnTo>
                <a:lnTo>
                  <a:pt x="6643" y="221"/>
                </a:lnTo>
                <a:lnTo>
                  <a:pt x="6643" y="187"/>
                </a:lnTo>
                <a:lnTo>
                  <a:pt x="6644" y="187"/>
                </a:lnTo>
                <a:lnTo>
                  <a:pt x="6644" y="170"/>
                </a:lnTo>
                <a:lnTo>
                  <a:pt x="6645" y="153"/>
                </a:lnTo>
                <a:lnTo>
                  <a:pt x="6645" y="170"/>
                </a:lnTo>
                <a:lnTo>
                  <a:pt x="6646" y="187"/>
                </a:lnTo>
                <a:lnTo>
                  <a:pt x="6647" y="187"/>
                </a:lnTo>
                <a:lnTo>
                  <a:pt x="6647" y="204"/>
                </a:lnTo>
                <a:lnTo>
                  <a:pt x="6648" y="221"/>
                </a:lnTo>
                <a:lnTo>
                  <a:pt x="6648" y="238"/>
                </a:lnTo>
                <a:lnTo>
                  <a:pt x="6649" y="255"/>
                </a:lnTo>
                <a:lnTo>
                  <a:pt x="6649" y="255"/>
                </a:lnTo>
                <a:lnTo>
                  <a:pt x="6650" y="255"/>
                </a:lnTo>
                <a:lnTo>
                  <a:pt x="6651" y="255"/>
                </a:lnTo>
                <a:lnTo>
                  <a:pt x="6651" y="255"/>
                </a:lnTo>
                <a:lnTo>
                  <a:pt x="6652" y="255"/>
                </a:lnTo>
                <a:lnTo>
                  <a:pt x="6652" y="255"/>
                </a:lnTo>
                <a:lnTo>
                  <a:pt x="6653" y="187"/>
                </a:lnTo>
                <a:lnTo>
                  <a:pt x="6653" y="153"/>
                </a:lnTo>
                <a:lnTo>
                  <a:pt x="6654" y="136"/>
                </a:lnTo>
                <a:lnTo>
                  <a:pt x="6655" y="153"/>
                </a:lnTo>
                <a:lnTo>
                  <a:pt x="6655" y="51"/>
                </a:lnTo>
                <a:lnTo>
                  <a:pt x="6656" y="51"/>
                </a:lnTo>
                <a:lnTo>
                  <a:pt x="6656" y="68"/>
                </a:lnTo>
                <a:lnTo>
                  <a:pt x="6657" y="102"/>
                </a:lnTo>
                <a:lnTo>
                  <a:pt x="6657" y="204"/>
                </a:lnTo>
                <a:lnTo>
                  <a:pt x="6658" y="255"/>
                </a:lnTo>
                <a:lnTo>
                  <a:pt x="6658" y="323"/>
                </a:lnTo>
                <a:lnTo>
                  <a:pt x="6659" y="426"/>
                </a:lnTo>
                <a:lnTo>
                  <a:pt x="6660" y="477"/>
                </a:lnTo>
                <a:lnTo>
                  <a:pt x="6660" y="391"/>
                </a:lnTo>
                <a:lnTo>
                  <a:pt x="6661" y="374"/>
                </a:lnTo>
                <a:lnTo>
                  <a:pt x="6661" y="391"/>
                </a:lnTo>
                <a:lnTo>
                  <a:pt x="6662" y="374"/>
                </a:lnTo>
                <a:lnTo>
                  <a:pt x="6662" y="340"/>
                </a:lnTo>
                <a:lnTo>
                  <a:pt x="6663" y="306"/>
                </a:lnTo>
                <a:lnTo>
                  <a:pt x="6664" y="289"/>
                </a:lnTo>
                <a:lnTo>
                  <a:pt x="6664" y="238"/>
                </a:lnTo>
                <a:lnTo>
                  <a:pt x="6665" y="221"/>
                </a:lnTo>
                <a:lnTo>
                  <a:pt x="6665" y="255"/>
                </a:lnTo>
                <a:lnTo>
                  <a:pt x="6666" y="255"/>
                </a:lnTo>
                <a:lnTo>
                  <a:pt x="6667" y="272"/>
                </a:lnTo>
                <a:lnTo>
                  <a:pt x="6667" y="289"/>
                </a:lnTo>
                <a:lnTo>
                  <a:pt x="6668" y="255"/>
                </a:lnTo>
                <a:lnTo>
                  <a:pt x="6668" y="255"/>
                </a:lnTo>
                <a:lnTo>
                  <a:pt x="6669" y="255"/>
                </a:lnTo>
                <a:lnTo>
                  <a:pt x="6670" y="255"/>
                </a:lnTo>
                <a:lnTo>
                  <a:pt x="6670" y="255"/>
                </a:lnTo>
                <a:lnTo>
                  <a:pt x="6671" y="238"/>
                </a:lnTo>
                <a:lnTo>
                  <a:pt x="6671" y="238"/>
                </a:lnTo>
                <a:lnTo>
                  <a:pt x="6672" y="221"/>
                </a:lnTo>
                <a:lnTo>
                  <a:pt x="6672" y="238"/>
                </a:lnTo>
                <a:lnTo>
                  <a:pt x="6673" y="255"/>
                </a:lnTo>
                <a:lnTo>
                  <a:pt x="6674" y="255"/>
                </a:lnTo>
                <a:lnTo>
                  <a:pt x="6674" y="255"/>
                </a:lnTo>
                <a:lnTo>
                  <a:pt x="6675" y="255"/>
                </a:lnTo>
                <a:lnTo>
                  <a:pt x="6675" y="255"/>
                </a:lnTo>
                <a:lnTo>
                  <a:pt x="6676" y="255"/>
                </a:lnTo>
                <a:lnTo>
                  <a:pt x="6676" y="272"/>
                </a:lnTo>
                <a:lnTo>
                  <a:pt x="6677" y="272"/>
                </a:lnTo>
                <a:lnTo>
                  <a:pt x="6678" y="255"/>
                </a:lnTo>
                <a:lnTo>
                  <a:pt x="6678" y="187"/>
                </a:lnTo>
                <a:lnTo>
                  <a:pt x="6679" y="170"/>
                </a:lnTo>
                <a:lnTo>
                  <a:pt x="6679" y="221"/>
                </a:lnTo>
                <a:lnTo>
                  <a:pt x="6680" y="272"/>
                </a:lnTo>
                <a:lnTo>
                  <a:pt x="6680" y="272"/>
                </a:lnTo>
                <a:lnTo>
                  <a:pt x="6681" y="221"/>
                </a:lnTo>
                <a:lnTo>
                  <a:pt x="6681" y="204"/>
                </a:lnTo>
                <a:lnTo>
                  <a:pt x="6682" y="170"/>
                </a:lnTo>
                <a:lnTo>
                  <a:pt x="6683" y="204"/>
                </a:lnTo>
                <a:lnTo>
                  <a:pt x="6683" y="238"/>
                </a:lnTo>
                <a:lnTo>
                  <a:pt x="6684" y="289"/>
                </a:lnTo>
                <a:lnTo>
                  <a:pt x="6684" y="272"/>
                </a:lnTo>
                <a:lnTo>
                  <a:pt x="6685" y="272"/>
                </a:lnTo>
                <a:lnTo>
                  <a:pt x="6685" y="255"/>
                </a:lnTo>
                <a:lnTo>
                  <a:pt x="6686" y="255"/>
                </a:lnTo>
                <a:lnTo>
                  <a:pt x="6687" y="255"/>
                </a:lnTo>
                <a:lnTo>
                  <a:pt x="6687" y="272"/>
                </a:lnTo>
                <a:lnTo>
                  <a:pt x="6688" y="272"/>
                </a:lnTo>
                <a:lnTo>
                  <a:pt x="6688" y="255"/>
                </a:lnTo>
                <a:lnTo>
                  <a:pt x="6689" y="238"/>
                </a:lnTo>
                <a:lnTo>
                  <a:pt x="6689" y="238"/>
                </a:lnTo>
                <a:lnTo>
                  <a:pt x="6690" y="238"/>
                </a:lnTo>
                <a:lnTo>
                  <a:pt x="6691" y="238"/>
                </a:lnTo>
                <a:lnTo>
                  <a:pt x="6691" y="221"/>
                </a:lnTo>
                <a:lnTo>
                  <a:pt x="6692" y="238"/>
                </a:lnTo>
                <a:lnTo>
                  <a:pt x="6692" y="238"/>
                </a:lnTo>
                <a:lnTo>
                  <a:pt x="6693" y="255"/>
                </a:lnTo>
                <a:lnTo>
                  <a:pt x="6693" y="255"/>
                </a:lnTo>
                <a:lnTo>
                  <a:pt x="6694" y="255"/>
                </a:lnTo>
                <a:lnTo>
                  <a:pt x="6695" y="255"/>
                </a:lnTo>
                <a:lnTo>
                  <a:pt x="6695" y="255"/>
                </a:lnTo>
                <a:lnTo>
                  <a:pt x="6696" y="255"/>
                </a:lnTo>
                <a:lnTo>
                  <a:pt x="6696" y="255"/>
                </a:lnTo>
                <a:lnTo>
                  <a:pt x="6697" y="255"/>
                </a:lnTo>
                <a:lnTo>
                  <a:pt x="6697" y="255"/>
                </a:lnTo>
                <a:lnTo>
                  <a:pt x="6698" y="238"/>
                </a:lnTo>
                <a:lnTo>
                  <a:pt x="6698" y="153"/>
                </a:lnTo>
                <a:lnTo>
                  <a:pt x="6699" y="136"/>
                </a:lnTo>
                <a:lnTo>
                  <a:pt x="6700" y="136"/>
                </a:lnTo>
                <a:lnTo>
                  <a:pt x="6701" y="119"/>
                </a:lnTo>
                <a:lnTo>
                  <a:pt x="6701" y="187"/>
                </a:lnTo>
                <a:lnTo>
                  <a:pt x="6702" y="221"/>
                </a:lnTo>
                <a:lnTo>
                  <a:pt x="6702" y="221"/>
                </a:lnTo>
                <a:lnTo>
                  <a:pt x="6703" y="272"/>
                </a:lnTo>
                <a:lnTo>
                  <a:pt x="6703" y="289"/>
                </a:lnTo>
                <a:lnTo>
                  <a:pt x="6704" y="358"/>
                </a:lnTo>
                <a:lnTo>
                  <a:pt x="6704" y="358"/>
                </a:lnTo>
                <a:lnTo>
                  <a:pt x="6705" y="340"/>
                </a:lnTo>
                <a:lnTo>
                  <a:pt x="6706" y="323"/>
                </a:lnTo>
                <a:lnTo>
                  <a:pt x="6706" y="272"/>
                </a:lnTo>
                <a:lnTo>
                  <a:pt x="6707" y="221"/>
                </a:lnTo>
                <a:lnTo>
                  <a:pt x="6707" y="238"/>
                </a:lnTo>
                <a:lnTo>
                  <a:pt x="6708" y="289"/>
                </a:lnTo>
                <a:lnTo>
                  <a:pt x="6708" y="306"/>
                </a:lnTo>
                <a:lnTo>
                  <a:pt x="6709" y="272"/>
                </a:lnTo>
                <a:lnTo>
                  <a:pt x="6710" y="221"/>
                </a:lnTo>
                <a:lnTo>
                  <a:pt x="6710" y="204"/>
                </a:lnTo>
                <a:lnTo>
                  <a:pt x="6711" y="221"/>
                </a:lnTo>
                <a:lnTo>
                  <a:pt x="6711" y="221"/>
                </a:lnTo>
                <a:lnTo>
                  <a:pt x="6712" y="221"/>
                </a:lnTo>
                <a:lnTo>
                  <a:pt x="6712" y="221"/>
                </a:lnTo>
                <a:lnTo>
                  <a:pt x="6713" y="221"/>
                </a:lnTo>
                <a:lnTo>
                  <a:pt x="6714" y="238"/>
                </a:lnTo>
                <a:lnTo>
                  <a:pt x="6714" y="255"/>
                </a:lnTo>
                <a:lnTo>
                  <a:pt x="6715" y="255"/>
                </a:lnTo>
                <a:lnTo>
                  <a:pt x="6715" y="238"/>
                </a:lnTo>
                <a:lnTo>
                  <a:pt x="6716" y="221"/>
                </a:lnTo>
                <a:lnTo>
                  <a:pt x="6716" y="221"/>
                </a:lnTo>
                <a:lnTo>
                  <a:pt x="6717" y="238"/>
                </a:lnTo>
                <a:lnTo>
                  <a:pt x="6718" y="238"/>
                </a:lnTo>
                <a:lnTo>
                  <a:pt x="6718" y="221"/>
                </a:lnTo>
                <a:lnTo>
                  <a:pt x="6719" y="221"/>
                </a:lnTo>
                <a:lnTo>
                  <a:pt x="6719" y="221"/>
                </a:lnTo>
                <a:lnTo>
                  <a:pt x="6720" y="204"/>
                </a:lnTo>
                <a:lnTo>
                  <a:pt x="6720" y="170"/>
                </a:lnTo>
                <a:lnTo>
                  <a:pt x="6721" y="170"/>
                </a:lnTo>
                <a:lnTo>
                  <a:pt x="6721" y="170"/>
                </a:lnTo>
                <a:lnTo>
                  <a:pt x="6722" y="170"/>
                </a:lnTo>
                <a:lnTo>
                  <a:pt x="6723" y="204"/>
                </a:lnTo>
                <a:lnTo>
                  <a:pt x="6723" y="255"/>
                </a:lnTo>
                <a:lnTo>
                  <a:pt x="6724" y="119"/>
                </a:lnTo>
                <a:lnTo>
                  <a:pt x="6724" y="51"/>
                </a:lnTo>
                <a:lnTo>
                  <a:pt x="6725" y="136"/>
                </a:lnTo>
                <a:lnTo>
                  <a:pt x="6725" y="255"/>
                </a:lnTo>
                <a:lnTo>
                  <a:pt x="6726" y="289"/>
                </a:lnTo>
                <a:lnTo>
                  <a:pt x="6727" y="340"/>
                </a:lnTo>
                <a:lnTo>
                  <a:pt x="6727" y="323"/>
                </a:lnTo>
                <a:lnTo>
                  <a:pt x="6728" y="255"/>
                </a:lnTo>
                <a:lnTo>
                  <a:pt x="6728" y="255"/>
                </a:lnTo>
                <a:lnTo>
                  <a:pt x="6729" y="289"/>
                </a:lnTo>
                <a:lnTo>
                  <a:pt x="6729" y="340"/>
                </a:lnTo>
                <a:lnTo>
                  <a:pt x="6730" y="358"/>
                </a:lnTo>
                <a:lnTo>
                  <a:pt x="6731" y="323"/>
                </a:lnTo>
                <a:lnTo>
                  <a:pt x="6731" y="289"/>
                </a:lnTo>
                <a:lnTo>
                  <a:pt x="6732" y="272"/>
                </a:lnTo>
                <a:lnTo>
                  <a:pt x="6732" y="289"/>
                </a:lnTo>
                <a:lnTo>
                  <a:pt x="6733" y="272"/>
                </a:lnTo>
                <a:lnTo>
                  <a:pt x="6734" y="221"/>
                </a:lnTo>
                <a:lnTo>
                  <a:pt x="6734" y="187"/>
                </a:lnTo>
                <a:lnTo>
                  <a:pt x="6735" y="187"/>
                </a:lnTo>
                <a:lnTo>
                  <a:pt x="6735" y="187"/>
                </a:lnTo>
                <a:lnTo>
                  <a:pt x="6736" y="187"/>
                </a:lnTo>
                <a:lnTo>
                  <a:pt x="6737" y="170"/>
                </a:lnTo>
                <a:lnTo>
                  <a:pt x="6737" y="187"/>
                </a:lnTo>
                <a:lnTo>
                  <a:pt x="6738" y="187"/>
                </a:lnTo>
                <a:lnTo>
                  <a:pt x="6738" y="187"/>
                </a:lnTo>
                <a:lnTo>
                  <a:pt x="6739" y="204"/>
                </a:lnTo>
                <a:lnTo>
                  <a:pt x="6739" y="238"/>
                </a:lnTo>
                <a:lnTo>
                  <a:pt x="6740" y="221"/>
                </a:lnTo>
                <a:lnTo>
                  <a:pt x="6741" y="238"/>
                </a:lnTo>
                <a:lnTo>
                  <a:pt x="6741" y="221"/>
                </a:lnTo>
                <a:lnTo>
                  <a:pt x="6742" y="221"/>
                </a:lnTo>
                <a:lnTo>
                  <a:pt x="6742" y="238"/>
                </a:lnTo>
                <a:lnTo>
                  <a:pt x="6743" y="255"/>
                </a:lnTo>
                <a:lnTo>
                  <a:pt x="6743" y="272"/>
                </a:lnTo>
                <a:lnTo>
                  <a:pt x="6744" y="255"/>
                </a:lnTo>
                <a:lnTo>
                  <a:pt x="6745" y="221"/>
                </a:lnTo>
                <a:lnTo>
                  <a:pt x="6745" y="255"/>
                </a:lnTo>
                <a:lnTo>
                  <a:pt x="6746" y="272"/>
                </a:lnTo>
                <a:lnTo>
                  <a:pt x="6746" y="204"/>
                </a:lnTo>
                <a:lnTo>
                  <a:pt x="6747" y="119"/>
                </a:lnTo>
                <a:lnTo>
                  <a:pt x="6747" y="187"/>
                </a:lnTo>
                <a:lnTo>
                  <a:pt x="6748" y="255"/>
                </a:lnTo>
                <a:lnTo>
                  <a:pt x="6748" y="306"/>
                </a:lnTo>
                <a:lnTo>
                  <a:pt x="6749" y="289"/>
                </a:lnTo>
                <a:lnTo>
                  <a:pt x="6750" y="255"/>
                </a:lnTo>
                <a:lnTo>
                  <a:pt x="6750" y="255"/>
                </a:lnTo>
                <a:lnTo>
                  <a:pt x="6751" y="255"/>
                </a:lnTo>
                <a:lnTo>
                  <a:pt x="6751" y="306"/>
                </a:lnTo>
                <a:lnTo>
                  <a:pt x="6752" y="340"/>
                </a:lnTo>
                <a:lnTo>
                  <a:pt x="6752" y="340"/>
                </a:lnTo>
                <a:lnTo>
                  <a:pt x="6753" y="358"/>
                </a:lnTo>
                <a:lnTo>
                  <a:pt x="6754" y="323"/>
                </a:lnTo>
                <a:lnTo>
                  <a:pt x="6754" y="289"/>
                </a:lnTo>
                <a:lnTo>
                  <a:pt x="6755" y="238"/>
                </a:lnTo>
                <a:lnTo>
                  <a:pt x="6755" y="204"/>
                </a:lnTo>
                <a:lnTo>
                  <a:pt x="6756" y="187"/>
                </a:lnTo>
                <a:lnTo>
                  <a:pt x="6756" y="221"/>
                </a:lnTo>
                <a:lnTo>
                  <a:pt x="6757" y="238"/>
                </a:lnTo>
                <a:lnTo>
                  <a:pt x="6758" y="255"/>
                </a:lnTo>
                <a:lnTo>
                  <a:pt x="6758" y="255"/>
                </a:lnTo>
                <a:lnTo>
                  <a:pt x="6759" y="238"/>
                </a:lnTo>
                <a:lnTo>
                  <a:pt x="6759" y="238"/>
                </a:lnTo>
                <a:lnTo>
                  <a:pt x="6760" y="204"/>
                </a:lnTo>
                <a:lnTo>
                  <a:pt x="6760" y="204"/>
                </a:lnTo>
                <a:lnTo>
                  <a:pt x="6761" y="221"/>
                </a:lnTo>
                <a:lnTo>
                  <a:pt x="6762" y="221"/>
                </a:lnTo>
                <a:lnTo>
                  <a:pt x="6762" y="255"/>
                </a:lnTo>
                <a:lnTo>
                  <a:pt x="6763" y="272"/>
                </a:lnTo>
                <a:lnTo>
                  <a:pt x="6763" y="272"/>
                </a:lnTo>
                <a:lnTo>
                  <a:pt x="6764" y="238"/>
                </a:lnTo>
                <a:lnTo>
                  <a:pt x="6764" y="204"/>
                </a:lnTo>
                <a:lnTo>
                  <a:pt x="6765" y="221"/>
                </a:lnTo>
                <a:lnTo>
                  <a:pt x="6765" y="221"/>
                </a:lnTo>
                <a:lnTo>
                  <a:pt x="6766" y="204"/>
                </a:lnTo>
                <a:lnTo>
                  <a:pt x="6767" y="187"/>
                </a:lnTo>
                <a:lnTo>
                  <a:pt x="6768" y="187"/>
                </a:lnTo>
                <a:lnTo>
                  <a:pt x="6768" y="221"/>
                </a:lnTo>
                <a:lnTo>
                  <a:pt x="6769" y="272"/>
                </a:lnTo>
                <a:lnTo>
                  <a:pt x="6769" y="255"/>
                </a:lnTo>
                <a:lnTo>
                  <a:pt x="6770" y="136"/>
                </a:lnTo>
                <a:lnTo>
                  <a:pt x="6770" y="68"/>
                </a:lnTo>
                <a:lnTo>
                  <a:pt x="6771" y="119"/>
                </a:lnTo>
                <a:lnTo>
                  <a:pt x="6771" y="170"/>
                </a:lnTo>
                <a:lnTo>
                  <a:pt x="6772" y="238"/>
                </a:lnTo>
                <a:lnTo>
                  <a:pt x="6773" y="306"/>
                </a:lnTo>
                <a:lnTo>
                  <a:pt x="6773" y="306"/>
                </a:lnTo>
                <a:lnTo>
                  <a:pt x="6774" y="255"/>
                </a:lnTo>
                <a:lnTo>
                  <a:pt x="6774" y="221"/>
                </a:lnTo>
                <a:lnTo>
                  <a:pt x="6775" y="238"/>
                </a:lnTo>
                <a:lnTo>
                  <a:pt x="6775" y="272"/>
                </a:lnTo>
                <a:lnTo>
                  <a:pt x="6776" y="323"/>
                </a:lnTo>
                <a:lnTo>
                  <a:pt x="6777" y="340"/>
                </a:lnTo>
                <a:lnTo>
                  <a:pt x="6777" y="340"/>
                </a:lnTo>
                <a:lnTo>
                  <a:pt x="6778" y="323"/>
                </a:lnTo>
                <a:lnTo>
                  <a:pt x="6778" y="306"/>
                </a:lnTo>
                <a:lnTo>
                  <a:pt x="6779" y="289"/>
                </a:lnTo>
                <a:lnTo>
                  <a:pt x="6779" y="289"/>
                </a:lnTo>
                <a:lnTo>
                  <a:pt x="6780" y="255"/>
                </a:lnTo>
                <a:lnTo>
                  <a:pt x="6781" y="204"/>
                </a:lnTo>
                <a:lnTo>
                  <a:pt x="6781" y="187"/>
                </a:lnTo>
                <a:lnTo>
                  <a:pt x="6782" y="170"/>
                </a:lnTo>
                <a:lnTo>
                  <a:pt x="6782" y="170"/>
                </a:lnTo>
                <a:lnTo>
                  <a:pt x="6783" y="170"/>
                </a:lnTo>
                <a:lnTo>
                  <a:pt x="6783" y="187"/>
                </a:lnTo>
                <a:lnTo>
                  <a:pt x="6784" y="187"/>
                </a:lnTo>
                <a:lnTo>
                  <a:pt x="6785" y="204"/>
                </a:lnTo>
                <a:lnTo>
                  <a:pt x="6785" y="221"/>
                </a:lnTo>
                <a:lnTo>
                  <a:pt x="6786" y="238"/>
                </a:lnTo>
                <a:lnTo>
                  <a:pt x="6786" y="255"/>
                </a:lnTo>
                <a:lnTo>
                  <a:pt x="6787" y="255"/>
                </a:lnTo>
                <a:lnTo>
                  <a:pt x="6787" y="255"/>
                </a:lnTo>
                <a:lnTo>
                  <a:pt x="6788" y="238"/>
                </a:lnTo>
                <a:lnTo>
                  <a:pt x="6788" y="255"/>
                </a:lnTo>
                <a:lnTo>
                  <a:pt x="6789" y="272"/>
                </a:lnTo>
                <a:lnTo>
                  <a:pt x="6790" y="255"/>
                </a:lnTo>
                <a:lnTo>
                  <a:pt x="6790" y="238"/>
                </a:lnTo>
                <a:lnTo>
                  <a:pt x="6791" y="204"/>
                </a:lnTo>
                <a:lnTo>
                  <a:pt x="6791" y="187"/>
                </a:lnTo>
                <a:lnTo>
                  <a:pt x="6792" y="204"/>
                </a:lnTo>
                <a:lnTo>
                  <a:pt x="6792" y="238"/>
                </a:lnTo>
                <a:lnTo>
                  <a:pt x="6793" y="289"/>
                </a:lnTo>
                <a:lnTo>
                  <a:pt x="6794" y="238"/>
                </a:lnTo>
                <a:lnTo>
                  <a:pt x="6794" y="187"/>
                </a:lnTo>
                <a:lnTo>
                  <a:pt x="6795" y="204"/>
                </a:lnTo>
                <a:lnTo>
                  <a:pt x="6795" y="221"/>
                </a:lnTo>
                <a:lnTo>
                  <a:pt x="6796" y="289"/>
                </a:lnTo>
                <a:lnTo>
                  <a:pt x="6796" y="340"/>
                </a:lnTo>
                <a:lnTo>
                  <a:pt x="6797" y="272"/>
                </a:lnTo>
                <a:lnTo>
                  <a:pt x="6798" y="306"/>
                </a:lnTo>
                <a:lnTo>
                  <a:pt x="6798" y="323"/>
                </a:lnTo>
                <a:lnTo>
                  <a:pt x="6799" y="340"/>
                </a:lnTo>
                <a:lnTo>
                  <a:pt x="6799" y="255"/>
                </a:lnTo>
                <a:lnTo>
                  <a:pt x="6800" y="204"/>
                </a:lnTo>
                <a:lnTo>
                  <a:pt x="6801" y="187"/>
                </a:lnTo>
                <a:lnTo>
                  <a:pt x="6801" y="187"/>
                </a:lnTo>
                <a:lnTo>
                  <a:pt x="6802" y="238"/>
                </a:lnTo>
                <a:lnTo>
                  <a:pt x="6802" y="255"/>
                </a:lnTo>
                <a:lnTo>
                  <a:pt x="6803" y="272"/>
                </a:lnTo>
                <a:lnTo>
                  <a:pt x="6804" y="272"/>
                </a:lnTo>
                <a:lnTo>
                  <a:pt x="6804" y="289"/>
                </a:lnTo>
                <a:lnTo>
                  <a:pt x="6805" y="272"/>
                </a:lnTo>
                <a:lnTo>
                  <a:pt x="6805" y="255"/>
                </a:lnTo>
                <a:lnTo>
                  <a:pt x="6806" y="238"/>
                </a:lnTo>
                <a:lnTo>
                  <a:pt x="6806" y="238"/>
                </a:lnTo>
                <a:lnTo>
                  <a:pt x="6807" y="238"/>
                </a:lnTo>
                <a:lnTo>
                  <a:pt x="6808" y="255"/>
                </a:lnTo>
                <a:lnTo>
                  <a:pt x="6808" y="272"/>
                </a:lnTo>
                <a:lnTo>
                  <a:pt x="6809" y="289"/>
                </a:lnTo>
                <a:lnTo>
                  <a:pt x="6809" y="289"/>
                </a:lnTo>
                <a:lnTo>
                  <a:pt x="6810" y="272"/>
                </a:lnTo>
                <a:lnTo>
                  <a:pt x="6810" y="238"/>
                </a:lnTo>
                <a:lnTo>
                  <a:pt x="6811" y="238"/>
                </a:lnTo>
                <a:lnTo>
                  <a:pt x="6811" y="255"/>
                </a:lnTo>
                <a:lnTo>
                  <a:pt x="6812" y="255"/>
                </a:lnTo>
                <a:lnTo>
                  <a:pt x="6813" y="255"/>
                </a:lnTo>
                <a:lnTo>
                  <a:pt x="6813" y="255"/>
                </a:lnTo>
                <a:lnTo>
                  <a:pt x="6814" y="255"/>
                </a:lnTo>
                <a:lnTo>
                  <a:pt x="6814" y="238"/>
                </a:lnTo>
                <a:lnTo>
                  <a:pt x="6815" y="221"/>
                </a:lnTo>
                <a:lnTo>
                  <a:pt x="6815" y="170"/>
                </a:lnTo>
                <a:lnTo>
                  <a:pt x="6816" y="102"/>
                </a:lnTo>
                <a:lnTo>
                  <a:pt x="6817" y="170"/>
                </a:lnTo>
                <a:lnTo>
                  <a:pt x="6817" y="187"/>
                </a:lnTo>
                <a:lnTo>
                  <a:pt x="6818" y="221"/>
                </a:lnTo>
                <a:lnTo>
                  <a:pt x="6818" y="272"/>
                </a:lnTo>
                <a:lnTo>
                  <a:pt x="6819" y="289"/>
                </a:lnTo>
                <a:lnTo>
                  <a:pt x="6819" y="272"/>
                </a:lnTo>
                <a:lnTo>
                  <a:pt x="6820" y="255"/>
                </a:lnTo>
                <a:lnTo>
                  <a:pt x="6821" y="255"/>
                </a:lnTo>
                <a:lnTo>
                  <a:pt x="6821" y="272"/>
                </a:lnTo>
                <a:lnTo>
                  <a:pt x="6822" y="272"/>
                </a:lnTo>
                <a:lnTo>
                  <a:pt x="6822" y="272"/>
                </a:lnTo>
                <a:lnTo>
                  <a:pt x="6823" y="255"/>
                </a:lnTo>
                <a:lnTo>
                  <a:pt x="6823" y="255"/>
                </a:lnTo>
                <a:lnTo>
                  <a:pt x="6824" y="289"/>
                </a:lnTo>
                <a:lnTo>
                  <a:pt x="6825" y="289"/>
                </a:lnTo>
                <a:lnTo>
                  <a:pt x="6825" y="272"/>
                </a:lnTo>
                <a:lnTo>
                  <a:pt x="6826" y="238"/>
                </a:lnTo>
                <a:lnTo>
                  <a:pt x="6826" y="238"/>
                </a:lnTo>
                <a:lnTo>
                  <a:pt x="6827" y="221"/>
                </a:lnTo>
                <a:lnTo>
                  <a:pt x="6827" y="238"/>
                </a:lnTo>
                <a:lnTo>
                  <a:pt x="6828" y="221"/>
                </a:lnTo>
                <a:lnTo>
                  <a:pt x="6828" y="221"/>
                </a:lnTo>
                <a:lnTo>
                  <a:pt x="6829" y="238"/>
                </a:lnTo>
                <a:lnTo>
                  <a:pt x="6830" y="221"/>
                </a:lnTo>
                <a:lnTo>
                  <a:pt x="6830" y="221"/>
                </a:lnTo>
                <a:lnTo>
                  <a:pt x="6831" y="238"/>
                </a:lnTo>
                <a:lnTo>
                  <a:pt x="6831" y="272"/>
                </a:lnTo>
                <a:lnTo>
                  <a:pt x="6832" y="255"/>
                </a:lnTo>
                <a:lnTo>
                  <a:pt x="6832" y="238"/>
                </a:lnTo>
                <a:lnTo>
                  <a:pt x="6833" y="221"/>
                </a:lnTo>
                <a:lnTo>
                  <a:pt x="6834" y="221"/>
                </a:lnTo>
                <a:lnTo>
                  <a:pt x="6834" y="238"/>
                </a:lnTo>
                <a:lnTo>
                  <a:pt x="6835" y="272"/>
                </a:lnTo>
                <a:lnTo>
                  <a:pt x="6836" y="238"/>
                </a:lnTo>
                <a:lnTo>
                  <a:pt x="6836" y="187"/>
                </a:lnTo>
                <a:lnTo>
                  <a:pt x="6837" y="153"/>
                </a:lnTo>
                <a:lnTo>
                  <a:pt x="6837" y="153"/>
                </a:lnTo>
                <a:lnTo>
                  <a:pt x="6838" y="153"/>
                </a:lnTo>
                <a:lnTo>
                  <a:pt x="6838" y="238"/>
                </a:lnTo>
                <a:lnTo>
                  <a:pt x="6839" y="238"/>
                </a:lnTo>
                <a:lnTo>
                  <a:pt x="6840" y="204"/>
                </a:lnTo>
                <a:lnTo>
                  <a:pt x="6840" y="204"/>
                </a:lnTo>
                <a:lnTo>
                  <a:pt x="6841" y="238"/>
                </a:lnTo>
                <a:lnTo>
                  <a:pt x="6841" y="289"/>
                </a:lnTo>
                <a:lnTo>
                  <a:pt x="6842" y="340"/>
                </a:lnTo>
                <a:lnTo>
                  <a:pt x="6842" y="340"/>
                </a:lnTo>
                <a:lnTo>
                  <a:pt x="6843" y="289"/>
                </a:lnTo>
                <a:lnTo>
                  <a:pt x="6844" y="255"/>
                </a:lnTo>
                <a:lnTo>
                  <a:pt x="6844" y="289"/>
                </a:lnTo>
                <a:lnTo>
                  <a:pt x="6845" y="306"/>
                </a:lnTo>
                <a:lnTo>
                  <a:pt x="6845" y="289"/>
                </a:lnTo>
                <a:lnTo>
                  <a:pt x="6846" y="255"/>
                </a:lnTo>
                <a:lnTo>
                  <a:pt x="6846" y="221"/>
                </a:lnTo>
                <a:lnTo>
                  <a:pt x="6847" y="187"/>
                </a:lnTo>
                <a:lnTo>
                  <a:pt x="6848" y="221"/>
                </a:lnTo>
                <a:lnTo>
                  <a:pt x="6848" y="255"/>
                </a:lnTo>
                <a:lnTo>
                  <a:pt x="6849" y="272"/>
                </a:lnTo>
                <a:lnTo>
                  <a:pt x="6849" y="272"/>
                </a:lnTo>
                <a:lnTo>
                  <a:pt x="6850" y="238"/>
                </a:lnTo>
                <a:lnTo>
                  <a:pt x="6850" y="221"/>
                </a:lnTo>
                <a:lnTo>
                  <a:pt x="6851" y="238"/>
                </a:lnTo>
                <a:lnTo>
                  <a:pt x="6852" y="255"/>
                </a:lnTo>
                <a:lnTo>
                  <a:pt x="6852" y="238"/>
                </a:lnTo>
                <a:lnTo>
                  <a:pt x="6853" y="238"/>
                </a:lnTo>
                <a:lnTo>
                  <a:pt x="6853" y="221"/>
                </a:lnTo>
                <a:lnTo>
                  <a:pt x="6854" y="221"/>
                </a:lnTo>
                <a:lnTo>
                  <a:pt x="6854" y="238"/>
                </a:lnTo>
                <a:lnTo>
                  <a:pt x="6855" y="238"/>
                </a:lnTo>
                <a:lnTo>
                  <a:pt x="6855" y="221"/>
                </a:lnTo>
                <a:lnTo>
                  <a:pt x="6856" y="221"/>
                </a:lnTo>
                <a:lnTo>
                  <a:pt x="6857" y="204"/>
                </a:lnTo>
                <a:lnTo>
                  <a:pt x="6857" y="204"/>
                </a:lnTo>
                <a:lnTo>
                  <a:pt x="6858" y="204"/>
                </a:lnTo>
                <a:lnTo>
                  <a:pt x="6858" y="187"/>
                </a:lnTo>
                <a:lnTo>
                  <a:pt x="6859" y="187"/>
                </a:lnTo>
                <a:lnTo>
                  <a:pt x="6859" y="221"/>
                </a:lnTo>
                <a:lnTo>
                  <a:pt x="6860" y="221"/>
                </a:lnTo>
                <a:lnTo>
                  <a:pt x="6861" y="221"/>
                </a:lnTo>
                <a:lnTo>
                  <a:pt x="6861" y="85"/>
                </a:lnTo>
                <a:lnTo>
                  <a:pt x="6862" y="17"/>
                </a:lnTo>
                <a:lnTo>
                  <a:pt x="6862" y="119"/>
                </a:lnTo>
                <a:lnTo>
                  <a:pt x="6863" y="204"/>
                </a:lnTo>
                <a:lnTo>
                  <a:pt x="6863" y="255"/>
                </a:lnTo>
                <a:lnTo>
                  <a:pt x="6864" y="306"/>
                </a:lnTo>
                <a:lnTo>
                  <a:pt x="6865" y="306"/>
                </a:lnTo>
                <a:lnTo>
                  <a:pt x="6865" y="255"/>
                </a:lnTo>
                <a:lnTo>
                  <a:pt x="6866" y="238"/>
                </a:lnTo>
                <a:lnTo>
                  <a:pt x="6867" y="323"/>
                </a:lnTo>
                <a:lnTo>
                  <a:pt x="6867" y="374"/>
                </a:lnTo>
                <a:lnTo>
                  <a:pt x="6868" y="374"/>
                </a:lnTo>
                <a:lnTo>
                  <a:pt x="6868" y="340"/>
                </a:lnTo>
                <a:lnTo>
                  <a:pt x="6869" y="272"/>
                </a:lnTo>
                <a:lnTo>
                  <a:pt x="6869" y="255"/>
                </a:lnTo>
                <a:lnTo>
                  <a:pt x="6870" y="272"/>
                </a:lnTo>
                <a:lnTo>
                  <a:pt x="6871" y="289"/>
                </a:lnTo>
                <a:lnTo>
                  <a:pt x="6871" y="272"/>
                </a:lnTo>
                <a:lnTo>
                  <a:pt x="6872" y="255"/>
                </a:lnTo>
                <a:lnTo>
                  <a:pt x="6872" y="221"/>
                </a:lnTo>
                <a:lnTo>
                  <a:pt x="6873" y="187"/>
                </a:lnTo>
                <a:lnTo>
                  <a:pt x="6873" y="170"/>
                </a:lnTo>
                <a:lnTo>
                  <a:pt x="6874" y="170"/>
                </a:lnTo>
                <a:lnTo>
                  <a:pt x="6875" y="170"/>
                </a:lnTo>
                <a:lnTo>
                  <a:pt x="6875" y="187"/>
                </a:lnTo>
                <a:lnTo>
                  <a:pt x="6876" y="170"/>
                </a:lnTo>
                <a:lnTo>
                  <a:pt x="6876" y="187"/>
                </a:lnTo>
                <a:lnTo>
                  <a:pt x="6877" y="204"/>
                </a:lnTo>
                <a:lnTo>
                  <a:pt x="6877" y="221"/>
                </a:lnTo>
                <a:lnTo>
                  <a:pt x="6878" y="221"/>
                </a:lnTo>
                <a:lnTo>
                  <a:pt x="6878" y="221"/>
                </a:lnTo>
                <a:lnTo>
                  <a:pt x="6879" y="221"/>
                </a:lnTo>
                <a:lnTo>
                  <a:pt x="6880" y="221"/>
                </a:lnTo>
                <a:lnTo>
                  <a:pt x="6880" y="238"/>
                </a:lnTo>
                <a:lnTo>
                  <a:pt x="6881" y="255"/>
                </a:lnTo>
                <a:lnTo>
                  <a:pt x="6881" y="238"/>
                </a:lnTo>
                <a:lnTo>
                  <a:pt x="6882" y="204"/>
                </a:lnTo>
                <a:lnTo>
                  <a:pt x="6882" y="204"/>
                </a:lnTo>
                <a:lnTo>
                  <a:pt x="6883" y="187"/>
                </a:lnTo>
                <a:lnTo>
                  <a:pt x="6884" y="170"/>
                </a:lnTo>
                <a:lnTo>
                  <a:pt x="6884" y="187"/>
                </a:lnTo>
                <a:lnTo>
                  <a:pt x="6885" y="272"/>
                </a:lnTo>
                <a:lnTo>
                  <a:pt x="6885" y="272"/>
                </a:lnTo>
                <a:lnTo>
                  <a:pt x="6886" y="289"/>
                </a:lnTo>
                <a:lnTo>
                  <a:pt x="6886" y="289"/>
                </a:lnTo>
                <a:lnTo>
                  <a:pt x="6887" y="289"/>
                </a:lnTo>
                <a:lnTo>
                  <a:pt x="6888" y="272"/>
                </a:lnTo>
                <a:lnTo>
                  <a:pt x="6888" y="289"/>
                </a:lnTo>
                <a:lnTo>
                  <a:pt x="6889" y="289"/>
                </a:lnTo>
                <a:lnTo>
                  <a:pt x="6889" y="323"/>
                </a:lnTo>
                <a:lnTo>
                  <a:pt x="6890" y="340"/>
                </a:lnTo>
                <a:lnTo>
                  <a:pt x="6890" y="306"/>
                </a:lnTo>
                <a:lnTo>
                  <a:pt x="6891" y="255"/>
                </a:lnTo>
                <a:lnTo>
                  <a:pt x="6892" y="238"/>
                </a:lnTo>
                <a:lnTo>
                  <a:pt x="6892" y="221"/>
                </a:lnTo>
                <a:lnTo>
                  <a:pt x="6893" y="187"/>
                </a:lnTo>
                <a:lnTo>
                  <a:pt x="6893" y="221"/>
                </a:lnTo>
                <a:lnTo>
                  <a:pt x="6894" y="255"/>
                </a:lnTo>
                <a:lnTo>
                  <a:pt x="6894" y="255"/>
                </a:lnTo>
                <a:lnTo>
                  <a:pt x="6895" y="255"/>
                </a:lnTo>
                <a:lnTo>
                  <a:pt x="6895" y="272"/>
                </a:lnTo>
                <a:lnTo>
                  <a:pt x="6896" y="255"/>
                </a:lnTo>
                <a:lnTo>
                  <a:pt x="6897" y="238"/>
                </a:lnTo>
                <a:lnTo>
                  <a:pt x="6897" y="221"/>
                </a:lnTo>
                <a:lnTo>
                  <a:pt x="6898" y="238"/>
                </a:lnTo>
                <a:lnTo>
                  <a:pt x="6898" y="255"/>
                </a:lnTo>
                <a:lnTo>
                  <a:pt x="6899" y="255"/>
                </a:lnTo>
                <a:lnTo>
                  <a:pt x="6899" y="272"/>
                </a:lnTo>
                <a:lnTo>
                  <a:pt x="6900" y="272"/>
                </a:lnTo>
                <a:lnTo>
                  <a:pt x="6901" y="255"/>
                </a:lnTo>
                <a:lnTo>
                  <a:pt x="6901" y="238"/>
                </a:lnTo>
                <a:lnTo>
                  <a:pt x="6902" y="238"/>
                </a:lnTo>
                <a:lnTo>
                  <a:pt x="6903" y="238"/>
                </a:lnTo>
                <a:lnTo>
                  <a:pt x="6903" y="238"/>
                </a:lnTo>
                <a:lnTo>
                  <a:pt x="6904" y="238"/>
                </a:lnTo>
                <a:lnTo>
                  <a:pt x="6904" y="221"/>
                </a:lnTo>
                <a:lnTo>
                  <a:pt x="6905" y="204"/>
                </a:lnTo>
                <a:lnTo>
                  <a:pt x="6905" y="187"/>
                </a:lnTo>
                <a:lnTo>
                  <a:pt x="6906" y="221"/>
                </a:lnTo>
                <a:lnTo>
                  <a:pt x="6907" y="289"/>
                </a:lnTo>
                <a:lnTo>
                  <a:pt x="6907" y="170"/>
                </a:lnTo>
                <a:lnTo>
                  <a:pt x="6908" y="136"/>
                </a:lnTo>
                <a:lnTo>
                  <a:pt x="6908" y="153"/>
                </a:lnTo>
                <a:lnTo>
                  <a:pt x="6909" y="170"/>
                </a:lnTo>
                <a:lnTo>
                  <a:pt x="6909" y="221"/>
                </a:lnTo>
                <a:lnTo>
                  <a:pt x="6910" y="340"/>
                </a:lnTo>
                <a:lnTo>
                  <a:pt x="6911" y="358"/>
                </a:lnTo>
                <a:lnTo>
                  <a:pt x="6911" y="289"/>
                </a:lnTo>
                <a:lnTo>
                  <a:pt x="6912" y="255"/>
                </a:lnTo>
                <a:lnTo>
                  <a:pt x="6912" y="238"/>
                </a:lnTo>
                <a:lnTo>
                  <a:pt x="6913" y="289"/>
                </a:lnTo>
                <a:lnTo>
                  <a:pt x="6913" y="306"/>
                </a:lnTo>
                <a:lnTo>
                  <a:pt x="6914" y="323"/>
                </a:lnTo>
                <a:lnTo>
                  <a:pt x="6915" y="306"/>
                </a:lnTo>
                <a:lnTo>
                  <a:pt x="6915" y="289"/>
                </a:lnTo>
                <a:lnTo>
                  <a:pt x="6916" y="238"/>
                </a:lnTo>
                <a:lnTo>
                  <a:pt x="6916" y="221"/>
                </a:lnTo>
                <a:lnTo>
                  <a:pt x="6917" y="204"/>
                </a:lnTo>
                <a:lnTo>
                  <a:pt x="6917" y="204"/>
                </a:lnTo>
                <a:lnTo>
                  <a:pt x="6918" y="187"/>
                </a:lnTo>
                <a:lnTo>
                  <a:pt x="6918" y="187"/>
                </a:lnTo>
                <a:lnTo>
                  <a:pt x="6919" y="187"/>
                </a:lnTo>
                <a:lnTo>
                  <a:pt x="6920" y="187"/>
                </a:lnTo>
                <a:lnTo>
                  <a:pt x="6920" y="238"/>
                </a:lnTo>
                <a:lnTo>
                  <a:pt x="6921" y="255"/>
                </a:lnTo>
                <a:lnTo>
                  <a:pt x="6921" y="221"/>
                </a:lnTo>
                <a:lnTo>
                  <a:pt x="6922" y="221"/>
                </a:lnTo>
                <a:lnTo>
                  <a:pt x="6922" y="221"/>
                </a:lnTo>
                <a:lnTo>
                  <a:pt x="6923" y="238"/>
                </a:lnTo>
                <a:lnTo>
                  <a:pt x="6924" y="255"/>
                </a:lnTo>
                <a:lnTo>
                  <a:pt x="6924" y="255"/>
                </a:lnTo>
                <a:lnTo>
                  <a:pt x="6925" y="238"/>
                </a:lnTo>
                <a:lnTo>
                  <a:pt x="6925" y="238"/>
                </a:lnTo>
                <a:lnTo>
                  <a:pt x="6926" y="255"/>
                </a:lnTo>
                <a:lnTo>
                  <a:pt x="6926" y="255"/>
                </a:lnTo>
                <a:lnTo>
                  <a:pt x="6927" y="272"/>
                </a:lnTo>
                <a:lnTo>
                  <a:pt x="6928" y="255"/>
                </a:lnTo>
                <a:lnTo>
                  <a:pt x="6928" y="255"/>
                </a:lnTo>
                <a:lnTo>
                  <a:pt x="6929" y="238"/>
                </a:lnTo>
                <a:lnTo>
                  <a:pt x="6929" y="204"/>
                </a:lnTo>
                <a:lnTo>
                  <a:pt x="6930" y="153"/>
                </a:lnTo>
                <a:lnTo>
                  <a:pt x="6930" y="238"/>
                </a:lnTo>
                <a:lnTo>
                  <a:pt x="6931" y="272"/>
                </a:lnTo>
                <a:lnTo>
                  <a:pt x="6932" y="238"/>
                </a:lnTo>
                <a:lnTo>
                  <a:pt x="6932" y="238"/>
                </a:lnTo>
                <a:lnTo>
                  <a:pt x="6933" y="204"/>
                </a:lnTo>
                <a:lnTo>
                  <a:pt x="6934" y="238"/>
                </a:lnTo>
                <a:lnTo>
                  <a:pt x="6934" y="306"/>
                </a:lnTo>
                <a:lnTo>
                  <a:pt x="6935" y="306"/>
                </a:lnTo>
                <a:lnTo>
                  <a:pt x="6935" y="323"/>
                </a:lnTo>
                <a:lnTo>
                  <a:pt x="6936" y="340"/>
                </a:lnTo>
                <a:lnTo>
                  <a:pt x="6936" y="306"/>
                </a:lnTo>
                <a:lnTo>
                  <a:pt x="6937" y="255"/>
                </a:lnTo>
                <a:lnTo>
                  <a:pt x="6938" y="187"/>
                </a:lnTo>
                <a:lnTo>
                  <a:pt x="6938" y="187"/>
                </a:lnTo>
                <a:lnTo>
                  <a:pt x="6939" y="187"/>
                </a:lnTo>
                <a:lnTo>
                  <a:pt x="6939" y="221"/>
                </a:lnTo>
                <a:lnTo>
                  <a:pt x="6940" y="255"/>
                </a:lnTo>
                <a:lnTo>
                  <a:pt x="6940" y="255"/>
                </a:lnTo>
                <a:lnTo>
                  <a:pt x="6941" y="255"/>
                </a:lnTo>
                <a:lnTo>
                  <a:pt x="6941" y="255"/>
                </a:lnTo>
                <a:lnTo>
                  <a:pt x="6942" y="238"/>
                </a:lnTo>
                <a:lnTo>
                  <a:pt x="6943" y="238"/>
                </a:lnTo>
                <a:lnTo>
                  <a:pt x="6943" y="221"/>
                </a:lnTo>
                <a:lnTo>
                  <a:pt x="6944" y="221"/>
                </a:lnTo>
                <a:lnTo>
                  <a:pt x="6944" y="221"/>
                </a:lnTo>
                <a:lnTo>
                  <a:pt x="6945" y="221"/>
                </a:lnTo>
                <a:lnTo>
                  <a:pt x="6945" y="238"/>
                </a:lnTo>
                <a:lnTo>
                  <a:pt x="6946" y="255"/>
                </a:lnTo>
                <a:lnTo>
                  <a:pt x="6947" y="238"/>
                </a:lnTo>
                <a:lnTo>
                  <a:pt x="6947" y="221"/>
                </a:lnTo>
                <a:lnTo>
                  <a:pt x="6948" y="221"/>
                </a:lnTo>
                <a:lnTo>
                  <a:pt x="6948" y="221"/>
                </a:lnTo>
                <a:lnTo>
                  <a:pt x="6949" y="238"/>
                </a:lnTo>
                <a:lnTo>
                  <a:pt x="6949" y="238"/>
                </a:lnTo>
                <a:lnTo>
                  <a:pt x="6950" y="221"/>
                </a:lnTo>
                <a:lnTo>
                  <a:pt x="6951" y="221"/>
                </a:lnTo>
                <a:lnTo>
                  <a:pt x="6951" y="221"/>
                </a:lnTo>
                <a:lnTo>
                  <a:pt x="6952" y="272"/>
                </a:lnTo>
                <a:lnTo>
                  <a:pt x="6952" y="255"/>
                </a:lnTo>
                <a:lnTo>
                  <a:pt x="6953" y="170"/>
                </a:lnTo>
                <a:lnTo>
                  <a:pt x="6953" y="102"/>
                </a:lnTo>
                <a:lnTo>
                  <a:pt x="6954" y="119"/>
                </a:lnTo>
                <a:lnTo>
                  <a:pt x="6955" y="170"/>
                </a:lnTo>
                <a:lnTo>
                  <a:pt x="6955" y="255"/>
                </a:lnTo>
                <a:lnTo>
                  <a:pt x="6956" y="323"/>
                </a:lnTo>
                <a:lnTo>
                  <a:pt x="6956" y="306"/>
                </a:lnTo>
                <a:lnTo>
                  <a:pt x="6957" y="238"/>
                </a:lnTo>
                <a:lnTo>
                  <a:pt x="6957" y="187"/>
                </a:lnTo>
                <a:lnTo>
                  <a:pt x="6958" y="221"/>
                </a:lnTo>
                <a:lnTo>
                  <a:pt x="6959" y="306"/>
                </a:lnTo>
                <a:lnTo>
                  <a:pt x="6959" y="374"/>
                </a:lnTo>
                <a:lnTo>
                  <a:pt x="6960" y="340"/>
                </a:lnTo>
                <a:lnTo>
                  <a:pt x="6960" y="255"/>
                </a:lnTo>
                <a:lnTo>
                  <a:pt x="6961" y="238"/>
                </a:lnTo>
                <a:lnTo>
                  <a:pt x="6961" y="238"/>
                </a:lnTo>
                <a:lnTo>
                  <a:pt x="6962" y="272"/>
                </a:lnTo>
                <a:lnTo>
                  <a:pt x="6962" y="289"/>
                </a:lnTo>
                <a:lnTo>
                  <a:pt x="6963" y="238"/>
                </a:lnTo>
                <a:lnTo>
                  <a:pt x="6964" y="221"/>
                </a:lnTo>
                <a:lnTo>
                  <a:pt x="6964" y="187"/>
                </a:lnTo>
                <a:lnTo>
                  <a:pt x="6965" y="204"/>
                </a:lnTo>
                <a:lnTo>
                  <a:pt x="6965" y="187"/>
                </a:lnTo>
                <a:lnTo>
                  <a:pt x="6966" y="187"/>
                </a:lnTo>
                <a:lnTo>
                  <a:pt x="6967" y="170"/>
                </a:lnTo>
                <a:lnTo>
                  <a:pt x="6967" y="204"/>
                </a:lnTo>
                <a:lnTo>
                  <a:pt x="6968" y="238"/>
                </a:lnTo>
                <a:lnTo>
                  <a:pt x="6968" y="238"/>
                </a:lnTo>
                <a:lnTo>
                  <a:pt x="6969" y="255"/>
                </a:lnTo>
                <a:lnTo>
                  <a:pt x="6970" y="255"/>
                </a:lnTo>
                <a:lnTo>
                  <a:pt x="6970" y="272"/>
                </a:lnTo>
                <a:lnTo>
                  <a:pt x="6971" y="238"/>
                </a:lnTo>
                <a:lnTo>
                  <a:pt x="6971" y="221"/>
                </a:lnTo>
                <a:lnTo>
                  <a:pt x="6972" y="238"/>
                </a:lnTo>
                <a:lnTo>
                  <a:pt x="6972" y="255"/>
                </a:lnTo>
                <a:lnTo>
                  <a:pt x="6973" y="272"/>
                </a:lnTo>
                <a:lnTo>
                  <a:pt x="6974" y="238"/>
                </a:lnTo>
                <a:lnTo>
                  <a:pt x="6974" y="187"/>
                </a:lnTo>
                <a:lnTo>
                  <a:pt x="6975" y="170"/>
                </a:lnTo>
                <a:lnTo>
                  <a:pt x="6975" y="153"/>
                </a:lnTo>
                <a:lnTo>
                  <a:pt x="6976" y="204"/>
                </a:lnTo>
                <a:lnTo>
                  <a:pt x="6976" y="289"/>
                </a:lnTo>
                <a:lnTo>
                  <a:pt x="6977" y="272"/>
                </a:lnTo>
                <a:lnTo>
                  <a:pt x="6978" y="255"/>
                </a:lnTo>
                <a:lnTo>
                  <a:pt x="6978" y="238"/>
                </a:lnTo>
                <a:lnTo>
                  <a:pt x="6979" y="221"/>
                </a:lnTo>
                <a:lnTo>
                  <a:pt x="6979" y="289"/>
                </a:lnTo>
                <a:lnTo>
                  <a:pt x="6980" y="323"/>
                </a:lnTo>
                <a:lnTo>
                  <a:pt x="6980" y="289"/>
                </a:lnTo>
                <a:lnTo>
                  <a:pt x="6981" y="323"/>
                </a:lnTo>
                <a:lnTo>
                  <a:pt x="6982" y="374"/>
                </a:lnTo>
                <a:lnTo>
                  <a:pt x="6982" y="340"/>
                </a:lnTo>
                <a:lnTo>
                  <a:pt x="6983" y="255"/>
                </a:lnTo>
                <a:lnTo>
                  <a:pt x="6983" y="204"/>
                </a:lnTo>
                <a:lnTo>
                  <a:pt x="6984" y="204"/>
                </a:lnTo>
                <a:lnTo>
                  <a:pt x="6984" y="187"/>
                </a:lnTo>
                <a:lnTo>
                  <a:pt x="6985" y="221"/>
                </a:lnTo>
                <a:lnTo>
                  <a:pt x="6985" y="255"/>
                </a:lnTo>
                <a:lnTo>
                  <a:pt x="6986" y="238"/>
                </a:lnTo>
                <a:lnTo>
                  <a:pt x="6987" y="272"/>
                </a:lnTo>
                <a:lnTo>
                  <a:pt x="6987" y="306"/>
                </a:lnTo>
                <a:lnTo>
                  <a:pt x="6988" y="272"/>
                </a:lnTo>
                <a:lnTo>
                  <a:pt x="6988" y="221"/>
                </a:lnTo>
                <a:lnTo>
                  <a:pt x="6989" y="204"/>
                </a:lnTo>
                <a:lnTo>
                  <a:pt x="6989" y="187"/>
                </a:lnTo>
                <a:lnTo>
                  <a:pt x="6990" y="187"/>
                </a:lnTo>
                <a:lnTo>
                  <a:pt x="6991" y="221"/>
                </a:lnTo>
                <a:lnTo>
                  <a:pt x="6991" y="221"/>
                </a:lnTo>
                <a:lnTo>
                  <a:pt x="6992" y="221"/>
                </a:lnTo>
                <a:lnTo>
                  <a:pt x="6992" y="238"/>
                </a:lnTo>
                <a:lnTo>
                  <a:pt x="6993" y="255"/>
                </a:lnTo>
                <a:lnTo>
                  <a:pt x="6993" y="238"/>
                </a:lnTo>
                <a:lnTo>
                  <a:pt x="6994" y="221"/>
                </a:lnTo>
                <a:lnTo>
                  <a:pt x="6995" y="221"/>
                </a:lnTo>
                <a:lnTo>
                  <a:pt x="6995" y="187"/>
                </a:lnTo>
                <a:lnTo>
                  <a:pt x="6996" y="170"/>
                </a:lnTo>
                <a:lnTo>
                  <a:pt x="6996" y="136"/>
                </a:lnTo>
                <a:lnTo>
                  <a:pt x="6997" y="136"/>
                </a:lnTo>
                <a:lnTo>
                  <a:pt x="6997" y="170"/>
                </a:lnTo>
                <a:lnTo>
                  <a:pt x="6998" y="187"/>
                </a:lnTo>
                <a:lnTo>
                  <a:pt x="6999" y="68"/>
                </a:lnTo>
                <a:lnTo>
                  <a:pt x="6999" y="51"/>
                </a:lnTo>
                <a:lnTo>
                  <a:pt x="7000" y="102"/>
                </a:lnTo>
                <a:lnTo>
                  <a:pt x="7001" y="187"/>
                </a:lnTo>
                <a:lnTo>
                  <a:pt x="7001" y="255"/>
                </a:lnTo>
                <a:lnTo>
                  <a:pt x="7002" y="358"/>
                </a:lnTo>
                <a:lnTo>
                  <a:pt x="7002" y="358"/>
                </a:lnTo>
                <a:lnTo>
                  <a:pt x="7003" y="323"/>
                </a:lnTo>
                <a:lnTo>
                  <a:pt x="7003" y="289"/>
                </a:lnTo>
                <a:lnTo>
                  <a:pt x="7004" y="358"/>
                </a:lnTo>
                <a:lnTo>
                  <a:pt x="7005" y="391"/>
                </a:lnTo>
                <a:lnTo>
                  <a:pt x="7005" y="391"/>
                </a:lnTo>
                <a:lnTo>
                  <a:pt x="7006" y="374"/>
                </a:lnTo>
                <a:lnTo>
                  <a:pt x="7006" y="358"/>
                </a:lnTo>
                <a:lnTo>
                  <a:pt x="7007" y="289"/>
                </a:lnTo>
                <a:lnTo>
                  <a:pt x="7007" y="289"/>
                </a:lnTo>
                <a:lnTo>
                  <a:pt x="7008" y="238"/>
                </a:lnTo>
                <a:lnTo>
                  <a:pt x="7008" y="221"/>
                </a:lnTo>
                <a:lnTo>
                  <a:pt x="7009" y="204"/>
                </a:lnTo>
                <a:lnTo>
                  <a:pt x="7010" y="170"/>
                </a:lnTo>
                <a:lnTo>
                  <a:pt x="7010" y="153"/>
                </a:lnTo>
                <a:lnTo>
                  <a:pt x="7011" y="170"/>
                </a:lnTo>
                <a:lnTo>
                  <a:pt x="7011" y="170"/>
                </a:lnTo>
                <a:lnTo>
                  <a:pt x="7012" y="170"/>
                </a:lnTo>
                <a:lnTo>
                  <a:pt x="7012" y="187"/>
                </a:lnTo>
                <a:lnTo>
                  <a:pt x="7013" y="204"/>
                </a:lnTo>
                <a:lnTo>
                  <a:pt x="7014" y="204"/>
                </a:lnTo>
                <a:lnTo>
                  <a:pt x="7014" y="221"/>
                </a:lnTo>
                <a:lnTo>
                  <a:pt x="7015" y="221"/>
                </a:lnTo>
                <a:lnTo>
                  <a:pt x="7015" y="238"/>
                </a:lnTo>
                <a:lnTo>
                  <a:pt x="7016" y="255"/>
                </a:lnTo>
                <a:lnTo>
                  <a:pt x="7016" y="255"/>
                </a:lnTo>
                <a:lnTo>
                  <a:pt x="7017" y="255"/>
                </a:lnTo>
                <a:lnTo>
                  <a:pt x="7018" y="272"/>
                </a:lnTo>
                <a:lnTo>
                  <a:pt x="7018" y="289"/>
                </a:lnTo>
                <a:lnTo>
                  <a:pt x="7019" y="272"/>
                </a:lnTo>
                <a:lnTo>
                  <a:pt x="7019" y="255"/>
                </a:lnTo>
                <a:lnTo>
                  <a:pt x="7020" y="187"/>
                </a:lnTo>
                <a:lnTo>
                  <a:pt x="7020" y="187"/>
                </a:lnTo>
                <a:lnTo>
                  <a:pt x="7021" y="187"/>
                </a:lnTo>
                <a:lnTo>
                  <a:pt x="7022" y="187"/>
                </a:lnTo>
                <a:lnTo>
                  <a:pt x="7022" y="289"/>
                </a:lnTo>
                <a:lnTo>
                  <a:pt x="7023" y="272"/>
                </a:lnTo>
                <a:lnTo>
                  <a:pt x="7023" y="255"/>
                </a:lnTo>
                <a:lnTo>
                  <a:pt x="7024" y="204"/>
                </a:lnTo>
                <a:lnTo>
                  <a:pt x="7024" y="238"/>
                </a:lnTo>
                <a:lnTo>
                  <a:pt x="7025" y="221"/>
                </a:lnTo>
                <a:lnTo>
                  <a:pt x="7025" y="221"/>
                </a:lnTo>
                <a:lnTo>
                  <a:pt x="7026" y="289"/>
                </a:lnTo>
                <a:lnTo>
                  <a:pt x="7027" y="323"/>
                </a:lnTo>
                <a:lnTo>
                  <a:pt x="7027" y="358"/>
                </a:lnTo>
                <a:lnTo>
                  <a:pt x="7028" y="340"/>
                </a:lnTo>
                <a:lnTo>
                  <a:pt x="7028" y="289"/>
                </a:lnTo>
                <a:lnTo>
                  <a:pt x="7029" y="238"/>
                </a:lnTo>
                <a:lnTo>
                  <a:pt x="7029" y="187"/>
                </a:lnTo>
                <a:lnTo>
                  <a:pt x="7030" y="170"/>
                </a:lnTo>
                <a:lnTo>
                  <a:pt x="7031" y="187"/>
                </a:lnTo>
                <a:lnTo>
                  <a:pt x="7031" y="221"/>
                </a:lnTo>
                <a:lnTo>
                  <a:pt x="7032" y="238"/>
                </a:lnTo>
                <a:lnTo>
                  <a:pt x="7032" y="238"/>
                </a:lnTo>
                <a:lnTo>
                  <a:pt x="7033" y="221"/>
                </a:lnTo>
                <a:lnTo>
                  <a:pt x="7034" y="221"/>
                </a:lnTo>
                <a:lnTo>
                  <a:pt x="7034" y="221"/>
                </a:lnTo>
                <a:lnTo>
                  <a:pt x="7035" y="221"/>
                </a:lnTo>
                <a:lnTo>
                  <a:pt x="7035" y="204"/>
                </a:lnTo>
                <a:lnTo>
                  <a:pt x="7036" y="221"/>
                </a:lnTo>
                <a:lnTo>
                  <a:pt x="7037" y="238"/>
                </a:lnTo>
                <a:lnTo>
                  <a:pt x="7037" y="238"/>
                </a:lnTo>
                <a:lnTo>
                  <a:pt x="7038" y="238"/>
                </a:lnTo>
                <a:lnTo>
                  <a:pt x="7038" y="221"/>
                </a:lnTo>
                <a:lnTo>
                  <a:pt x="7039" y="221"/>
                </a:lnTo>
                <a:lnTo>
                  <a:pt x="7039" y="204"/>
                </a:lnTo>
                <a:lnTo>
                  <a:pt x="7040" y="204"/>
                </a:lnTo>
                <a:lnTo>
                  <a:pt x="7041" y="221"/>
                </a:lnTo>
                <a:lnTo>
                  <a:pt x="7041" y="221"/>
                </a:lnTo>
                <a:lnTo>
                  <a:pt x="7042" y="204"/>
                </a:lnTo>
                <a:lnTo>
                  <a:pt x="7042" y="170"/>
                </a:lnTo>
                <a:lnTo>
                  <a:pt x="7043" y="187"/>
                </a:lnTo>
                <a:lnTo>
                  <a:pt x="7043" y="238"/>
                </a:lnTo>
                <a:lnTo>
                  <a:pt x="7044" y="204"/>
                </a:lnTo>
                <a:lnTo>
                  <a:pt x="7045" y="136"/>
                </a:lnTo>
                <a:lnTo>
                  <a:pt x="7045" y="17"/>
                </a:lnTo>
                <a:lnTo>
                  <a:pt x="7046" y="34"/>
                </a:lnTo>
                <a:lnTo>
                  <a:pt x="7046" y="68"/>
                </a:lnTo>
                <a:lnTo>
                  <a:pt x="7047" y="170"/>
                </a:lnTo>
                <a:lnTo>
                  <a:pt x="7047" y="340"/>
                </a:lnTo>
                <a:lnTo>
                  <a:pt x="7048" y="374"/>
                </a:lnTo>
                <a:lnTo>
                  <a:pt x="7049" y="272"/>
                </a:lnTo>
                <a:lnTo>
                  <a:pt x="7049" y="221"/>
                </a:lnTo>
                <a:lnTo>
                  <a:pt x="7050" y="272"/>
                </a:lnTo>
                <a:lnTo>
                  <a:pt x="7050" y="358"/>
                </a:lnTo>
                <a:lnTo>
                  <a:pt x="7051" y="391"/>
                </a:lnTo>
                <a:lnTo>
                  <a:pt x="7051" y="374"/>
                </a:lnTo>
                <a:lnTo>
                  <a:pt x="7052" y="374"/>
                </a:lnTo>
                <a:lnTo>
                  <a:pt x="7052" y="358"/>
                </a:lnTo>
                <a:lnTo>
                  <a:pt x="7053" y="323"/>
                </a:lnTo>
                <a:lnTo>
                  <a:pt x="7054" y="289"/>
                </a:lnTo>
                <a:lnTo>
                  <a:pt x="7054" y="255"/>
                </a:lnTo>
                <a:lnTo>
                  <a:pt x="7055" y="272"/>
                </a:lnTo>
                <a:lnTo>
                  <a:pt x="7055" y="255"/>
                </a:lnTo>
                <a:lnTo>
                  <a:pt x="7056" y="238"/>
                </a:lnTo>
                <a:lnTo>
                  <a:pt x="7056" y="221"/>
                </a:lnTo>
                <a:lnTo>
                  <a:pt x="7057" y="187"/>
                </a:lnTo>
                <a:lnTo>
                  <a:pt x="7058" y="187"/>
                </a:lnTo>
                <a:lnTo>
                  <a:pt x="7058" y="204"/>
                </a:lnTo>
                <a:lnTo>
                  <a:pt x="7059" y="221"/>
                </a:lnTo>
                <a:lnTo>
                  <a:pt x="7059" y="238"/>
                </a:lnTo>
                <a:lnTo>
                  <a:pt x="7060" y="238"/>
                </a:lnTo>
                <a:lnTo>
                  <a:pt x="7060" y="221"/>
                </a:lnTo>
                <a:lnTo>
                  <a:pt x="7061" y="221"/>
                </a:lnTo>
                <a:lnTo>
                  <a:pt x="7062" y="221"/>
                </a:lnTo>
                <a:lnTo>
                  <a:pt x="7062" y="238"/>
                </a:lnTo>
                <a:lnTo>
                  <a:pt x="7063" y="255"/>
                </a:lnTo>
                <a:lnTo>
                  <a:pt x="7063" y="289"/>
                </a:lnTo>
                <a:lnTo>
                  <a:pt x="7064" y="323"/>
                </a:lnTo>
                <a:lnTo>
                  <a:pt x="7064" y="340"/>
                </a:lnTo>
                <a:lnTo>
                  <a:pt x="7065" y="306"/>
                </a:lnTo>
                <a:lnTo>
                  <a:pt x="7066" y="358"/>
                </a:lnTo>
                <a:lnTo>
                  <a:pt x="7066" y="272"/>
                </a:lnTo>
                <a:lnTo>
                  <a:pt x="7067" y="136"/>
                </a:lnTo>
                <a:lnTo>
                  <a:pt x="7068" y="68"/>
                </a:lnTo>
                <a:lnTo>
                  <a:pt x="7068" y="153"/>
                </a:lnTo>
                <a:lnTo>
                  <a:pt x="7069" y="289"/>
                </a:lnTo>
                <a:lnTo>
                  <a:pt x="7069" y="323"/>
                </a:lnTo>
                <a:lnTo>
                  <a:pt x="7070" y="306"/>
                </a:lnTo>
                <a:lnTo>
                  <a:pt x="7070" y="255"/>
                </a:lnTo>
                <a:lnTo>
                  <a:pt x="7071" y="238"/>
                </a:lnTo>
                <a:lnTo>
                  <a:pt x="7072" y="255"/>
                </a:lnTo>
                <a:lnTo>
                  <a:pt x="7072" y="340"/>
                </a:lnTo>
                <a:lnTo>
                  <a:pt x="7073" y="374"/>
                </a:lnTo>
                <a:lnTo>
                  <a:pt x="7073" y="374"/>
                </a:lnTo>
                <a:lnTo>
                  <a:pt x="7074" y="272"/>
                </a:lnTo>
                <a:lnTo>
                  <a:pt x="7074" y="187"/>
                </a:lnTo>
                <a:lnTo>
                  <a:pt x="7075" y="136"/>
                </a:lnTo>
                <a:lnTo>
                  <a:pt x="7075" y="153"/>
                </a:lnTo>
                <a:lnTo>
                  <a:pt x="7076" y="204"/>
                </a:lnTo>
                <a:lnTo>
                  <a:pt x="7077" y="255"/>
                </a:lnTo>
                <a:lnTo>
                  <a:pt x="7077" y="272"/>
                </a:lnTo>
                <a:lnTo>
                  <a:pt x="7078" y="272"/>
                </a:lnTo>
                <a:lnTo>
                  <a:pt x="7078" y="238"/>
                </a:lnTo>
                <a:lnTo>
                  <a:pt x="7079" y="238"/>
                </a:lnTo>
                <a:lnTo>
                  <a:pt x="7079" y="221"/>
                </a:lnTo>
                <a:lnTo>
                  <a:pt x="7080" y="221"/>
                </a:lnTo>
                <a:lnTo>
                  <a:pt x="7081" y="221"/>
                </a:lnTo>
                <a:lnTo>
                  <a:pt x="7081" y="221"/>
                </a:lnTo>
                <a:lnTo>
                  <a:pt x="7082" y="204"/>
                </a:lnTo>
                <a:lnTo>
                  <a:pt x="7082" y="204"/>
                </a:lnTo>
                <a:lnTo>
                  <a:pt x="7083" y="204"/>
                </a:lnTo>
                <a:lnTo>
                  <a:pt x="7083" y="221"/>
                </a:lnTo>
                <a:lnTo>
                  <a:pt x="7084" y="221"/>
                </a:lnTo>
                <a:lnTo>
                  <a:pt x="7085" y="221"/>
                </a:lnTo>
                <a:lnTo>
                  <a:pt x="7085" y="221"/>
                </a:lnTo>
                <a:lnTo>
                  <a:pt x="7086" y="221"/>
                </a:lnTo>
                <a:lnTo>
                  <a:pt x="7086" y="204"/>
                </a:lnTo>
                <a:lnTo>
                  <a:pt x="7087" y="221"/>
                </a:lnTo>
                <a:lnTo>
                  <a:pt x="7087" y="221"/>
                </a:lnTo>
                <a:lnTo>
                  <a:pt x="7088" y="187"/>
                </a:lnTo>
                <a:lnTo>
                  <a:pt x="7089" y="170"/>
                </a:lnTo>
                <a:lnTo>
                  <a:pt x="7089" y="204"/>
                </a:lnTo>
                <a:lnTo>
                  <a:pt x="7090" y="187"/>
                </a:lnTo>
                <a:lnTo>
                  <a:pt x="7090" y="68"/>
                </a:lnTo>
                <a:lnTo>
                  <a:pt x="7091" y="17"/>
                </a:lnTo>
                <a:lnTo>
                  <a:pt x="7091" y="51"/>
                </a:lnTo>
                <a:lnTo>
                  <a:pt x="7092" y="136"/>
                </a:lnTo>
                <a:lnTo>
                  <a:pt x="7092" y="289"/>
                </a:lnTo>
                <a:lnTo>
                  <a:pt x="7093" y="374"/>
                </a:lnTo>
                <a:lnTo>
                  <a:pt x="7094" y="340"/>
                </a:lnTo>
                <a:lnTo>
                  <a:pt x="7094" y="306"/>
                </a:lnTo>
                <a:lnTo>
                  <a:pt x="7095" y="289"/>
                </a:lnTo>
                <a:lnTo>
                  <a:pt x="7095" y="358"/>
                </a:lnTo>
                <a:lnTo>
                  <a:pt x="7096" y="391"/>
                </a:lnTo>
                <a:lnTo>
                  <a:pt x="7096" y="374"/>
                </a:lnTo>
                <a:lnTo>
                  <a:pt x="7097" y="358"/>
                </a:lnTo>
                <a:lnTo>
                  <a:pt x="7098" y="340"/>
                </a:lnTo>
                <a:lnTo>
                  <a:pt x="7098" y="306"/>
                </a:lnTo>
                <a:lnTo>
                  <a:pt x="7099" y="289"/>
                </a:lnTo>
                <a:lnTo>
                  <a:pt x="7099" y="272"/>
                </a:lnTo>
                <a:lnTo>
                  <a:pt x="7100" y="272"/>
                </a:lnTo>
                <a:lnTo>
                  <a:pt x="7101" y="255"/>
                </a:lnTo>
                <a:lnTo>
                  <a:pt x="7101" y="221"/>
                </a:lnTo>
                <a:lnTo>
                  <a:pt x="7102" y="204"/>
                </a:lnTo>
                <a:lnTo>
                  <a:pt x="7102" y="187"/>
                </a:lnTo>
                <a:lnTo>
                  <a:pt x="7103" y="170"/>
                </a:lnTo>
                <a:lnTo>
                  <a:pt x="7104" y="153"/>
                </a:lnTo>
                <a:lnTo>
                  <a:pt x="7104" y="153"/>
                </a:lnTo>
                <a:lnTo>
                  <a:pt x="7105" y="170"/>
                </a:lnTo>
                <a:lnTo>
                  <a:pt x="7105" y="187"/>
                </a:lnTo>
                <a:lnTo>
                  <a:pt x="7106" y="204"/>
                </a:lnTo>
                <a:lnTo>
                  <a:pt x="7106" y="204"/>
                </a:lnTo>
                <a:lnTo>
                  <a:pt x="7107" y="221"/>
                </a:lnTo>
                <a:lnTo>
                  <a:pt x="7108" y="238"/>
                </a:lnTo>
                <a:lnTo>
                  <a:pt x="7108" y="238"/>
                </a:lnTo>
                <a:lnTo>
                  <a:pt x="7109" y="238"/>
                </a:lnTo>
                <a:lnTo>
                  <a:pt x="7109" y="238"/>
                </a:lnTo>
                <a:lnTo>
                  <a:pt x="7110" y="238"/>
                </a:lnTo>
                <a:lnTo>
                  <a:pt x="7110" y="221"/>
                </a:lnTo>
                <a:lnTo>
                  <a:pt x="7111" y="204"/>
                </a:lnTo>
                <a:lnTo>
                  <a:pt x="7112" y="170"/>
                </a:lnTo>
                <a:lnTo>
                  <a:pt x="7112" y="221"/>
                </a:lnTo>
                <a:lnTo>
                  <a:pt x="7113" y="221"/>
                </a:lnTo>
                <a:lnTo>
                  <a:pt x="7113" y="255"/>
                </a:lnTo>
                <a:lnTo>
                  <a:pt x="7114" y="255"/>
                </a:lnTo>
                <a:lnTo>
                  <a:pt x="7114" y="153"/>
                </a:lnTo>
                <a:lnTo>
                  <a:pt x="7115" y="204"/>
                </a:lnTo>
                <a:lnTo>
                  <a:pt x="7115" y="289"/>
                </a:lnTo>
                <a:lnTo>
                  <a:pt x="7116" y="323"/>
                </a:lnTo>
                <a:lnTo>
                  <a:pt x="7117" y="306"/>
                </a:lnTo>
                <a:lnTo>
                  <a:pt x="7117" y="289"/>
                </a:lnTo>
                <a:lnTo>
                  <a:pt x="7118" y="340"/>
                </a:lnTo>
                <a:lnTo>
                  <a:pt x="7118" y="358"/>
                </a:lnTo>
                <a:lnTo>
                  <a:pt x="7119" y="374"/>
                </a:lnTo>
                <a:lnTo>
                  <a:pt x="7119" y="358"/>
                </a:lnTo>
                <a:lnTo>
                  <a:pt x="7120" y="306"/>
                </a:lnTo>
                <a:lnTo>
                  <a:pt x="7121" y="238"/>
                </a:lnTo>
                <a:lnTo>
                  <a:pt x="7121" y="187"/>
                </a:lnTo>
                <a:lnTo>
                  <a:pt x="7122" y="204"/>
                </a:lnTo>
                <a:lnTo>
                  <a:pt x="7122" y="204"/>
                </a:lnTo>
                <a:lnTo>
                  <a:pt x="7123" y="204"/>
                </a:lnTo>
                <a:lnTo>
                  <a:pt x="7123" y="221"/>
                </a:lnTo>
                <a:lnTo>
                  <a:pt x="7124" y="255"/>
                </a:lnTo>
                <a:lnTo>
                  <a:pt x="7125" y="255"/>
                </a:lnTo>
                <a:lnTo>
                  <a:pt x="7125" y="255"/>
                </a:lnTo>
                <a:lnTo>
                  <a:pt x="7126" y="255"/>
                </a:lnTo>
                <a:lnTo>
                  <a:pt x="7126" y="255"/>
                </a:lnTo>
                <a:lnTo>
                  <a:pt x="7127" y="255"/>
                </a:lnTo>
                <a:lnTo>
                  <a:pt x="7127" y="255"/>
                </a:lnTo>
                <a:lnTo>
                  <a:pt x="7128" y="204"/>
                </a:lnTo>
                <a:lnTo>
                  <a:pt x="7129" y="204"/>
                </a:lnTo>
                <a:lnTo>
                  <a:pt x="7129" y="221"/>
                </a:lnTo>
                <a:lnTo>
                  <a:pt x="7130" y="255"/>
                </a:lnTo>
                <a:lnTo>
                  <a:pt x="7130" y="272"/>
                </a:lnTo>
                <a:lnTo>
                  <a:pt x="7131" y="255"/>
                </a:lnTo>
                <a:lnTo>
                  <a:pt x="7131" y="238"/>
                </a:lnTo>
                <a:lnTo>
                  <a:pt x="7132" y="238"/>
                </a:lnTo>
                <a:lnTo>
                  <a:pt x="7132" y="238"/>
                </a:lnTo>
                <a:lnTo>
                  <a:pt x="7133" y="238"/>
                </a:lnTo>
                <a:lnTo>
                  <a:pt x="7134" y="238"/>
                </a:lnTo>
                <a:lnTo>
                  <a:pt x="7135" y="204"/>
                </a:lnTo>
                <a:lnTo>
                  <a:pt x="7135" y="187"/>
                </a:lnTo>
                <a:lnTo>
                  <a:pt x="7136" y="187"/>
                </a:lnTo>
                <a:lnTo>
                  <a:pt x="7136" y="85"/>
                </a:lnTo>
                <a:lnTo>
                  <a:pt x="7137" y="68"/>
                </a:lnTo>
                <a:lnTo>
                  <a:pt x="7137" y="136"/>
                </a:lnTo>
                <a:lnTo>
                  <a:pt x="7138" y="238"/>
                </a:lnTo>
                <a:lnTo>
                  <a:pt x="7138" y="306"/>
                </a:lnTo>
                <a:lnTo>
                  <a:pt x="7139" y="323"/>
                </a:lnTo>
                <a:lnTo>
                  <a:pt x="7140" y="272"/>
                </a:lnTo>
                <a:lnTo>
                  <a:pt x="7140" y="255"/>
                </a:lnTo>
                <a:lnTo>
                  <a:pt x="7141" y="272"/>
                </a:lnTo>
                <a:lnTo>
                  <a:pt x="7141" y="323"/>
                </a:lnTo>
                <a:lnTo>
                  <a:pt x="7142" y="374"/>
                </a:lnTo>
                <a:lnTo>
                  <a:pt x="7142" y="340"/>
                </a:lnTo>
                <a:lnTo>
                  <a:pt x="7143" y="340"/>
                </a:lnTo>
                <a:lnTo>
                  <a:pt x="7144" y="323"/>
                </a:lnTo>
                <a:lnTo>
                  <a:pt x="7144" y="272"/>
                </a:lnTo>
                <a:lnTo>
                  <a:pt x="7145" y="221"/>
                </a:lnTo>
                <a:lnTo>
                  <a:pt x="7145" y="221"/>
                </a:lnTo>
                <a:lnTo>
                  <a:pt x="7146" y="204"/>
                </a:lnTo>
                <a:lnTo>
                  <a:pt x="7146" y="204"/>
                </a:lnTo>
                <a:lnTo>
                  <a:pt x="7147" y="187"/>
                </a:lnTo>
                <a:lnTo>
                  <a:pt x="7148" y="204"/>
                </a:lnTo>
                <a:lnTo>
                  <a:pt x="7148" y="187"/>
                </a:lnTo>
                <a:lnTo>
                  <a:pt x="7149" y="187"/>
                </a:lnTo>
                <a:lnTo>
                  <a:pt x="7149" y="187"/>
                </a:lnTo>
                <a:lnTo>
                  <a:pt x="7150" y="204"/>
                </a:lnTo>
                <a:lnTo>
                  <a:pt x="7150" y="221"/>
                </a:lnTo>
                <a:lnTo>
                  <a:pt x="7151" y="221"/>
                </a:lnTo>
                <a:lnTo>
                  <a:pt x="7152" y="221"/>
                </a:lnTo>
                <a:lnTo>
                  <a:pt x="7152" y="221"/>
                </a:lnTo>
                <a:lnTo>
                  <a:pt x="7153" y="221"/>
                </a:lnTo>
                <a:lnTo>
                  <a:pt x="7153" y="238"/>
                </a:lnTo>
                <a:lnTo>
                  <a:pt x="7154" y="221"/>
                </a:lnTo>
                <a:lnTo>
                  <a:pt x="7154" y="221"/>
                </a:lnTo>
                <a:lnTo>
                  <a:pt x="7155" y="238"/>
                </a:lnTo>
                <a:lnTo>
                  <a:pt x="7156" y="272"/>
                </a:lnTo>
                <a:lnTo>
                  <a:pt x="7156" y="255"/>
                </a:lnTo>
                <a:lnTo>
                  <a:pt x="7157" y="221"/>
                </a:lnTo>
                <a:lnTo>
                  <a:pt x="7157" y="153"/>
                </a:lnTo>
                <a:lnTo>
                  <a:pt x="7158" y="136"/>
                </a:lnTo>
                <a:lnTo>
                  <a:pt x="7158" y="170"/>
                </a:lnTo>
                <a:lnTo>
                  <a:pt x="7159" y="221"/>
                </a:lnTo>
                <a:lnTo>
                  <a:pt x="7159" y="289"/>
                </a:lnTo>
                <a:lnTo>
                  <a:pt x="7160" y="272"/>
                </a:lnTo>
                <a:lnTo>
                  <a:pt x="7161" y="238"/>
                </a:lnTo>
                <a:lnTo>
                  <a:pt x="7161" y="238"/>
                </a:lnTo>
                <a:lnTo>
                  <a:pt x="7162" y="272"/>
                </a:lnTo>
                <a:lnTo>
                  <a:pt x="7162" y="323"/>
                </a:lnTo>
                <a:lnTo>
                  <a:pt x="7163" y="323"/>
                </a:lnTo>
                <a:lnTo>
                  <a:pt x="7163" y="289"/>
                </a:lnTo>
                <a:lnTo>
                  <a:pt x="7164" y="306"/>
                </a:lnTo>
                <a:lnTo>
                  <a:pt x="7165" y="340"/>
                </a:lnTo>
                <a:lnTo>
                  <a:pt x="7165" y="340"/>
                </a:lnTo>
                <a:lnTo>
                  <a:pt x="7166" y="272"/>
                </a:lnTo>
                <a:lnTo>
                  <a:pt x="7167" y="221"/>
                </a:lnTo>
                <a:lnTo>
                  <a:pt x="7167" y="221"/>
                </a:lnTo>
                <a:lnTo>
                  <a:pt x="7168" y="204"/>
                </a:lnTo>
                <a:lnTo>
                  <a:pt x="7168" y="204"/>
                </a:lnTo>
                <a:lnTo>
                  <a:pt x="7169" y="221"/>
                </a:lnTo>
                <a:lnTo>
                  <a:pt x="7169" y="238"/>
                </a:lnTo>
                <a:lnTo>
                  <a:pt x="7170" y="255"/>
                </a:lnTo>
                <a:lnTo>
                  <a:pt x="7171" y="255"/>
                </a:lnTo>
                <a:lnTo>
                  <a:pt x="7171" y="221"/>
                </a:lnTo>
                <a:lnTo>
                  <a:pt x="7172" y="204"/>
                </a:lnTo>
                <a:lnTo>
                  <a:pt x="7172" y="221"/>
                </a:lnTo>
                <a:lnTo>
                  <a:pt x="7173" y="221"/>
                </a:lnTo>
                <a:lnTo>
                  <a:pt x="7173" y="221"/>
                </a:lnTo>
                <a:lnTo>
                  <a:pt x="7174" y="221"/>
                </a:lnTo>
                <a:lnTo>
                  <a:pt x="7175" y="204"/>
                </a:lnTo>
                <a:lnTo>
                  <a:pt x="7175" y="221"/>
                </a:lnTo>
                <a:lnTo>
                  <a:pt x="7176" y="221"/>
                </a:lnTo>
                <a:lnTo>
                  <a:pt x="7176" y="221"/>
                </a:lnTo>
                <a:lnTo>
                  <a:pt x="7177" y="221"/>
                </a:lnTo>
                <a:lnTo>
                  <a:pt x="7177" y="221"/>
                </a:lnTo>
                <a:lnTo>
                  <a:pt x="7178" y="204"/>
                </a:lnTo>
                <a:lnTo>
                  <a:pt x="7179" y="187"/>
                </a:lnTo>
                <a:lnTo>
                  <a:pt x="7179" y="187"/>
                </a:lnTo>
                <a:lnTo>
                  <a:pt x="7180" y="204"/>
                </a:lnTo>
                <a:lnTo>
                  <a:pt x="7180" y="221"/>
                </a:lnTo>
                <a:lnTo>
                  <a:pt x="7181" y="238"/>
                </a:lnTo>
                <a:lnTo>
                  <a:pt x="7181" y="238"/>
                </a:lnTo>
                <a:lnTo>
                  <a:pt x="7182" y="85"/>
                </a:lnTo>
                <a:lnTo>
                  <a:pt x="7182" y="51"/>
                </a:lnTo>
                <a:lnTo>
                  <a:pt x="7183" y="85"/>
                </a:lnTo>
                <a:lnTo>
                  <a:pt x="7184" y="153"/>
                </a:lnTo>
                <a:lnTo>
                  <a:pt x="7184" y="255"/>
                </a:lnTo>
                <a:lnTo>
                  <a:pt x="7185" y="323"/>
                </a:lnTo>
                <a:lnTo>
                  <a:pt x="7185" y="306"/>
                </a:lnTo>
                <a:lnTo>
                  <a:pt x="7186" y="204"/>
                </a:lnTo>
                <a:lnTo>
                  <a:pt x="7186" y="170"/>
                </a:lnTo>
                <a:lnTo>
                  <a:pt x="7187" y="272"/>
                </a:lnTo>
                <a:lnTo>
                  <a:pt x="7188" y="391"/>
                </a:lnTo>
                <a:lnTo>
                  <a:pt x="7188" y="409"/>
                </a:lnTo>
                <a:lnTo>
                  <a:pt x="7189" y="358"/>
                </a:lnTo>
                <a:lnTo>
                  <a:pt x="7189" y="358"/>
                </a:lnTo>
                <a:lnTo>
                  <a:pt x="7190" y="340"/>
                </a:lnTo>
                <a:lnTo>
                  <a:pt x="7190" y="323"/>
                </a:lnTo>
                <a:lnTo>
                  <a:pt x="7191" y="306"/>
                </a:lnTo>
                <a:lnTo>
                  <a:pt x="7192" y="289"/>
                </a:lnTo>
                <a:lnTo>
                  <a:pt x="7192" y="272"/>
                </a:lnTo>
                <a:lnTo>
                  <a:pt x="7193" y="238"/>
                </a:lnTo>
                <a:lnTo>
                  <a:pt x="7193" y="204"/>
                </a:lnTo>
                <a:lnTo>
                  <a:pt x="7194" y="187"/>
                </a:lnTo>
                <a:lnTo>
                  <a:pt x="7194" y="170"/>
                </a:lnTo>
                <a:lnTo>
                  <a:pt x="7195" y="153"/>
                </a:lnTo>
                <a:lnTo>
                  <a:pt x="7196" y="153"/>
                </a:lnTo>
                <a:lnTo>
                  <a:pt x="7196" y="187"/>
                </a:lnTo>
                <a:lnTo>
                  <a:pt x="7197" y="204"/>
                </a:lnTo>
                <a:lnTo>
                  <a:pt x="7197" y="238"/>
                </a:lnTo>
                <a:lnTo>
                  <a:pt x="7198" y="255"/>
                </a:lnTo>
                <a:lnTo>
                  <a:pt x="7198" y="238"/>
                </a:lnTo>
                <a:lnTo>
                  <a:pt x="7199" y="221"/>
                </a:lnTo>
                <a:lnTo>
                  <a:pt x="7199" y="238"/>
                </a:lnTo>
                <a:lnTo>
                  <a:pt x="7200" y="255"/>
                </a:lnTo>
                <a:lnTo>
                  <a:pt x="7201" y="289"/>
                </a:lnTo>
                <a:lnTo>
                  <a:pt x="7202" y="306"/>
                </a:lnTo>
                <a:lnTo>
                  <a:pt x="7202" y="306"/>
                </a:lnTo>
                <a:lnTo>
                  <a:pt x="7203" y="323"/>
                </a:lnTo>
                <a:lnTo>
                  <a:pt x="7203" y="391"/>
                </a:lnTo>
                <a:lnTo>
                  <a:pt x="7204" y="340"/>
                </a:lnTo>
                <a:lnTo>
                  <a:pt x="7204" y="170"/>
                </a:lnTo>
                <a:lnTo>
                  <a:pt x="7205" y="51"/>
                </a:lnTo>
                <a:lnTo>
                  <a:pt x="7205" y="51"/>
                </a:lnTo>
                <a:lnTo>
                  <a:pt x="7206" y="102"/>
                </a:lnTo>
                <a:lnTo>
                  <a:pt x="7207" y="187"/>
                </a:lnTo>
                <a:lnTo>
                  <a:pt x="7207" y="306"/>
                </a:lnTo>
                <a:lnTo>
                  <a:pt x="7208" y="358"/>
                </a:lnTo>
                <a:lnTo>
                  <a:pt x="7208" y="374"/>
                </a:lnTo>
                <a:lnTo>
                  <a:pt x="7209" y="358"/>
                </a:lnTo>
                <a:lnTo>
                  <a:pt x="7209" y="306"/>
                </a:lnTo>
                <a:lnTo>
                  <a:pt x="7210" y="358"/>
                </a:lnTo>
                <a:lnTo>
                  <a:pt x="7211" y="391"/>
                </a:lnTo>
                <a:lnTo>
                  <a:pt x="7211" y="374"/>
                </a:lnTo>
                <a:lnTo>
                  <a:pt x="7212" y="255"/>
                </a:lnTo>
                <a:lnTo>
                  <a:pt x="7212" y="170"/>
                </a:lnTo>
                <a:lnTo>
                  <a:pt x="7213" y="136"/>
                </a:lnTo>
                <a:lnTo>
                  <a:pt x="7213" y="170"/>
                </a:lnTo>
                <a:lnTo>
                  <a:pt x="7214" y="204"/>
                </a:lnTo>
                <a:lnTo>
                  <a:pt x="7215" y="238"/>
                </a:lnTo>
                <a:lnTo>
                  <a:pt x="7215" y="238"/>
                </a:lnTo>
                <a:lnTo>
                  <a:pt x="7216" y="221"/>
                </a:lnTo>
                <a:lnTo>
                  <a:pt x="7216" y="238"/>
                </a:lnTo>
                <a:lnTo>
                  <a:pt x="7217" y="238"/>
                </a:lnTo>
                <a:lnTo>
                  <a:pt x="7217" y="221"/>
                </a:lnTo>
                <a:lnTo>
                  <a:pt x="7218" y="204"/>
                </a:lnTo>
                <a:lnTo>
                  <a:pt x="7219" y="187"/>
                </a:lnTo>
                <a:lnTo>
                  <a:pt x="7219" y="204"/>
                </a:lnTo>
                <a:lnTo>
                  <a:pt x="7220" y="221"/>
                </a:lnTo>
                <a:lnTo>
                  <a:pt x="7220" y="221"/>
                </a:lnTo>
                <a:lnTo>
                  <a:pt x="7221" y="204"/>
                </a:lnTo>
                <a:lnTo>
                  <a:pt x="7221" y="187"/>
                </a:lnTo>
                <a:lnTo>
                  <a:pt x="7222" y="187"/>
                </a:lnTo>
                <a:lnTo>
                  <a:pt x="7222" y="204"/>
                </a:lnTo>
                <a:lnTo>
                  <a:pt x="7223" y="204"/>
                </a:lnTo>
                <a:lnTo>
                  <a:pt x="7224" y="204"/>
                </a:lnTo>
                <a:lnTo>
                  <a:pt x="7224" y="204"/>
                </a:lnTo>
                <a:lnTo>
                  <a:pt x="7225" y="187"/>
                </a:lnTo>
                <a:lnTo>
                  <a:pt x="7225" y="170"/>
                </a:lnTo>
                <a:lnTo>
                  <a:pt x="7226" y="187"/>
                </a:lnTo>
                <a:lnTo>
                  <a:pt x="7226" y="238"/>
                </a:lnTo>
                <a:lnTo>
                  <a:pt x="7227" y="221"/>
                </a:lnTo>
                <a:lnTo>
                  <a:pt x="7228" y="153"/>
                </a:lnTo>
                <a:lnTo>
                  <a:pt x="7228" y="85"/>
                </a:lnTo>
                <a:lnTo>
                  <a:pt x="7229" y="153"/>
                </a:lnTo>
                <a:lnTo>
                  <a:pt x="7229" y="238"/>
                </a:lnTo>
                <a:lnTo>
                  <a:pt x="7230" y="306"/>
                </a:lnTo>
                <a:lnTo>
                  <a:pt x="7230" y="306"/>
                </a:lnTo>
                <a:lnTo>
                  <a:pt x="7231" y="255"/>
                </a:lnTo>
                <a:lnTo>
                  <a:pt x="7232" y="255"/>
                </a:lnTo>
                <a:lnTo>
                  <a:pt x="7232" y="289"/>
                </a:lnTo>
                <a:lnTo>
                  <a:pt x="7233" y="358"/>
                </a:lnTo>
                <a:lnTo>
                  <a:pt x="7234" y="391"/>
                </a:lnTo>
                <a:lnTo>
                  <a:pt x="7234" y="391"/>
                </a:lnTo>
                <a:lnTo>
                  <a:pt x="7235" y="340"/>
                </a:lnTo>
                <a:lnTo>
                  <a:pt x="7235" y="289"/>
                </a:lnTo>
                <a:lnTo>
                  <a:pt x="7236" y="238"/>
                </a:lnTo>
                <a:lnTo>
                  <a:pt x="7236" y="221"/>
                </a:lnTo>
                <a:lnTo>
                  <a:pt x="7237" y="238"/>
                </a:lnTo>
                <a:lnTo>
                  <a:pt x="7238" y="221"/>
                </a:lnTo>
                <a:lnTo>
                  <a:pt x="7238" y="204"/>
                </a:lnTo>
                <a:lnTo>
                  <a:pt x="7239" y="204"/>
                </a:lnTo>
                <a:lnTo>
                  <a:pt x="7239" y="170"/>
                </a:lnTo>
                <a:lnTo>
                  <a:pt x="7240" y="187"/>
                </a:lnTo>
                <a:lnTo>
                  <a:pt x="7240" y="187"/>
                </a:lnTo>
                <a:lnTo>
                  <a:pt x="7241" y="204"/>
                </a:lnTo>
                <a:lnTo>
                  <a:pt x="7242" y="221"/>
                </a:lnTo>
                <a:lnTo>
                  <a:pt x="7242" y="187"/>
                </a:lnTo>
                <a:lnTo>
                  <a:pt x="7243" y="187"/>
                </a:lnTo>
                <a:lnTo>
                  <a:pt x="7243" y="204"/>
                </a:lnTo>
                <a:lnTo>
                  <a:pt x="7244" y="221"/>
                </a:lnTo>
                <a:lnTo>
                  <a:pt x="7244" y="221"/>
                </a:lnTo>
                <a:lnTo>
                  <a:pt x="7245" y="238"/>
                </a:lnTo>
                <a:lnTo>
                  <a:pt x="7246" y="255"/>
                </a:lnTo>
                <a:lnTo>
                  <a:pt x="7246" y="238"/>
                </a:lnTo>
                <a:lnTo>
                  <a:pt x="7247" y="238"/>
                </a:lnTo>
                <a:lnTo>
                  <a:pt x="7247" y="238"/>
                </a:lnTo>
                <a:lnTo>
                  <a:pt x="7248" y="204"/>
                </a:lnTo>
                <a:lnTo>
                  <a:pt x="7248" y="153"/>
                </a:lnTo>
                <a:lnTo>
                  <a:pt x="7249" y="153"/>
                </a:lnTo>
                <a:lnTo>
                  <a:pt x="7249" y="187"/>
                </a:lnTo>
                <a:lnTo>
                  <a:pt x="7250" y="187"/>
                </a:lnTo>
                <a:lnTo>
                  <a:pt x="7251" y="170"/>
                </a:lnTo>
                <a:lnTo>
                  <a:pt x="7251" y="187"/>
                </a:lnTo>
                <a:lnTo>
                  <a:pt x="7252" y="221"/>
                </a:lnTo>
                <a:lnTo>
                  <a:pt x="7252" y="255"/>
                </a:lnTo>
                <a:lnTo>
                  <a:pt x="7253" y="323"/>
                </a:lnTo>
                <a:lnTo>
                  <a:pt x="7253" y="358"/>
                </a:lnTo>
                <a:lnTo>
                  <a:pt x="7254" y="323"/>
                </a:lnTo>
                <a:lnTo>
                  <a:pt x="7255" y="323"/>
                </a:lnTo>
                <a:lnTo>
                  <a:pt x="7255" y="340"/>
                </a:lnTo>
                <a:lnTo>
                  <a:pt x="7256" y="323"/>
                </a:lnTo>
                <a:lnTo>
                  <a:pt x="7256" y="358"/>
                </a:lnTo>
                <a:lnTo>
                  <a:pt x="7257" y="391"/>
                </a:lnTo>
                <a:lnTo>
                  <a:pt x="7257" y="323"/>
                </a:lnTo>
                <a:lnTo>
                  <a:pt x="7258" y="255"/>
                </a:lnTo>
                <a:lnTo>
                  <a:pt x="7259" y="221"/>
                </a:lnTo>
                <a:lnTo>
                  <a:pt x="7259" y="187"/>
                </a:lnTo>
                <a:lnTo>
                  <a:pt x="7260" y="204"/>
                </a:lnTo>
                <a:lnTo>
                  <a:pt x="7260" y="221"/>
                </a:lnTo>
                <a:lnTo>
                  <a:pt x="7261" y="255"/>
                </a:lnTo>
                <a:lnTo>
                  <a:pt x="7261" y="289"/>
                </a:lnTo>
                <a:lnTo>
                  <a:pt x="7262" y="289"/>
                </a:lnTo>
                <a:lnTo>
                  <a:pt x="7263" y="272"/>
                </a:lnTo>
                <a:lnTo>
                  <a:pt x="7263" y="255"/>
                </a:lnTo>
                <a:lnTo>
                  <a:pt x="7264" y="238"/>
                </a:lnTo>
                <a:lnTo>
                  <a:pt x="7264" y="221"/>
                </a:lnTo>
                <a:lnTo>
                  <a:pt x="7265" y="221"/>
                </a:lnTo>
                <a:lnTo>
                  <a:pt x="7265" y="238"/>
                </a:lnTo>
                <a:lnTo>
                  <a:pt x="7266" y="255"/>
                </a:lnTo>
                <a:lnTo>
                  <a:pt x="7267" y="272"/>
                </a:lnTo>
                <a:lnTo>
                  <a:pt x="7267" y="255"/>
                </a:lnTo>
                <a:lnTo>
                  <a:pt x="7268" y="255"/>
                </a:lnTo>
                <a:lnTo>
                  <a:pt x="7269" y="238"/>
                </a:lnTo>
                <a:lnTo>
                  <a:pt x="7269" y="255"/>
                </a:lnTo>
                <a:lnTo>
                  <a:pt x="7270" y="238"/>
                </a:lnTo>
                <a:lnTo>
                  <a:pt x="7270" y="238"/>
                </a:lnTo>
                <a:lnTo>
                  <a:pt x="7271" y="238"/>
                </a:lnTo>
                <a:lnTo>
                  <a:pt x="7271" y="238"/>
                </a:lnTo>
                <a:lnTo>
                  <a:pt x="7272" y="272"/>
                </a:lnTo>
                <a:lnTo>
                  <a:pt x="7272" y="272"/>
                </a:lnTo>
                <a:lnTo>
                  <a:pt x="7273" y="221"/>
                </a:lnTo>
                <a:lnTo>
                  <a:pt x="7274" y="136"/>
                </a:lnTo>
                <a:lnTo>
                  <a:pt x="7274" y="136"/>
                </a:lnTo>
                <a:lnTo>
                  <a:pt x="7275" y="204"/>
                </a:lnTo>
                <a:lnTo>
                  <a:pt x="7275" y="221"/>
                </a:lnTo>
                <a:lnTo>
                  <a:pt x="7276" y="255"/>
                </a:lnTo>
                <a:lnTo>
                  <a:pt x="7276" y="306"/>
                </a:lnTo>
                <a:lnTo>
                  <a:pt x="7277" y="306"/>
                </a:lnTo>
                <a:lnTo>
                  <a:pt x="7278" y="255"/>
                </a:lnTo>
                <a:lnTo>
                  <a:pt x="7278" y="221"/>
                </a:lnTo>
                <a:lnTo>
                  <a:pt x="7279" y="170"/>
                </a:lnTo>
                <a:lnTo>
                  <a:pt x="7279" y="170"/>
                </a:lnTo>
                <a:lnTo>
                  <a:pt x="7280" y="204"/>
                </a:lnTo>
                <a:lnTo>
                  <a:pt x="7280" y="238"/>
                </a:lnTo>
                <a:lnTo>
                  <a:pt x="7281" y="255"/>
                </a:lnTo>
                <a:lnTo>
                  <a:pt x="7282" y="255"/>
                </a:lnTo>
                <a:lnTo>
                  <a:pt x="7282" y="272"/>
                </a:lnTo>
                <a:lnTo>
                  <a:pt x="7283" y="255"/>
                </a:lnTo>
                <a:lnTo>
                  <a:pt x="7283" y="238"/>
                </a:lnTo>
                <a:lnTo>
                  <a:pt x="7284" y="255"/>
                </a:lnTo>
                <a:lnTo>
                  <a:pt x="7284" y="272"/>
                </a:lnTo>
                <a:lnTo>
                  <a:pt x="7285" y="272"/>
                </a:lnTo>
                <a:lnTo>
                  <a:pt x="7286" y="272"/>
                </a:lnTo>
                <a:lnTo>
                  <a:pt x="7286" y="255"/>
                </a:lnTo>
                <a:lnTo>
                  <a:pt x="7287" y="238"/>
                </a:lnTo>
                <a:lnTo>
                  <a:pt x="7287" y="238"/>
                </a:lnTo>
                <a:lnTo>
                  <a:pt x="7288" y="238"/>
                </a:lnTo>
                <a:lnTo>
                  <a:pt x="7288" y="238"/>
                </a:lnTo>
                <a:lnTo>
                  <a:pt x="7289" y="221"/>
                </a:lnTo>
                <a:lnTo>
                  <a:pt x="7289" y="204"/>
                </a:lnTo>
                <a:lnTo>
                  <a:pt x="7290" y="221"/>
                </a:lnTo>
                <a:lnTo>
                  <a:pt x="7291" y="238"/>
                </a:lnTo>
                <a:lnTo>
                  <a:pt x="7291" y="255"/>
                </a:lnTo>
                <a:lnTo>
                  <a:pt x="7292" y="238"/>
                </a:lnTo>
                <a:lnTo>
                  <a:pt x="7292" y="255"/>
                </a:lnTo>
                <a:lnTo>
                  <a:pt x="7293" y="272"/>
                </a:lnTo>
                <a:lnTo>
                  <a:pt x="7293" y="255"/>
                </a:lnTo>
                <a:lnTo>
                  <a:pt x="7294" y="221"/>
                </a:lnTo>
                <a:lnTo>
                  <a:pt x="7295" y="187"/>
                </a:lnTo>
                <a:lnTo>
                  <a:pt x="7295" y="153"/>
                </a:lnTo>
                <a:lnTo>
                  <a:pt x="7296" y="153"/>
                </a:lnTo>
                <a:lnTo>
                  <a:pt x="7296" y="170"/>
                </a:lnTo>
                <a:lnTo>
                  <a:pt x="7297" y="272"/>
                </a:lnTo>
                <a:lnTo>
                  <a:pt x="7297" y="272"/>
                </a:lnTo>
                <a:lnTo>
                  <a:pt x="7298" y="255"/>
                </a:lnTo>
                <a:lnTo>
                  <a:pt x="7299" y="255"/>
                </a:lnTo>
                <a:lnTo>
                  <a:pt x="7299" y="272"/>
                </a:lnTo>
                <a:lnTo>
                  <a:pt x="7300" y="306"/>
                </a:lnTo>
                <a:lnTo>
                  <a:pt x="7301" y="289"/>
                </a:lnTo>
                <a:lnTo>
                  <a:pt x="7301" y="323"/>
                </a:lnTo>
                <a:lnTo>
                  <a:pt x="7302" y="323"/>
                </a:lnTo>
                <a:lnTo>
                  <a:pt x="7302" y="358"/>
                </a:lnTo>
                <a:lnTo>
                  <a:pt x="7303" y="358"/>
                </a:lnTo>
                <a:lnTo>
                  <a:pt x="7303" y="272"/>
                </a:lnTo>
                <a:lnTo>
                  <a:pt x="7304" y="221"/>
                </a:lnTo>
                <a:lnTo>
                  <a:pt x="7305" y="204"/>
                </a:lnTo>
                <a:lnTo>
                  <a:pt x="7305" y="204"/>
                </a:lnTo>
                <a:lnTo>
                  <a:pt x="7306" y="221"/>
                </a:lnTo>
                <a:lnTo>
                  <a:pt x="7306" y="238"/>
                </a:lnTo>
                <a:lnTo>
                  <a:pt x="7307" y="238"/>
                </a:lnTo>
                <a:lnTo>
                  <a:pt x="7307" y="238"/>
                </a:lnTo>
                <a:lnTo>
                  <a:pt x="7308" y="255"/>
                </a:lnTo>
                <a:lnTo>
                  <a:pt x="7309" y="238"/>
                </a:lnTo>
                <a:lnTo>
                  <a:pt x="7309" y="221"/>
                </a:lnTo>
                <a:lnTo>
                  <a:pt x="7310" y="204"/>
                </a:lnTo>
                <a:lnTo>
                  <a:pt x="7310" y="221"/>
                </a:lnTo>
                <a:lnTo>
                  <a:pt x="7311" y="204"/>
                </a:lnTo>
                <a:lnTo>
                  <a:pt x="7311" y="221"/>
                </a:lnTo>
                <a:lnTo>
                  <a:pt x="7312" y="221"/>
                </a:lnTo>
                <a:lnTo>
                  <a:pt x="7312" y="204"/>
                </a:lnTo>
                <a:lnTo>
                  <a:pt x="7313" y="204"/>
                </a:lnTo>
                <a:lnTo>
                  <a:pt x="7314" y="187"/>
                </a:lnTo>
                <a:lnTo>
                  <a:pt x="7314" y="170"/>
                </a:lnTo>
                <a:lnTo>
                  <a:pt x="7315" y="170"/>
                </a:lnTo>
                <a:lnTo>
                  <a:pt x="7315" y="153"/>
                </a:lnTo>
                <a:lnTo>
                  <a:pt x="7316" y="119"/>
                </a:lnTo>
                <a:lnTo>
                  <a:pt x="7316" y="119"/>
                </a:lnTo>
                <a:lnTo>
                  <a:pt x="7317" y="170"/>
                </a:lnTo>
                <a:lnTo>
                  <a:pt x="7318" y="187"/>
                </a:lnTo>
                <a:lnTo>
                  <a:pt x="7318" y="187"/>
                </a:lnTo>
                <a:lnTo>
                  <a:pt x="7319" y="187"/>
                </a:lnTo>
                <a:lnTo>
                  <a:pt x="7319" y="68"/>
                </a:lnTo>
                <a:lnTo>
                  <a:pt x="7320" y="51"/>
                </a:lnTo>
                <a:lnTo>
                  <a:pt x="7320" y="136"/>
                </a:lnTo>
                <a:lnTo>
                  <a:pt x="7321" y="221"/>
                </a:lnTo>
                <a:lnTo>
                  <a:pt x="7322" y="306"/>
                </a:lnTo>
                <a:lnTo>
                  <a:pt x="7322" y="306"/>
                </a:lnTo>
                <a:lnTo>
                  <a:pt x="7323" y="255"/>
                </a:lnTo>
                <a:lnTo>
                  <a:pt x="7323" y="272"/>
                </a:lnTo>
                <a:lnTo>
                  <a:pt x="7324" y="323"/>
                </a:lnTo>
                <a:lnTo>
                  <a:pt x="7324" y="391"/>
                </a:lnTo>
                <a:lnTo>
                  <a:pt x="7325" y="409"/>
                </a:lnTo>
                <a:lnTo>
                  <a:pt x="7326" y="426"/>
                </a:lnTo>
                <a:lnTo>
                  <a:pt x="7326" y="391"/>
                </a:lnTo>
                <a:lnTo>
                  <a:pt x="7327" y="323"/>
                </a:lnTo>
                <a:lnTo>
                  <a:pt x="7327" y="289"/>
                </a:lnTo>
                <a:lnTo>
                  <a:pt x="7328" y="289"/>
                </a:lnTo>
                <a:lnTo>
                  <a:pt x="7328" y="323"/>
                </a:lnTo>
                <a:lnTo>
                  <a:pt x="7329" y="255"/>
                </a:lnTo>
                <a:lnTo>
                  <a:pt x="7329" y="187"/>
                </a:lnTo>
                <a:lnTo>
                  <a:pt x="7330" y="170"/>
                </a:lnTo>
                <a:lnTo>
                  <a:pt x="7331" y="170"/>
                </a:lnTo>
                <a:lnTo>
                  <a:pt x="7331" y="170"/>
                </a:lnTo>
                <a:lnTo>
                  <a:pt x="7332" y="153"/>
                </a:lnTo>
                <a:lnTo>
                  <a:pt x="7332" y="136"/>
                </a:lnTo>
                <a:lnTo>
                  <a:pt x="7333" y="136"/>
                </a:lnTo>
                <a:lnTo>
                  <a:pt x="7334" y="153"/>
                </a:lnTo>
                <a:lnTo>
                  <a:pt x="7334" y="204"/>
                </a:lnTo>
                <a:lnTo>
                  <a:pt x="7335" y="221"/>
                </a:lnTo>
                <a:lnTo>
                  <a:pt x="7335" y="272"/>
                </a:lnTo>
                <a:lnTo>
                  <a:pt x="7336" y="289"/>
                </a:lnTo>
                <a:lnTo>
                  <a:pt x="7337" y="289"/>
                </a:lnTo>
                <a:lnTo>
                  <a:pt x="7337" y="289"/>
                </a:lnTo>
                <a:lnTo>
                  <a:pt x="7338" y="272"/>
                </a:lnTo>
                <a:lnTo>
                  <a:pt x="7338" y="272"/>
                </a:lnTo>
                <a:lnTo>
                  <a:pt x="7339" y="272"/>
                </a:lnTo>
                <a:lnTo>
                  <a:pt x="7339" y="323"/>
                </a:lnTo>
                <a:lnTo>
                  <a:pt x="7340" y="374"/>
                </a:lnTo>
                <a:lnTo>
                  <a:pt x="7341" y="391"/>
                </a:lnTo>
                <a:lnTo>
                  <a:pt x="7341" y="323"/>
                </a:lnTo>
                <a:lnTo>
                  <a:pt x="7342" y="170"/>
                </a:lnTo>
                <a:lnTo>
                  <a:pt x="7342" y="68"/>
                </a:lnTo>
                <a:lnTo>
                  <a:pt x="7343" y="153"/>
                </a:lnTo>
                <a:lnTo>
                  <a:pt x="7343" y="238"/>
                </a:lnTo>
                <a:lnTo>
                  <a:pt x="7344" y="340"/>
                </a:lnTo>
                <a:lnTo>
                  <a:pt x="7345" y="391"/>
                </a:lnTo>
                <a:lnTo>
                  <a:pt x="7345" y="426"/>
                </a:lnTo>
                <a:lnTo>
                  <a:pt x="7346" y="409"/>
                </a:lnTo>
                <a:lnTo>
                  <a:pt x="7346" y="306"/>
                </a:lnTo>
                <a:lnTo>
                  <a:pt x="7347" y="221"/>
                </a:lnTo>
                <a:lnTo>
                  <a:pt x="7347" y="238"/>
                </a:lnTo>
                <a:lnTo>
                  <a:pt x="7348" y="272"/>
                </a:lnTo>
                <a:lnTo>
                  <a:pt x="7349" y="272"/>
                </a:lnTo>
                <a:lnTo>
                  <a:pt x="7349" y="238"/>
                </a:lnTo>
                <a:lnTo>
                  <a:pt x="7350" y="187"/>
                </a:lnTo>
                <a:lnTo>
                  <a:pt x="7350" y="170"/>
                </a:lnTo>
                <a:lnTo>
                  <a:pt x="7351" y="187"/>
                </a:lnTo>
                <a:lnTo>
                  <a:pt x="7351" y="204"/>
                </a:lnTo>
                <a:lnTo>
                  <a:pt x="7352" y="221"/>
                </a:lnTo>
                <a:lnTo>
                  <a:pt x="7353" y="221"/>
                </a:lnTo>
                <a:lnTo>
                  <a:pt x="7353" y="204"/>
                </a:lnTo>
                <a:lnTo>
                  <a:pt x="7354" y="204"/>
                </a:lnTo>
                <a:lnTo>
                  <a:pt x="7354" y="221"/>
                </a:lnTo>
                <a:lnTo>
                  <a:pt x="7355" y="238"/>
                </a:lnTo>
                <a:lnTo>
                  <a:pt x="7355" y="238"/>
                </a:lnTo>
                <a:lnTo>
                  <a:pt x="7356" y="221"/>
                </a:lnTo>
                <a:lnTo>
                  <a:pt x="7356" y="221"/>
                </a:lnTo>
                <a:lnTo>
                  <a:pt x="7357" y="204"/>
                </a:lnTo>
                <a:lnTo>
                  <a:pt x="7358" y="204"/>
                </a:lnTo>
                <a:lnTo>
                  <a:pt x="7358" y="204"/>
                </a:lnTo>
                <a:lnTo>
                  <a:pt x="7359" y="204"/>
                </a:lnTo>
                <a:lnTo>
                  <a:pt x="7359" y="204"/>
                </a:lnTo>
                <a:lnTo>
                  <a:pt x="7360" y="221"/>
                </a:lnTo>
                <a:lnTo>
                  <a:pt x="7360" y="221"/>
                </a:lnTo>
                <a:lnTo>
                  <a:pt x="7361" y="204"/>
                </a:lnTo>
                <a:lnTo>
                  <a:pt x="7362" y="170"/>
                </a:lnTo>
                <a:lnTo>
                  <a:pt x="7362" y="153"/>
                </a:lnTo>
                <a:lnTo>
                  <a:pt x="7363" y="170"/>
                </a:lnTo>
                <a:lnTo>
                  <a:pt x="7363" y="204"/>
                </a:lnTo>
                <a:lnTo>
                  <a:pt x="7364" y="238"/>
                </a:lnTo>
                <a:lnTo>
                  <a:pt x="7364" y="204"/>
                </a:lnTo>
                <a:lnTo>
                  <a:pt x="7365" y="119"/>
                </a:lnTo>
                <a:lnTo>
                  <a:pt x="7366" y="102"/>
                </a:lnTo>
                <a:lnTo>
                  <a:pt x="7366" y="204"/>
                </a:lnTo>
                <a:lnTo>
                  <a:pt x="7367" y="272"/>
                </a:lnTo>
                <a:lnTo>
                  <a:pt x="7368" y="306"/>
                </a:lnTo>
                <a:lnTo>
                  <a:pt x="7368" y="306"/>
                </a:lnTo>
                <a:lnTo>
                  <a:pt x="7369" y="289"/>
                </a:lnTo>
                <a:lnTo>
                  <a:pt x="7369" y="272"/>
                </a:lnTo>
                <a:lnTo>
                  <a:pt x="7370" y="289"/>
                </a:lnTo>
                <a:lnTo>
                  <a:pt x="7370" y="340"/>
                </a:lnTo>
                <a:lnTo>
                  <a:pt x="7371" y="358"/>
                </a:lnTo>
                <a:lnTo>
                  <a:pt x="7372" y="358"/>
                </a:lnTo>
                <a:lnTo>
                  <a:pt x="7372" y="340"/>
                </a:lnTo>
                <a:lnTo>
                  <a:pt x="7373" y="289"/>
                </a:lnTo>
                <a:lnTo>
                  <a:pt x="7373" y="238"/>
                </a:lnTo>
                <a:lnTo>
                  <a:pt x="7374" y="238"/>
                </a:lnTo>
                <a:lnTo>
                  <a:pt x="7374" y="238"/>
                </a:lnTo>
                <a:lnTo>
                  <a:pt x="7375" y="204"/>
                </a:lnTo>
                <a:lnTo>
                  <a:pt x="7376" y="204"/>
                </a:lnTo>
                <a:lnTo>
                  <a:pt x="7376" y="187"/>
                </a:lnTo>
                <a:lnTo>
                  <a:pt x="7377" y="187"/>
                </a:lnTo>
                <a:lnTo>
                  <a:pt x="7377" y="187"/>
                </a:lnTo>
                <a:lnTo>
                  <a:pt x="7378" y="187"/>
                </a:lnTo>
                <a:lnTo>
                  <a:pt x="7378" y="187"/>
                </a:lnTo>
                <a:lnTo>
                  <a:pt x="7379" y="187"/>
                </a:lnTo>
                <a:lnTo>
                  <a:pt x="7379" y="187"/>
                </a:lnTo>
                <a:lnTo>
                  <a:pt x="7380" y="187"/>
                </a:lnTo>
                <a:lnTo>
                  <a:pt x="7381" y="187"/>
                </a:lnTo>
                <a:lnTo>
                  <a:pt x="7381" y="187"/>
                </a:lnTo>
                <a:lnTo>
                  <a:pt x="7382" y="204"/>
                </a:lnTo>
                <a:lnTo>
                  <a:pt x="7382" y="221"/>
                </a:lnTo>
                <a:lnTo>
                  <a:pt x="7383" y="238"/>
                </a:lnTo>
                <a:lnTo>
                  <a:pt x="7383" y="238"/>
                </a:lnTo>
                <a:lnTo>
                  <a:pt x="7384" y="238"/>
                </a:lnTo>
                <a:lnTo>
                  <a:pt x="7385" y="238"/>
                </a:lnTo>
                <a:lnTo>
                  <a:pt x="7385" y="255"/>
                </a:lnTo>
                <a:lnTo>
                  <a:pt x="7386" y="221"/>
                </a:lnTo>
                <a:lnTo>
                  <a:pt x="7386" y="187"/>
                </a:lnTo>
                <a:lnTo>
                  <a:pt x="7387" y="153"/>
                </a:lnTo>
                <a:lnTo>
                  <a:pt x="7387" y="221"/>
                </a:lnTo>
                <a:lnTo>
                  <a:pt x="7388" y="204"/>
                </a:lnTo>
                <a:lnTo>
                  <a:pt x="7389" y="153"/>
                </a:lnTo>
                <a:lnTo>
                  <a:pt x="7389" y="187"/>
                </a:lnTo>
                <a:lnTo>
                  <a:pt x="7390" y="238"/>
                </a:lnTo>
                <a:lnTo>
                  <a:pt x="7390" y="306"/>
                </a:lnTo>
                <a:lnTo>
                  <a:pt x="7391" y="306"/>
                </a:lnTo>
                <a:lnTo>
                  <a:pt x="7391" y="221"/>
                </a:lnTo>
                <a:lnTo>
                  <a:pt x="7392" y="238"/>
                </a:lnTo>
                <a:lnTo>
                  <a:pt x="7393" y="323"/>
                </a:lnTo>
                <a:lnTo>
                  <a:pt x="7393" y="391"/>
                </a:lnTo>
                <a:lnTo>
                  <a:pt x="7394" y="391"/>
                </a:lnTo>
                <a:lnTo>
                  <a:pt x="7394" y="374"/>
                </a:lnTo>
                <a:lnTo>
                  <a:pt x="7395" y="323"/>
                </a:lnTo>
                <a:lnTo>
                  <a:pt x="7395" y="289"/>
                </a:lnTo>
                <a:lnTo>
                  <a:pt x="7396" y="272"/>
                </a:lnTo>
                <a:lnTo>
                  <a:pt x="7396" y="255"/>
                </a:lnTo>
                <a:lnTo>
                  <a:pt x="7397" y="238"/>
                </a:lnTo>
                <a:lnTo>
                  <a:pt x="7398" y="238"/>
                </a:lnTo>
                <a:lnTo>
                  <a:pt x="7398" y="238"/>
                </a:lnTo>
                <a:lnTo>
                  <a:pt x="7399" y="238"/>
                </a:lnTo>
                <a:lnTo>
                  <a:pt x="7400" y="255"/>
                </a:lnTo>
                <a:lnTo>
                  <a:pt x="7400" y="272"/>
                </a:lnTo>
                <a:lnTo>
                  <a:pt x="7401" y="306"/>
                </a:lnTo>
                <a:lnTo>
                  <a:pt x="7401" y="306"/>
                </a:lnTo>
                <a:lnTo>
                  <a:pt x="7402" y="289"/>
                </a:lnTo>
                <a:lnTo>
                  <a:pt x="7402" y="255"/>
                </a:lnTo>
                <a:lnTo>
                  <a:pt x="7403" y="255"/>
                </a:lnTo>
                <a:lnTo>
                  <a:pt x="7404" y="255"/>
                </a:lnTo>
                <a:lnTo>
                  <a:pt x="7404" y="272"/>
                </a:lnTo>
                <a:lnTo>
                  <a:pt x="7405" y="272"/>
                </a:lnTo>
                <a:lnTo>
                  <a:pt x="7405" y="289"/>
                </a:lnTo>
                <a:lnTo>
                  <a:pt x="7406" y="272"/>
                </a:lnTo>
                <a:lnTo>
                  <a:pt x="7406" y="272"/>
                </a:lnTo>
                <a:lnTo>
                  <a:pt x="7407" y="238"/>
                </a:lnTo>
                <a:lnTo>
                  <a:pt x="7408" y="238"/>
                </a:lnTo>
                <a:lnTo>
                  <a:pt x="7408" y="255"/>
                </a:lnTo>
                <a:lnTo>
                  <a:pt x="7409" y="255"/>
                </a:lnTo>
                <a:lnTo>
                  <a:pt x="7409" y="289"/>
                </a:lnTo>
                <a:lnTo>
                  <a:pt x="7410" y="272"/>
                </a:lnTo>
                <a:lnTo>
                  <a:pt x="7410" y="204"/>
                </a:lnTo>
                <a:lnTo>
                  <a:pt x="7411" y="136"/>
                </a:lnTo>
                <a:lnTo>
                  <a:pt x="7412" y="136"/>
                </a:lnTo>
                <a:lnTo>
                  <a:pt x="7412" y="221"/>
                </a:lnTo>
                <a:lnTo>
                  <a:pt x="7413" y="289"/>
                </a:lnTo>
                <a:lnTo>
                  <a:pt x="7413" y="238"/>
                </a:lnTo>
                <a:lnTo>
                  <a:pt x="7414" y="238"/>
                </a:lnTo>
                <a:lnTo>
                  <a:pt x="7414" y="272"/>
                </a:lnTo>
                <a:lnTo>
                  <a:pt x="7415" y="289"/>
                </a:lnTo>
                <a:lnTo>
                  <a:pt x="7416" y="272"/>
                </a:lnTo>
                <a:lnTo>
                  <a:pt x="7416" y="238"/>
                </a:lnTo>
                <a:lnTo>
                  <a:pt x="7417" y="221"/>
                </a:lnTo>
                <a:lnTo>
                  <a:pt x="7417" y="238"/>
                </a:lnTo>
                <a:lnTo>
                  <a:pt x="7418" y="255"/>
                </a:lnTo>
                <a:lnTo>
                  <a:pt x="7418" y="255"/>
                </a:lnTo>
                <a:lnTo>
                  <a:pt x="7419" y="238"/>
                </a:lnTo>
                <a:lnTo>
                  <a:pt x="7419" y="255"/>
                </a:lnTo>
                <a:lnTo>
                  <a:pt x="7420" y="238"/>
                </a:lnTo>
                <a:lnTo>
                  <a:pt x="7421" y="238"/>
                </a:lnTo>
                <a:lnTo>
                  <a:pt x="7421" y="255"/>
                </a:lnTo>
                <a:lnTo>
                  <a:pt x="7422" y="255"/>
                </a:lnTo>
                <a:lnTo>
                  <a:pt x="7422" y="255"/>
                </a:lnTo>
                <a:lnTo>
                  <a:pt x="7423" y="238"/>
                </a:lnTo>
                <a:lnTo>
                  <a:pt x="7423" y="238"/>
                </a:lnTo>
                <a:lnTo>
                  <a:pt x="7424" y="238"/>
                </a:lnTo>
                <a:lnTo>
                  <a:pt x="7425" y="238"/>
                </a:lnTo>
                <a:lnTo>
                  <a:pt x="7425" y="238"/>
                </a:lnTo>
                <a:lnTo>
                  <a:pt x="7426" y="255"/>
                </a:lnTo>
                <a:lnTo>
                  <a:pt x="7426" y="255"/>
                </a:lnTo>
                <a:lnTo>
                  <a:pt x="7427" y="238"/>
                </a:lnTo>
                <a:lnTo>
                  <a:pt x="7427" y="221"/>
                </a:lnTo>
                <a:lnTo>
                  <a:pt x="7428" y="221"/>
                </a:lnTo>
                <a:lnTo>
                  <a:pt x="7429" y="204"/>
                </a:lnTo>
                <a:lnTo>
                  <a:pt x="7429" y="221"/>
                </a:lnTo>
                <a:lnTo>
                  <a:pt x="7430" y="221"/>
                </a:lnTo>
                <a:lnTo>
                  <a:pt x="7430" y="221"/>
                </a:lnTo>
                <a:lnTo>
                  <a:pt x="7431" y="238"/>
                </a:lnTo>
                <a:lnTo>
                  <a:pt x="7431" y="204"/>
                </a:lnTo>
                <a:lnTo>
                  <a:pt x="7432" y="136"/>
                </a:lnTo>
                <a:lnTo>
                  <a:pt x="7433" y="119"/>
                </a:lnTo>
                <a:lnTo>
                  <a:pt x="7433" y="187"/>
                </a:lnTo>
                <a:lnTo>
                  <a:pt x="7434" y="221"/>
                </a:lnTo>
                <a:lnTo>
                  <a:pt x="7435" y="221"/>
                </a:lnTo>
                <a:lnTo>
                  <a:pt x="7435" y="255"/>
                </a:lnTo>
                <a:lnTo>
                  <a:pt x="7436" y="289"/>
                </a:lnTo>
                <a:lnTo>
                  <a:pt x="7436" y="323"/>
                </a:lnTo>
                <a:lnTo>
                  <a:pt x="7437" y="323"/>
                </a:lnTo>
                <a:lnTo>
                  <a:pt x="7437" y="289"/>
                </a:lnTo>
                <a:lnTo>
                  <a:pt x="7438" y="289"/>
                </a:lnTo>
                <a:lnTo>
                  <a:pt x="7439" y="272"/>
                </a:lnTo>
                <a:lnTo>
                  <a:pt x="7439" y="289"/>
                </a:lnTo>
                <a:lnTo>
                  <a:pt x="7440" y="323"/>
                </a:lnTo>
                <a:lnTo>
                  <a:pt x="7440" y="323"/>
                </a:lnTo>
                <a:lnTo>
                  <a:pt x="7441" y="255"/>
                </a:lnTo>
                <a:lnTo>
                  <a:pt x="7441" y="204"/>
                </a:lnTo>
                <a:lnTo>
                  <a:pt x="7442" y="204"/>
                </a:lnTo>
                <a:lnTo>
                  <a:pt x="7442" y="204"/>
                </a:lnTo>
                <a:lnTo>
                  <a:pt x="7443" y="221"/>
                </a:lnTo>
                <a:lnTo>
                  <a:pt x="7444" y="221"/>
                </a:lnTo>
              </a:path>
            </a:pathLst>
          </a:custGeom>
          <a:noFill/>
          <a:ln w="6350" cap="flat">
            <a:solidFill>
              <a:schemeClr val="bg1">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8" name="Line 131">
            <a:extLst>
              <a:ext uri="{FF2B5EF4-FFF2-40B4-BE49-F238E27FC236}">
                <a16:creationId xmlns:a16="http://schemas.microsoft.com/office/drawing/2014/main" id="{92D13118-615B-41A9-B0A0-F74D7FE82F83}"/>
              </a:ext>
            </a:extLst>
          </p:cNvPr>
          <p:cNvSpPr>
            <a:spLocks noChangeShapeType="1"/>
          </p:cNvSpPr>
          <p:nvPr/>
        </p:nvSpPr>
        <p:spPr bwMode="auto">
          <a:xfrm>
            <a:off x="66797" y="6670899"/>
            <a:ext cx="11817351"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9" name="Line 132">
            <a:extLst>
              <a:ext uri="{FF2B5EF4-FFF2-40B4-BE49-F238E27FC236}">
                <a16:creationId xmlns:a16="http://schemas.microsoft.com/office/drawing/2014/main" id="{07374F07-E608-452F-A740-30F2E5156764}"/>
              </a:ext>
            </a:extLst>
          </p:cNvPr>
          <p:cNvSpPr>
            <a:spLocks noChangeShapeType="1"/>
          </p:cNvSpPr>
          <p:nvPr/>
        </p:nvSpPr>
        <p:spPr bwMode="auto">
          <a:xfrm flipV="1">
            <a:off x="66797"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0" name="Line 133">
            <a:extLst>
              <a:ext uri="{FF2B5EF4-FFF2-40B4-BE49-F238E27FC236}">
                <a16:creationId xmlns:a16="http://schemas.microsoft.com/office/drawing/2014/main" id="{68A0B200-2614-417A-8109-181B99418CDA}"/>
              </a:ext>
            </a:extLst>
          </p:cNvPr>
          <p:cNvSpPr>
            <a:spLocks noChangeShapeType="1"/>
          </p:cNvSpPr>
          <p:nvPr/>
        </p:nvSpPr>
        <p:spPr bwMode="auto">
          <a:xfrm flipV="1">
            <a:off x="1884484"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1" name="Line 134">
            <a:extLst>
              <a:ext uri="{FF2B5EF4-FFF2-40B4-BE49-F238E27FC236}">
                <a16:creationId xmlns:a16="http://schemas.microsoft.com/office/drawing/2014/main" id="{E4DF6774-D334-4A81-AD69-61A5584B2372}"/>
              </a:ext>
            </a:extLst>
          </p:cNvPr>
          <p:cNvSpPr>
            <a:spLocks noChangeShapeType="1"/>
          </p:cNvSpPr>
          <p:nvPr/>
        </p:nvSpPr>
        <p:spPr bwMode="auto">
          <a:xfrm flipV="1">
            <a:off x="3702172"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2" name="Line 135">
            <a:extLst>
              <a:ext uri="{FF2B5EF4-FFF2-40B4-BE49-F238E27FC236}">
                <a16:creationId xmlns:a16="http://schemas.microsoft.com/office/drawing/2014/main" id="{ACC43B3A-2D5D-4D33-A9B2-E5A90AE25C3F}"/>
              </a:ext>
            </a:extLst>
          </p:cNvPr>
          <p:cNvSpPr>
            <a:spLocks noChangeShapeType="1"/>
          </p:cNvSpPr>
          <p:nvPr/>
        </p:nvSpPr>
        <p:spPr bwMode="auto">
          <a:xfrm flipV="1">
            <a:off x="5521447"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3" name="Line 136">
            <a:extLst>
              <a:ext uri="{FF2B5EF4-FFF2-40B4-BE49-F238E27FC236}">
                <a16:creationId xmlns:a16="http://schemas.microsoft.com/office/drawing/2014/main" id="{846EE6F7-D3F1-445E-BD42-E0374A0BB037}"/>
              </a:ext>
            </a:extLst>
          </p:cNvPr>
          <p:cNvSpPr>
            <a:spLocks noChangeShapeType="1"/>
          </p:cNvSpPr>
          <p:nvPr/>
        </p:nvSpPr>
        <p:spPr bwMode="auto">
          <a:xfrm flipV="1">
            <a:off x="7339135"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4" name="Line 137">
            <a:extLst>
              <a:ext uri="{FF2B5EF4-FFF2-40B4-BE49-F238E27FC236}">
                <a16:creationId xmlns:a16="http://schemas.microsoft.com/office/drawing/2014/main" id="{E17477F6-A2C4-4150-B5E2-F77F217F814E}"/>
              </a:ext>
            </a:extLst>
          </p:cNvPr>
          <p:cNvSpPr>
            <a:spLocks noChangeShapeType="1"/>
          </p:cNvSpPr>
          <p:nvPr/>
        </p:nvSpPr>
        <p:spPr bwMode="auto">
          <a:xfrm flipV="1">
            <a:off x="9156822"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5" name="Line 138">
            <a:extLst>
              <a:ext uri="{FF2B5EF4-FFF2-40B4-BE49-F238E27FC236}">
                <a16:creationId xmlns:a16="http://schemas.microsoft.com/office/drawing/2014/main" id="{72FF161D-40CB-4ECE-8204-792769BDEF82}"/>
              </a:ext>
            </a:extLst>
          </p:cNvPr>
          <p:cNvSpPr>
            <a:spLocks noChangeShapeType="1"/>
          </p:cNvSpPr>
          <p:nvPr/>
        </p:nvSpPr>
        <p:spPr bwMode="auto">
          <a:xfrm flipV="1">
            <a:off x="10974510" y="6575649"/>
            <a:ext cx="0" cy="9525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6" name="Rectangle 140">
            <a:extLst>
              <a:ext uri="{FF2B5EF4-FFF2-40B4-BE49-F238E27FC236}">
                <a16:creationId xmlns:a16="http://schemas.microsoft.com/office/drawing/2014/main" id="{55307D9F-2D1A-4100-A833-D1AD5669414E}"/>
              </a:ext>
            </a:extLst>
          </p:cNvPr>
          <p:cNvSpPr>
            <a:spLocks noChangeArrowheads="1"/>
          </p:cNvSpPr>
          <p:nvPr/>
        </p:nvSpPr>
        <p:spPr bwMode="auto">
          <a:xfrm>
            <a:off x="31872" y="6715349"/>
            <a:ext cx="11906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7" name="Rectangle 141">
            <a:extLst>
              <a:ext uri="{FF2B5EF4-FFF2-40B4-BE49-F238E27FC236}">
                <a16:creationId xmlns:a16="http://schemas.microsoft.com/office/drawing/2014/main" id="{E3D0CE67-75BC-4157-B984-87763E96606B}"/>
              </a:ext>
            </a:extLst>
          </p:cNvPr>
          <p:cNvSpPr>
            <a:spLocks noChangeArrowheads="1"/>
          </p:cNvSpPr>
          <p:nvPr/>
        </p:nvSpPr>
        <p:spPr bwMode="auto">
          <a:xfrm>
            <a:off x="1768597" y="6715349"/>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2000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8" name="Rectangle 142">
            <a:extLst>
              <a:ext uri="{FF2B5EF4-FFF2-40B4-BE49-F238E27FC236}">
                <a16:creationId xmlns:a16="http://schemas.microsoft.com/office/drawing/2014/main" id="{807BF7B0-C09D-49B4-BB02-158B5726D089}"/>
              </a:ext>
            </a:extLst>
          </p:cNvPr>
          <p:cNvSpPr>
            <a:spLocks noChangeArrowheads="1"/>
          </p:cNvSpPr>
          <p:nvPr/>
        </p:nvSpPr>
        <p:spPr bwMode="auto">
          <a:xfrm>
            <a:off x="3581522" y="6715349"/>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4000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79" name="Rectangle 143">
            <a:extLst>
              <a:ext uri="{FF2B5EF4-FFF2-40B4-BE49-F238E27FC236}">
                <a16:creationId xmlns:a16="http://schemas.microsoft.com/office/drawing/2014/main" id="{69E1219B-A5D9-4EA0-BE52-708C933794D8}"/>
              </a:ext>
            </a:extLst>
          </p:cNvPr>
          <p:cNvSpPr>
            <a:spLocks noChangeArrowheads="1"/>
          </p:cNvSpPr>
          <p:nvPr/>
        </p:nvSpPr>
        <p:spPr bwMode="auto">
          <a:xfrm>
            <a:off x="5402384" y="6715349"/>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6000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0" name="Rectangle 144">
            <a:extLst>
              <a:ext uri="{FF2B5EF4-FFF2-40B4-BE49-F238E27FC236}">
                <a16:creationId xmlns:a16="http://schemas.microsoft.com/office/drawing/2014/main" id="{48A81482-A556-4B63-9243-7E8ADBBEFDEB}"/>
              </a:ext>
            </a:extLst>
          </p:cNvPr>
          <p:cNvSpPr>
            <a:spLocks noChangeArrowheads="1"/>
          </p:cNvSpPr>
          <p:nvPr/>
        </p:nvSpPr>
        <p:spPr bwMode="auto">
          <a:xfrm>
            <a:off x="7216897" y="6715349"/>
            <a:ext cx="315913"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8000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1" name="Rectangle 145">
            <a:extLst>
              <a:ext uri="{FF2B5EF4-FFF2-40B4-BE49-F238E27FC236}">
                <a16:creationId xmlns:a16="http://schemas.microsoft.com/office/drawing/2014/main" id="{26368FAC-781F-4C5D-90CD-5660456EDD33}"/>
              </a:ext>
            </a:extLst>
          </p:cNvPr>
          <p:cNvSpPr>
            <a:spLocks noChangeArrowheads="1"/>
          </p:cNvSpPr>
          <p:nvPr/>
        </p:nvSpPr>
        <p:spPr bwMode="auto">
          <a:xfrm>
            <a:off x="9002835" y="6715349"/>
            <a:ext cx="384175"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10000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2" name="Rectangle 146">
            <a:extLst>
              <a:ext uri="{FF2B5EF4-FFF2-40B4-BE49-F238E27FC236}">
                <a16:creationId xmlns:a16="http://schemas.microsoft.com/office/drawing/2014/main" id="{5E366618-BDC8-4976-9047-9ED2B9599963}"/>
              </a:ext>
            </a:extLst>
          </p:cNvPr>
          <p:cNvSpPr>
            <a:spLocks noChangeArrowheads="1"/>
          </p:cNvSpPr>
          <p:nvPr/>
        </p:nvSpPr>
        <p:spPr bwMode="auto">
          <a:xfrm>
            <a:off x="10817347" y="6715349"/>
            <a:ext cx="384175"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12000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83" name="Line 149">
            <a:extLst>
              <a:ext uri="{FF2B5EF4-FFF2-40B4-BE49-F238E27FC236}">
                <a16:creationId xmlns:a16="http://schemas.microsoft.com/office/drawing/2014/main" id="{C4EBB7C2-4292-46A3-98AC-1A8594456825}"/>
              </a:ext>
            </a:extLst>
          </p:cNvPr>
          <p:cNvSpPr>
            <a:spLocks noChangeShapeType="1"/>
          </p:cNvSpPr>
          <p:nvPr/>
        </p:nvSpPr>
        <p:spPr bwMode="auto">
          <a:xfrm>
            <a:off x="66797" y="6670899"/>
            <a:ext cx="127000" cy="0"/>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4" name="Freeform 155">
            <a:extLst>
              <a:ext uri="{FF2B5EF4-FFF2-40B4-BE49-F238E27FC236}">
                <a16:creationId xmlns:a16="http://schemas.microsoft.com/office/drawing/2014/main" id="{A2300EA7-260B-48B9-8990-0E8009D095A8}"/>
              </a:ext>
            </a:extLst>
          </p:cNvPr>
          <p:cNvSpPr>
            <a:spLocks/>
          </p:cNvSpPr>
          <p:nvPr/>
        </p:nvSpPr>
        <p:spPr bwMode="auto">
          <a:xfrm>
            <a:off x="66797" y="5812062"/>
            <a:ext cx="11817351" cy="757238"/>
          </a:xfrm>
          <a:custGeom>
            <a:avLst/>
            <a:gdLst>
              <a:gd name="T0" fmla="*/ 117 w 7444"/>
              <a:gd name="T1" fmla="*/ 306 h 477"/>
              <a:gd name="T2" fmla="*/ 233 w 7444"/>
              <a:gd name="T3" fmla="*/ 187 h 477"/>
              <a:gd name="T4" fmla="*/ 350 w 7444"/>
              <a:gd name="T5" fmla="*/ 221 h 477"/>
              <a:gd name="T6" fmla="*/ 467 w 7444"/>
              <a:gd name="T7" fmla="*/ 289 h 477"/>
              <a:gd name="T8" fmla="*/ 584 w 7444"/>
              <a:gd name="T9" fmla="*/ 187 h 477"/>
              <a:gd name="T10" fmla="*/ 701 w 7444"/>
              <a:gd name="T11" fmla="*/ 119 h 477"/>
              <a:gd name="T12" fmla="*/ 818 w 7444"/>
              <a:gd name="T13" fmla="*/ 255 h 477"/>
              <a:gd name="T14" fmla="*/ 934 w 7444"/>
              <a:gd name="T15" fmla="*/ 323 h 477"/>
              <a:gd name="T16" fmla="*/ 1051 w 7444"/>
              <a:gd name="T17" fmla="*/ 340 h 477"/>
              <a:gd name="T18" fmla="*/ 1168 w 7444"/>
              <a:gd name="T19" fmla="*/ 238 h 477"/>
              <a:gd name="T20" fmla="*/ 1285 w 7444"/>
              <a:gd name="T21" fmla="*/ 221 h 477"/>
              <a:gd name="T22" fmla="*/ 1401 w 7444"/>
              <a:gd name="T23" fmla="*/ 238 h 477"/>
              <a:gd name="T24" fmla="*/ 1518 w 7444"/>
              <a:gd name="T25" fmla="*/ 204 h 477"/>
              <a:gd name="T26" fmla="*/ 1635 w 7444"/>
              <a:gd name="T27" fmla="*/ 170 h 477"/>
              <a:gd name="T28" fmla="*/ 1752 w 7444"/>
              <a:gd name="T29" fmla="*/ 374 h 477"/>
              <a:gd name="T30" fmla="*/ 1869 w 7444"/>
              <a:gd name="T31" fmla="*/ 34 h 477"/>
              <a:gd name="T32" fmla="*/ 1986 w 7444"/>
              <a:gd name="T33" fmla="*/ 358 h 477"/>
              <a:gd name="T34" fmla="*/ 2103 w 7444"/>
              <a:gd name="T35" fmla="*/ 238 h 477"/>
              <a:gd name="T36" fmla="*/ 2219 w 7444"/>
              <a:gd name="T37" fmla="*/ 204 h 477"/>
              <a:gd name="T38" fmla="*/ 2336 w 7444"/>
              <a:gd name="T39" fmla="*/ 204 h 477"/>
              <a:gd name="T40" fmla="*/ 2453 w 7444"/>
              <a:gd name="T41" fmla="*/ 221 h 477"/>
              <a:gd name="T42" fmla="*/ 2570 w 7444"/>
              <a:gd name="T43" fmla="*/ 221 h 477"/>
              <a:gd name="T44" fmla="*/ 2687 w 7444"/>
              <a:gd name="T45" fmla="*/ 255 h 477"/>
              <a:gd name="T46" fmla="*/ 2803 w 7444"/>
              <a:gd name="T47" fmla="*/ 238 h 477"/>
              <a:gd name="T48" fmla="*/ 2920 w 7444"/>
              <a:gd name="T49" fmla="*/ 238 h 477"/>
              <a:gd name="T50" fmla="*/ 3037 w 7444"/>
              <a:gd name="T51" fmla="*/ 255 h 477"/>
              <a:gd name="T52" fmla="*/ 3154 w 7444"/>
              <a:gd name="T53" fmla="*/ 136 h 477"/>
              <a:gd name="T54" fmla="*/ 3271 w 7444"/>
              <a:gd name="T55" fmla="*/ 187 h 477"/>
              <a:gd name="T56" fmla="*/ 3387 w 7444"/>
              <a:gd name="T57" fmla="*/ 136 h 477"/>
              <a:gd name="T58" fmla="*/ 3504 w 7444"/>
              <a:gd name="T59" fmla="*/ 340 h 477"/>
              <a:gd name="T60" fmla="*/ 3621 w 7444"/>
              <a:gd name="T61" fmla="*/ 323 h 477"/>
              <a:gd name="T62" fmla="*/ 3738 w 7444"/>
              <a:gd name="T63" fmla="*/ 255 h 477"/>
              <a:gd name="T64" fmla="*/ 3855 w 7444"/>
              <a:gd name="T65" fmla="*/ 289 h 477"/>
              <a:gd name="T66" fmla="*/ 3972 w 7444"/>
              <a:gd name="T67" fmla="*/ 255 h 477"/>
              <a:gd name="T68" fmla="*/ 4088 w 7444"/>
              <a:gd name="T69" fmla="*/ 238 h 477"/>
              <a:gd name="T70" fmla="*/ 4205 w 7444"/>
              <a:gd name="T71" fmla="*/ 187 h 477"/>
              <a:gd name="T72" fmla="*/ 4322 w 7444"/>
              <a:gd name="T73" fmla="*/ 238 h 477"/>
              <a:gd name="T74" fmla="*/ 4439 w 7444"/>
              <a:gd name="T75" fmla="*/ 170 h 477"/>
              <a:gd name="T76" fmla="*/ 4555 w 7444"/>
              <a:gd name="T77" fmla="*/ 255 h 477"/>
              <a:gd name="T78" fmla="*/ 4672 w 7444"/>
              <a:gd name="T79" fmla="*/ 238 h 477"/>
              <a:gd name="T80" fmla="*/ 4789 w 7444"/>
              <a:gd name="T81" fmla="*/ 238 h 477"/>
              <a:gd name="T82" fmla="*/ 4906 w 7444"/>
              <a:gd name="T83" fmla="*/ 204 h 477"/>
              <a:gd name="T84" fmla="*/ 5023 w 7444"/>
              <a:gd name="T85" fmla="*/ 221 h 477"/>
              <a:gd name="T86" fmla="*/ 5140 w 7444"/>
              <a:gd name="T87" fmla="*/ 204 h 477"/>
              <a:gd name="T88" fmla="*/ 5256 w 7444"/>
              <a:gd name="T89" fmla="*/ 289 h 477"/>
              <a:gd name="T90" fmla="*/ 5373 w 7444"/>
              <a:gd name="T91" fmla="*/ 170 h 477"/>
              <a:gd name="T92" fmla="*/ 5490 w 7444"/>
              <a:gd name="T93" fmla="*/ 289 h 477"/>
              <a:gd name="T94" fmla="*/ 5607 w 7444"/>
              <a:gd name="T95" fmla="*/ 306 h 477"/>
              <a:gd name="T96" fmla="*/ 5723 w 7444"/>
              <a:gd name="T97" fmla="*/ 238 h 477"/>
              <a:gd name="T98" fmla="*/ 5840 w 7444"/>
              <a:gd name="T99" fmla="*/ 255 h 477"/>
              <a:gd name="T100" fmla="*/ 5957 w 7444"/>
              <a:gd name="T101" fmla="*/ 204 h 477"/>
              <a:gd name="T102" fmla="*/ 6074 w 7444"/>
              <a:gd name="T103" fmla="*/ 204 h 477"/>
              <a:gd name="T104" fmla="*/ 6191 w 7444"/>
              <a:gd name="T105" fmla="*/ 272 h 477"/>
              <a:gd name="T106" fmla="*/ 6308 w 7444"/>
              <a:gd name="T107" fmla="*/ 187 h 477"/>
              <a:gd name="T108" fmla="*/ 6424 w 7444"/>
              <a:gd name="T109" fmla="*/ 204 h 477"/>
              <a:gd name="T110" fmla="*/ 6541 w 7444"/>
              <a:gd name="T111" fmla="*/ 153 h 477"/>
              <a:gd name="T112" fmla="*/ 6658 w 7444"/>
              <a:gd name="T113" fmla="*/ 255 h 477"/>
              <a:gd name="T114" fmla="*/ 6775 w 7444"/>
              <a:gd name="T115" fmla="*/ 238 h 477"/>
              <a:gd name="T116" fmla="*/ 6892 w 7444"/>
              <a:gd name="T117" fmla="*/ 238 h 477"/>
              <a:gd name="T118" fmla="*/ 7008 w 7444"/>
              <a:gd name="T119" fmla="*/ 221 h 477"/>
              <a:gd name="T120" fmla="*/ 7125 w 7444"/>
              <a:gd name="T121" fmla="*/ 255 h 477"/>
              <a:gd name="T122" fmla="*/ 7242 w 7444"/>
              <a:gd name="T123" fmla="*/ 187 h 477"/>
              <a:gd name="T124" fmla="*/ 7359 w 7444"/>
              <a:gd name="T125" fmla="*/ 204 h 4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7444" h="477">
                <a:moveTo>
                  <a:pt x="0" y="187"/>
                </a:moveTo>
                <a:lnTo>
                  <a:pt x="1" y="187"/>
                </a:lnTo>
                <a:lnTo>
                  <a:pt x="2" y="187"/>
                </a:lnTo>
                <a:lnTo>
                  <a:pt x="2" y="187"/>
                </a:lnTo>
                <a:lnTo>
                  <a:pt x="3" y="187"/>
                </a:lnTo>
                <a:lnTo>
                  <a:pt x="4" y="204"/>
                </a:lnTo>
                <a:lnTo>
                  <a:pt x="4" y="187"/>
                </a:lnTo>
                <a:lnTo>
                  <a:pt x="5" y="204"/>
                </a:lnTo>
                <a:lnTo>
                  <a:pt x="5" y="204"/>
                </a:lnTo>
                <a:lnTo>
                  <a:pt x="6" y="221"/>
                </a:lnTo>
                <a:lnTo>
                  <a:pt x="6" y="221"/>
                </a:lnTo>
                <a:lnTo>
                  <a:pt x="7" y="238"/>
                </a:lnTo>
                <a:lnTo>
                  <a:pt x="8" y="238"/>
                </a:lnTo>
                <a:lnTo>
                  <a:pt x="8" y="221"/>
                </a:lnTo>
                <a:lnTo>
                  <a:pt x="9" y="221"/>
                </a:lnTo>
                <a:lnTo>
                  <a:pt x="9" y="221"/>
                </a:lnTo>
                <a:lnTo>
                  <a:pt x="10" y="204"/>
                </a:lnTo>
                <a:lnTo>
                  <a:pt x="10" y="187"/>
                </a:lnTo>
                <a:lnTo>
                  <a:pt x="11" y="170"/>
                </a:lnTo>
                <a:lnTo>
                  <a:pt x="11" y="204"/>
                </a:lnTo>
                <a:lnTo>
                  <a:pt x="12" y="238"/>
                </a:lnTo>
                <a:lnTo>
                  <a:pt x="13" y="255"/>
                </a:lnTo>
                <a:lnTo>
                  <a:pt x="13" y="238"/>
                </a:lnTo>
                <a:lnTo>
                  <a:pt x="14" y="187"/>
                </a:lnTo>
                <a:lnTo>
                  <a:pt x="14" y="221"/>
                </a:lnTo>
                <a:lnTo>
                  <a:pt x="15" y="323"/>
                </a:lnTo>
                <a:lnTo>
                  <a:pt x="15" y="323"/>
                </a:lnTo>
                <a:lnTo>
                  <a:pt x="16" y="323"/>
                </a:lnTo>
                <a:lnTo>
                  <a:pt x="17" y="255"/>
                </a:lnTo>
                <a:lnTo>
                  <a:pt x="17" y="238"/>
                </a:lnTo>
                <a:lnTo>
                  <a:pt x="18" y="204"/>
                </a:lnTo>
                <a:lnTo>
                  <a:pt x="18" y="204"/>
                </a:lnTo>
                <a:lnTo>
                  <a:pt x="19" y="272"/>
                </a:lnTo>
                <a:lnTo>
                  <a:pt x="19" y="340"/>
                </a:lnTo>
                <a:lnTo>
                  <a:pt x="20" y="374"/>
                </a:lnTo>
                <a:lnTo>
                  <a:pt x="21" y="358"/>
                </a:lnTo>
                <a:lnTo>
                  <a:pt x="21" y="289"/>
                </a:lnTo>
                <a:lnTo>
                  <a:pt x="22" y="272"/>
                </a:lnTo>
                <a:lnTo>
                  <a:pt x="22" y="221"/>
                </a:lnTo>
                <a:lnTo>
                  <a:pt x="23" y="221"/>
                </a:lnTo>
                <a:lnTo>
                  <a:pt x="23" y="204"/>
                </a:lnTo>
                <a:lnTo>
                  <a:pt x="24" y="221"/>
                </a:lnTo>
                <a:lnTo>
                  <a:pt x="25" y="238"/>
                </a:lnTo>
                <a:lnTo>
                  <a:pt x="25" y="255"/>
                </a:lnTo>
                <a:lnTo>
                  <a:pt x="26" y="255"/>
                </a:lnTo>
                <a:lnTo>
                  <a:pt x="26" y="272"/>
                </a:lnTo>
                <a:lnTo>
                  <a:pt x="27" y="289"/>
                </a:lnTo>
                <a:lnTo>
                  <a:pt x="27" y="289"/>
                </a:lnTo>
                <a:lnTo>
                  <a:pt x="28" y="272"/>
                </a:lnTo>
                <a:lnTo>
                  <a:pt x="28" y="272"/>
                </a:lnTo>
                <a:lnTo>
                  <a:pt x="29" y="272"/>
                </a:lnTo>
                <a:lnTo>
                  <a:pt x="30" y="255"/>
                </a:lnTo>
                <a:lnTo>
                  <a:pt x="30" y="272"/>
                </a:lnTo>
                <a:lnTo>
                  <a:pt x="31" y="255"/>
                </a:lnTo>
                <a:lnTo>
                  <a:pt x="31" y="255"/>
                </a:lnTo>
                <a:lnTo>
                  <a:pt x="32" y="255"/>
                </a:lnTo>
                <a:lnTo>
                  <a:pt x="32" y="272"/>
                </a:lnTo>
                <a:lnTo>
                  <a:pt x="33" y="272"/>
                </a:lnTo>
                <a:lnTo>
                  <a:pt x="34" y="272"/>
                </a:lnTo>
                <a:lnTo>
                  <a:pt x="34" y="272"/>
                </a:lnTo>
                <a:lnTo>
                  <a:pt x="35" y="238"/>
                </a:lnTo>
                <a:lnTo>
                  <a:pt x="35" y="221"/>
                </a:lnTo>
                <a:lnTo>
                  <a:pt x="36" y="187"/>
                </a:lnTo>
                <a:lnTo>
                  <a:pt x="37" y="221"/>
                </a:lnTo>
                <a:lnTo>
                  <a:pt x="37" y="187"/>
                </a:lnTo>
                <a:lnTo>
                  <a:pt x="38" y="187"/>
                </a:lnTo>
                <a:lnTo>
                  <a:pt x="38" y="255"/>
                </a:lnTo>
                <a:lnTo>
                  <a:pt x="39" y="289"/>
                </a:lnTo>
                <a:lnTo>
                  <a:pt x="40" y="289"/>
                </a:lnTo>
                <a:lnTo>
                  <a:pt x="40" y="238"/>
                </a:lnTo>
                <a:lnTo>
                  <a:pt x="41" y="170"/>
                </a:lnTo>
                <a:lnTo>
                  <a:pt x="41" y="153"/>
                </a:lnTo>
                <a:lnTo>
                  <a:pt x="42" y="187"/>
                </a:lnTo>
                <a:lnTo>
                  <a:pt x="42" y="272"/>
                </a:lnTo>
                <a:lnTo>
                  <a:pt x="43" y="289"/>
                </a:lnTo>
                <a:lnTo>
                  <a:pt x="44" y="272"/>
                </a:lnTo>
                <a:lnTo>
                  <a:pt x="44" y="255"/>
                </a:lnTo>
                <a:lnTo>
                  <a:pt x="45" y="238"/>
                </a:lnTo>
                <a:lnTo>
                  <a:pt x="45" y="255"/>
                </a:lnTo>
                <a:lnTo>
                  <a:pt x="46" y="272"/>
                </a:lnTo>
                <a:lnTo>
                  <a:pt x="46" y="272"/>
                </a:lnTo>
                <a:lnTo>
                  <a:pt x="47" y="238"/>
                </a:lnTo>
                <a:lnTo>
                  <a:pt x="48" y="238"/>
                </a:lnTo>
                <a:lnTo>
                  <a:pt x="48" y="221"/>
                </a:lnTo>
                <a:lnTo>
                  <a:pt x="49" y="238"/>
                </a:lnTo>
                <a:lnTo>
                  <a:pt x="49" y="238"/>
                </a:lnTo>
                <a:lnTo>
                  <a:pt x="50" y="238"/>
                </a:lnTo>
                <a:lnTo>
                  <a:pt x="50" y="238"/>
                </a:lnTo>
                <a:lnTo>
                  <a:pt x="51" y="238"/>
                </a:lnTo>
                <a:lnTo>
                  <a:pt x="52" y="238"/>
                </a:lnTo>
                <a:lnTo>
                  <a:pt x="52" y="255"/>
                </a:lnTo>
                <a:lnTo>
                  <a:pt x="53" y="255"/>
                </a:lnTo>
                <a:lnTo>
                  <a:pt x="53" y="238"/>
                </a:lnTo>
                <a:lnTo>
                  <a:pt x="54" y="238"/>
                </a:lnTo>
                <a:lnTo>
                  <a:pt x="54" y="221"/>
                </a:lnTo>
                <a:lnTo>
                  <a:pt x="55" y="238"/>
                </a:lnTo>
                <a:lnTo>
                  <a:pt x="55" y="255"/>
                </a:lnTo>
                <a:lnTo>
                  <a:pt x="56" y="255"/>
                </a:lnTo>
                <a:lnTo>
                  <a:pt x="57" y="238"/>
                </a:lnTo>
                <a:lnTo>
                  <a:pt x="57" y="187"/>
                </a:lnTo>
                <a:lnTo>
                  <a:pt x="58" y="187"/>
                </a:lnTo>
                <a:lnTo>
                  <a:pt x="58" y="170"/>
                </a:lnTo>
                <a:lnTo>
                  <a:pt x="59" y="204"/>
                </a:lnTo>
                <a:lnTo>
                  <a:pt x="59" y="255"/>
                </a:lnTo>
                <a:lnTo>
                  <a:pt x="60" y="238"/>
                </a:lnTo>
                <a:lnTo>
                  <a:pt x="61" y="255"/>
                </a:lnTo>
                <a:lnTo>
                  <a:pt x="61" y="255"/>
                </a:lnTo>
                <a:lnTo>
                  <a:pt x="62" y="255"/>
                </a:lnTo>
                <a:lnTo>
                  <a:pt x="62" y="255"/>
                </a:lnTo>
                <a:lnTo>
                  <a:pt x="63" y="272"/>
                </a:lnTo>
                <a:lnTo>
                  <a:pt x="63" y="272"/>
                </a:lnTo>
                <a:lnTo>
                  <a:pt x="64" y="358"/>
                </a:lnTo>
                <a:lnTo>
                  <a:pt x="65" y="374"/>
                </a:lnTo>
                <a:lnTo>
                  <a:pt x="65" y="391"/>
                </a:lnTo>
                <a:lnTo>
                  <a:pt x="66" y="340"/>
                </a:lnTo>
                <a:lnTo>
                  <a:pt x="66" y="272"/>
                </a:lnTo>
                <a:lnTo>
                  <a:pt x="67" y="221"/>
                </a:lnTo>
                <a:lnTo>
                  <a:pt x="67" y="153"/>
                </a:lnTo>
                <a:lnTo>
                  <a:pt x="68" y="170"/>
                </a:lnTo>
                <a:lnTo>
                  <a:pt x="69" y="204"/>
                </a:lnTo>
                <a:lnTo>
                  <a:pt x="69" y="255"/>
                </a:lnTo>
                <a:lnTo>
                  <a:pt x="70" y="272"/>
                </a:lnTo>
                <a:lnTo>
                  <a:pt x="71" y="272"/>
                </a:lnTo>
                <a:lnTo>
                  <a:pt x="71" y="272"/>
                </a:lnTo>
                <a:lnTo>
                  <a:pt x="72" y="272"/>
                </a:lnTo>
                <a:lnTo>
                  <a:pt x="72" y="238"/>
                </a:lnTo>
                <a:lnTo>
                  <a:pt x="73" y="238"/>
                </a:lnTo>
                <a:lnTo>
                  <a:pt x="73" y="238"/>
                </a:lnTo>
                <a:lnTo>
                  <a:pt x="74" y="255"/>
                </a:lnTo>
                <a:lnTo>
                  <a:pt x="75" y="272"/>
                </a:lnTo>
                <a:lnTo>
                  <a:pt x="75" y="289"/>
                </a:lnTo>
                <a:lnTo>
                  <a:pt x="76" y="289"/>
                </a:lnTo>
                <a:lnTo>
                  <a:pt x="76" y="255"/>
                </a:lnTo>
                <a:lnTo>
                  <a:pt x="77" y="238"/>
                </a:lnTo>
                <a:lnTo>
                  <a:pt x="77" y="238"/>
                </a:lnTo>
                <a:lnTo>
                  <a:pt x="78" y="255"/>
                </a:lnTo>
                <a:lnTo>
                  <a:pt x="78" y="255"/>
                </a:lnTo>
                <a:lnTo>
                  <a:pt x="79" y="255"/>
                </a:lnTo>
                <a:lnTo>
                  <a:pt x="80" y="255"/>
                </a:lnTo>
                <a:lnTo>
                  <a:pt x="80" y="238"/>
                </a:lnTo>
                <a:lnTo>
                  <a:pt x="81" y="221"/>
                </a:lnTo>
                <a:lnTo>
                  <a:pt x="81" y="221"/>
                </a:lnTo>
                <a:lnTo>
                  <a:pt x="82" y="136"/>
                </a:lnTo>
                <a:lnTo>
                  <a:pt x="82" y="187"/>
                </a:lnTo>
                <a:lnTo>
                  <a:pt x="83" y="221"/>
                </a:lnTo>
                <a:lnTo>
                  <a:pt x="84" y="221"/>
                </a:lnTo>
                <a:lnTo>
                  <a:pt x="84" y="289"/>
                </a:lnTo>
                <a:lnTo>
                  <a:pt x="85" y="289"/>
                </a:lnTo>
                <a:lnTo>
                  <a:pt x="85" y="306"/>
                </a:lnTo>
                <a:lnTo>
                  <a:pt x="86" y="255"/>
                </a:lnTo>
                <a:lnTo>
                  <a:pt x="86" y="204"/>
                </a:lnTo>
                <a:lnTo>
                  <a:pt x="87" y="204"/>
                </a:lnTo>
                <a:lnTo>
                  <a:pt x="88" y="255"/>
                </a:lnTo>
                <a:lnTo>
                  <a:pt x="88" y="289"/>
                </a:lnTo>
                <a:lnTo>
                  <a:pt x="89" y="306"/>
                </a:lnTo>
                <a:lnTo>
                  <a:pt x="89" y="289"/>
                </a:lnTo>
                <a:lnTo>
                  <a:pt x="90" y="255"/>
                </a:lnTo>
                <a:lnTo>
                  <a:pt x="90" y="238"/>
                </a:lnTo>
                <a:lnTo>
                  <a:pt x="91" y="238"/>
                </a:lnTo>
                <a:lnTo>
                  <a:pt x="92" y="238"/>
                </a:lnTo>
                <a:lnTo>
                  <a:pt x="92" y="255"/>
                </a:lnTo>
                <a:lnTo>
                  <a:pt x="93" y="221"/>
                </a:lnTo>
                <a:lnTo>
                  <a:pt x="93" y="204"/>
                </a:lnTo>
                <a:lnTo>
                  <a:pt x="94" y="204"/>
                </a:lnTo>
                <a:lnTo>
                  <a:pt x="94" y="204"/>
                </a:lnTo>
                <a:lnTo>
                  <a:pt x="95" y="221"/>
                </a:lnTo>
                <a:lnTo>
                  <a:pt x="95" y="221"/>
                </a:lnTo>
                <a:lnTo>
                  <a:pt x="96" y="221"/>
                </a:lnTo>
                <a:lnTo>
                  <a:pt x="97" y="238"/>
                </a:lnTo>
                <a:lnTo>
                  <a:pt x="97" y="238"/>
                </a:lnTo>
                <a:lnTo>
                  <a:pt x="98" y="255"/>
                </a:lnTo>
                <a:lnTo>
                  <a:pt x="98" y="255"/>
                </a:lnTo>
                <a:lnTo>
                  <a:pt x="99" y="238"/>
                </a:lnTo>
                <a:lnTo>
                  <a:pt x="99" y="238"/>
                </a:lnTo>
                <a:lnTo>
                  <a:pt x="100" y="238"/>
                </a:lnTo>
                <a:lnTo>
                  <a:pt x="101" y="238"/>
                </a:lnTo>
                <a:lnTo>
                  <a:pt x="101" y="255"/>
                </a:lnTo>
                <a:lnTo>
                  <a:pt x="102" y="238"/>
                </a:lnTo>
                <a:lnTo>
                  <a:pt x="103" y="221"/>
                </a:lnTo>
                <a:lnTo>
                  <a:pt x="103" y="204"/>
                </a:lnTo>
                <a:lnTo>
                  <a:pt x="104" y="204"/>
                </a:lnTo>
                <a:lnTo>
                  <a:pt x="104" y="187"/>
                </a:lnTo>
                <a:lnTo>
                  <a:pt x="105" y="221"/>
                </a:lnTo>
                <a:lnTo>
                  <a:pt x="105" y="272"/>
                </a:lnTo>
                <a:lnTo>
                  <a:pt x="106" y="221"/>
                </a:lnTo>
                <a:lnTo>
                  <a:pt x="107" y="255"/>
                </a:lnTo>
                <a:lnTo>
                  <a:pt x="107" y="255"/>
                </a:lnTo>
                <a:lnTo>
                  <a:pt x="108" y="255"/>
                </a:lnTo>
                <a:lnTo>
                  <a:pt x="108" y="255"/>
                </a:lnTo>
                <a:lnTo>
                  <a:pt x="109" y="255"/>
                </a:lnTo>
                <a:lnTo>
                  <a:pt x="109" y="272"/>
                </a:lnTo>
                <a:lnTo>
                  <a:pt x="110" y="323"/>
                </a:lnTo>
                <a:lnTo>
                  <a:pt x="111" y="374"/>
                </a:lnTo>
                <a:lnTo>
                  <a:pt x="111" y="409"/>
                </a:lnTo>
                <a:lnTo>
                  <a:pt x="112" y="374"/>
                </a:lnTo>
                <a:lnTo>
                  <a:pt x="112" y="289"/>
                </a:lnTo>
                <a:lnTo>
                  <a:pt x="113" y="187"/>
                </a:lnTo>
                <a:lnTo>
                  <a:pt x="113" y="153"/>
                </a:lnTo>
                <a:lnTo>
                  <a:pt x="114" y="170"/>
                </a:lnTo>
                <a:lnTo>
                  <a:pt x="115" y="221"/>
                </a:lnTo>
                <a:lnTo>
                  <a:pt x="115" y="255"/>
                </a:lnTo>
                <a:lnTo>
                  <a:pt x="116" y="255"/>
                </a:lnTo>
                <a:lnTo>
                  <a:pt x="116" y="289"/>
                </a:lnTo>
                <a:lnTo>
                  <a:pt x="117" y="306"/>
                </a:lnTo>
                <a:lnTo>
                  <a:pt x="117" y="272"/>
                </a:lnTo>
                <a:lnTo>
                  <a:pt x="118" y="238"/>
                </a:lnTo>
                <a:lnTo>
                  <a:pt x="118" y="204"/>
                </a:lnTo>
                <a:lnTo>
                  <a:pt x="119" y="204"/>
                </a:lnTo>
                <a:lnTo>
                  <a:pt x="120" y="221"/>
                </a:lnTo>
                <a:lnTo>
                  <a:pt x="120" y="238"/>
                </a:lnTo>
                <a:lnTo>
                  <a:pt x="121" y="255"/>
                </a:lnTo>
                <a:lnTo>
                  <a:pt x="121" y="255"/>
                </a:lnTo>
                <a:lnTo>
                  <a:pt x="122" y="255"/>
                </a:lnTo>
                <a:lnTo>
                  <a:pt x="122" y="255"/>
                </a:lnTo>
                <a:lnTo>
                  <a:pt x="123" y="238"/>
                </a:lnTo>
                <a:lnTo>
                  <a:pt x="124" y="221"/>
                </a:lnTo>
                <a:lnTo>
                  <a:pt x="124" y="187"/>
                </a:lnTo>
                <a:lnTo>
                  <a:pt x="125" y="187"/>
                </a:lnTo>
                <a:lnTo>
                  <a:pt x="125" y="170"/>
                </a:lnTo>
                <a:lnTo>
                  <a:pt x="126" y="187"/>
                </a:lnTo>
                <a:lnTo>
                  <a:pt x="126" y="255"/>
                </a:lnTo>
                <a:lnTo>
                  <a:pt x="127" y="238"/>
                </a:lnTo>
                <a:lnTo>
                  <a:pt x="128" y="119"/>
                </a:lnTo>
                <a:lnTo>
                  <a:pt x="128" y="102"/>
                </a:lnTo>
                <a:lnTo>
                  <a:pt x="129" y="204"/>
                </a:lnTo>
                <a:lnTo>
                  <a:pt x="129" y="272"/>
                </a:lnTo>
                <a:lnTo>
                  <a:pt x="130" y="306"/>
                </a:lnTo>
                <a:lnTo>
                  <a:pt x="130" y="272"/>
                </a:lnTo>
                <a:lnTo>
                  <a:pt x="131" y="221"/>
                </a:lnTo>
                <a:lnTo>
                  <a:pt x="132" y="204"/>
                </a:lnTo>
                <a:lnTo>
                  <a:pt x="132" y="255"/>
                </a:lnTo>
                <a:lnTo>
                  <a:pt x="133" y="289"/>
                </a:lnTo>
                <a:lnTo>
                  <a:pt x="133" y="340"/>
                </a:lnTo>
                <a:lnTo>
                  <a:pt x="134" y="358"/>
                </a:lnTo>
                <a:lnTo>
                  <a:pt x="134" y="306"/>
                </a:lnTo>
                <a:lnTo>
                  <a:pt x="135" y="272"/>
                </a:lnTo>
                <a:lnTo>
                  <a:pt x="136" y="255"/>
                </a:lnTo>
                <a:lnTo>
                  <a:pt x="136" y="272"/>
                </a:lnTo>
                <a:lnTo>
                  <a:pt x="137" y="255"/>
                </a:lnTo>
                <a:lnTo>
                  <a:pt x="138" y="238"/>
                </a:lnTo>
                <a:lnTo>
                  <a:pt x="138" y="221"/>
                </a:lnTo>
                <a:lnTo>
                  <a:pt x="139" y="187"/>
                </a:lnTo>
                <a:lnTo>
                  <a:pt x="139" y="204"/>
                </a:lnTo>
                <a:lnTo>
                  <a:pt x="140" y="187"/>
                </a:lnTo>
                <a:lnTo>
                  <a:pt x="140" y="204"/>
                </a:lnTo>
                <a:lnTo>
                  <a:pt x="141" y="204"/>
                </a:lnTo>
                <a:lnTo>
                  <a:pt x="142" y="204"/>
                </a:lnTo>
                <a:lnTo>
                  <a:pt x="142" y="204"/>
                </a:lnTo>
                <a:lnTo>
                  <a:pt x="143" y="204"/>
                </a:lnTo>
                <a:lnTo>
                  <a:pt x="143" y="221"/>
                </a:lnTo>
                <a:lnTo>
                  <a:pt x="144" y="221"/>
                </a:lnTo>
                <a:lnTo>
                  <a:pt x="144" y="221"/>
                </a:lnTo>
                <a:lnTo>
                  <a:pt x="145" y="221"/>
                </a:lnTo>
                <a:lnTo>
                  <a:pt x="145" y="238"/>
                </a:lnTo>
                <a:lnTo>
                  <a:pt x="146" y="221"/>
                </a:lnTo>
                <a:lnTo>
                  <a:pt x="147" y="221"/>
                </a:lnTo>
                <a:lnTo>
                  <a:pt x="147" y="221"/>
                </a:lnTo>
                <a:lnTo>
                  <a:pt x="148" y="170"/>
                </a:lnTo>
                <a:lnTo>
                  <a:pt x="148" y="153"/>
                </a:lnTo>
                <a:lnTo>
                  <a:pt x="149" y="187"/>
                </a:lnTo>
                <a:lnTo>
                  <a:pt x="149" y="221"/>
                </a:lnTo>
                <a:lnTo>
                  <a:pt x="150" y="238"/>
                </a:lnTo>
                <a:lnTo>
                  <a:pt x="151" y="153"/>
                </a:lnTo>
                <a:lnTo>
                  <a:pt x="151" y="153"/>
                </a:lnTo>
                <a:lnTo>
                  <a:pt x="152" y="187"/>
                </a:lnTo>
                <a:lnTo>
                  <a:pt x="152" y="306"/>
                </a:lnTo>
                <a:lnTo>
                  <a:pt x="153" y="358"/>
                </a:lnTo>
                <a:lnTo>
                  <a:pt x="153" y="323"/>
                </a:lnTo>
                <a:lnTo>
                  <a:pt x="154" y="272"/>
                </a:lnTo>
                <a:lnTo>
                  <a:pt x="155" y="221"/>
                </a:lnTo>
                <a:lnTo>
                  <a:pt x="155" y="204"/>
                </a:lnTo>
                <a:lnTo>
                  <a:pt x="156" y="238"/>
                </a:lnTo>
                <a:lnTo>
                  <a:pt x="156" y="374"/>
                </a:lnTo>
                <a:lnTo>
                  <a:pt x="157" y="426"/>
                </a:lnTo>
                <a:lnTo>
                  <a:pt x="157" y="391"/>
                </a:lnTo>
                <a:lnTo>
                  <a:pt x="158" y="358"/>
                </a:lnTo>
                <a:lnTo>
                  <a:pt x="159" y="289"/>
                </a:lnTo>
                <a:lnTo>
                  <a:pt x="159" y="221"/>
                </a:lnTo>
                <a:lnTo>
                  <a:pt x="160" y="204"/>
                </a:lnTo>
                <a:lnTo>
                  <a:pt x="160" y="187"/>
                </a:lnTo>
                <a:lnTo>
                  <a:pt x="161" y="187"/>
                </a:lnTo>
                <a:lnTo>
                  <a:pt x="161" y="204"/>
                </a:lnTo>
                <a:lnTo>
                  <a:pt x="162" y="204"/>
                </a:lnTo>
                <a:lnTo>
                  <a:pt x="162" y="221"/>
                </a:lnTo>
                <a:lnTo>
                  <a:pt x="163" y="255"/>
                </a:lnTo>
                <a:lnTo>
                  <a:pt x="164" y="255"/>
                </a:lnTo>
                <a:lnTo>
                  <a:pt x="164" y="272"/>
                </a:lnTo>
                <a:lnTo>
                  <a:pt x="165" y="238"/>
                </a:lnTo>
                <a:lnTo>
                  <a:pt x="165" y="221"/>
                </a:lnTo>
                <a:lnTo>
                  <a:pt x="166" y="221"/>
                </a:lnTo>
                <a:lnTo>
                  <a:pt x="166" y="255"/>
                </a:lnTo>
                <a:lnTo>
                  <a:pt x="167" y="272"/>
                </a:lnTo>
                <a:lnTo>
                  <a:pt x="168" y="272"/>
                </a:lnTo>
                <a:lnTo>
                  <a:pt x="168" y="255"/>
                </a:lnTo>
                <a:lnTo>
                  <a:pt x="169" y="238"/>
                </a:lnTo>
                <a:lnTo>
                  <a:pt x="170" y="255"/>
                </a:lnTo>
                <a:lnTo>
                  <a:pt x="170" y="238"/>
                </a:lnTo>
                <a:lnTo>
                  <a:pt x="171" y="255"/>
                </a:lnTo>
                <a:lnTo>
                  <a:pt x="171" y="238"/>
                </a:lnTo>
                <a:lnTo>
                  <a:pt x="172" y="221"/>
                </a:lnTo>
                <a:lnTo>
                  <a:pt x="172" y="255"/>
                </a:lnTo>
                <a:lnTo>
                  <a:pt x="173" y="204"/>
                </a:lnTo>
                <a:lnTo>
                  <a:pt x="174" y="187"/>
                </a:lnTo>
                <a:lnTo>
                  <a:pt x="174" y="187"/>
                </a:lnTo>
                <a:lnTo>
                  <a:pt x="175" y="153"/>
                </a:lnTo>
                <a:lnTo>
                  <a:pt x="175" y="238"/>
                </a:lnTo>
                <a:lnTo>
                  <a:pt x="176" y="323"/>
                </a:lnTo>
                <a:lnTo>
                  <a:pt x="176" y="340"/>
                </a:lnTo>
                <a:lnTo>
                  <a:pt x="177" y="255"/>
                </a:lnTo>
                <a:lnTo>
                  <a:pt x="178" y="170"/>
                </a:lnTo>
                <a:lnTo>
                  <a:pt x="178" y="187"/>
                </a:lnTo>
                <a:lnTo>
                  <a:pt x="179" y="221"/>
                </a:lnTo>
                <a:lnTo>
                  <a:pt x="179" y="255"/>
                </a:lnTo>
                <a:lnTo>
                  <a:pt x="180" y="323"/>
                </a:lnTo>
                <a:lnTo>
                  <a:pt x="180" y="323"/>
                </a:lnTo>
                <a:lnTo>
                  <a:pt x="181" y="272"/>
                </a:lnTo>
                <a:lnTo>
                  <a:pt x="182" y="255"/>
                </a:lnTo>
                <a:lnTo>
                  <a:pt x="182" y="272"/>
                </a:lnTo>
                <a:lnTo>
                  <a:pt x="183" y="255"/>
                </a:lnTo>
                <a:lnTo>
                  <a:pt x="183" y="238"/>
                </a:lnTo>
                <a:lnTo>
                  <a:pt x="184" y="204"/>
                </a:lnTo>
                <a:lnTo>
                  <a:pt x="184" y="187"/>
                </a:lnTo>
                <a:lnTo>
                  <a:pt x="185" y="187"/>
                </a:lnTo>
                <a:lnTo>
                  <a:pt x="185" y="204"/>
                </a:lnTo>
                <a:lnTo>
                  <a:pt x="186" y="221"/>
                </a:lnTo>
                <a:lnTo>
                  <a:pt x="187" y="221"/>
                </a:lnTo>
                <a:lnTo>
                  <a:pt x="187" y="221"/>
                </a:lnTo>
                <a:lnTo>
                  <a:pt x="188" y="238"/>
                </a:lnTo>
                <a:lnTo>
                  <a:pt x="188" y="255"/>
                </a:lnTo>
                <a:lnTo>
                  <a:pt x="189" y="289"/>
                </a:lnTo>
                <a:lnTo>
                  <a:pt x="189" y="272"/>
                </a:lnTo>
                <a:lnTo>
                  <a:pt x="190" y="238"/>
                </a:lnTo>
                <a:lnTo>
                  <a:pt x="191" y="238"/>
                </a:lnTo>
                <a:lnTo>
                  <a:pt x="191" y="238"/>
                </a:lnTo>
                <a:lnTo>
                  <a:pt x="192" y="221"/>
                </a:lnTo>
                <a:lnTo>
                  <a:pt x="192" y="238"/>
                </a:lnTo>
                <a:lnTo>
                  <a:pt x="193" y="221"/>
                </a:lnTo>
                <a:lnTo>
                  <a:pt x="193" y="221"/>
                </a:lnTo>
                <a:lnTo>
                  <a:pt x="194" y="238"/>
                </a:lnTo>
                <a:lnTo>
                  <a:pt x="195" y="255"/>
                </a:lnTo>
                <a:lnTo>
                  <a:pt x="195" y="272"/>
                </a:lnTo>
                <a:lnTo>
                  <a:pt x="196" y="187"/>
                </a:lnTo>
                <a:lnTo>
                  <a:pt x="196" y="136"/>
                </a:lnTo>
                <a:lnTo>
                  <a:pt x="197" y="221"/>
                </a:lnTo>
                <a:lnTo>
                  <a:pt x="197" y="323"/>
                </a:lnTo>
                <a:lnTo>
                  <a:pt x="198" y="306"/>
                </a:lnTo>
                <a:lnTo>
                  <a:pt x="199" y="255"/>
                </a:lnTo>
                <a:lnTo>
                  <a:pt x="199" y="238"/>
                </a:lnTo>
                <a:lnTo>
                  <a:pt x="200" y="204"/>
                </a:lnTo>
                <a:lnTo>
                  <a:pt x="200" y="204"/>
                </a:lnTo>
                <a:lnTo>
                  <a:pt x="201" y="272"/>
                </a:lnTo>
                <a:lnTo>
                  <a:pt x="201" y="358"/>
                </a:lnTo>
                <a:lnTo>
                  <a:pt x="202" y="374"/>
                </a:lnTo>
                <a:lnTo>
                  <a:pt x="203" y="374"/>
                </a:lnTo>
                <a:lnTo>
                  <a:pt x="203" y="306"/>
                </a:lnTo>
                <a:lnTo>
                  <a:pt x="204" y="255"/>
                </a:lnTo>
                <a:lnTo>
                  <a:pt x="205" y="187"/>
                </a:lnTo>
                <a:lnTo>
                  <a:pt x="205" y="187"/>
                </a:lnTo>
                <a:lnTo>
                  <a:pt x="206" y="221"/>
                </a:lnTo>
                <a:lnTo>
                  <a:pt x="206" y="255"/>
                </a:lnTo>
                <a:lnTo>
                  <a:pt x="207" y="238"/>
                </a:lnTo>
                <a:lnTo>
                  <a:pt x="207" y="238"/>
                </a:lnTo>
                <a:lnTo>
                  <a:pt x="208" y="221"/>
                </a:lnTo>
                <a:lnTo>
                  <a:pt x="208" y="238"/>
                </a:lnTo>
                <a:lnTo>
                  <a:pt x="209" y="221"/>
                </a:lnTo>
                <a:lnTo>
                  <a:pt x="210" y="221"/>
                </a:lnTo>
                <a:lnTo>
                  <a:pt x="210" y="221"/>
                </a:lnTo>
                <a:lnTo>
                  <a:pt x="211" y="238"/>
                </a:lnTo>
                <a:lnTo>
                  <a:pt x="211" y="238"/>
                </a:lnTo>
                <a:lnTo>
                  <a:pt x="212" y="221"/>
                </a:lnTo>
                <a:lnTo>
                  <a:pt x="212" y="238"/>
                </a:lnTo>
                <a:lnTo>
                  <a:pt x="213" y="221"/>
                </a:lnTo>
                <a:lnTo>
                  <a:pt x="214" y="238"/>
                </a:lnTo>
                <a:lnTo>
                  <a:pt x="214" y="221"/>
                </a:lnTo>
                <a:lnTo>
                  <a:pt x="215" y="221"/>
                </a:lnTo>
                <a:lnTo>
                  <a:pt x="215" y="221"/>
                </a:lnTo>
                <a:lnTo>
                  <a:pt x="216" y="221"/>
                </a:lnTo>
                <a:lnTo>
                  <a:pt x="216" y="221"/>
                </a:lnTo>
                <a:lnTo>
                  <a:pt x="217" y="187"/>
                </a:lnTo>
                <a:lnTo>
                  <a:pt x="218" y="204"/>
                </a:lnTo>
                <a:lnTo>
                  <a:pt x="218" y="289"/>
                </a:lnTo>
                <a:lnTo>
                  <a:pt x="219" y="221"/>
                </a:lnTo>
                <a:lnTo>
                  <a:pt x="219" y="119"/>
                </a:lnTo>
                <a:lnTo>
                  <a:pt x="220" y="102"/>
                </a:lnTo>
                <a:lnTo>
                  <a:pt x="220" y="170"/>
                </a:lnTo>
                <a:lnTo>
                  <a:pt x="221" y="238"/>
                </a:lnTo>
                <a:lnTo>
                  <a:pt x="222" y="289"/>
                </a:lnTo>
                <a:lnTo>
                  <a:pt x="222" y="272"/>
                </a:lnTo>
                <a:lnTo>
                  <a:pt x="223" y="255"/>
                </a:lnTo>
                <a:lnTo>
                  <a:pt x="223" y="255"/>
                </a:lnTo>
                <a:lnTo>
                  <a:pt x="224" y="289"/>
                </a:lnTo>
                <a:lnTo>
                  <a:pt x="224" y="323"/>
                </a:lnTo>
                <a:lnTo>
                  <a:pt x="225" y="358"/>
                </a:lnTo>
                <a:lnTo>
                  <a:pt x="225" y="409"/>
                </a:lnTo>
                <a:lnTo>
                  <a:pt x="226" y="391"/>
                </a:lnTo>
                <a:lnTo>
                  <a:pt x="227" y="340"/>
                </a:lnTo>
                <a:lnTo>
                  <a:pt x="227" y="272"/>
                </a:lnTo>
                <a:lnTo>
                  <a:pt x="228" y="238"/>
                </a:lnTo>
                <a:lnTo>
                  <a:pt x="228" y="238"/>
                </a:lnTo>
                <a:lnTo>
                  <a:pt x="229" y="221"/>
                </a:lnTo>
                <a:lnTo>
                  <a:pt x="229" y="204"/>
                </a:lnTo>
                <a:lnTo>
                  <a:pt x="230" y="187"/>
                </a:lnTo>
                <a:lnTo>
                  <a:pt x="231" y="170"/>
                </a:lnTo>
                <a:lnTo>
                  <a:pt x="231" y="170"/>
                </a:lnTo>
                <a:lnTo>
                  <a:pt x="232" y="170"/>
                </a:lnTo>
                <a:lnTo>
                  <a:pt x="232" y="170"/>
                </a:lnTo>
                <a:lnTo>
                  <a:pt x="233" y="187"/>
                </a:lnTo>
                <a:lnTo>
                  <a:pt x="233" y="187"/>
                </a:lnTo>
                <a:lnTo>
                  <a:pt x="234" y="204"/>
                </a:lnTo>
                <a:lnTo>
                  <a:pt x="235" y="204"/>
                </a:lnTo>
                <a:lnTo>
                  <a:pt x="235" y="221"/>
                </a:lnTo>
                <a:lnTo>
                  <a:pt x="236" y="238"/>
                </a:lnTo>
                <a:lnTo>
                  <a:pt x="237" y="221"/>
                </a:lnTo>
                <a:lnTo>
                  <a:pt x="237" y="221"/>
                </a:lnTo>
                <a:lnTo>
                  <a:pt x="238" y="238"/>
                </a:lnTo>
                <a:lnTo>
                  <a:pt x="238" y="255"/>
                </a:lnTo>
                <a:lnTo>
                  <a:pt x="239" y="255"/>
                </a:lnTo>
                <a:lnTo>
                  <a:pt x="239" y="221"/>
                </a:lnTo>
                <a:lnTo>
                  <a:pt x="240" y="204"/>
                </a:lnTo>
                <a:lnTo>
                  <a:pt x="241" y="187"/>
                </a:lnTo>
                <a:lnTo>
                  <a:pt x="241" y="238"/>
                </a:lnTo>
                <a:lnTo>
                  <a:pt x="242" y="238"/>
                </a:lnTo>
                <a:lnTo>
                  <a:pt x="242" y="221"/>
                </a:lnTo>
                <a:lnTo>
                  <a:pt x="243" y="238"/>
                </a:lnTo>
                <a:lnTo>
                  <a:pt x="243" y="187"/>
                </a:lnTo>
                <a:lnTo>
                  <a:pt x="244" y="238"/>
                </a:lnTo>
                <a:lnTo>
                  <a:pt x="245" y="323"/>
                </a:lnTo>
                <a:lnTo>
                  <a:pt x="245" y="340"/>
                </a:lnTo>
                <a:lnTo>
                  <a:pt x="246" y="255"/>
                </a:lnTo>
                <a:lnTo>
                  <a:pt x="246" y="221"/>
                </a:lnTo>
                <a:lnTo>
                  <a:pt x="247" y="255"/>
                </a:lnTo>
                <a:lnTo>
                  <a:pt x="247" y="323"/>
                </a:lnTo>
                <a:lnTo>
                  <a:pt x="248" y="426"/>
                </a:lnTo>
                <a:lnTo>
                  <a:pt x="249" y="409"/>
                </a:lnTo>
                <a:lnTo>
                  <a:pt x="249" y="391"/>
                </a:lnTo>
                <a:lnTo>
                  <a:pt x="250" y="289"/>
                </a:lnTo>
                <a:lnTo>
                  <a:pt x="250" y="204"/>
                </a:lnTo>
                <a:lnTo>
                  <a:pt x="251" y="153"/>
                </a:lnTo>
                <a:lnTo>
                  <a:pt x="251" y="170"/>
                </a:lnTo>
                <a:lnTo>
                  <a:pt x="252" y="187"/>
                </a:lnTo>
                <a:lnTo>
                  <a:pt x="252" y="255"/>
                </a:lnTo>
                <a:lnTo>
                  <a:pt x="253" y="272"/>
                </a:lnTo>
                <a:lnTo>
                  <a:pt x="254" y="272"/>
                </a:lnTo>
                <a:lnTo>
                  <a:pt x="254" y="272"/>
                </a:lnTo>
                <a:lnTo>
                  <a:pt x="255" y="255"/>
                </a:lnTo>
                <a:lnTo>
                  <a:pt x="255" y="255"/>
                </a:lnTo>
                <a:lnTo>
                  <a:pt x="256" y="221"/>
                </a:lnTo>
                <a:lnTo>
                  <a:pt x="256" y="221"/>
                </a:lnTo>
                <a:lnTo>
                  <a:pt x="257" y="221"/>
                </a:lnTo>
                <a:lnTo>
                  <a:pt x="258" y="238"/>
                </a:lnTo>
                <a:lnTo>
                  <a:pt x="258" y="238"/>
                </a:lnTo>
                <a:lnTo>
                  <a:pt x="259" y="272"/>
                </a:lnTo>
                <a:lnTo>
                  <a:pt x="259" y="272"/>
                </a:lnTo>
                <a:lnTo>
                  <a:pt x="260" y="255"/>
                </a:lnTo>
                <a:lnTo>
                  <a:pt x="260" y="238"/>
                </a:lnTo>
                <a:lnTo>
                  <a:pt x="261" y="238"/>
                </a:lnTo>
                <a:lnTo>
                  <a:pt x="262" y="238"/>
                </a:lnTo>
                <a:lnTo>
                  <a:pt x="262" y="238"/>
                </a:lnTo>
                <a:lnTo>
                  <a:pt x="263" y="238"/>
                </a:lnTo>
                <a:lnTo>
                  <a:pt x="263" y="255"/>
                </a:lnTo>
                <a:lnTo>
                  <a:pt x="264" y="255"/>
                </a:lnTo>
                <a:lnTo>
                  <a:pt x="264" y="204"/>
                </a:lnTo>
                <a:lnTo>
                  <a:pt x="265" y="153"/>
                </a:lnTo>
                <a:lnTo>
                  <a:pt x="266" y="170"/>
                </a:lnTo>
                <a:lnTo>
                  <a:pt x="266" y="221"/>
                </a:lnTo>
                <a:lnTo>
                  <a:pt x="267" y="255"/>
                </a:lnTo>
                <a:lnTo>
                  <a:pt x="267" y="306"/>
                </a:lnTo>
                <a:lnTo>
                  <a:pt x="268" y="289"/>
                </a:lnTo>
                <a:lnTo>
                  <a:pt x="268" y="272"/>
                </a:lnTo>
                <a:lnTo>
                  <a:pt x="269" y="221"/>
                </a:lnTo>
                <a:lnTo>
                  <a:pt x="270" y="204"/>
                </a:lnTo>
                <a:lnTo>
                  <a:pt x="270" y="204"/>
                </a:lnTo>
                <a:lnTo>
                  <a:pt x="271" y="221"/>
                </a:lnTo>
                <a:lnTo>
                  <a:pt x="272" y="272"/>
                </a:lnTo>
                <a:lnTo>
                  <a:pt x="272" y="272"/>
                </a:lnTo>
                <a:lnTo>
                  <a:pt x="273" y="238"/>
                </a:lnTo>
                <a:lnTo>
                  <a:pt x="273" y="221"/>
                </a:lnTo>
                <a:lnTo>
                  <a:pt x="274" y="255"/>
                </a:lnTo>
                <a:lnTo>
                  <a:pt x="274" y="238"/>
                </a:lnTo>
                <a:lnTo>
                  <a:pt x="275" y="238"/>
                </a:lnTo>
                <a:lnTo>
                  <a:pt x="275" y="238"/>
                </a:lnTo>
                <a:lnTo>
                  <a:pt x="276" y="238"/>
                </a:lnTo>
                <a:lnTo>
                  <a:pt x="277" y="238"/>
                </a:lnTo>
                <a:lnTo>
                  <a:pt x="277" y="221"/>
                </a:lnTo>
                <a:lnTo>
                  <a:pt x="278" y="238"/>
                </a:lnTo>
                <a:lnTo>
                  <a:pt x="278" y="221"/>
                </a:lnTo>
                <a:lnTo>
                  <a:pt x="279" y="238"/>
                </a:lnTo>
                <a:lnTo>
                  <a:pt x="279" y="238"/>
                </a:lnTo>
                <a:lnTo>
                  <a:pt x="280" y="238"/>
                </a:lnTo>
                <a:lnTo>
                  <a:pt x="281" y="221"/>
                </a:lnTo>
                <a:lnTo>
                  <a:pt x="281" y="238"/>
                </a:lnTo>
                <a:lnTo>
                  <a:pt x="282" y="255"/>
                </a:lnTo>
                <a:lnTo>
                  <a:pt x="282" y="238"/>
                </a:lnTo>
                <a:lnTo>
                  <a:pt x="283" y="221"/>
                </a:lnTo>
                <a:lnTo>
                  <a:pt x="283" y="221"/>
                </a:lnTo>
                <a:lnTo>
                  <a:pt x="284" y="238"/>
                </a:lnTo>
                <a:lnTo>
                  <a:pt x="285" y="238"/>
                </a:lnTo>
                <a:lnTo>
                  <a:pt x="285" y="221"/>
                </a:lnTo>
                <a:lnTo>
                  <a:pt x="286" y="204"/>
                </a:lnTo>
                <a:lnTo>
                  <a:pt x="286" y="204"/>
                </a:lnTo>
                <a:lnTo>
                  <a:pt x="287" y="187"/>
                </a:lnTo>
                <a:lnTo>
                  <a:pt x="287" y="170"/>
                </a:lnTo>
                <a:lnTo>
                  <a:pt x="288" y="102"/>
                </a:lnTo>
                <a:lnTo>
                  <a:pt x="289" y="102"/>
                </a:lnTo>
                <a:lnTo>
                  <a:pt x="289" y="221"/>
                </a:lnTo>
                <a:lnTo>
                  <a:pt x="290" y="289"/>
                </a:lnTo>
                <a:lnTo>
                  <a:pt x="290" y="323"/>
                </a:lnTo>
                <a:lnTo>
                  <a:pt x="291" y="323"/>
                </a:lnTo>
                <a:lnTo>
                  <a:pt x="291" y="306"/>
                </a:lnTo>
                <a:lnTo>
                  <a:pt x="292" y="289"/>
                </a:lnTo>
                <a:lnTo>
                  <a:pt x="292" y="289"/>
                </a:lnTo>
                <a:lnTo>
                  <a:pt x="293" y="358"/>
                </a:lnTo>
                <a:lnTo>
                  <a:pt x="294" y="391"/>
                </a:lnTo>
                <a:lnTo>
                  <a:pt x="294" y="409"/>
                </a:lnTo>
                <a:lnTo>
                  <a:pt x="295" y="358"/>
                </a:lnTo>
                <a:lnTo>
                  <a:pt x="295" y="255"/>
                </a:lnTo>
                <a:lnTo>
                  <a:pt x="296" y="204"/>
                </a:lnTo>
                <a:lnTo>
                  <a:pt x="296" y="170"/>
                </a:lnTo>
                <a:lnTo>
                  <a:pt x="297" y="187"/>
                </a:lnTo>
                <a:lnTo>
                  <a:pt x="298" y="221"/>
                </a:lnTo>
                <a:lnTo>
                  <a:pt x="298" y="238"/>
                </a:lnTo>
                <a:lnTo>
                  <a:pt x="299" y="238"/>
                </a:lnTo>
                <a:lnTo>
                  <a:pt x="299" y="238"/>
                </a:lnTo>
                <a:lnTo>
                  <a:pt x="300" y="221"/>
                </a:lnTo>
                <a:lnTo>
                  <a:pt x="300" y="221"/>
                </a:lnTo>
                <a:lnTo>
                  <a:pt x="301" y="204"/>
                </a:lnTo>
                <a:lnTo>
                  <a:pt x="302" y="221"/>
                </a:lnTo>
                <a:lnTo>
                  <a:pt x="302" y="204"/>
                </a:lnTo>
                <a:lnTo>
                  <a:pt x="303" y="204"/>
                </a:lnTo>
                <a:lnTo>
                  <a:pt x="304" y="204"/>
                </a:lnTo>
                <a:lnTo>
                  <a:pt x="304" y="204"/>
                </a:lnTo>
                <a:lnTo>
                  <a:pt x="305" y="204"/>
                </a:lnTo>
                <a:lnTo>
                  <a:pt x="305" y="221"/>
                </a:lnTo>
                <a:lnTo>
                  <a:pt x="306" y="221"/>
                </a:lnTo>
                <a:lnTo>
                  <a:pt x="306" y="238"/>
                </a:lnTo>
                <a:lnTo>
                  <a:pt x="307" y="238"/>
                </a:lnTo>
                <a:lnTo>
                  <a:pt x="308" y="238"/>
                </a:lnTo>
                <a:lnTo>
                  <a:pt x="308" y="204"/>
                </a:lnTo>
                <a:lnTo>
                  <a:pt x="309" y="187"/>
                </a:lnTo>
                <a:lnTo>
                  <a:pt x="309" y="204"/>
                </a:lnTo>
                <a:lnTo>
                  <a:pt x="310" y="255"/>
                </a:lnTo>
                <a:lnTo>
                  <a:pt x="310" y="255"/>
                </a:lnTo>
                <a:lnTo>
                  <a:pt x="311" y="187"/>
                </a:lnTo>
                <a:lnTo>
                  <a:pt x="312" y="153"/>
                </a:lnTo>
                <a:lnTo>
                  <a:pt x="312" y="204"/>
                </a:lnTo>
                <a:lnTo>
                  <a:pt x="313" y="272"/>
                </a:lnTo>
                <a:lnTo>
                  <a:pt x="313" y="340"/>
                </a:lnTo>
                <a:lnTo>
                  <a:pt x="314" y="289"/>
                </a:lnTo>
                <a:lnTo>
                  <a:pt x="314" y="221"/>
                </a:lnTo>
                <a:lnTo>
                  <a:pt x="315" y="221"/>
                </a:lnTo>
                <a:lnTo>
                  <a:pt x="315" y="238"/>
                </a:lnTo>
                <a:lnTo>
                  <a:pt x="316" y="289"/>
                </a:lnTo>
                <a:lnTo>
                  <a:pt x="317" y="340"/>
                </a:lnTo>
                <a:lnTo>
                  <a:pt x="317" y="340"/>
                </a:lnTo>
                <a:lnTo>
                  <a:pt x="318" y="323"/>
                </a:lnTo>
                <a:lnTo>
                  <a:pt x="318" y="289"/>
                </a:lnTo>
                <a:lnTo>
                  <a:pt x="319" y="289"/>
                </a:lnTo>
                <a:lnTo>
                  <a:pt x="319" y="238"/>
                </a:lnTo>
                <a:lnTo>
                  <a:pt x="320" y="238"/>
                </a:lnTo>
                <a:lnTo>
                  <a:pt x="321" y="221"/>
                </a:lnTo>
                <a:lnTo>
                  <a:pt x="321" y="221"/>
                </a:lnTo>
                <a:lnTo>
                  <a:pt x="322" y="204"/>
                </a:lnTo>
                <a:lnTo>
                  <a:pt x="322" y="204"/>
                </a:lnTo>
                <a:lnTo>
                  <a:pt x="323" y="187"/>
                </a:lnTo>
                <a:lnTo>
                  <a:pt x="323" y="204"/>
                </a:lnTo>
                <a:lnTo>
                  <a:pt x="324" y="204"/>
                </a:lnTo>
                <a:lnTo>
                  <a:pt x="325" y="187"/>
                </a:lnTo>
                <a:lnTo>
                  <a:pt x="325" y="204"/>
                </a:lnTo>
                <a:lnTo>
                  <a:pt x="326" y="204"/>
                </a:lnTo>
                <a:lnTo>
                  <a:pt x="326" y="221"/>
                </a:lnTo>
                <a:lnTo>
                  <a:pt x="327" y="238"/>
                </a:lnTo>
                <a:lnTo>
                  <a:pt x="327" y="255"/>
                </a:lnTo>
                <a:lnTo>
                  <a:pt x="328" y="272"/>
                </a:lnTo>
                <a:lnTo>
                  <a:pt x="329" y="272"/>
                </a:lnTo>
                <a:lnTo>
                  <a:pt x="329" y="289"/>
                </a:lnTo>
                <a:lnTo>
                  <a:pt x="330" y="323"/>
                </a:lnTo>
                <a:lnTo>
                  <a:pt x="330" y="289"/>
                </a:lnTo>
                <a:lnTo>
                  <a:pt x="331" y="289"/>
                </a:lnTo>
                <a:lnTo>
                  <a:pt x="331" y="340"/>
                </a:lnTo>
                <a:lnTo>
                  <a:pt x="332" y="374"/>
                </a:lnTo>
                <a:lnTo>
                  <a:pt x="333" y="358"/>
                </a:lnTo>
                <a:lnTo>
                  <a:pt x="333" y="272"/>
                </a:lnTo>
                <a:lnTo>
                  <a:pt x="334" y="153"/>
                </a:lnTo>
                <a:lnTo>
                  <a:pt x="334" y="221"/>
                </a:lnTo>
                <a:lnTo>
                  <a:pt x="335" y="272"/>
                </a:lnTo>
                <a:lnTo>
                  <a:pt x="335" y="289"/>
                </a:lnTo>
                <a:lnTo>
                  <a:pt x="336" y="255"/>
                </a:lnTo>
                <a:lnTo>
                  <a:pt x="337" y="255"/>
                </a:lnTo>
                <a:lnTo>
                  <a:pt x="337" y="255"/>
                </a:lnTo>
                <a:lnTo>
                  <a:pt x="338" y="238"/>
                </a:lnTo>
                <a:lnTo>
                  <a:pt x="339" y="255"/>
                </a:lnTo>
                <a:lnTo>
                  <a:pt x="339" y="289"/>
                </a:lnTo>
                <a:lnTo>
                  <a:pt x="340" y="323"/>
                </a:lnTo>
                <a:lnTo>
                  <a:pt x="340" y="340"/>
                </a:lnTo>
                <a:lnTo>
                  <a:pt x="341" y="340"/>
                </a:lnTo>
                <a:lnTo>
                  <a:pt x="341" y="272"/>
                </a:lnTo>
                <a:lnTo>
                  <a:pt x="342" y="187"/>
                </a:lnTo>
                <a:lnTo>
                  <a:pt x="342" y="136"/>
                </a:lnTo>
                <a:lnTo>
                  <a:pt x="343" y="170"/>
                </a:lnTo>
                <a:lnTo>
                  <a:pt x="344" y="204"/>
                </a:lnTo>
                <a:lnTo>
                  <a:pt x="344" y="238"/>
                </a:lnTo>
                <a:lnTo>
                  <a:pt x="345" y="238"/>
                </a:lnTo>
                <a:lnTo>
                  <a:pt x="345" y="204"/>
                </a:lnTo>
                <a:lnTo>
                  <a:pt x="346" y="221"/>
                </a:lnTo>
                <a:lnTo>
                  <a:pt x="346" y="221"/>
                </a:lnTo>
                <a:lnTo>
                  <a:pt x="347" y="221"/>
                </a:lnTo>
                <a:lnTo>
                  <a:pt x="348" y="187"/>
                </a:lnTo>
                <a:lnTo>
                  <a:pt x="348" y="187"/>
                </a:lnTo>
                <a:lnTo>
                  <a:pt x="349" y="221"/>
                </a:lnTo>
                <a:lnTo>
                  <a:pt x="349" y="221"/>
                </a:lnTo>
                <a:lnTo>
                  <a:pt x="350" y="238"/>
                </a:lnTo>
                <a:lnTo>
                  <a:pt x="350" y="221"/>
                </a:lnTo>
                <a:lnTo>
                  <a:pt x="351" y="204"/>
                </a:lnTo>
                <a:lnTo>
                  <a:pt x="352" y="204"/>
                </a:lnTo>
                <a:lnTo>
                  <a:pt x="352" y="221"/>
                </a:lnTo>
                <a:lnTo>
                  <a:pt x="353" y="221"/>
                </a:lnTo>
                <a:lnTo>
                  <a:pt x="353" y="221"/>
                </a:lnTo>
                <a:lnTo>
                  <a:pt x="354" y="187"/>
                </a:lnTo>
                <a:lnTo>
                  <a:pt x="354" y="187"/>
                </a:lnTo>
                <a:lnTo>
                  <a:pt x="355" y="221"/>
                </a:lnTo>
                <a:lnTo>
                  <a:pt x="356" y="221"/>
                </a:lnTo>
                <a:lnTo>
                  <a:pt x="356" y="170"/>
                </a:lnTo>
                <a:lnTo>
                  <a:pt x="357" y="85"/>
                </a:lnTo>
                <a:lnTo>
                  <a:pt x="357" y="102"/>
                </a:lnTo>
                <a:lnTo>
                  <a:pt x="358" y="170"/>
                </a:lnTo>
                <a:lnTo>
                  <a:pt x="358" y="238"/>
                </a:lnTo>
                <a:lnTo>
                  <a:pt x="359" y="289"/>
                </a:lnTo>
                <a:lnTo>
                  <a:pt x="359" y="272"/>
                </a:lnTo>
                <a:lnTo>
                  <a:pt x="360" y="255"/>
                </a:lnTo>
                <a:lnTo>
                  <a:pt x="361" y="272"/>
                </a:lnTo>
                <a:lnTo>
                  <a:pt x="361" y="306"/>
                </a:lnTo>
                <a:lnTo>
                  <a:pt x="362" y="374"/>
                </a:lnTo>
                <a:lnTo>
                  <a:pt x="362" y="374"/>
                </a:lnTo>
                <a:lnTo>
                  <a:pt x="363" y="409"/>
                </a:lnTo>
                <a:lnTo>
                  <a:pt x="363" y="374"/>
                </a:lnTo>
                <a:lnTo>
                  <a:pt x="364" y="306"/>
                </a:lnTo>
                <a:lnTo>
                  <a:pt x="365" y="255"/>
                </a:lnTo>
                <a:lnTo>
                  <a:pt x="365" y="221"/>
                </a:lnTo>
                <a:lnTo>
                  <a:pt x="366" y="221"/>
                </a:lnTo>
                <a:lnTo>
                  <a:pt x="366" y="221"/>
                </a:lnTo>
                <a:lnTo>
                  <a:pt x="367" y="204"/>
                </a:lnTo>
                <a:lnTo>
                  <a:pt x="367" y="204"/>
                </a:lnTo>
                <a:lnTo>
                  <a:pt x="368" y="187"/>
                </a:lnTo>
                <a:lnTo>
                  <a:pt x="369" y="187"/>
                </a:lnTo>
                <a:lnTo>
                  <a:pt x="369" y="187"/>
                </a:lnTo>
                <a:lnTo>
                  <a:pt x="370" y="187"/>
                </a:lnTo>
                <a:lnTo>
                  <a:pt x="371" y="204"/>
                </a:lnTo>
                <a:lnTo>
                  <a:pt x="371" y="187"/>
                </a:lnTo>
                <a:lnTo>
                  <a:pt x="372" y="187"/>
                </a:lnTo>
                <a:lnTo>
                  <a:pt x="372" y="204"/>
                </a:lnTo>
                <a:lnTo>
                  <a:pt x="373" y="187"/>
                </a:lnTo>
                <a:lnTo>
                  <a:pt x="373" y="204"/>
                </a:lnTo>
                <a:lnTo>
                  <a:pt x="374" y="221"/>
                </a:lnTo>
                <a:lnTo>
                  <a:pt x="375" y="221"/>
                </a:lnTo>
                <a:lnTo>
                  <a:pt x="375" y="221"/>
                </a:lnTo>
                <a:lnTo>
                  <a:pt x="376" y="221"/>
                </a:lnTo>
                <a:lnTo>
                  <a:pt x="376" y="221"/>
                </a:lnTo>
                <a:lnTo>
                  <a:pt x="377" y="187"/>
                </a:lnTo>
                <a:lnTo>
                  <a:pt x="377" y="153"/>
                </a:lnTo>
                <a:lnTo>
                  <a:pt x="378" y="170"/>
                </a:lnTo>
                <a:lnTo>
                  <a:pt x="379" y="204"/>
                </a:lnTo>
                <a:lnTo>
                  <a:pt x="379" y="221"/>
                </a:lnTo>
                <a:lnTo>
                  <a:pt x="380" y="204"/>
                </a:lnTo>
                <a:lnTo>
                  <a:pt x="380" y="238"/>
                </a:lnTo>
                <a:lnTo>
                  <a:pt x="381" y="204"/>
                </a:lnTo>
                <a:lnTo>
                  <a:pt x="381" y="272"/>
                </a:lnTo>
                <a:lnTo>
                  <a:pt x="382" y="340"/>
                </a:lnTo>
                <a:lnTo>
                  <a:pt x="382" y="340"/>
                </a:lnTo>
                <a:lnTo>
                  <a:pt x="383" y="255"/>
                </a:lnTo>
                <a:lnTo>
                  <a:pt x="384" y="221"/>
                </a:lnTo>
                <a:lnTo>
                  <a:pt x="384" y="221"/>
                </a:lnTo>
                <a:lnTo>
                  <a:pt x="385" y="323"/>
                </a:lnTo>
                <a:lnTo>
                  <a:pt x="385" y="409"/>
                </a:lnTo>
                <a:lnTo>
                  <a:pt x="386" y="426"/>
                </a:lnTo>
                <a:lnTo>
                  <a:pt x="386" y="460"/>
                </a:lnTo>
                <a:lnTo>
                  <a:pt x="387" y="391"/>
                </a:lnTo>
                <a:lnTo>
                  <a:pt x="388" y="289"/>
                </a:lnTo>
                <a:lnTo>
                  <a:pt x="388" y="221"/>
                </a:lnTo>
                <a:lnTo>
                  <a:pt x="389" y="187"/>
                </a:lnTo>
                <a:lnTo>
                  <a:pt x="389" y="204"/>
                </a:lnTo>
                <a:lnTo>
                  <a:pt x="390" y="221"/>
                </a:lnTo>
                <a:lnTo>
                  <a:pt x="390" y="238"/>
                </a:lnTo>
                <a:lnTo>
                  <a:pt x="391" y="289"/>
                </a:lnTo>
                <a:lnTo>
                  <a:pt x="392" y="255"/>
                </a:lnTo>
                <a:lnTo>
                  <a:pt x="392" y="238"/>
                </a:lnTo>
                <a:lnTo>
                  <a:pt x="393" y="255"/>
                </a:lnTo>
                <a:lnTo>
                  <a:pt x="393" y="255"/>
                </a:lnTo>
                <a:lnTo>
                  <a:pt x="394" y="238"/>
                </a:lnTo>
                <a:lnTo>
                  <a:pt x="394" y="238"/>
                </a:lnTo>
                <a:lnTo>
                  <a:pt x="395" y="238"/>
                </a:lnTo>
                <a:lnTo>
                  <a:pt x="396" y="238"/>
                </a:lnTo>
                <a:lnTo>
                  <a:pt x="396" y="272"/>
                </a:lnTo>
                <a:lnTo>
                  <a:pt x="397" y="272"/>
                </a:lnTo>
                <a:lnTo>
                  <a:pt x="397" y="272"/>
                </a:lnTo>
                <a:lnTo>
                  <a:pt x="398" y="272"/>
                </a:lnTo>
                <a:lnTo>
                  <a:pt x="398" y="272"/>
                </a:lnTo>
                <a:lnTo>
                  <a:pt x="399" y="272"/>
                </a:lnTo>
                <a:lnTo>
                  <a:pt x="399" y="272"/>
                </a:lnTo>
                <a:lnTo>
                  <a:pt x="400" y="272"/>
                </a:lnTo>
                <a:lnTo>
                  <a:pt x="401" y="289"/>
                </a:lnTo>
                <a:lnTo>
                  <a:pt x="401" y="255"/>
                </a:lnTo>
                <a:lnTo>
                  <a:pt x="402" y="170"/>
                </a:lnTo>
                <a:lnTo>
                  <a:pt x="403" y="102"/>
                </a:lnTo>
                <a:lnTo>
                  <a:pt x="403" y="153"/>
                </a:lnTo>
                <a:lnTo>
                  <a:pt x="404" y="272"/>
                </a:lnTo>
                <a:lnTo>
                  <a:pt x="404" y="272"/>
                </a:lnTo>
                <a:lnTo>
                  <a:pt x="405" y="255"/>
                </a:lnTo>
                <a:lnTo>
                  <a:pt x="405" y="238"/>
                </a:lnTo>
                <a:lnTo>
                  <a:pt x="406" y="238"/>
                </a:lnTo>
                <a:lnTo>
                  <a:pt x="407" y="238"/>
                </a:lnTo>
                <a:lnTo>
                  <a:pt x="407" y="272"/>
                </a:lnTo>
                <a:lnTo>
                  <a:pt x="408" y="255"/>
                </a:lnTo>
                <a:lnTo>
                  <a:pt x="408" y="221"/>
                </a:lnTo>
                <a:lnTo>
                  <a:pt x="409" y="255"/>
                </a:lnTo>
                <a:lnTo>
                  <a:pt x="409" y="272"/>
                </a:lnTo>
                <a:lnTo>
                  <a:pt x="410" y="272"/>
                </a:lnTo>
                <a:lnTo>
                  <a:pt x="411" y="272"/>
                </a:lnTo>
                <a:lnTo>
                  <a:pt x="411" y="272"/>
                </a:lnTo>
                <a:lnTo>
                  <a:pt x="412" y="255"/>
                </a:lnTo>
                <a:lnTo>
                  <a:pt x="412" y="238"/>
                </a:lnTo>
                <a:lnTo>
                  <a:pt x="413" y="238"/>
                </a:lnTo>
                <a:lnTo>
                  <a:pt x="413" y="238"/>
                </a:lnTo>
                <a:lnTo>
                  <a:pt x="414" y="221"/>
                </a:lnTo>
                <a:lnTo>
                  <a:pt x="415" y="221"/>
                </a:lnTo>
                <a:lnTo>
                  <a:pt x="415" y="221"/>
                </a:lnTo>
                <a:lnTo>
                  <a:pt x="416" y="221"/>
                </a:lnTo>
                <a:lnTo>
                  <a:pt x="416" y="221"/>
                </a:lnTo>
                <a:lnTo>
                  <a:pt x="417" y="221"/>
                </a:lnTo>
                <a:lnTo>
                  <a:pt x="417" y="238"/>
                </a:lnTo>
                <a:lnTo>
                  <a:pt x="418" y="238"/>
                </a:lnTo>
                <a:lnTo>
                  <a:pt x="419" y="238"/>
                </a:lnTo>
                <a:lnTo>
                  <a:pt x="419" y="255"/>
                </a:lnTo>
                <a:lnTo>
                  <a:pt x="420" y="238"/>
                </a:lnTo>
                <a:lnTo>
                  <a:pt x="420" y="238"/>
                </a:lnTo>
                <a:lnTo>
                  <a:pt x="421" y="238"/>
                </a:lnTo>
                <a:lnTo>
                  <a:pt x="421" y="221"/>
                </a:lnTo>
                <a:lnTo>
                  <a:pt x="422" y="204"/>
                </a:lnTo>
                <a:lnTo>
                  <a:pt x="422" y="153"/>
                </a:lnTo>
                <a:lnTo>
                  <a:pt x="423" y="170"/>
                </a:lnTo>
                <a:lnTo>
                  <a:pt x="424" y="153"/>
                </a:lnTo>
                <a:lnTo>
                  <a:pt x="424" y="170"/>
                </a:lnTo>
                <a:lnTo>
                  <a:pt x="425" y="153"/>
                </a:lnTo>
                <a:lnTo>
                  <a:pt x="425" y="153"/>
                </a:lnTo>
                <a:lnTo>
                  <a:pt x="426" y="187"/>
                </a:lnTo>
                <a:lnTo>
                  <a:pt x="426" y="238"/>
                </a:lnTo>
                <a:lnTo>
                  <a:pt x="427" y="306"/>
                </a:lnTo>
                <a:lnTo>
                  <a:pt x="428" y="323"/>
                </a:lnTo>
                <a:lnTo>
                  <a:pt x="428" y="340"/>
                </a:lnTo>
                <a:lnTo>
                  <a:pt x="429" y="289"/>
                </a:lnTo>
                <a:lnTo>
                  <a:pt x="429" y="289"/>
                </a:lnTo>
                <a:lnTo>
                  <a:pt x="430" y="306"/>
                </a:lnTo>
                <a:lnTo>
                  <a:pt x="430" y="323"/>
                </a:lnTo>
                <a:lnTo>
                  <a:pt x="431" y="340"/>
                </a:lnTo>
                <a:lnTo>
                  <a:pt x="432" y="340"/>
                </a:lnTo>
                <a:lnTo>
                  <a:pt x="432" y="306"/>
                </a:lnTo>
                <a:lnTo>
                  <a:pt x="433" y="272"/>
                </a:lnTo>
                <a:lnTo>
                  <a:pt x="433" y="255"/>
                </a:lnTo>
                <a:lnTo>
                  <a:pt x="434" y="238"/>
                </a:lnTo>
                <a:lnTo>
                  <a:pt x="434" y="204"/>
                </a:lnTo>
                <a:lnTo>
                  <a:pt x="435" y="187"/>
                </a:lnTo>
                <a:lnTo>
                  <a:pt x="436" y="221"/>
                </a:lnTo>
                <a:lnTo>
                  <a:pt x="436" y="221"/>
                </a:lnTo>
                <a:lnTo>
                  <a:pt x="437" y="221"/>
                </a:lnTo>
                <a:lnTo>
                  <a:pt x="438" y="221"/>
                </a:lnTo>
                <a:lnTo>
                  <a:pt x="438" y="221"/>
                </a:lnTo>
                <a:lnTo>
                  <a:pt x="439" y="204"/>
                </a:lnTo>
                <a:lnTo>
                  <a:pt x="439" y="204"/>
                </a:lnTo>
                <a:lnTo>
                  <a:pt x="440" y="204"/>
                </a:lnTo>
                <a:lnTo>
                  <a:pt x="440" y="238"/>
                </a:lnTo>
                <a:lnTo>
                  <a:pt x="441" y="238"/>
                </a:lnTo>
                <a:lnTo>
                  <a:pt x="442" y="238"/>
                </a:lnTo>
                <a:lnTo>
                  <a:pt x="442" y="221"/>
                </a:lnTo>
                <a:lnTo>
                  <a:pt x="443" y="238"/>
                </a:lnTo>
                <a:lnTo>
                  <a:pt x="443" y="221"/>
                </a:lnTo>
                <a:lnTo>
                  <a:pt x="444" y="204"/>
                </a:lnTo>
                <a:lnTo>
                  <a:pt x="444" y="204"/>
                </a:lnTo>
                <a:lnTo>
                  <a:pt x="445" y="170"/>
                </a:lnTo>
                <a:lnTo>
                  <a:pt x="446" y="170"/>
                </a:lnTo>
                <a:lnTo>
                  <a:pt x="446" y="204"/>
                </a:lnTo>
                <a:lnTo>
                  <a:pt x="447" y="238"/>
                </a:lnTo>
                <a:lnTo>
                  <a:pt x="447" y="272"/>
                </a:lnTo>
                <a:lnTo>
                  <a:pt x="448" y="187"/>
                </a:lnTo>
                <a:lnTo>
                  <a:pt x="448" y="119"/>
                </a:lnTo>
                <a:lnTo>
                  <a:pt x="449" y="102"/>
                </a:lnTo>
                <a:lnTo>
                  <a:pt x="449" y="170"/>
                </a:lnTo>
                <a:lnTo>
                  <a:pt x="450" y="255"/>
                </a:lnTo>
                <a:lnTo>
                  <a:pt x="451" y="323"/>
                </a:lnTo>
                <a:lnTo>
                  <a:pt x="451" y="255"/>
                </a:lnTo>
                <a:lnTo>
                  <a:pt x="452" y="221"/>
                </a:lnTo>
                <a:lnTo>
                  <a:pt x="452" y="238"/>
                </a:lnTo>
                <a:lnTo>
                  <a:pt x="453" y="289"/>
                </a:lnTo>
                <a:lnTo>
                  <a:pt x="453" y="323"/>
                </a:lnTo>
                <a:lnTo>
                  <a:pt x="454" y="340"/>
                </a:lnTo>
                <a:lnTo>
                  <a:pt x="455" y="374"/>
                </a:lnTo>
                <a:lnTo>
                  <a:pt x="455" y="358"/>
                </a:lnTo>
                <a:lnTo>
                  <a:pt x="456" y="306"/>
                </a:lnTo>
                <a:lnTo>
                  <a:pt x="456" y="272"/>
                </a:lnTo>
                <a:lnTo>
                  <a:pt x="457" y="272"/>
                </a:lnTo>
                <a:lnTo>
                  <a:pt x="457" y="255"/>
                </a:lnTo>
                <a:lnTo>
                  <a:pt x="458" y="238"/>
                </a:lnTo>
                <a:lnTo>
                  <a:pt x="459" y="221"/>
                </a:lnTo>
                <a:lnTo>
                  <a:pt x="459" y="187"/>
                </a:lnTo>
                <a:lnTo>
                  <a:pt x="460" y="170"/>
                </a:lnTo>
                <a:lnTo>
                  <a:pt x="460" y="187"/>
                </a:lnTo>
                <a:lnTo>
                  <a:pt x="461" y="187"/>
                </a:lnTo>
                <a:lnTo>
                  <a:pt x="461" y="187"/>
                </a:lnTo>
                <a:lnTo>
                  <a:pt x="462" y="187"/>
                </a:lnTo>
                <a:lnTo>
                  <a:pt x="463" y="204"/>
                </a:lnTo>
                <a:lnTo>
                  <a:pt x="463" y="238"/>
                </a:lnTo>
                <a:lnTo>
                  <a:pt x="464" y="272"/>
                </a:lnTo>
                <a:lnTo>
                  <a:pt x="464" y="289"/>
                </a:lnTo>
                <a:lnTo>
                  <a:pt x="465" y="289"/>
                </a:lnTo>
                <a:lnTo>
                  <a:pt x="465" y="289"/>
                </a:lnTo>
                <a:lnTo>
                  <a:pt x="466" y="289"/>
                </a:lnTo>
                <a:lnTo>
                  <a:pt x="466" y="272"/>
                </a:lnTo>
                <a:lnTo>
                  <a:pt x="467" y="289"/>
                </a:lnTo>
                <a:lnTo>
                  <a:pt x="468" y="340"/>
                </a:lnTo>
                <a:lnTo>
                  <a:pt x="468" y="374"/>
                </a:lnTo>
                <a:lnTo>
                  <a:pt x="469" y="358"/>
                </a:lnTo>
                <a:lnTo>
                  <a:pt x="470" y="340"/>
                </a:lnTo>
                <a:lnTo>
                  <a:pt x="470" y="272"/>
                </a:lnTo>
                <a:lnTo>
                  <a:pt x="471" y="170"/>
                </a:lnTo>
                <a:lnTo>
                  <a:pt x="471" y="187"/>
                </a:lnTo>
                <a:lnTo>
                  <a:pt x="472" y="289"/>
                </a:lnTo>
                <a:lnTo>
                  <a:pt x="472" y="306"/>
                </a:lnTo>
                <a:lnTo>
                  <a:pt x="473" y="306"/>
                </a:lnTo>
                <a:lnTo>
                  <a:pt x="474" y="306"/>
                </a:lnTo>
                <a:lnTo>
                  <a:pt x="474" y="306"/>
                </a:lnTo>
                <a:lnTo>
                  <a:pt x="475" y="289"/>
                </a:lnTo>
                <a:lnTo>
                  <a:pt x="475" y="221"/>
                </a:lnTo>
                <a:lnTo>
                  <a:pt x="476" y="170"/>
                </a:lnTo>
                <a:lnTo>
                  <a:pt x="476" y="255"/>
                </a:lnTo>
                <a:lnTo>
                  <a:pt x="477" y="323"/>
                </a:lnTo>
                <a:lnTo>
                  <a:pt x="478" y="358"/>
                </a:lnTo>
                <a:lnTo>
                  <a:pt x="478" y="340"/>
                </a:lnTo>
                <a:lnTo>
                  <a:pt x="479" y="272"/>
                </a:lnTo>
                <a:lnTo>
                  <a:pt x="479" y="204"/>
                </a:lnTo>
                <a:lnTo>
                  <a:pt x="480" y="187"/>
                </a:lnTo>
                <a:lnTo>
                  <a:pt x="480" y="204"/>
                </a:lnTo>
                <a:lnTo>
                  <a:pt x="481" y="204"/>
                </a:lnTo>
                <a:lnTo>
                  <a:pt x="482" y="221"/>
                </a:lnTo>
                <a:lnTo>
                  <a:pt x="482" y="221"/>
                </a:lnTo>
                <a:lnTo>
                  <a:pt x="483" y="238"/>
                </a:lnTo>
                <a:lnTo>
                  <a:pt x="483" y="238"/>
                </a:lnTo>
                <a:lnTo>
                  <a:pt x="484" y="221"/>
                </a:lnTo>
                <a:lnTo>
                  <a:pt x="484" y="204"/>
                </a:lnTo>
                <a:lnTo>
                  <a:pt x="485" y="204"/>
                </a:lnTo>
                <a:lnTo>
                  <a:pt x="486" y="204"/>
                </a:lnTo>
                <a:lnTo>
                  <a:pt x="486" y="221"/>
                </a:lnTo>
                <a:lnTo>
                  <a:pt x="487" y="221"/>
                </a:lnTo>
                <a:lnTo>
                  <a:pt x="487" y="221"/>
                </a:lnTo>
                <a:lnTo>
                  <a:pt x="488" y="221"/>
                </a:lnTo>
                <a:lnTo>
                  <a:pt x="488" y="221"/>
                </a:lnTo>
                <a:lnTo>
                  <a:pt x="489" y="221"/>
                </a:lnTo>
                <a:lnTo>
                  <a:pt x="489" y="204"/>
                </a:lnTo>
                <a:lnTo>
                  <a:pt x="490" y="204"/>
                </a:lnTo>
                <a:lnTo>
                  <a:pt x="491" y="221"/>
                </a:lnTo>
                <a:lnTo>
                  <a:pt x="491" y="221"/>
                </a:lnTo>
                <a:lnTo>
                  <a:pt x="492" y="170"/>
                </a:lnTo>
                <a:lnTo>
                  <a:pt x="492" y="170"/>
                </a:lnTo>
                <a:lnTo>
                  <a:pt x="493" y="238"/>
                </a:lnTo>
                <a:lnTo>
                  <a:pt x="493" y="187"/>
                </a:lnTo>
                <a:lnTo>
                  <a:pt x="494" y="136"/>
                </a:lnTo>
                <a:lnTo>
                  <a:pt x="495" y="153"/>
                </a:lnTo>
                <a:lnTo>
                  <a:pt x="495" y="221"/>
                </a:lnTo>
                <a:lnTo>
                  <a:pt x="496" y="272"/>
                </a:lnTo>
                <a:lnTo>
                  <a:pt x="496" y="306"/>
                </a:lnTo>
                <a:lnTo>
                  <a:pt x="497" y="255"/>
                </a:lnTo>
                <a:lnTo>
                  <a:pt x="497" y="255"/>
                </a:lnTo>
                <a:lnTo>
                  <a:pt x="498" y="272"/>
                </a:lnTo>
                <a:lnTo>
                  <a:pt x="499" y="255"/>
                </a:lnTo>
                <a:lnTo>
                  <a:pt x="499" y="289"/>
                </a:lnTo>
                <a:lnTo>
                  <a:pt x="500" y="340"/>
                </a:lnTo>
                <a:lnTo>
                  <a:pt x="500" y="409"/>
                </a:lnTo>
                <a:lnTo>
                  <a:pt x="501" y="409"/>
                </a:lnTo>
                <a:lnTo>
                  <a:pt x="501" y="358"/>
                </a:lnTo>
                <a:lnTo>
                  <a:pt x="502" y="272"/>
                </a:lnTo>
                <a:lnTo>
                  <a:pt x="503" y="221"/>
                </a:lnTo>
                <a:lnTo>
                  <a:pt x="503" y="221"/>
                </a:lnTo>
                <a:lnTo>
                  <a:pt x="504" y="221"/>
                </a:lnTo>
                <a:lnTo>
                  <a:pt x="505" y="221"/>
                </a:lnTo>
                <a:lnTo>
                  <a:pt x="505" y="204"/>
                </a:lnTo>
                <a:lnTo>
                  <a:pt x="506" y="170"/>
                </a:lnTo>
                <a:lnTo>
                  <a:pt x="506" y="170"/>
                </a:lnTo>
                <a:lnTo>
                  <a:pt x="507" y="187"/>
                </a:lnTo>
                <a:lnTo>
                  <a:pt x="507" y="221"/>
                </a:lnTo>
                <a:lnTo>
                  <a:pt x="508" y="238"/>
                </a:lnTo>
                <a:lnTo>
                  <a:pt x="509" y="221"/>
                </a:lnTo>
                <a:lnTo>
                  <a:pt x="509" y="204"/>
                </a:lnTo>
                <a:lnTo>
                  <a:pt x="510" y="187"/>
                </a:lnTo>
                <a:lnTo>
                  <a:pt x="510" y="204"/>
                </a:lnTo>
                <a:lnTo>
                  <a:pt x="511" y="204"/>
                </a:lnTo>
                <a:lnTo>
                  <a:pt x="511" y="221"/>
                </a:lnTo>
                <a:lnTo>
                  <a:pt x="512" y="221"/>
                </a:lnTo>
                <a:lnTo>
                  <a:pt x="512" y="238"/>
                </a:lnTo>
                <a:lnTo>
                  <a:pt x="513" y="238"/>
                </a:lnTo>
                <a:lnTo>
                  <a:pt x="514" y="221"/>
                </a:lnTo>
                <a:lnTo>
                  <a:pt x="514" y="170"/>
                </a:lnTo>
                <a:lnTo>
                  <a:pt x="515" y="136"/>
                </a:lnTo>
                <a:lnTo>
                  <a:pt x="515" y="136"/>
                </a:lnTo>
                <a:lnTo>
                  <a:pt x="516" y="221"/>
                </a:lnTo>
                <a:lnTo>
                  <a:pt x="516" y="289"/>
                </a:lnTo>
                <a:lnTo>
                  <a:pt x="517" y="187"/>
                </a:lnTo>
                <a:lnTo>
                  <a:pt x="518" y="153"/>
                </a:lnTo>
                <a:lnTo>
                  <a:pt x="518" y="136"/>
                </a:lnTo>
                <a:lnTo>
                  <a:pt x="519" y="238"/>
                </a:lnTo>
                <a:lnTo>
                  <a:pt x="519" y="323"/>
                </a:lnTo>
                <a:lnTo>
                  <a:pt x="520" y="306"/>
                </a:lnTo>
                <a:lnTo>
                  <a:pt x="520" y="221"/>
                </a:lnTo>
                <a:lnTo>
                  <a:pt x="521" y="187"/>
                </a:lnTo>
                <a:lnTo>
                  <a:pt x="522" y="272"/>
                </a:lnTo>
                <a:lnTo>
                  <a:pt x="522" y="374"/>
                </a:lnTo>
                <a:lnTo>
                  <a:pt x="523" y="409"/>
                </a:lnTo>
                <a:lnTo>
                  <a:pt x="523" y="426"/>
                </a:lnTo>
                <a:lnTo>
                  <a:pt x="524" y="391"/>
                </a:lnTo>
                <a:lnTo>
                  <a:pt x="524" y="374"/>
                </a:lnTo>
                <a:lnTo>
                  <a:pt x="525" y="306"/>
                </a:lnTo>
                <a:lnTo>
                  <a:pt x="526" y="255"/>
                </a:lnTo>
                <a:lnTo>
                  <a:pt x="526" y="238"/>
                </a:lnTo>
                <a:lnTo>
                  <a:pt x="527" y="238"/>
                </a:lnTo>
                <a:lnTo>
                  <a:pt x="527" y="238"/>
                </a:lnTo>
                <a:lnTo>
                  <a:pt x="528" y="238"/>
                </a:lnTo>
                <a:lnTo>
                  <a:pt x="528" y="272"/>
                </a:lnTo>
                <a:lnTo>
                  <a:pt x="529" y="289"/>
                </a:lnTo>
                <a:lnTo>
                  <a:pt x="529" y="306"/>
                </a:lnTo>
                <a:lnTo>
                  <a:pt x="530" y="306"/>
                </a:lnTo>
                <a:lnTo>
                  <a:pt x="531" y="272"/>
                </a:lnTo>
                <a:lnTo>
                  <a:pt x="531" y="272"/>
                </a:lnTo>
                <a:lnTo>
                  <a:pt x="532" y="255"/>
                </a:lnTo>
                <a:lnTo>
                  <a:pt x="532" y="255"/>
                </a:lnTo>
                <a:lnTo>
                  <a:pt x="533" y="255"/>
                </a:lnTo>
                <a:lnTo>
                  <a:pt x="533" y="272"/>
                </a:lnTo>
                <a:lnTo>
                  <a:pt x="534" y="306"/>
                </a:lnTo>
                <a:lnTo>
                  <a:pt x="535" y="306"/>
                </a:lnTo>
                <a:lnTo>
                  <a:pt x="535" y="289"/>
                </a:lnTo>
                <a:lnTo>
                  <a:pt x="536" y="289"/>
                </a:lnTo>
                <a:lnTo>
                  <a:pt x="537" y="289"/>
                </a:lnTo>
                <a:lnTo>
                  <a:pt x="537" y="272"/>
                </a:lnTo>
                <a:lnTo>
                  <a:pt x="538" y="272"/>
                </a:lnTo>
                <a:lnTo>
                  <a:pt x="538" y="323"/>
                </a:lnTo>
                <a:lnTo>
                  <a:pt x="539" y="306"/>
                </a:lnTo>
                <a:lnTo>
                  <a:pt x="539" y="272"/>
                </a:lnTo>
                <a:lnTo>
                  <a:pt x="540" y="221"/>
                </a:lnTo>
                <a:lnTo>
                  <a:pt x="541" y="153"/>
                </a:lnTo>
                <a:lnTo>
                  <a:pt x="541" y="204"/>
                </a:lnTo>
                <a:lnTo>
                  <a:pt x="542" y="272"/>
                </a:lnTo>
                <a:lnTo>
                  <a:pt x="542" y="255"/>
                </a:lnTo>
                <a:lnTo>
                  <a:pt x="543" y="238"/>
                </a:lnTo>
                <a:lnTo>
                  <a:pt x="543" y="221"/>
                </a:lnTo>
                <a:lnTo>
                  <a:pt x="544" y="255"/>
                </a:lnTo>
                <a:lnTo>
                  <a:pt x="545" y="221"/>
                </a:lnTo>
                <a:lnTo>
                  <a:pt x="545" y="238"/>
                </a:lnTo>
                <a:lnTo>
                  <a:pt x="546" y="255"/>
                </a:lnTo>
                <a:lnTo>
                  <a:pt x="546" y="255"/>
                </a:lnTo>
                <a:lnTo>
                  <a:pt x="547" y="221"/>
                </a:lnTo>
                <a:lnTo>
                  <a:pt x="547" y="221"/>
                </a:lnTo>
                <a:lnTo>
                  <a:pt x="548" y="238"/>
                </a:lnTo>
                <a:lnTo>
                  <a:pt x="549" y="238"/>
                </a:lnTo>
                <a:lnTo>
                  <a:pt x="549" y="221"/>
                </a:lnTo>
                <a:lnTo>
                  <a:pt x="550" y="221"/>
                </a:lnTo>
                <a:lnTo>
                  <a:pt x="550" y="221"/>
                </a:lnTo>
                <a:lnTo>
                  <a:pt x="551" y="221"/>
                </a:lnTo>
                <a:lnTo>
                  <a:pt x="551" y="238"/>
                </a:lnTo>
                <a:lnTo>
                  <a:pt x="552" y="255"/>
                </a:lnTo>
                <a:lnTo>
                  <a:pt x="553" y="255"/>
                </a:lnTo>
                <a:lnTo>
                  <a:pt x="553" y="238"/>
                </a:lnTo>
                <a:lnTo>
                  <a:pt x="554" y="255"/>
                </a:lnTo>
                <a:lnTo>
                  <a:pt x="554" y="238"/>
                </a:lnTo>
                <a:lnTo>
                  <a:pt x="555" y="238"/>
                </a:lnTo>
                <a:lnTo>
                  <a:pt x="555" y="238"/>
                </a:lnTo>
                <a:lnTo>
                  <a:pt x="556" y="204"/>
                </a:lnTo>
                <a:lnTo>
                  <a:pt x="556" y="221"/>
                </a:lnTo>
                <a:lnTo>
                  <a:pt x="557" y="238"/>
                </a:lnTo>
                <a:lnTo>
                  <a:pt x="558" y="204"/>
                </a:lnTo>
                <a:lnTo>
                  <a:pt x="558" y="204"/>
                </a:lnTo>
                <a:lnTo>
                  <a:pt x="559" y="204"/>
                </a:lnTo>
                <a:lnTo>
                  <a:pt x="559" y="204"/>
                </a:lnTo>
                <a:lnTo>
                  <a:pt x="560" y="204"/>
                </a:lnTo>
                <a:lnTo>
                  <a:pt x="560" y="170"/>
                </a:lnTo>
                <a:lnTo>
                  <a:pt x="561" y="153"/>
                </a:lnTo>
                <a:lnTo>
                  <a:pt x="562" y="153"/>
                </a:lnTo>
                <a:lnTo>
                  <a:pt x="562" y="170"/>
                </a:lnTo>
                <a:lnTo>
                  <a:pt x="563" y="170"/>
                </a:lnTo>
                <a:lnTo>
                  <a:pt x="563" y="153"/>
                </a:lnTo>
                <a:lnTo>
                  <a:pt x="564" y="221"/>
                </a:lnTo>
                <a:lnTo>
                  <a:pt x="564" y="289"/>
                </a:lnTo>
                <a:lnTo>
                  <a:pt x="565" y="289"/>
                </a:lnTo>
                <a:lnTo>
                  <a:pt x="566" y="323"/>
                </a:lnTo>
                <a:lnTo>
                  <a:pt x="566" y="306"/>
                </a:lnTo>
                <a:lnTo>
                  <a:pt x="567" y="272"/>
                </a:lnTo>
                <a:lnTo>
                  <a:pt x="567" y="323"/>
                </a:lnTo>
                <a:lnTo>
                  <a:pt x="568" y="374"/>
                </a:lnTo>
                <a:lnTo>
                  <a:pt x="568" y="409"/>
                </a:lnTo>
                <a:lnTo>
                  <a:pt x="569" y="358"/>
                </a:lnTo>
                <a:lnTo>
                  <a:pt x="570" y="289"/>
                </a:lnTo>
                <a:lnTo>
                  <a:pt x="570" y="255"/>
                </a:lnTo>
                <a:lnTo>
                  <a:pt x="571" y="272"/>
                </a:lnTo>
                <a:lnTo>
                  <a:pt x="572" y="289"/>
                </a:lnTo>
                <a:lnTo>
                  <a:pt x="572" y="255"/>
                </a:lnTo>
                <a:lnTo>
                  <a:pt x="573" y="238"/>
                </a:lnTo>
                <a:lnTo>
                  <a:pt x="573" y="221"/>
                </a:lnTo>
                <a:lnTo>
                  <a:pt x="574" y="204"/>
                </a:lnTo>
                <a:lnTo>
                  <a:pt x="574" y="221"/>
                </a:lnTo>
                <a:lnTo>
                  <a:pt x="575" y="221"/>
                </a:lnTo>
                <a:lnTo>
                  <a:pt x="576" y="204"/>
                </a:lnTo>
                <a:lnTo>
                  <a:pt x="576" y="204"/>
                </a:lnTo>
                <a:lnTo>
                  <a:pt x="577" y="204"/>
                </a:lnTo>
                <a:lnTo>
                  <a:pt x="577" y="221"/>
                </a:lnTo>
                <a:lnTo>
                  <a:pt x="578" y="221"/>
                </a:lnTo>
                <a:lnTo>
                  <a:pt x="578" y="238"/>
                </a:lnTo>
                <a:lnTo>
                  <a:pt x="579" y="255"/>
                </a:lnTo>
                <a:lnTo>
                  <a:pt x="579" y="238"/>
                </a:lnTo>
                <a:lnTo>
                  <a:pt x="580" y="238"/>
                </a:lnTo>
                <a:lnTo>
                  <a:pt x="581" y="221"/>
                </a:lnTo>
                <a:lnTo>
                  <a:pt x="581" y="204"/>
                </a:lnTo>
                <a:lnTo>
                  <a:pt x="582" y="204"/>
                </a:lnTo>
                <a:lnTo>
                  <a:pt x="582" y="187"/>
                </a:lnTo>
                <a:lnTo>
                  <a:pt x="583" y="187"/>
                </a:lnTo>
                <a:lnTo>
                  <a:pt x="583" y="170"/>
                </a:lnTo>
                <a:lnTo>
                  <a:pt x="584" y="187"/>
                </a:lnTo>
                <a:lnTo>
                  <a:pt x="585" y="221"/>
                </a:lnTo>
                <a:lnTo>
                  <a:pt x="585" y="221"/>
                </a:lnTo>
                <a:lnTo>
                  <a:pt x="586" y="119"/>
                </a:lnTo>
                <a:lnTo>
                  <a:pt x="586" y="102"/>
                </a:lnTo>
                <a:lnTo>
                  <a:pt x="587" y="170"/>
                </a:lnTo>
                <a:lnTo>
                  <a:pt x="587" y="272"/>
                </a:lnTo>
                <a:lnTo>
                  <a:pt x="588" y="374"/>
                </a:lnTo>
                <a:lnTo>
                  <a:pt x="589" y="306"/>
                </a:lnTo>
                <a:lnTo>
                  <a:pt x="589" y="238"/>
                </a:lnTo>
                <a:lnTo>
                  <a:pt x="590" y="187"/>
                </a:lnTo>
                <a:lnTo>
                  <a:pt x="590" y="187"/>
                </a:lnTo>
                <a:lnTo>
                  <a:pt x="591" y="204"/>
                </a:lnTo>
                <a:lnTo>
                  <a:pt x="591" y="272"/>
                </a:lnTo>
                <a:lnTo>
                  <a:pt x="592" y="340"/>
                </a:lnTo>
                <a:lnTo>
                  <a:pt x="593" y="358"/>
                </a:lnTo>
                <a:lnTo>
                  <a:pt x="593" y="323"/>
                </a:lnTo>
                <a:lnTo>
                  <a:pt x="594" y="306"/>
                </a:lnTo>
                <a:lnTo>
                  <a:pt x="594" y="306"/>
                </a:lnTo>
                <a:lnTo>
                  <a:pt x="595" y="272"/>
                </a:lnTo>
                <a:lnTo>
                  <a:pt x="595" y="255"/>
                </a:lnTo>
                <a:lnTo>
                  <a:pt x="596" y="221"/>
                </a:lnTo>
                <a:lnTo>
                  <a:pt x="596" y="187"/>
                </a:lnTo>
                <a:lnTo>
                  <a:pt x="597" y="187"/>
                </a:lnTo>
                <a:lnTo>
                  <a:pt x="598" y="204"/>
                </a:lnTo>
                <a:lnTo>
                  <a:pt x="598" y="187"/>
                </a:lnTo>
                <a:lnTo>
                  <a:pt x="599" y="187"/>
                </a:lnTo>
                <a:lnTo>
                  <a:pt x="599" y="187"/>
                </a:lnTo>
                <a:lnTo>
                  <a:pt x="600" y="204"/>
                </a:lnTo>
                <a:lnTo>
                  <a:pt x="600" y="221"/>
                </a:lnTo>
                <a:lnTo>
                  <a:pt x="601" y="238"/>
                </a:lnTo>
                <a:lnTo>
                  <a:pt x="602" y="255"/>
                </a:lnTo>
                <a:lnTo>
                  <a:pt x="602" y="255"/>
                </a:lnTo>
                <a:lnTo>
                  <a:pt x="603" y="272"/>
                </a:lnTo>
                <a:lnTo>
                  <a:pt x="604" y="272"/>
                </a:lnTo>
                <a:lnTo>
                  <a:pt x="604" y="289"/>
                </a:lnTo>
                <a:lnTo>
                  <a:pt x="605" y="272"/>
                </a:lnTo>
                <a:lnTo>
                  <a:pt x="605" y="289"/>
                </a:lnTo>
                <a:lnTo>
                  <a:pt x="606" y="289"/>
                </a:lnTo>
                <a:lnTo>
                  <a:pt x="606" y="358"/>
                </a:lnTo>
                <a:lnTo>
                  <a:pt x="607" y="358"/>
                </a:lnTo>
                <a:lnTo>
                  <a:pt x="608" y="358"/>
                </a:lnTo>
                <a:lnTo>
                  <a:pt x="608" y="221"/>
                </a:lnTo>
                <a:lnTo>
                  <a:pt x="609" y="119"/>
                </a:lnTo>
                <a:lnTo>
                  <a:pt x="609" y="204"/>
                </a:lnTo>
                <a:lnTo>
                  <a:pt x="610" y="306"/>
                </a:lnTo>
                <a:lnTo>
                  <a:pt x="610" y="340"/>
                </a:lnTo>
                <a:lnTo>
                  <a:pt x="611" y="323"/>
                </a:lnTo>
                <a:lnTo>
                  <a:pt x="612" y="323"/>
                </a:lnTo>
                <a:lnTo>
                  <a:pt x="612" y="289"/>
                </a:lnTo>
                <a:lnTo>
                  <a:pt x="613" y="306"/>
                </a:lnTo>
                <a:lnTo>
                  <a:pt x="613" y="323"/>
                </a:lnTo>
                <a:lnTo>
                  <a:pt x="614" y="323"/>
                </a:lnTo>
                <a:lnTo>
                  <a:pt x="614" y="323"/>
                </a:lnTo>
                <a:lnTo>
                  <a:pt x="615" y="289"/>
                </a:lnTo>
                <a:lnTo>
                  <a:pt x="616" y="221"/>
                </a:lnTo>
                <a:lnTo>
                  <a:pt x="616" y="170"/>
                </a:lnTo>
                <a:lnTo>
                  <a:pt x="617" y="170"/>
                </a:lnTo>
                <a:lnTo>
                  <a:pt x="617" y="187"/>
                </a:lnTo>
                <a:lnTo>
                  <a:pt x="618" y="204"/>
                </a:lnTo>
                <a:lnTo>
                  <a:pt x="618" y="187"/>
                </a:lnTo>
                <a:lnTo>
                  <a:pt x="619" y="204"/>
                </a:lnTo>
                <a:lnTo>
                  <a:pt x="619" y="221"/>
                </a:lnTo>
                <a:lnTo>
                  <a:pt x="620" y="255"/>
                </a:lnTo>
                <a:lnTo>
                  <a:pt x="621" y="255"/>
                </a:lnTo>
                <a:lnTo>
                  <a:pt x="621" y="221"/>
                </a:lnTo>
                <a:lnTo>
                  <a:pt x="622" y="204"/>
                </a:lnTo>
                <a:lnTo>
                  <a:pt x="622" y="221"/>
                </a:lnTo>
                <a:lnTo>
                  <a:pt x="623" y="221"/>
                </a:lnTo>
                <a:lnTo>
                  <a:pt x="623" y="221"/>
                </a:lnTo>
                <a:lnTo>
                  <a:pt x="624" y="204"/>
                </a:lnTo>
                <a:lnTo>
                  <a:pt x="625" y="187"/>
                </a:lnTo>
                <a:lnTo>
                  <a:pt x="625" y="204"/>
                </a:lnTo>
                <a:lnTo>
                  <a:pt x="626" y="221"/>
                </a:lnTo>
                <a:lnTo>
                  <a:pt x="626" y="204"/>
                </a:lnTo>
                <a:lnTo>
                  <a:pt x="627" y="204"/>
                </a:lnTo>
                <a:lnTo>
                  <a:pt x="627" y="187"/>
                </a:lnTo>
                <a:lnTo>
                  <a:pt x="628" y="187"/>
                </a:lnTo>
                <a:lnTo>
                  <a:pt x="629" y="187"/>
                </a:lnTo>
                <a:lnTo>
                  <a:pt x="629" y="187"/>
                </a:lnTo>
                <a:lnTo>
                  <a:pt x="630" y="187"/>
                </a:lnTo>
                <a:lnTo>
                  <a:pt x="630" y="204"/>
                </a:lnTo>
                <a:lnTo>
                  <a:pt x="631" y="136"/>
                </a:lnTo>
                <a:lnTo>
                  <a:pt x="631" y="51"/>
                </a:lnTo>
                <a:lnTo>
                  <a:pt x="632" y="102"/>
                </a:lnTo>
                <a:lnTo>
                  <a:pt x="633" y="204"/>
                </a:lnTo>
                <a:lnTo>
                  <a:pt x="633" y="272"/>
                </a:lnTo>
                <a:lnTo>
                  <a:pt x="634" y="340"/>
                </a:lnTo>
                <a:lnTo>
                  <a:pt x="634" y="323"/>
                </a:lnTo>
                <a:lnTo>
                  <a:pt x="635" y="306"/>
                </a:lnTo>
                <a:lnTo>
                  <a:pt x="635" y="323"/>
                </a:lnTo>
                <a:lnTo>
                  <a:pt x="636" y="323"/>
                </a:lnTo>
                <a:lnTo>
                  <a:pt x="637" y="374"/>
                </a:lnTo>
                <a:lnTo>
                  <a:pt x="637" y="426"/>
                </a:lnTo>
                <a:lnTo>
                  <a:pt x="638" y="426"/>
                </a:lnTo>
                <a:lnTo>
                  <a:pt x="639" y="391"/>
                </a:lnTo>
                <a:lnTo>
                  <a:pt x="639" y="358"/>
                </a:lnTo>
                <a:lnTo>
                  <a:pt x="640" y="306"/>
                </a:lnTo>
                <a:lnTo>
                  <a:pt x="640" y="238"/>
                </a:lnTo>
                <a:lnTo>
                  <a:pt x="641" y="187"/>
                </a:lnTo>
                <a:lnTo>
                  <a:pt x="641" y="170"/>
                </a:lnTo>
                <a:lnTo>
                  <a:pt x="642" y="170"/>
                </a:lnTo>
                <a:lnTo>
                  <a:pt x="643" y="170"/>
                </a:lnTo>
                <a:lnTo>
                  <a:pt x="643" y="153"/>
                </a:lnTo>
                <a:lnTo>
                  <a:pt x="644" y="153"/>
                </a:lnTo>
                <a:lnTo>
                  <a:pt x="644" y="170"/>
                </a:lnTo>
                <a:lnTo>
                  <a:pt x="645" y="187"/>
                </a:lnTo>
                <a:lnTo>
                  <a:pt x="645" y="187"/>
                </a:lnTo>
                <a:lnTo>
                  <a:pt x="646" y="170"/>
                </a:lnTo>
                <a:lnTo>
                  <a:pt x="646" y="187"/>
                </a:lnTo>
                <a:lnTo>
                  <a:pt x="647" y="187"/>
                </a:lnTo>
                <a:lnTo>
                  <a:pt x="648" y="187"/>
                </a:lnTo>
                <a:lnTo>
                  <a:pt x="648" y="204"/>
                </a:lnTo>
                <a:lnTo>
                  <a:pt x="649" y="204"/>
                </a:lnTo>
                <a:lnTo>
                  <a:pt x="649" y="221"/>
                </a:lnTo>
                <a:lnTo>
                  <a:pt x="650" y="221"/>
                </a:lnTo>
                <a:lnTo>
                  <a:pt x="650" y="238"/>
                </a:lnTo>
                <a:lnTo>
                  <a:pt x="651" y="238"/>
                </a:lnTo>
                <a:lnTo>
                  <a:pt x="652" y="204"/>
                </a:lnTo>
                <a:lnTo>
                  <a:pt x="652" y="153"/>
                </a:lnTo>
                <a:lnTo>
                  <a:pt x="653" y="153"/>
                </a:lnTo>
                <a:lnTo>
                  <a:pt x="653" y="204"/>
                </a:lnTo>
                <a:lnTo>
                  <a:pt x="654" y="238"/>
                </a:lnTo>
                <a:lnTo>
                  <a:pt x="654" y="153"/>
                </a:lnTo>
                <a:lnTo>
                  <a:pt x="655" y="119"/>
                </a:lnTo>
                <a:lnTo>
                  <a:pt x="656" y="153"/>
                </a:lnTo>
                <a:lnTo>
                  <a:pt x="656" y="187"/>
                </a:lnTo>
                <a:lnTo>
                  <a:pt x="657" y="289"/>
                </a:lnTo>
                <a:lnTo>
                  <a:pt x="657" y="306"/>
                </a:lnTo>
                <a:lnTo>
                  <a:pt x="658" y="255"/>
                </a:lnTo>
                <a:lnTo>
                  <a:pt x="658" y="204"/>
                </a:lnTo>
                <a:lnTo>
                  <a:pt x="659" y="255"/>
                </a:lnTo>
                <a:lnTo>
                  <a:pt x="660" y="358"/>
                </a:lnTo>
                <a:lnTo>
                  <a:pt x="660" y="409"/>
                </a:lnTo>
                <a:lnTo>
                  <a:pt x="661" y="409"/>
                </a:lnTo>
                <a:lnTo>
                  <a:pt x="661" y="391"/>
                </a:lnTo>
                <a:lnTo>
                  <a:pt x="662" y="374"/>
                </a:lnTo>
                <a:lnTo>
                  <a:pt x="662" y="323"/>
                </a:lnTo>
                <a:lnTo>
                  <a:pt x="663" y="272"/>
                </a:lnTo>
                <a:lnTo>
                  <a:pt x="663" y="255"/>
                </a:lnTo>
                <a:lnTo>
                  <a:pt x="664" y="255"/>
                </a:lnTo>
                <a:lnTo>
                  <a:pt x="665" y="255"/>
                </a:lnTo>
                <a:lnTo>
                  <a:pt x="665" y="238"/>
                </a:lnTo>
                <a:lnTo>
                  <a:pt x="666" y="238"/>
                </a:lnTo>
                <a:lnTo>
                  <a:pt x="666" y="272"/>
                </a:lnTo>
                <a:lnTo>
                  <a:pt x="667" y="289"/>
                </a:lnTo>
                <a:lnTo>
                  <a:pt x="667" y="289"/>
                </a:lnTo>
                <a:lnTo>
                  <a:pt x="668" y="306"/>
                </a:lnTo>
                <a:lnTo>
                  <a:pt x="669" y="306"/>
                </a:lnTo>
                <a:lnTo>
                  <a:pt x="669" y="323"/>
                </a:lnTo>
                <a:lnTo>
                  <a:pt x="670" y="289"/>
                </a:lnTo>
                <a:lnTo>
                  <a:pt x="671" y="289"/>
                </a:lnTo>
                <a:lnTo>
                  <a:pt x="671" y="289"/>
                </a:lnTo>
                <a:lnTo>
                  <a:pt x="672" y="272"/>
                </a:lnTo>
                <a:lnTo>
                  <a:pt x="672" y="289"/>
                </a:lnTo>
                <a:lnTo>
                  <a:pt x="673" y="289"/>
                </a:lnTo>
                <a:lnTo>
                  <a:pt x="673" y="289"/>
                </a:lnTo>
                <a:lnTo>
                  <a:pt x="674" y="289"/>
                </a:lnTo>
                <a:lnTo>
                  <a:pt x="675" y="272"/>
                </a:lnTo>
                <a:lnTo>
                  <a:pt x="675" y="272"/>
                </a:lnTo>
                <a:lnTo>
                  <a:pt x="676" y="289"/>
                </a:lnTo>
                <a:lnTo>
                  <a:pt x="676" y="306"/>
                </a:lnTo>
                <a:lnTo>
                  <a:pt x="677" y="272"/>
                </a:lnTo>
                <a:lnTo>
                  <a:pt x="677" y="221"/>
                </a:lnTo>
                <a:lnTo>
                  <a:pt x="678" y="204"/>
                </a:lnTo>
                <a:lnTo>
                  <a:pt x="679" y="238"/>
                </a:lnTo>
                <a:lnTo>
                  <a:pt x="679" y="272"/>
                </a:lnTo>
                <a:lnTo>
                  <a:pt x="680" y="272"/>
                </a:lnTo>
                <a:lnTo>
                  <a:pt x="680" y="255"/>
                </a:lnTo>
                <a:lnTo>
                  <a:pt x="681" y="221"/>
                </a:lnTo>
                <a:lnTo>
                  <a:pt x="681" y="204"/>
                </a:lnTo>
                <a:lnTo>
                  <a:pt x="682" y="221"/>
                </a:lnTo>
                <a:lnTo>
                  <a:pt x="683" y="255"/>
                </a:lnTo>
                <a:lnTo>
                  <a:pt x="683" y="272"/>
                </a:lnTo>
                <a:lnTo>
                  <a:pt x="684" y="289"/>
                </a:lnTo>
                <a:lnTo>
                  <a:pt x="684" y="255"/>
                </a:lnTo>
                <a:lnTo>
                  <a:pt x="685" y="187"/>
                </a:lnTo>
                <a:lnTo>
                  <a:pt x="685" y="187"/>
                </a:lnTo>
                <a:lnTo>
                  <a:pt x="686" y="187"/>
                </a:lnTo>
                <a:lnTo>
                  <a:pt x="686" y="221"/>
                </a:lnTo>
                <a:lnTo>
                  <a:pt x="687" y="221"/>
                </a:lnTo>
                <a:lnTo>
                  <a:pt x="688" y="221"/>
                </a:lnTo>
                <a:lnTo>
                  <a:pt x="688" y="221"/>
                </a:lnTo>
                <a:lnTo>
                  <a:pt x="689" y="238"/>
                </a:lnTo>
                <a:lnTo>
                  <a:pt x="689" y="255"/>
                </a:lnTo>
                <a:lnTo>
                  <a:pt x="690" y="255"/>
                </a:lnTo>
                <a:lnTo>
                  <a:pt x="690" y="238"/>
                </a:lnTo>
                <a:lnTo>
                  <a:pt x="691" y="238"/>
                </a:lnTo>
                <a:lnTo>
                  <a:pt x="692" y="221"/>
                </a:lnTo>
                <a:lnTo>
                  <a:pt x="692" y="221"/>
                </a:lnTo>
                <a:lnTo>
                  <a:pt x="693" y="204"/>
                </a:lnTo>
                <a:lnTo>
                  <a:pt x="693" y="187"/>
                </a:lnTo>
                <a:lnTo>
                  <a:pt x="694" y="187"/>
                </a:lnTo>
                <a:lnTo>
                  <a:pt x="694" y="204"/>
                </a:lnTo>
                <a:lnTo>
                  <a:pt x="695" y="221"/>
                </a:lnTo>
                <a:lnTo>
                  <a:pt x="696" y="221"/>
                </a:lnTo>
                <a:lnTo>
                  <a:pt x="696" y="221"/>
                </a:lnTo>
                <a:lnTo>
                  <a:pt x="697" y="204"/>
                </a:lnTo>
                <a:lnTo>
                  <a:pt x="697" y="221"/>
                </a:lnTo>
                <a:lnTo>
                  <a:pt x="698" y="221"/>
                </a:lnTo>
                <a:lnTo>
                  <a:pt x="698" y="170"/>
                </a:lnTo>
                <a:lnTo>
                  <a:pt x="699" y="119"/>
                </a:lnTo>
                <a:lnTo>
                  <a:pt x="700" y="136"/>
                </a:lnTo>
                <a:lnTo>
                  <a:pt x="700" y="85"/>
                </a:lnTo>
                <a:lnTo>
                  <a:pt x="701" y="119"/>
                </a:lnTo>
                <a:lnTo>
                  <a:pt x="701" y="187"/>
                </a:lnTo>
                <a:lnTo>
                  <a:pt x="702" y="289"/>
                </a:lnTo>
                <a:lnTo>
                  <a:pt x="703" y="306"/>
                </a:lnTo>
                <a:lnTo>
                  <a:pt x="703" y="306"/>
                </a:lnTo>
                <a:lnTo>
                  <a:pt x="704" y="272"/>
                </a:lnTo>
                <a:lnTo>
                  <a:pt x="704" y="272"/>
                </a:lnTo>
                <a:lnTo>
                  <a:pt x="705" y="340"/>
                </a:lnTo>
                <a:lnTo>
                  <a:pt x="706" y="391"/>
                </a:lnTo>
                <a:lnTo>
                  <a:pt x="706" y="426"/>
                </a:lnTo>
                <a:lnTo>
                  <a:pt x="707" y="409"/>
                </a:lnTo>
                <a:lnTo>
                  <a:pt x="707" y="323"/>
                </a:lnTo>
                <a:lnTo>
                  <a:pt x="708" y="289"/>
                </a:lnTo>
                <a:lnTo>
                  <a:pt x="708" y="306"/>
                </a:lnTo>
                <a:lnTo>
                  <a:pt x="709" y="306"/>
                </a:lnTo>
                <a:lnTo>
                  <a:pt x="709" y="255"/>
                </a:lnTo>
                <a:lnTo>
                  <a:pt x="710" y="204"/>
                </a:lnTo>
                <a:lnTo>
                  <a:pt x="711" y="170"/>
                </a:lnTo>
                <a:lnTo>
                  <a:pt x="711" y="204"/>
                </a:lnTo>
                <a:lnTo>
                  <a:pt x="712" y="221"/>
                </a:lnTo>
                <a:lnTo>
                  <a:pt x="712" y="238"/>
                </a:lnTo>
                <a:lnTo>
                  <a:pt x="713" y="238"/>
                </a:lnTo>
                <a:lnTo>
                  <a:pt x="713" y="221"/>
                </a:lnTo>
                <a:lnTo>
                  <a:pt x="714" y="204"/>
                </a:lnTo>
                <a:lnTo>
                  <a:pt x="715" y="204"/>
                </a:lnTo>
                <a:lnTo>
                  <a:pt x="715" y="238"/>
                </a:lnTo>
                <a:lnTo>
                  <a:pt x="716" y="238"/>
                </a:lnTo>
                <a:lnTo>
                  <a:pt x="716" y="238"/>
                </a:lnTo>
                <a:lnTo>
                  <a:pt x="717" y="238"/>
                </a:lnTo>
                <a:lnTo>
                  <a:pt x="717" y="204"/>
                </a:lnTo>
                <a:lnTo>
                  <a:pt x="718" y="204"/>
                </a:lnTo>
                <a:lnTo>
                  <a:pt x="719" y="204"/>
                </a:lnTo>
                <a:lnTo>
                  <a:pt x="719" y="187"/>
                </a:lnTo>
                <a:lnTo>
                  <a:pt x="720" y="170"/>
                </a:lnTo>
                <a:lnTo>
                  <a:pt x="720" y="187"/>
                </a:lnTo>
                <a:lnTo>
                  <a:pt x="721" y="187"/>
                </a:lnTo>
                <a:lnTo>
                  <a:pt x="721" y="221"/>
                </a:lnTo>
                <a:lnTo>
                  <a:pt x="722" y="238"/>
                </a:lnTo>
                <a:lnTo>
                  <a:pt x="723" y="221"/>
                </a:lnTo>
                <a:lnTo>
                  <a:pt x="723" y="85"/>
                </a:lnTo>
                <a:lnTo>
                  <a:pt x="724" y="34"/>
                </a:lnTo>
                <a:lnTo>
                  <a:pt x="724" y="119"/>
                </a:lnTo>
                <a:lnTo>
                  <a:pt x="725" y="204"/>
                </a:lnTo>
                <a:lnTo>
                  <a:pt x="725" y="340"/>
                </a:lnTo>
                <a:lnTo>
                  <a:pt x="726" y="340"/>
                </a:lnTo>
                <a:lnTo>
                  <a:pt x="726" y="272"/>
                </a:lnTo>
                <a:lnTo>
                  <a:pt x="727" y="221"/>
                </a:lnTo>
                <a:lnTo>
                  <a:pt x="728" y="255"/>
                </a:lnTo>
                <a:lnTo>
                  <a:pt x="728" y="340"/>
                </a:lnTo>
                <a:lnTo>
                  <a:pt x="729" y="409"/>
                </a:lnTo>
                <a:lnTo>
                  <a:pt x="729" y="409"/>
                </a:lnTo>
                <a:lnTo>
                  <a:pt x="730" y="391"/>
                </a:lnTo>
                <a:lnTo>
                  <a:pt x="730" y="323"/>
                </a:lnTo>
                <a:lnTo>
                  <a:pt x="731" y="272"/>
                </a:lnTo>
                <a:lnTo>
                  <a:pt x="732" y="255"/>
                </a:lnTo>
                <a:lnTo>
                  <a:pt x="732" y="255"/>
                </a:lnTo>
                <a:lnTo>
                  <a:pt x="733" y="238"/>
                </a:lnTo>
                <a:lnTo>
                  <a:pt x="733" y="204"/>
                </a:lnTo>
                <a:lnTo>
                  <a:pt x="734" y="153"/>
                </a:lnTo>
                <a:lnTo>
                  <a:pt x="734" y="153"/>
                </a:lnTo>
                <a:lnTo>
                  <a:pt x="735" y="153"/>
                </a:lnTo>
                <a:lnTo>
                  <a:pt x="736" y="153"/>
                </a:lnTo>
                <a:lnTo>
                  <a:pt x="736" y="187"/>
                </a:lnTo>
                <a:lnTo>
                  <a:pt x="737" y="187"/>
                </a:lnTo>
                <a:lnTo>
                  <a:pt x="738" y="204"/>
                </a:lnTo>
                <a:lnTo>
                  <a:pt x="738" y="204"/>
                </a:lnTo>
                <a:lnTo>
                  <a:pt x="739" y="221"/>
                </a:lnTo>
                <a:lnTo>
                  <a:pt x="739" y="221"/>
                </a:lnTo>
                <a:lnTo>
                  <a:pt x="740" y="221"/>
                </a:lnTo>
                <a:lnTo>
                  <a:pt x="740" y="238"/>
                </a:lnTo>
                <a:lnTo>
                  <a:pt x="741" y="255"/>
                </a:lnTo>
                <a:lnTo>
                  <a:pt x="742" y="272"/>
                </a:lnTo>
                <a:lnTo>
                  <a:pt x="742" y="272"/>
                </a:lnTo>
                <a:lnTo>
                  <a:pt x="743" y="255"/>
                </a:lnTo>
                <a:lnTo>
                  <a:pt x="743" y="289"/>
                </a:lnTo>
                <a:lnTo>
                  <a:pt x="744" y="358"/>
                </a:lnTo>
                <a:lnTo>
                  <a:pt x="744" y="374"/>
                </a:lnTo>
                <a:lnTo>
                  <a:pt x="745" y="391"/>
                </a:lnTo>
                <a:lnTo>
                  <a:pt x="746" y="272"/>
                </a:lnTo>
                <a:lnTo>
                  <a:pt x="746" y="136"/>
                </a:lnTo>
                <a:lnTo>
                  <a:pt x="747" y="136"/>
                </a:lnTo>
                <a:lnTo>
                  <a:pt x="747" y="272"/>
                </a:lnTo>
                <a:lnTo>
                  <a:pt x="748" y="289"/>
                </a:lnTo>
                <a:lnTo>
                  <a:pt x="748" y="306"/>
                </a:lnTo>
                <a:lnTo>
                  <a:pt x="749" y="323"/>
                </a:lnTo>
                <a:lnTo>
                  <a:pt x="750" y="323"/>
                </a:lnTo>
                <a:lnTo>
                  <a:pt x="750" y="289"/>
                </a:lnTo>
                <a:lnTo>
                  <a:pt x="751" y="289"/>
                </a:lnTo>
                <a:lnTo>
                  <a:pt x="751" y="323"/>
                </a:lnTo>
                <a:lnTo>
                  <a:pt x="752" y="358"/>
                </a:lnTo>
                <a:lnTo>
                  <a:pt x="752" y="358"/>
                </a:lnTo>
                <a:lnTo>
                  <a:pt x="753" y="289"/>
                </a:lnTo>
                <a:lnTo>
                  <a:pt x="753" y="204"/>
                </a:lnTo>
                <a:lnTo>
                  <a:pt x="754" y="187"/>
                </a:lnTo>
                <a:lnTo>
                  <a:pt x="755" y="187"/>
                </a:lnTo>
                <a:lnTo>
                  <a:pt x="755" y="204"/>
                </a:lnTo>
                <a:lnTo>
                  <a:pt x="756" y="187"/>
                </a:lnTo>
                <a:lnTo>
                  <a:pt x="756" y="187"/>
                </a:lnTo>
                <a:lnTo>
                  <a:pt x="757" y="170"/>
                </a:lnTo>
                <a:lnTo>
                  <a:pt x="757" y="204"/>
                </a:lnTo>
                <a:lnTo>
                  <a:pt x="758" y="238"/>
                </a:lnTo>
                <a:lnTo>
                  <a:pt x="759" y="221"/>
                </a:lnTo>
                <a:lnTo>
                  <a:pt x="759" y="204"/>
                </a:lnTo>
                <a:lnTo>
                  <a:pt x="760" y="187"/>
                </a:lnTo>
                <a:lnTo>
                  <a:pt x="760" y="187"/>
                </a:lnTo>
                <a:lnTo>
                  <a:pt x="761" y="221"/>
                </a:lnTo>
                <a:lnTo>
                  <a:pt x="761" y="238"/>
                </a:lnTo>
                <a:lnTo>
                  <a:pt x="762" y="204"/>
                </a:lnTo>
                <a:lnTo>
                  <a:pt x="763" y="204"/>
                </a:lnTo>
                <a:lnTo>
                  <a:pt x="763" y="204"/>
                </a:lnTo>
                <a:lnTo>
                  <a:pt x="764" y="221"/>
                </a:lnTo>
                <a:lnTo>
                  <a:pt x="764" y="204"/>
                </a:lnTo>
                <a:lnTo>
                  <a:pt x="765" y="187"/>
                </a:lnTo>
                <a:lnTo>
                  <a:pt x="765" y="153"/>
                </a:lnTo>
                <a:lnTo>
                  <a:pt x="766" y="170"/>
                </a:lnTo>
                <a:lnTo>
                  <a:pt x="767" y="153"/>
                </a:lnTo>
                <a:lnTo>
                  <a:pt x="767" y="221"/>
                </a:lnTo>
                <a:lnTo>
                  <a:pt x="768" y="238"/>
                </a:lnTo>
                <a:lnTo>
                  <a:pt x="768" y="170"/>
                </a:lnTo>
                <a:lnTo>
                  <a:pt x="769" y="102"/>
                </a:lnTo>
                <a:lnTo>
                  <a:pt x="770" y="119"/>
                </a:lnTo>
                <a:lnTo>
                  <a:pt x="770" y="221"/>
                </a:lnTo>
                <a:lnTo>
                  <a:pt x="771" y="289"/>
                </a:lnTo>
                <a:lnTo>
                  <a:pt x="771" y="323"/>
                </a:lnTo>
                <a:lnTo>
                  <a:pt x="772" y="306"/>
                </a:lnTo>
                <a:lnTo>
                  <a:pt x="773" y="272"/>
                </a:lnTo>
                <a:lnTo>
                  <a:pt x="773" y="255"/>
                </a:lnTo>
                <a:lnTo>
                  <a:pt x="774" y="306"/>
                </a:lnTo>
                <a:lnTo>
                  <a:pt x="774" y="340"/>
                </a:lnTo>
                <a:lnTo>
                  <a:pt x="775" y="391"/>
                </a:lnTo>
                <a:lnTo>
                  <a:pt x="775" y="409"/>
                </a:lnTo>
                <a:lnTo>
                  <a:pt x="776" y="358"/>
                </a:lnTo>
                <a:lnTo>
                  <a:pt x="776" y="323"/>
                </a:lnTo>
                <a:lnTo>
                  <a:pt x="777" y="238"/>
                </a:lnTo>
                <a:lnTo>
                  <a:pt x="778" y="221"/>
                </a:lnTo>
                <a:lnTo>
                  <a:pt x="778" y="221"/>
                </a:lnTo>
                <a:lnTo>
                  <a:pt x="779" y="221"/>
                </a:lnTo>
                <a:lnTo>
                  <a:pt x="779" y="204"/>
                </a:lnTo>
                <a:lnTo>
                  <a:pt x="780" y="170"/>
                </a:lnTo>
                <a:lnTo>
                  <a:pt x="780" y="153"/>
                </a:lnTo>
                <a:lnTo>
                  <a:pt x="781" y="170"/>
                </a:lnTo>
                <a:lnTo>
                  <a:pt x="782" y="153"/>
                </a:lnTo>
                <a:lnTo>
                  <a:pt x="782" y="153"/>
                </a:lnTo>
                <a:lnTo>
                  <a:pt x="783" y="170"/>
                </a:lnTo>
                <a:lnTo>
                  <a:pt x="783" y="170"/>
                </a:lnTo>
                <a:lnTo>
                  <a:pt x="784" y="187"/>
                </a:lnTo>
                <a:lnTo>
                  <a:pt x="784" y="187"/>
                </a:lnTo>
                <a:lnTo>
                  <a:pt x="785" y="204"/>
                </a:lnTo>
                <a:lnTo>
                  <a:pt x="786" y="221"/>
                </a:lnTo>
                <a:lnTo>
                  <a:pt x="786" y="238"/>
                </a:lnTo>
                <a:lnTo>
                  <a:pt x="787" y="238"/>
                </a:lnTo>
                <a:lnTo>
                  <a:pt x="787" y="255"/>
                </a:lnTo>
                <a:lnTo>
                  <a:pt x="788" y="255"/>
                </a:lnTo>
                <a:lnTo>
                  <a:pt x="788" y="238"/>
                </a:lnTo>
                <a:lnTo>
                  <a:pt x="789" y="187"/>
                </a:lnTo>
                <a:lnTo>
                  <a:pt x="790" y="153"/>
                </a:lnTo>
                <a:lnTo>
                  <a:pt x="790" y="153"/>
                </a:lnTo>
                <a:lnTo>
                  <a:pt x="791" y="221"/>
                </a:lnTo>
                <a:lnTo>
                  <a:pt x="791" y="255"/>
                </a:lnTo>
                <a:lnTo>
                  <a:pt x="792" y="221"/>
                </a:lnTo>
                <a:lnTo>
                  <a:pt x="792" y="170"/>
                </a:lnTo>
                <a:lnTo>
                  <a:pt x="793" y="119"/>
                </a:lnTo>
                <a:lnTo>
                  <a:pt x="793" y="221"/>
                </a:lnTo>
                <a:lnTo>
                  <a:pt x="794" y="306"/>
                </a:lnTo>
                <a:lnTo>
                  <a:pt x="795" y="306"/>
                </a:lnTo>
                <a:lnTo>
                  <a:pt x="795" y="272"/>
                </a:lnTo>
                <a:lnTo>
                  <a:pt x="796" y="306"/>
                </a:lnTo>
                <a:lnTo>
                  <a:pt x="796" y="340"/>
                </a:lnTo>
                <a:lnTo>
                  <a:pt x="797" y="374"/>
                </a:lnTo>
                <a:lnTo>
                  <a:pt x="797" y="358"/>
                </a:lnTo>
                <a:lnTo>
                  <a:pt x="798" y="374"/>
                </a:lnTo>
                <a:lnTo>
                  <a:pt x="799" y="340"/>
                </a:lnTo>
                <a:lnTo>
                  <a:pt x="799" y="272"/>
                </a:lnTo>
                <a:lnTo>
                  <a:pt x="800" y="238"/>
                </a:lnTo>
                <a:lnTo>
                  <a:pt x="800" y="221"/>
                </a:lnTo>
                <a:lnTo>
                  <a:pt x="801" y="221"/>
                </a:lnTo>
                <a:lnTo>
                  <a:pt x="801" y="238"/>
                </a:lnTo>
                <a:lnTo>
                  <a:pt x="802" y="238"/>
                </a:lnTo>
                <a:lnTo>
                  <a:pt x="803" y="238"/>
                </a:lnTo>
                <a:lnTo>
                  <a:pt x="803" y="255"/>
                </a:lnTo>
                <a:lnTo>
                  <a:pt x="804" y="272"/>
                </a:lnTo>
                <a:lnTo>
                  <a:pt x="805" y="272"/>
                </a:lnTo>
                <a:lnTo>
                  <a:pt x="805" y="272"/>
                </a:lnTo>
                <a:lnTo>
                  <a:pt x="806" y="238"/>
                </a:lnTo>
                <a:lnTo>
                  <a:pt x="806" y="238"/>
                </a:lnTo>
                <a:lnTo>
                  <a:pt x="807" y="238"/>
                </a:lnTo>
                <a:lnTo>
                  <a:pt x="807" y="255"/>
                </a:lnTo>
                <a:lnTo>
                  <a:pt x="808" y="272"/>
                </a:lnTo>
                <a:lnTo>
                  <a:pt x="809" y="289"/>
                </a:lnTo>
                <a:lnTo>
                  <a:pt x="809" y="272"/>
                </a:lnTo>
                <a:lnTo>
                  <a:pt x="810" y="272"/>
                </a:lnTo>
                <a:lnTo>
                  <a:pt x="810" y="255"/>
                </a:lnTo>
                <a:lnTo>
                  <a:pt x="811" y="255"/>
                </a:lnTo>
                <a:lnTo>
                  <a:pt x="811" y="272"/>
                </a:lnTo>
                <a:lnTo>
                  <a:pt x="812" y="272"/>
                </a:lnTo>
                <a:lnTo>
                  <a:pt x="813" y="289"/>
                </a:lnTo>
                <a:lnTo>
                  <a:pt x="813" y="306"/>
                </a:lnTo>
                <a:lnTo>
                  <a:pt x="814" y="306"/>
                </a:lnTo>
                <a:lnTo>
                  <a:pt x="814" y="238"/>
                </a:lnTo>
                <a:lnTo>
                  <a:pt x="815" y="170"/>
                </a:lnTo>
                <a:lnTo>
                  <a:pt x="815" y="119"/>
                </a:lnTo>
                <a:lnTo>
                  <a:pt x="816" y="204"/>
                </a:lnTo>
                <a:lnTo>
                  <a:pt x="816" y="238"/>
                </a:lnTo>
                <a:lnTo>
                  <a:pt x="817" y="255"/>
                </a:lnTo>
                <a:lnTo>
                  <a:pt x="818" y="255"/>
                </a:lnTo>
                <a:lnTo>
                  <a:pt x="818" y="238"/>
                </a:lnTo>
                <a:lnTo>
                  <a:pt x="819" y="221"/>
                </a:lnTo>
                <a:lnTo>
                  <a:pt x="819" y="238"/>
                </a:lnTo>
                <a:lnTo>
                  <a:pt x="820" y="221"/>
                </a:lnTo>
                <a:lnTo>
                  <a:pt x="820" y="306"/>
                </a:lnTo>
                <a:lnTo>
                  <a:pt x="821" y="323"/>
                </a:lnTo>
                <a:lnTo>
                  <a:pt x="822" y="306"/>
                </a:lnTo>
                <a:lnTo>
                  <a:pt x="822" y="221"/>
                </a:lnTo>
                <a:lnTo>
                  <a:pt x="823" y="238"/>
                </a:lnTo>
                <a:lnTo>
                  <a:pt x="823" y="238"/>
                </a:lnTo>
                <a:lnTo>
                  <a:pt x="824" y="238"/>
                </a:lnTo>
                <a:lnTo>
                  <a:pt x="824" y="255"/>
                </a:lnTo>
                <a:lnTo>
                  <a:pt x="825" y="238"/>
                </a:lnTo>
                <a:lnTo>
                  <a:pt x="826" y="221"/>
                </a:lnTo>
                <a:lnTo>
                  <a:pt x="826" y="221"/>
                </a:lnTo>
                <a:lnTo>
                  <a:pt x="827" y="238"/>
                </a:lnTo>
                <a:lnTo>
                  <a:pt x="827" y="238"/>
                </a:lnTo>
                <a:lnTo>
                  <a:pt x="828" y="272"/>
                </a:lnTo>
                <a:lnTo>
                  <a:pt x="828" y="255"/>
                </a:lnTo>
                <a:lnTo>
                  <a:pt x="829" y="255"/>
                </a:lnTo>
                <a:lnTo>
                  <a:pt x="830" y="272"/>
                </a:lnTo>
                <a:lnTo>
                  <a:pt x="830" y="255"/>
                </a:lnTo>
                <a:lnTo>
                  <a:pt x="831" y="221"/>
                </a:lnTo>
                <a:lnTo>
                  <a:pt x="831" y="221"/>
                </a:lnTo>
                <a:lnTo>
                  <a:pt x="832" y="221"/>
                </a:lnTo>
                <a:lnTo>
                  <a:pt x="832" y="204"/>
                </a:lnTo>
                <a:lnTo>
                  <a:pt x="833" y="204"/>
                </a:lnTo>
                <a:lnTo>
                  <a:pt x="834" y="204"/>
                </a:lnTo>
                <a:lnTo>
                  <a:pt x="834" y="187"/>
                </a:lnTo>
                <a:lnTo>
                  <a:pt x="835" y="204"/>
                </a:lnTo>
                <a:lnTo>
                  <a:pt x="836" y="170"/>
                </a:lnTo>
                <a:lnTo>
                  <a:pt x="836" y="170"/>
                </a:lnTo>
                <a:lnTo>
                  <a:pt x="837" y="170"/>
                </a:lnTo>
                <a:lnTo>
                  <a:pt x="837" y="187"/>
                </a:lnTo>
                <a:lnTo>
                  <a:pt x="838" y="119"/>
                </a:lnTo>
                <a:lnTo>
                  <a:pt x="838" y="153"/>
                </a:lnTo>
                <a:lnTo>
                  <a:pt x="839" y="170"/>
                </a:lnTo>
                <a:lnTo>
                  <a:pt x="840" y="255"/>
                </a:lnTo>
                <a:lnTo>
                  <a:pt x="840" y="306"/>
                </a:lnTo>
                <a:lnTo>
                  <a:pt x="841" y="306"/>
                </a:lnTo>
                <a:lnTo>
                  <a:pt x="841" y="289"/>
                </a:lnTo>
                <a:lnTo>
                  <a:pt x="842" y="323"/>
                </a:lnTo>
                <a:lnTo>
                  <a:pt x="842" y="323"/>
                </a:lnTo>
                <a:lnTo>
                  <a:pt x="843" y="358"/>
                </a:lnTo>
                <a:lnTo>
                  <a:pt x="843" y="374"/>
                </a:lnTo>
                <a:lnTo>
                  <a:pt x="844" y="340"/>
                </a:lnTo>
                <a:lnTo>
                  <a:pt x="845" y="255"/>
                </a:lnTo>
                <a:lnTo>
                  <a:pt x="845" y="255"/>
                </a:lnTo>
                <a:lnTo>
                  <a:pt x="846" y="272"/>
                </a:lnTo>
                <a:lnTo>
                  <a:pt x="846" y="289"/>
                </a:lnTo>
                <a:lnTo>
                  <a:pt x="847" y="289"/>
                </a:lnTo>
                <a:lnTo>
                  <a:pt x="847" y="238"/>
                </a:lnTo>
                <a:lnTo>
                  <a:pt x="848" y="170"/>
                </a:lnTo>
                <a:lnTo>
                  <a:pt x="849" y="187"/>
                </a:lnTo>
                <a:lnTo>
                  <a:pt x="849" y="187"/>
                </a:lnTo>
                <a:lnTo>
                  <a:pt x="850" y="221"/>
                </a:lnTo>
                <a:lnTo>
                  <a:pt x="850" y="221"/>
                </a:lnTo>
                <a:lnTo>
                  <a:pt x="851" y="221"/>
                </a:lnTo>
                <a:lnTo>
                  <a:pt x="851" y="221"/>
                </a:lnTo>
                <a:lnTo>
                  <a:pt x="852" y="238"/>
                </a:lnTo>
                <a:lnTo>
                  <a:pt x="853" y="221"/>
                </a:lnTo>
                <a:lnTo>
                  <a:pt x="853" y="221"/>
                </a:lnTo>
                <a:lnTo>
                  <a:pt x="854" y="221"/>
                </a:lnTo>
                <a:lnTo>
                  <a:pt x="854" y="238"/>
                </a:lnTo>
                <a:lnTo>
                  <a:pt x="855" y="255"/>
                </a:lnTo>
                <a:lnTo>
                  <a:pt x="855" y="238"/>
                </a:lnTo>
                <a:lnTo>
                  <a:pt x="856" y="221"/>
                </a:lnTo>
                <a:lnTo>
                  <a:pt x="857" y="221"/>
                </a:lnTo>
                <a:lnTo>
                  <a:pt x="857" y="187"/>
                </a:lnTo>
                <a:lnTo>
                  <a:pt x="858" y="187"/>
                </a:lnTo>
                <a:lnTo>
                  <a:pt x="858" y="187"/>
                </a:lnTo>
                <a:lnTo>
                  <a:pt x="859" y="221"/>
                </a:lnTo>
                <a:lnTo>
                  <a:pt x="859" y="221"/>
                </a:lnTo>
                <a:lnTo>
                  <a:pt x="860" y="187"/>
                </a:lnTo>
                <a:lnTo>
                  <a:pt x="860" y="51"/>
                </a:lnTo>
                <a:lnTo>
                  <a:pt x="861" y="102"/>
                </a:lnTo>
                <a:lnTo>
                  <a:pt x="862" y="187"/>
                </a:lnTo>
                <a:lnTo>
                  <a:pt x="862" y="255"/>
                </a:lnTo>
                <a:lnTo>
                  <a:pt x="863" y="289"/>
                </a:lnTo>
                <a:lnTo>
                  <a:pt x="863" y="323"/>
                </a:lnTo>
                <a:lnTo>
                  <a:pt x="864" y="238"/>
                </a:lnTo>
                <a:lnTo>
                  <a:pt x="864" y="204"/>
                </a:lnTo>
                <a:lnTo>
                  <a:pt x="865" y="238"/>
                </a:lnTo>
                <a:lnTo>
                  <a:pt x="866" y="323"/>
                </a:lnTo>
                <a:lnTo>
                  <a:pt x="866" y="358"/>
                </a:lnTo>
                <a:lnTo>
                  <a:pt x="867" y="358"/>
                </a:lnTo>
                <a:lnTo>
                  <a:pt x="867" y="358"/>
                </a:lnTo>
                <a:lnTo>
                  <a:pt x="868" y="323"/>
                </a:lnTo>
                <a:lnTo>
                  <a:pt x="868" y="306"/>
                </a:lnTo>
                <a:lnTo>
                  <a:pt x="869" y="272"/>
                </a:lnTo>
                <a:lnTo>
                  <a:pt x="870" y="272"/>
                </a:lnTo>
                <a:lnTo>
                  <a:pt x="870" y="255"/>
                </a:lnTo>
                <a:lnTo>
                  <a:pt x="871" y="221"/>
                </a:lnTo>
                <a:lnTo>
                  <a:pt x="872" y="187"/>
                </a:lnTo>
                <a:lnTo>
                  <a:pt x="872" y="170"/>
                </a:lnTo>
                <a:lnTo>
                  <a:pt x="873" y="170"/>
                </a:lnTo>
                <a:lnTo>
                  <a:pt x="873" y="187"/>
                </a:lnTo>
                <a:lnTo>
                  <a:pt x="874" y="187"/>
                </a:lnTo>
                <a:lnTo>
                  <a:pt x="874" y="187"/>
                </a:lnTo>
                <a:lnTo>
                  <a:pt x="875" y="187"/>
                </a:lnTo>
                <a:lnTo>
                  <a:pt x="876" y="204"/>
                </a:lnTo>
                <a:lnTo>
                  <a:pt x="876" y="221"/>
                </a:lnTo>
                <a:lnTo>
                  <a:pt x="877" y="204"/>
                </a:lnTo>
                <a:lnTo>
                  <a:pt x="877" y="221"/>
                </a:lnTo>
                <a:lnTo>
                  <a:pt x="878" y="221"/>
                </a:lnTo>
                <a:lnTo>
                  <a:pt x="878" y="221"/>
                </a:lnTo>
                <a:lnTo>
                  <a:pt x="879" y="221"/>
                </a:lnTo>
                <a:lnTo>
                  <a:pt x="880" y="221"/>
                </a:lnTo>
                <a:lnTo>
                  <a:pt x="880" y="221"/>
                </a:lnTo>
                <a:lnTo>
                  <a:pt x="881" y="238"/>
                </a:lnTo>
                <a:lnTo>
                  <a:pt x="881" y="204"/>
                </a:lnTo>
                <a:lnTo>
                  <a:pt x="882" y="238"/>
                </a:lnTo>
                <a:lnTo>
                  <a:pt x="882" y="272"/>
                </a:lnTo>
                <a:lnTo>
                  <a:pt x="883" y="221"/>
                </a:lnTo>
                <a:lnTo>
                  <a:pt x="883" y="136"/>
                </a:lnTo>
                <a:lnTo>
                  <a:pt x="884" y="187"/>
                </a:lnTo>
                <a:lnTo>
                  <a:pt x="885" y="289"/>
                </a:lnTo>
                <a:lnTo>
                  <a:pt x="885" y="323"/>
                </a:lnTo>
                <a:lnTo>
                  <a:pt x="886" y="340"/>
                </a:lnTo>
                <a:lnTo>
                  <a:pt x="886" y="306"/>
                </a:lnTo>
                <a:lnTo>
                  <a:pt x="887" y="272"/>
                </a:lnTo>
                <a:lnTo>
                  <a:pt x="887" y="289"/>
                </a:lnTo>
                <a:lnTo>
                  <a:pt x="888" y="358"/>
                </a:lnTo>
                <a:lnTo>
                  <a:pt x="889" y="391"/>
                </a:lnTo>
                <a:lnTo>
                  <a:pt x="889" y="409"/>
                </a:lnTo>
                <a:lnTo>
                  <a:pt x="890" y="358"/>
                </a:lnTo>
                <a:lnTo>
                  <a:pt x="890" y="272"/>
                </a:lnTo>
                <a:lnTo>
                  <a:pt x="891" y="204"/>
                </a:lnTo>
                <a:lnTo>
                  <a:pt x="891" y="170"/>
                </a:lnTo>
                <a:lnTo>
                  <a:pt x="892" y="221"/>
                </a:lnTo>
                <a:lnTo>
                  <a:pt x="893" y="221"/>
                </a:lnTo>
                <a:lnTo>
                  <a:pt x="893" y="255"/>
                </a:lnTo>
                <a:lnTo>
                  <a:pt x="894" y="238"/>
                </a:lnTo>
                <a:lnTo>
                  <a:pt x="894" y="221"/>
                </a:lnTo>
                <a:lnTo>
                  <a:pt x="895" y="221"/>
                </a:lnTo>
                <a:lnTo>
                  <a:pt x="895" y="221"/>
                </a:lnTo>
                <a:lnTo>
                  <a:pt x="896" y="238"/>
                </a:lnTo>
                <a:lnTo>
                  <a:pt x="897" y="204"/>
                </a:lnTo>
                <a:lnTo>
                  <a:pt x="897" y="170"/>
                </a:lnTo>
                <a:lnTo>
                  <a:pt x="898" y="170"/>
                </a:lnTo>
                <a:lnTo>
                  <a:pt x="898" y="187"/>
                </a:lnTo>
                <a:lnTo>
                  <a:pt x="899" y="238"/>
                </a:lnTo>
                <a:lnTo>
                  <a:pt x="899" y="255"/>
                </a:lnTo>
                <a:lnTo>
                  <a:pt x="900" y="272"/>
                </a:lnTo>
                <a:lnTo>
                  <a:pt x="900" y="255"/>
                </a:lnTo>
                <a:lnTo>
                  <a:pt x="901" y="221"/>
                </a:lnTo>
                <a:lnTo>
                  <a:pt x="902" y="221"/>
                </a:lnTo>
                <a:lnTo>
                  <a:pt x="903" y="204"/>
                </a:lnTo>
                <a:lnTo>
                  <a:pt x="903" y="187"/>
                </a:lnTo>
                <a:lnTo>
                  <a:pt x="904" y="187"/>
                </a:lnTo>
                <a:lnTo>
                  <a:pt x="904" y="187"/>
                </a:lnTo>
                <a:lnTo>
                  <a:pt x="905" y="221"/>
                </a:lnTo>
                <a:lnTo>
                  <a:pt x="905" y="238"/>
                </a:lnTo>
                <a:lnTo>
                  <a:pt x="906" y="238"/>
                </a:lnTo>
                <a:lnTo>
                  <a:pt x="906" y="119"/>
                </a:lnTo>
                <a:lnTo>
                  <a:pt x="907" y="102"/>
                </a:lnTo>
                <a:lnTo>
                  <a:pt x="908" y="187"/>
                </a:lnTo>
                <a:lnTo>
                  <a:pt x="908" y="221"/>
                </a:lnTo>
                <a:lnTo>
                  <a:pt x="909" y="289"/>
                </a:lnTo>
                <a:lnTo>
                  <a:pt x="909" y="289"/>
                </a:lnTo>
                <a:lnTo>
                  <a:pt x="910" y="255"/>
                </a:lnTo>
                <a:lnTo>
                  <a:pt x="910" y="255"/>
                </a:lnTo>
                <a:lnTo>
                  <a:pt x="911" y="272"/>
                </a:lnTo>
                <a:lnTo>
                  <a:pt x="912" y="306"/>
                </a:lnTo>
                <a:lnTo>
                  <a:pt x="912" y="358"/>
                </a:lnTo>
                <a:lnTo>
                  <a:pt x="913" y="391"/>
                </a:lnTo>
                <a:lnTo>
                  <a:pt x="913" y="374"/>
                </a:lnTo>
                <a:lnTo>
                  <a:pt x="914" y="358"/>
                </a:lnTo>
                <a:lnTo>
                  <a:pt x="914" y="306"/>
                </a:lnTo>
                <a:lnTo>
                  <a:pt x="915" y="289"/>
                </a:lnTo>
                <a:lnTo>
                  <a:pt x="916" y="272"/>
                </a:lnTo>
                <a:lnTo>
                  <a:pt x="916" y="255"/>
                </a:lnTo>
                <a:lnTo>
                  <a:pt x="917" y="221"/>
                </a:lnTo>
                <a:lnTo>
                  <a:pt x="917" y="187"/>
                </a:lnTo>
                <a:lnTo>
                  <a:pt x="918" y="153"/>
                </a:lnTo>
                <a:lnTo>
                  <a:pt x="918" y="170"/>
                </a:lnTo>
                <a:lnTo>
                  <a:pt x="919" y="170"/>
                </a:lnTo>
                <a:lnTo>
                  <a:pt x="920" y="187"/>
                </a:lnTo>
                <a:lnTo>
                  <a:pt x="920" y="187"/>
                </a:lnTo>
                <a:lnTo>
                  <a:pt x="921" y="187"/>
                </a:lnTo>
                <a:lnTo>
                  <a:pt x="921" y="204"/>
                </a:lnTo>
                <a:lnTo>
                  <a:pt x="922" y="221"/>
                </a:lnTo>
                <a:lnTo>
                  <a:pt x="922" y="221"/>
                </a:lnTo>
                <a:lnTo>
                  <a:pt x="923" y="221"/>
                </a:lnTo>
                <a:lnTo>
                  <a:pt x="923" y="221"/>
                </a:lnTo>
                <a:lnTo>
                  <a:pt x="924" y="221"/>
                </a:lnTo>
                <a:lnTo>
                  <a:pt x="925" y="238"/>
                </a:lnTo>
                <a:lnTo>
                  <a:pt x="925" y="221"/>
                </a:lnTo>
                <a:lnTo>
                  <a:pt x="926" y="221"/>
                </a:lnTo>
                <a:lnTo>
                  <a:pt x="926" y="187"/>
                </a:lnTo>
                <a:lnTo>
                  <a:pt x="927" y="170"/>
                </a:lnTo>
                <a:lnTo>
                  <a:pt x="927" y="170"/>
                </a:lnTo>
                <a:lnTo>
                  <a:pt x="928" y="221"/>
                </a:lnTo>
                <a:lnTo>
                  <a:pt x="929" y="255"/>
                </a:lnTo>
                <a:lnTo>
                  <a:pt x="929" y="238"/>
                </a:lnTo>
                <a:lnTo>
                  <a:pt x="930" y="221"/>
                </a:lnTo>
                <a:lnTo>
                  <a:pt x="930" y="187"/>
                </a:lnTo>
                <a:lnTo>
                  <a:pt x="931" y="221"/>
                </a:lnTo>
                <a:lnTo>
                  <a:pt x="931" y="306"/>
                </a:lnTo>
                <a:lnTo>
                  <a:pt x="932" y="323"/>
                </a:lnTo>
                <a:lnTo>
                  <a:pt x="933" y="289"/>
                </a:lnTo>
                <a:lnTo>
                  <a:pt x="933" y="306"/>
                </a:lnTo>
                <a:lnTo>
                  <a:pt x="934" y="358"/>
                </a:lnTo>
                <a:lnTo>
                  <a:pt x="934" y="323"/>
                </a:lnTo>
                <a:lnTo>
                  <a:pt x="935" y="323"/>
                </a:lnTo>
                <a:lnTo>
                  <a:pt x="936" y="323"/>
                </a:lnTo>
                <a:lnTo>
                  <a:pt x="936" y="306"/>
                </a:lnTo>
                <a:lnTo>
                  <a:pt x="937" y="289"/>
                </a:lnTo>
                <a:lnTo>
                  <a:pt x="937" y="272"/>
                </a:lnTo>
                <a:lnTo>
                  <a:pt x="938" y="255"/>
                </a:lnTo>
                <a:lnTo>
                  <a:pt x="939" y="204"/>
                </a:lnTo>
                <a:lnTo>
                  <a:pt x="939" y="221"/>
                </a:lnTo>
                <a:lnTo>
                  <a:pt x="940" y="238"/>
                </a:lnTo>
                <a:lnTo>
                  <a:pt x="940" y="255"/>
                </a:lnTo>
                <a:lnTo>
                  <a:pt x="941" y="272"/>
                </a:lnTo>
                <a:lnTo>
                  <a:pt x="941" y="272"/>
                </a:lnTo>
                <a:lnTo>
                  <a:pt x="942" y="289"/>
                </a:lnTo>
                <a:lnTo>
                  <a:pt x="943" y="255"/>
                </a:lnTo>
                <a:lnTo>
                  <a:pt x="943" y="238"/>
                </a:lnTo>
                <a:lnTo>
                  <a:pt x="944" y="238"/>
                </a:lnTo>
                <a:lnTo>
                  <a:pt x="944" y="255"/>
                </a:lnTo>
                <a:lnTo>
                  <a:pt x="945" y="255"/>
                </a:lnTo>
                <a:lnTo>
                  <a:pt x="945" y="272"/>
                </a:lnTo>
                <a:lnTo>
                  <a:pt x="946" y="272"/>
                </a:lnTo>
                <a:lnTo>
                  <a:pt x="947" y="272"/>
                </a:lnTo>
                <a:lnTo>
                  <a:pt x="947" y="255"/>
                </a:lnTo>
                <a:lnTo>
                  <a:pt x="948" y="255"/>
                </a:lnTo>
                <a:lnTo>
                  <a:pt x="948" y="238"/>
                </a:lnTo>
                <a:lnTo>
                  <a:pt x="949" y="238"/>
                </a:lnTo>
                <a:lnTo>
                  <a:pt x="949" y="255"/>
                </a:lnTo>
                <a:lnTo>
                  <a:pt x="950" y="255"/>
                </a:lnTo>
                <a:lnTo>
                  <a:pt x="950" y="289"/>
                </a:lnTo>
                <a:lnTo>
                  <a:pt x="951" y="272"/>
                </a:lnTo>
                <a:lnTo>
                  <a:pt x="952" y="238"/>
                </a:lnTo>
                <a:lnTo>
                  <a:pt x="952" y="170"/>
                </a:lnTo>
                <a:lnTo>
                  <a:pt x="953" y="187"/>
                </a:lnTo>
                <a:lnTo>
                  <a:pt x="953" y="255"/>
                </a:lnTo>
                <a:lnTo>
                  <a:pt x="954" y="255"/>
                </a:lnTo>
                <a:lnTo>
                  <a:pt x="954" y="221"/>
                </a:lnTo>
                <a:lnTo>
                  <a:pt x="955" y="255"/>
                </a:lnTo>
                <a:lnTo>
                  <a:pt x="956" y="255"/>
                </a:lnTo>
                <a:lnTo>
                  <a:pt x="956" y="238"/>
                </a:lnTo>
                <a:lnTo>
                  <a:pt x="957" y="204"/>
                </a:lnTo>
                <a:lnTo>
                  <a:pt x="957" y="204"/>
                </a:lnTo>
                <a:lnTo>
                  <a:pt x="958" y="255"/>
                </a:lnTo>
                <a:lnTo>
                  <a:pt x="958" y="272"/>
                </a:lnTo>
                <a:lnTo>
                  <a:pt x="959" y="289"/>
                </a:lnTo>
                <a:lnTo>
                  <a:pt x="960" y="272"/>
                </a:lnTo>
                <a:lnTo>
                  <a:pt x="960" y="289"/>
                </a:lnTo>
                <a:lnTo>
                  <a:pt x="961" y="272"/>
                </a:lnTo>
                <a:lnTo>
                  <a:pt x="961" y="272"/>
                </a:lnTo>
                <a:lnTo>
                  <a:pt x="962" y="272"/>
                </a:lnTo>
                <a:lnTo>
                  <a:pt x="962" y="255"/>
                </a:lnTo>
                <a:lnTo>
                  <a:pt x="963" y="238"/>
                </a:lnTo>
                <a:lnTo>
                  <a:pt x="964" y="221"/>
                </a:lnTo>
                <a:lnTo>
                  <a:pt x="964" y="221"/>
                </a:lnTo>
                <a:lnTo>
                  <a:pt x="965" y="221"/>
                </a:lnTo>
                <a:lnTo>
                  <a:pt x="965" y="238"/>
                </a:lnTo>
                <a:lnTo>
                  <a:pt x="966" y="221"/>
                </a:lnTo>
                <a:lnTo>
                  <a:pt x="966" y="238"/>
                </a:lnTo>
                <a:lnTo>
                  <a:pt x="967" y="255"/>
                </a:lnTo>
                <a:lnTo>
                  <a:pt x="967" y="255"/>
                </a:lnTo>
                <a:lnTo>
                  <a:pt x="968" y="238"/>
                </a:lnTo>
                <a:lnTo>
                  <a:pt x="969" y="238"/>
                </a:lnTo>
                <a:lnTo>
                  <a:pt x="970" y="238"/>
                </a:lnTo>
                <a:lnTo>
                  <a:pt x="970" y="221"/>
                </a:lnTo>
                <a:lnTo>
                  <a:pt x="971" y="221"/>
                </a:lnTo>
                <a:lnTo>
                  <a:pt x="971" y="238"/>
                </a:lnTo>
                <a:lnTo>
                  <a:pt x="972" y="221"/>
                </a:lnTo>
                <a:lnTo>
                  <a:pt x="972" y="221"/>
                </a:lnTo>
                <a:lnTo>
                  <a:pt x="973" y="153"/>
                </a:lnTo>
                <a:lnTo>
                  <a:pt x="973" y="136"/>
                </a:lnTo>
                <a:lnTo>
                  <a:pt x="974" y="170"/>
                </a:lnTo>
                <a:lnTo>
                  <a:pt x="975" y="187"/>
                </a:lnTo>
                <a:lnTo>
                  <a:pt x="975" y="170"/>
                </a:lnTo>
                <a:lnTo>
                  <a:pt x="976" y="170"/>
                </a:lnTo>
                <a:lnTo>
                  <a:pt x="976" y="187"/>
                </a:lnTo>
                <a:lnTo>
                  <a:pt x="977" y="255"/>
                </a:lnTo>
                <a:lnTo>
                  <a:pt x="977" y="289"/>
                </a:lnTo>
                <a:lnTo>
                  <a:pt x="978" y="323"/>
                </a:lnTo>
                <a:lnTo>
                  <a:pt x="979" y="358"/>
                </a:lnTo>
                <a:lnTo>
                  <a:pt x="979" y="358"/>
                </a:lnTo>
                <a:lnTo>
                  <a:pt x="980" y="340"/>
                </a:lnTo>
                <a:lnTo>
                  <a:pt x="980" y="340"/>
                </a:lnTo>
                <a:lnTo>
                  <a:pt x="981" y="323"/>
                </a:lnTo>
                <a:lnTo>
                  <a:pt x="981" y="272"/>
                </a:lnTo>
                <a:lnTo>
                  <a:pt x="982" y="272"/>
                </a:lnTo>
                <a:lnTo>
                  <a:pt x="983" y="255"/>
                </a:lnTo>
                <a:lnTo>
                  <a:pt x="983" y="255"/>
                </a:lnTo>
                <a:lnTo>
                  <a:pt x="984" y="238"/>
                </a:lnTo>
                <a:lnTo>
                  <a:pt x="984" y="221"/>
                </a:lnTo>
                <a:lnTo>
                  <a:pt x="985" y="204"/>
                </a:lnTo>
                <a:lnTo>
                  <a:pt x="985" y="221"/>
                </a:lnTo>
                <a:lnTo>
                  <a:pt x="986" y="221"/>
                </a:lnTo>
                <a:lnTo>
                  <a:pt x="987" y="238"/>
                </a:lnTo>
                <a:lnTo>
                  <a:pt x="987" y="238"/>
                </a:lnTo>
                <a:lnTo>
                  <a:pt x="988" y="221"/>
                </a:lnTo>
                <a:lnTo>
                  <a:pt x="988" y="204"/>
                </a:lnTo>
                <a:lnTo>
                  <a:pt x="989" y="204"/>
                </a:lnTo>
                <a:lnTo>
                  <a:pt x="989" y="238"/>
                </a:lnTo>
                <a:lnTo>
                  <a:pt x="990" y="238"/>
                </a:lnTo>
                <a:lnTo>
                  <a:pt x="990" y="238"/>
                </a:lnTo>
                <a:lnTo>
                  <a:pt x="991" y="221"/>
                </a:lnTo>
                <a:lnTo>
                  <a:pt x="992" y="221"/>
                </a:lnTo>
                <a:lnTo>
                  <a:pt x="992" y="238"/>
                </a:lnTo>
                <a:lnTo>
                  <a:pt x="993" y="238"/>
                </a:lnTo>
                <a:lnTo>
                  <a:pt x="993" y="238"/>
                </a:lnTo>
                <a:lnTo>
                  <a:pt x="994" y="204"/>
                </a:lnTo>
                <a:lnTo>
                  <a:pt x="994" y="170"/>
                </a:lnTo>
                <a:lnTo>
                  <a:pt x="995" y="153"/>
                </a:lnTo>
                <a:lnTo>
                  <a:pt x="996" y="187"/>
                </a:lnTo>
                <a:lnTo>
                  <a:pt x="996" y="221"/>
                </a:lnTo>
                <a:lnTo>
                  <a:pt x="997" y="238"/>
                </a:lnTo>
                <a:lnTo>
                  <a:pt x="997" y="238"/>
                </a:lnTo>
                <a:lnTo>
                  <a:pt x="998" y="85"/>
                </a:lnTo>
                <a:lnTo>
                  <a:pt x="998" y="68"/>
                </a:lnTo>
                <a:lnTo>
                  <a:pt x="999" y="153"/>
                </a:lnTo>
                <a:lnTo>
                  <a:pt x="1000" y="238"/>
                </a:lnTo>
                <a:lnTo>
                  <a:pt x="1000" y="306"/>
                </a:lnTo>
                <a:lnTo>
                  <a:pt x="1001" y="340"/>
                </a:lnTo>
                <a:lnTo>
                  <a:pt x="1001" y="306"/>
                </a:lnTo>
                <a:lnTo>
                  <a:pt x="1002" y="272"/>
                </a:lnTo>
                <a:lnTo>
                  <a:pt x="1003" y="272"/>
                </a:lnTo>
                <a:lnTo>
                  <a:pt x="1003" y="340"/>
                </a:lnTo>
                <a:lnTo>
                  <a:pt x="1004" y="340"/>
                </a:lnTo>
                <a:lnTo>
                  <a:pt x="1004" y="340"/>
                </a:lnTo>
                <a:lnTo>
                  <a:pt x="1005" y="323"/>
                </a:lnTo>
                <a:lnTo>
                  <a:pt x="1006" y="289"/>
                </a:lnTo>
                <a:lnTo>
                  <a:pt x="1006" y="272"/>
                </a:lnTo>
                <a:lnTo>
                  <a:pt x="1007" y="272"/>
                </a:lnTo>
                <a:lnTo>
                  <a:pt x="1007" y="272"/>
                </a:lnTo>
                <a:lnTo>
                  <a:pt x="1008" y="238"/>
                </a:lnTo>
                <a:lnTo>
                  <a:pt x="1008" y="204"/>
                </a:lnTo>
                <a:lnTo>
                  <a:pt x="1009" y="187"/>
                </a:lnTo>
                <a:lnTo>
                  <a:pt x="1010" y="187"/>
                </a:lnTo>
                <a:lnTo>
                  <a:pt x="1010" y="187"/>
                </a:lnTo>
                <a:lnTo>
                  <a:pt x="1011" y="187"/>
                </a:lnTo>
                <a:lnTo>
                  <a:pt x="1011" y="187"/>
                </a:lnTo>
                <a:lnTo>
                  <a:pt x="1012" y="170"/>
                </a:lnTo>
                <a:lnTo>
                  <a:pt x="1012" y="187"/>
                </a:lnTo>
                <a:lnTo>
                  <a:pt x="1013" y="204"/>
                </a:lnTo>
                <a:lnTo>
                  <a:pt x="1013" y="221"/>
                </a:lnTo>
                <a:lnTo>
                  <a:pt x="1014" y="221"/>
                </a:lnTo>
                <a:lnTo>
                  <a:pt x="1015" y="238"/>
                </a:lnTo>
                <a:lnTo>
                  <a:pt x="1015" y="238"/>
                </a:lnTo>
                <a:lnTo>
                  <a:pt x="1016" y="255"/>
                </a:lnTo>
                <a:lnTo>
                  <a:pt x="1016" y="272"/>
                </a:lnTo>
                <a:lnTo>
                  <a:pt x="1017" y="272"/>
                </a:lnTo>
                <a:lnTo>
                  <a:pt x="1017" y="272"/>
                </a:lnTo>
                <a:lnTo>
                  <a:pt x="1018" y="272"/>
                </a:lnTo>
                <a:lnTo>
                  <a:pt x="1019" y="255"/>
                </a:lnTo>
                <a:lnTo>
                  <a:pt x="1019" y="289"/>
                </a:lnTo>
                <a:lnTo>
                  <a:pt x="1020" y="306"/>
                </a:lnTo>
                <a:lnTo>
                  <a:pt x="1020" y="221"/>
                </a:lnTo>
                <a:lnTo>
                  <a:pt x="1021" y="136"/>
                </a:lnTo>
                <a:lnTo>
                  <a:pt x="1021" y="136"/>
                </a:lnTo>
                <a:lnTo>
                  <a:pt x="1022" y="255"/>
                </a:lnTo>
                <a:lnTo>
                  <a:pt x="1023" y="306"/>
                </a:lnTo>
                <a:lnTo>
                  <a:pt x="1023" y="306"/>
                </a:lnTo>
                <a:lnTo>
                  <a:pt x="1024" y="289"/>
                </a:lnTo>
                <a:lnTo>
                  <a:pt x="1024" y="289"/>
                </a:lnTo>
                <a:lnTo>
                  <a:pt x="1025" y="323"/>
                </a:lnTo>
                <a:lnTo>
                  <a:pt x="1025" y="289"/>
                </a:lnTo>
                <a:lnTo>
                  <a:pt x="1026" y="306"/>
                </a:lnTo>
                <a:lnTo>
                  <a:pt x="1027" y="374"/>
                </a:lnTo>
                <a:lnTo>
                  <a:pt x="1027" y="358"/>
                </a:lnTo>
                <a:lnTo>
                  <a:pt x="1028" y="289"/>
                </a:lnTo>
                <a:lnTo>
                  <a:pt x="1028" y="221"/>
                </a:lnTo>
                <a:lnTo>
                  <a:pt x="1029" y="204"/>
                </a:lnTo>
                <a:lnTo>
                  <a:pt x="1029" y="170"/>
                </a:lnTo>
                <a:lnTo>
                  <a:pt x="1030" y="187"/>
                </a:lnTo>
                <a:lnTo>
                  <a:pt x="1030" y="221"/>
                </a:lnTo>
                <a:lnTo>
                  <a:pt x="1031" y="255"/>
                </a:lnTo>
                <a:lnTo>
                  <a:pt x="1032" y="272"/>
                </a:lnTo>
                <a:lnTo>
                  <a:pt x="1032" y="255"/>
                </a:lnTo>
                <a:lnTo>
                  <a:pt x="1033" y="221"/>
                </a:lnTo>
                <a:lnTo>
                  <a:pt x="1033" y="204"/>
                </a:lnTo>
                <a:lnTo>
                  <a:pt x="1034" y="204"/>
                </a:lnTo>
                <a:lnTo>
                  <a:pt x="1034" y="221"/>
                </a:lnTo>
                <a:lnTo>
                  <a:pt x="1035" y="221"/>
                </a:lnTo>
                <a:lnTo>
                  <a:pt x="1036" y="238"/>
                </a:lnTo>
                <a:lnTo>
                  <a:pt x="1037" y="255"/>
                </a:lnTo>
                <a:lnTo>
                  <a:pt x="1037" y="255"/>
                </a:lnTo>
                <a:lnTo>
                  <a:pt x="1038" y="238"/>
                </a:lnTo>
                <a:lnTo>
                  <a:pt x="1038" y="204"/>
                </a:lnTo>
                <a:lnTo>
                  <a:pt x="1039" y="204"/>
                </a:lnTo>
                <a:lnTo>
                  <a:pt x="1039" y="221"/>
                </a:lnTo>
                <a:lnTo>
                  <a:pt x="1040" y="221"/>
                </a:lnTo>
                <a:lnTo>
                  <a:pt x="1040" y="221"/>
                </a:lnTo>
                <a:lnTo>
                  <a:pt x="1041" y="187"/>
                </a:lnTo>
                <a:lnTo>
                  <a:pt x="1042" y="187"/>
                </a:lnTo>
                <a:lnTo>
                  <a:pt x="1042" y="221"/>
                </a:lnTo>
                <a:lnTo>
                  <a:pt x="1043" y="272"/>
                </a:lnTo>
                <a:lnTo>
                  <a:pt x="1043" y="255"/>
                </a:lnTo>
                <a:lnTo>
                  <a:pt x="1044" y="136"/>
                </a:lnTo>
                <a:lnTo>
                  <a:pt x="1044" y="68"/>
                </a:lnTo>
                <a:lnTo>
                  <a:pt x="1045" y="170"/>
                </a:lnTo>
                <a:lnTo>
                  <a:pt x="1046" y="204"/>
                </a:lnTo>
                <a:lnTo>
                  <a:pt x="1046" y="272"/>
                </a:lnTo>
                <a:lnTo>
                  <a:pt x="1047" y="323"/>
                </a:lnTo>
                <a:lnTo>
                  <a:pt x="1047" y="289"/>
                </a:lnTo>
                <a:lnTo>
                  <a:pt x="1048" y="221"/>
                </a:lnTo>
                <a:lnTo>
                  <a:pt x="1048" y="221"/>
                </a:lnTo>
                <a:lnTo>
                  <a:pt x="1049" y="255"/>
                </a:lnTo>
                <a:lnTo>
                  <a:pt x="1050" y="289"/>
                </a:lnTo>
                <a:lnTo>
                  <a:pt x="1050" y="323"/>
                </a:lnTo>
                <a:lnTo>
                  <a:pt x="1051" y="323"/>
                </a:lnTo>
                <a:lnTo>
                  <a:pt x="1051" y="340"/>
                </a:lnTo>
                <a:lnTo>
                  <a:pt x="1052" y="306"/>
                </a:lnTo>
                <a:lnTo>
                  <a:pt x="1052" y="289"/>
                </a:lnTo>
                <a:lnTo>
                  <a:pt x="1053" y="272"/>
                </a:lnTo>
                <a:lnTo>
                  <a:pt x="1054" y="255"/>
                </a:lnTo>
                <a:lnTo>
                  <a:pt x="1054" y="255"/>
                </a:lnTo>
                <a:lnTo>
                  <a:pt x="1055" y="204"/>
                </a:lnTo>
                <a:lnTo>
                  <a:pt x="1055" y="187"/>
                </a:lnTo>
                <a:lnTo>
                  <a:pt x="1056" y="170"/>
                </a:lnTo>
                <a:lnTo>
                  <a:pt x="1056" y="187"/>
                </a:lnTo>
                <a:lnTo>
                  <a:pt x="1057" y="204"/>
                </a:lnTo>
                <a:lnTo>
                  <a:pt x="1057" y="187"/>
                </a:lnTo>
                <a:lnTo>
                  <a:pt x="1058" y="187"/>
                </a:lnTo>
                <a:lnTo>
                  <a:pt x="1059" y="204"/>
                </a:lnTo>
                <a:lnTo>
                  <a:pt x="1059" y="238"/>
                </a:lnTo>
                <a:lnTo>
                  <a:pt x="1060" y="238"/>
                </a:lnTo>
                <a:lnTo>
                  <a:pt x="1060" y="238"/>
                </a:lnTo>
                <a:lnTo>
                  <a:pt x="1061" y="238"/>
                </a:lnTo>
                <a:lnTo>
                  <a:pt x="1061" y="238"/>
                </a:lnTo>
                <a:lnTo>
                  <a:pt x="1062" y="238"/>
                </a:lnTo>
                <a:lnTo>
                  <a:pt x="1063" y="255"/>
                </a:lnTo>
                <a:lnTo>
                  <a:pt x="1063" y="238"/>
                </a:lnTo>
                <a:lnTo>
                  <a:pt x="1064" y="238"/>
                </a:lnTo>
                <a:lnTo>
                  <a:pt x="1064" y="204"/>
                </a:lnTo>
                <a:lnTo>
                  <a:pt x="1065" y="204"/>
                </a:lnTo>
                <a:lnTo>
                  <a:pt x="1065" y="204"/>
                </a:lnTo>
                <a:lnTo>
                  <a:pt x="1066" y="255"/>
                </a:lnTo>
                <a:lnTo>
                  <a:pt x="1067" y="289"/>
                </a:lnTo>
                <a:lnTo>
                  <a:pt x="1067" y="187"/>
                </a:lnTo>
                <a:lnTo>
                  <a:pt x="1068" y="136"/>
                </a:lnTo>
                <a:lnTo>
                  <a:pt x="1068" y="221"/>
                </a:lnTo>
                <a:lnTo>
                  <a:pt x="1069" y="306"/>
                </a:lnTo>
                <a:lnTo>
                  <a:pt x="1070" y="306"/>
                </a:lnTo>
                <a:lnTo>
                  <a:pt x="1070" y="323"/>
                </a:lnTo>
                <a:lnTo>
                  <a:pt x="1071" y="323"/>
                </a:lnTo>
                <a:lnTo>
                  <a:pt x="1071" y="323"/>
                </a:lnTo>
                <a:lnTo>
                  <a:pt x="1072" y="255"/>
                </a:lnTo>
                <a:lnTo>
                  <a:pt x="1073" y="255"/>
                </a:lnTo>
                <a:lnTo>
                  <a:pt x="1073" y="289"/>
                </a:lnTo>
                <a:lnTo>
                  <a:pt x="1074" y="306"/>
                </a:lnTo>
                <a:lnTo>
                  <a:pt x="1074" y="289"/>
                </a:lnTo>
                <a:lnTo>
                  <a:pt x="1075" y="272"/>
                </a:lnTo>
                <a:lnTo>
                  <a:pt x="1075" y="221"/>
                </a:lnTo>
                <a:lnTo>
                  <a:pt x="1076" y="221"/>
                </a:lnTo>
                <a:lnTo>
                  <a:pt x="1077" y="221"/>
                </a:lnTo>
                <a:lnTo>
                  <a:pt x="1077" y="221"/>
                </a:lnTo>
                <a:lnTo>
                  <a:pt x="1078" y="238"/>
                </a:lnTo>
                <a:lnTo>
                  <a:pt x="1078" y="255"/>
                </a:lnTo>
                <a:lnTo>
                  <a:pt x="1079" y="255"/>
                </a:lnTo>
                <a:lnTo>
                  <a:pt x="1079" y="255"/>
                </a:lnTo>
                <a:lnTo>
                  <a:pt x="1080" y="255"/>
                </a:lnTo>
                <a:lnTo>
                  <a:pt x="1080" y="255"/>
                </a:lnTo>
                <a:lnTo>
                  <a:pt x="1081" y="238"/>
                </a:lnTo>
                <a:lnTo>
                  <a:pt x="1082" y="238"/>
                </a:lnTo>
                <a:lnTo>
                  <a:pt x="1082" y="255"/>
                </a:lnTo>
                <a:lnTo>
                  <a:pt x="1083" y="289"/>
                </a:lnTo>
                <a:lnTo>
                  <a:pt x="1083" y="289"/>
                </a:lnTo>
                <a:lnTo>
                  <a:pt x="1084" y="272"/>
                </a:lnTo>
                <a:lnTo>
                  <a:pt x="1084" y="255"/>
                </a:lnTo>
                <a:lnTo>
                  <a:pt x="1085" y="238"/>
                </a:lnTo>
                <a:lnTo>
                  <a:pt x="1086" y="238"/>
                </a:lnTo>
                <a:lnTo>
                  <a:pt x="1086" y="255"/>
                </a:lnTo>
                <a:lnTo>
                  <a:pt x="1087" y="255"/>
                </a:lnTo>
                <a:lnTo>
                  <a:pt x="1087" y="255"/>
                </a:lnTo>
                <a:lnTo>
                  <a:pt x="1088" y="289"/>
                </a:lnTo>
                <a:lnTo>
                  <a:pt x="1088" y="272"/>
                </a:lnTo>
                <a:lnTo>
                  <a:pt x="1089" y="221"/>
                </a:lnTo>
                <a:lnTo>
                  <a:pt x="1090" y="153"/>
                </a:lnTo>
                <a:lnTo>
                  <a:pt x="1090" y="136"/>
                </a:lnTo>
                <a:lnTo>
                  <a:pt x="1091" y="204"/>
                </a:lnTo>
                <a:lnTo>
                  <a:pt x="1091" y="221"/>
                </a:lnTo>
                <a:lnTo>
                  <a:pt x="1092" y="238"/>
                </a:lnTo>
                <a:lnTo>
                  <a:pt x="1092" y="289"/>
                </a:lnTo>
                <a:lnTo>
                  <a:pt x="1093" y="272"/>
                </a:lnTo>
                <a:lnTo>
                  <a:pt x="1094" y="238"/>
                </a:lnTo>
                <a:lnTo>
                  <a:pt x="1094" y="204"/>
                </a:lnTo>
                <a:lnTo>
                  <a:pt x="1095" y="221"/>
                </a:lnTo>
                <a:lnTo>
                  <a:pt x="1095" y="238"/>
                </a:lnTo>
                <a:lnTo>
                  <a:pt x="1096" y="289"/>
                </a:lnTo>
                <a:lnTo>
                  <a:pt x="1096" y="289"/>
                </a:lnTo>
                <a:lnTo>
                  <a:pt x="1097" y="306"/>
                </a:lnTo>
                <a:lnTo>
                  <a:pt x="1097" y="289"/>
                </a:lnTo>
                <a:lnTo>
                  <a:pt x="1098" y="272"/>
                </a:lnTo>
                <a:lnTo>
                  <a:pt x="1099" y="255"/>
                </a:lnTo>
                <a:lnTo>
                  <a:pt x="1099" y="255"/>
                </a:lnTo>
                <a:lnTo>
                  <a:pt x="1100" y="255"/>
                </a:lnTo>
                <a:lnTo>
                  <a:pt x="1100" y="238"/>
                </a:lnTo>
                <a:lnTo>
                  <a:pt x="1101" y="221"/>
                </a:lnTo>
                <a:lnTo>
                  <a:pt x="1101" y="221"/>
                </a:lnTo>
                <a:lnTo>
                  <a:pt x="1102" y="221"/>
                </a:lnTo>
                <a:lnTo>
                  <a:pt x="1103" y="221"/>
                </a:lnTo>
                <a:lnTo>
                  <a:pt x="1103" y="238"/>
                </a:lnTo>
                <a:lnTo>
                  <a:pt x="1104" y="221"/>
                </a:lnTo>
                <a:lnTo>
                  <a:pt x="1105" y="238"/>
                </a:lnTo>
                <a:lnTo>
                  <a:pt x="1105" y="238"/>
                </a:lnTo>
                <a:lnTo>
                  <a:pt x="1106" y="255"/>
                </a:lnTo>
                <a:lnTo>
                  <a:pt x="1106" y="272"/>
                </a:lnTo>
                <a:lnTo>
                  <a:pt x="1107" y="255"/>
                </a:lnTo>
                <a:lnTo>
                  <a:pt x="1107" y="255"/>
                </a:lnTo>
                <a:lnTo>
                  <a:pt x="1108" y="255"/>
                </a:lnTo>
                <a:lnTo>
                  <a:pt x="1109" y="255"/>
                </a:lnTo>
                <a:lnTo>
                  <a:pt x="1109" y="272"/>
                </a:lnTo>
                <a:lnTo>
                  <a:pt x="1110" y="238"/>
                </a:lnTo>
                <a:lnTo>
                  <a:pt x="1110" y="204"/>
                </a:lnTo>
                <a:lnTo>
                  <a:pt x="1111" y="204"/>
                </a:lnTo>
                <a:lnTo>
                  <a:pt x="1111" y="221"/>
                </a:lnTo>
                <a:lnTo>
                  <a:pt x="1112" y="204"/>
                </a:lnTo>
                <a:lnTo>
                  <a:pt x="1113" y="238"/>
                </a:lnTo>
                <a:lnTo>
                  <a:pt x="1113" y="221"/>
                </a:lnTo>
                <a:lnTo>
                  <a:pt x="1114" y="170"/>
                </a:lnTo>
                <a:lnTo>
                  <a:pt x="1114" y="204"/>
                </a:lnTo>
                <a:lnTo>
                  <a:pt x="1115" y="255"/>
                </a:lnTo>
                <a:lnTo>
                  <a:pt x="1115" y="323"/>
                </a:lnTo>
                <a:lnTo>
                  <a:pt x="1116" y="340"/>
                </a:lnTo>
                <a:lnTo>
                  <a:pt x="1117" y="289"/>
                </a:lnTo>
                <a:lnTo>
                  <a:pt x="1117" y="272"/>
                </a:lnTo>
                <a:lnTo>
                  <a:pt x="1118" y="255"/>
                </a:lnTo>
                <a:lnTo>
                  <a:pt x="1118" y="289"/>
                </a:lnTo>
                <a:lnTo>
                  <a:pt x="1119" y="289"/>
                </a:lnTo>
                <a:lnTo>
                  <a:pt x="1119" y="272"/>
                </a:lnTo>
                <a:lnTo>
                  <a:pt x="1120" y="255"/>
                </a:lnTo>
                <a:lnTo>
                  <a:pt x="1120" y="221"/>
                </a:lnTo>
                <a:lnTo>
                  <a:pt x="1121" y="221"/>
                </a:lnTo>
                <a:lnTo>
                  <a:pt x="1122" y="238"/>
                </a:lnTo>
                <a:lnTo>
                  <a:pt x="1122" y="255"/>
                </a:lnTo>
                <a:lnTo>
                  <a:pt x="1123" y="272"/>
                </a:lnTo>
                <a:lnTo>
                  <a:pt x="1123" y="255"/>
                </a:lnTo>
                <a:lnTo>
                  <a:pt x="1124" y="221"/>
                </a:lnTo>
                <a:lnTo>
                  <a:pt x="1124" y="221"/>
                </a:lnTo>
                <a:lnTo>
                  <a:pt x="1125" y="238"/>
                </a:lnTo>
                <a:lnTo>
                  <a:pt x="1126" y="272"/>
                </a:lnTo>
                <a:lnTo>
                  <a:pt x="1126" y="255"/>
                </a:lnTo>
                <a:lnTo>
                  <a:pt x="1127" y="238"/>
                </a:lnTo>
                <a:lnTo>
                  <a:pt x="1127" y="221"/>
                </a:lnTo>
                <a:lnTo>
                  <a:pt x="1128" y="238"/>
                </a:lnTo>
                <a:lnTo>
                  <a:pt x="1128" y="255"/>
                </a:lnTo>
                <a:lnTo>
                  <a:pt x="1129" y="238"/>
                </a:lnTo>
                <a:lnTo>
                  <a:pt x="1130" y="238"/>
                </a:lnTo>
                <a:lnTo>
                  <a:pt x="1130" y="221"/>
                </a:lnTo>
                <a:lnTo>
                  <a:pt x="1131" y="221"/>
                </a:lnTo>
                <a:lnTo>
                  <a:pt x="1131" y="221"/>
                </a:lnTo>
                <a:lnTo>
                  <a:pt x="1132" y="187"/>
                </a:lnTo>
                <a:lnTo>
                  <a:pt x="1132" y="170"/>
                </a:lnTo>
                <a:lnTo>
                  <a:pt x="1133" y="187"/>
                </a:lnTo>
                <a:lnTo>
                  <a:pt x="1134" y="221"/>
                </a:lnTo>
                <a:lnTo>
                  <a:pt x="1134" y="221"/>
                </a:lnTo>
                <a:lnTo>
                  <a:pt x="1135" y="187"/>
                </a:lnTo>
                <a:lnTo>
                  <a:pt x="1136" y="51"/>
                </a:lnTo>
                <a:lnTo>
                  <a:pt x="1136" y="68"/>
                </a:lnTo>
                <a:lnTo>
                  <a:pt x="1137" y="153"/>
                </a:lnTo>
                <a:lnTo>
                  <a:pt x="1137" y="238"/>
                </a:lnTo>
                <a:lnTo>
                  <a:pt x="1138" y="255"/>
                </a:lnTo>
                <a:lnTo>
                  <a:pt x="1138" y="289"/>
                </a:lnTo>
                <a:lnTo>
                  <a:pt x="1139" y="306"/>
                </a:lnTo>
                <a:lnTo>
                  <a:pt x="1140" y="255"/>
                </a:lnTo>
                <a:lnTo>
                  <a:pt x="1140" y="289"/>
                </a:lnTo>
                <a:lnTo>
                  <a:pt x="1141" y="323"/>
                </a:lnTo>
                <a:lnTo>
                  <a:pt x="1141" y="358"/>
                </a:lnTo>
                <a:lnTo>
                  <a:pt x="1142" y="340"/>
                </a:lnTo>
                <a:lnTo>
                  <a:pt x="1142" y="289"/>
                </a:lnTo>
                <a:lnTo>
                  <a:pt x="1143" y="238"/>
                </a:lnTo>
                <a:lnTo>
                  <a:pt x="1144" y="238"/>
                </a:lnTo>
                <a:lnTo>
                  <a:pt x="1144" y="255"/>
                </a:lnTo>
                <a:lnTo>
                  <a:pt x="1145" y="272"/>
                </a:lnTo>
                <a:lnTo>
                  <a:pt x="1145" y="255"/>
                </a:lnTo>
                <a:lnTo>
                  <a:pt x="1146" y="238"/>
                </a:lnTo>
                <a:lnTo>
                  <a:pt x="1146" y="204"/>
                </a:lnTo>
                <a:lnTo>
                  <a:pt x="1147" y="170"/>
                </a:lnTo>
                <a:lnTo>
                  <a:pt x="1147" y="187"/>
                </a:lnTo>
                <a:lnTo>
                  <a:pt x="1148" y="204"/>
                </a:lnTo>
                <a:lnTo>
                  <a:pt x="1149" y="204"/>
                </a:lnTo>
                <a:lnTo>
                  <a:pt x="1149" y="187"/>
                </a:lnTo>
                <a:lnTo>
                  <a:pt x="1150" y="204"/>
                </a:lnTo>
                <a:lnTo>
                  <a:pt x="1150" y="204"/>
                </a:lnTo>
                <a:lnTo>
                  <a:pt x="1151" y="238"/>
                </a:lnTo>
                <a:lnTo>
                  <a:pt x="1151" y="221"/>
                </a:lnTo>
                <a:lnTo>
                  <a:pt x="1152" y="238"/>
                </a:lnTo>
                <a:lnTo>
                  <a:pt x="1153" y="221"/>
                </a:lnTo>
                <a:lnTo>
                  <a:pt x="1153" y="238"/>
                </a:lnTo>
                <a:lnTo>
                  <a:pt x="1154" y="238"/>
                </a:lnTo>
                <a:lnTo>
                  <a:pt x="1154" y="238"/>
                </a:lnTo>
                <a:lnTo>
                  <a:pt x="1155" y="238"/>
                </a:lnTo>
                <a:lnTo>
                  <a:pt x="1155" y="221"/>
                </a:lnTo>
                <a:lnTo>
                  <a:pt x="1156" y="221"/>
                </a:lnTo>
                <a:lnTo>
                  <a:pt x="1157" y="204"/>
                </a:lnTo>
                <a:lnTo>
                  <a:pt x="1157" y="204"/>
                </a:lnTo>
                <a:lnTo>
                  <a:pt x="1158" y="170"/>
                </a:lnTo>
                <a:lnTo>
                  <a:pt x="1158" y="204"/>
                </a:lnTo>
                <a:lnTo>
                  <a:pt x="1159" y="255"/>
                </a:lnTo>
                <a:lnTo>
                  <a:pt x="1159" y="255"/>
                </a:lnTo>
                <a:lnTo>
                  <a:pt x="1160" y="255"/>
                </a:lnTo>
                <a:lnTo>
                  <a:pt x="1161" y="306"/>
                </a:lnTo>
                <a:lnTo>
                  <a:pt x="1161" y="306"/>
                </a:lnTo>
                <a:lnTo>
                  <a:pt x="1162" y="306"/>
                </a:lnTo>
                <a:lnTo>
                  <a:pt x="1162" y="306"/>
                </a:lnTo>
                <a:lnTo>
                  <a:pt x="1163" y="289"/>
                </a:lnTo>
                <a:lnTo>
                  <a:pt x="1163" y="306"/>
                </a:lnTo>
                <a:lnTo>
                  <a:pt x="1164" y="340"/>
                </a:lnTo>
                <a:lnTo>
                  <a:pt x="1164" y="358"/>
                </a:lnTo>
                <a:lnTo>
                  <a:pt x="1165" y="306"/>
                </a:lnTo>
                <a:lnTo>
                  <a:pt x="1166" y="238"/>
                </a:lnTo>
                <a:lnTo>
                  <a:pt x="1166" y="187"/>
                </a:lnTo>
                <a:lnTo>
                  <a:pt x="1167" y="187"/>
                </a:lnTo>
                <a:lnTo>
                  <a:pt x="1167" y="221"/>
                </a:lnTo>
                <a:lnTo>
                  <a:pt x="1168" y="238"/>
                </a:lnTo>
                <a:lnTo>
                  <a:pt x="1168" y="238"/>
                </a:lnTo>
                <a:lnTo>
                  <a:pt x="1169" y="238"/>
                </a:lnTo>
                <a:lnTo>
                  <a:pt x="1170" y="255"/>
                </a:lnTo>
                <a:lnTo>
                  <a:pt x="1170" y="272"/>
                </a:lnTo>
                <a:lnTo>
                  <a:pt x="1171" y="255"/>
                </a:lnTo>
                <a:lnTo>
                  <a:pt x="1172" y="255"/>
                </a:lnTo>
                <a:lnTo>
                  <a:pt x="1172" y="221"/>
                </a:lnTo>
                <a:lnTo>
                  <a:pt x="1173" y="221"/>
                </a:lnTo>
                <a:lnTo>
                  <a:pt x="1173" y="238"/>
                </a:lnTo>
                <a:lnTo>
                  <a:pt x="1174" y="255"/>
                </a:lnTo>
                <a:lnTo>
                  <a:pt x="1174" y="272"/>
                </a:lnTo>
                <a:lnTo>
                  <a:pt x="1175" y="255"/>
                </a:lnTo>
                <a:lnTo>
                  <a:pt x="1176" y="238"/>
                </a:lnTo>
                <a:lnTo>
                  <a:pt x="1176" y="221"/>
                </a:lnTo>
                <a:lnTo>
                  <a:pt x="1177" y="221"/>
                </a:lnTo>
                <a:lnTo>
                  <a:pt x="1177" y="221"/>
                </a:lnTo>
                <a:lnTo>
                  <a:pt x="1178" y="221"/>
                </a:lnTo>
                <a:lnTo>
                  <a:pt x="1178" y="221"/>
                </a:lnTo>
                <a:lnTo>
                  <a:pt x="1179" y="187"/>
                </a:lnTo>
                <a:lnTo>
                  <a:pt x="1180" y="221"/>
                </a:lnTo>
                <a:lnTo>
                  <a:pt x="1180" y="289"/>
                </a:lnTo>
                <a:lnTo>
                  <a:pt x="1181" y="289"/>
                </a:lnTo>
                <a:lnTo>
                  <a:pt x="1181" y="204"/>
                </a:lnTo>
                <a:lnTo>
                  <a:pt x="1182" y="119"/>
                </a:lnTo>
                <a:lnTo>
                  <a:pt x="1182" y="153"/>
                </a:lnTo>
                <a:lnTo>
                  <a:pt x="1183" y="204"/>
                </a:lnTo>
                <a:lnTo>
                  <a:pt x="1184" y="289"/>
                </a:lnTo>
                <a:lnTo>
                  <a:pt x="1184" y="340"/>
                </a:lnTo>
                <a:lnTo>
                  <a:pt x="1185" y="306"/>
                </a:lnTo>
                <a:lnTo>
                  <a:pt x="1185" y="204"/>
                </a:lnTo>
                <a:lnTo>
                  <a:pt x="1186" y="187"/>
                </a:lnTo>
                <a:lnTo>
                  <a:pt x="1186" y="238"/>
                </a:lnTo>
                <a:lnTo>
                  <a:pt x="1187" y="306"/>
                </a:lnTo>
                <a:lnTo>
                  <a:pt x="1187" y="323"/>
                </a:lnTo>
                <a:lnTo>
                  <a:pt x="1188" y="306"/>
                </a:lnTo>
                <a:lnTo>
                  <a:pt x="1189" y="255"/>
                </a:lnTo>
                <a:lnTo>
                  <a:pt x="1189" y="255"/>
                </a:lnTo>
                <a:lnTo>
                  <a:pt x="1190" y="255"/>
                </a:lnTo>
                <a:lnTo>
                  <a:pt x="1190" y="255"/>
                </a:lnTo>
                <a:lnTo>
                  <a:pt x="1191" y="204"/>
                </a:lnTo>
                <a:lnTo>
                  <a:pt x="1191" y="187"/>
                </a:lnTo>
                <a:lnTo>
                  <a:pt x="1192" y="187"/>
                </a:lnTo>
                <a:lnTo>
                  <a:pt x="1193" y="187"/>
                </a:lnTo>
                <a:lnTo>
                  <a:pt x="1193" y="221"/>
                </a:lnTo>
                <a:lnTo>
                  <a:pt x="1194" y="204"/>
                </a:lnTo>
                <a:lnTo>
                  <a:pt x="1194" y="204"/>
                </a:lnTo>
                <a:lnTo>
                  <a:pt x="1195" y="221"/>
                </a:lnTo>
                <a:lnTo>
                  <a:pt x="1195" y="204"/>
                </a:lnTo>
                <a:lnTo>
                  <a:pt x="1196" y="221"/>
                </a:lnTo>
                <a:lnTo>
                  <a:pt x="1197" y="221"/>
                </a:lnTo>
                <a:lnTo>
                  <a:pt x="1197" y="255"/>
                </a:lnTo>
                <a:lnTo>
                  <a:pt x="1198" y="255"/>
                </a:lnTo>
                <a:lnTo>
                  <a:pt x="1198" y="238"/>
                </a:lnTo>
                <a:lnTo>
                  <a:pt x="1199" y="238"/>
                </a:lnTo>
                <a:lnTo>
                  <a:pt x="1199" y="238"/>
                </a:lnTo>
                <a:lnTo>
                  <a:pt x="1200" y="238"/>
                </a:lnTo>
                <a:lnTo>
                  <a:pt x="1201" y="238"/>
                </a:lnTo>
                <a:lnTo>
                  <a:pt x="1201" y="255"/>
                </a:lnTo>
                <a:lnTo>
                  <a:pt x="1202" y="221"/>
                </a:lnTo>
                <a:lnTo>
                  <a:pt x="1203" y="187"/>
                </a:lnTo>
                <a:lnTo>
                  <a:pt x="1203" y="187"/>
                </a:lnTo>
                <a:lnTo>
                  <a:pt x="1204" y="187"/>
                </a:lnTo>
                <a:lnTo>
                  <a:pt x="1204" y="238"/>
                </a:lnTo>
                <a:lnTo>
                  <a:pt x="1205" y="289"/>
                </a:lnTo>
                <a:lnTo>
                  <a:pt x="1205" y="221"/>
                </a:lnTo>
                <a:lnTo>
                  <a:pt x="1206" y="238"/>
                </a:lnTo>
                <a:lnTo>
                  <a:pt x="1207" y="255"/>
                </a:lnTo>
                <a:lnTo>
                  <a:pt x="1207" y="238"/>
                </a:lnTo>
                <a:lnTo>
                  <a:pt x="1208" y="306"/>
                </a:lnTo>
                <a:lnTo>
                  <a:pt x="1208" y="323"/>
                </a:lnTo>
                <a:lnTo>
                  <a:pt x="1209" y="306"/>
                </a:lnTo>
                <a:lnTo>
                  <a:pt x="1209" y="340"/>
                </a:lnTo>
                <a:lnTo>
                  <a:pt x="1210" y="323"/>
                </a:lnTo>
                <a:lnTo>
                  <a:pt x="1210" y="306"/>
                </a:lnTo>
                <a:lnTo>
                  <a:pt x="1211" y="255"/>
                </a:lnTo>
                <a:lnTo>
                  <a:pt x="1212" y="238"/>
                </a:lnTo>
                <a:lnTo>
                  <a:pt x="1212" y="221"/>
                </a:lnTo>
                <a:lnTo>
                  <a:pt x="1213" y="221"/>
                </a:lnTo>
                <a:lnTo>
                  <a:pt x="1213" y="221"/>
                </a:lnTo>
                <a:lnTo>
                  <a:pt x="1214" y="238"/>
                </a:lnTo>
                <a:lnTo>
                  <a:pt x="1214" y="238"/>
                </a:lnTo>
                <a:lnTo>
                  <a:pt x="1215" y="238"/>
                </a:lnTo>
                <a:lnTo>
                  <a:pt x="1216" y="272"/>
                </a:lnTo>
                <a:lnTo>
                  <a:pt x="1216" y="272"/>
                </a:lnTo>
                <a:lnTo>
                  <a:pt x="1217" y="255"/>
                </a:lnTo>
                <a:lnTo>
                  <a:pt x="1217" y="238"/>
                </a:lnTo>
                <a:lnTo>
                  <a:pt x="1218" y="221"/>
                </a:lnTo>
                <a:lnTo>
                  <a:pt x="1218" y="221"/>
                </a:lnTo>
                <a:lnTo>
                  <a:pt x="1219" y="255"/>
                </a:lnTo>
                <a:lnTo>
                  <a:pt x="1220" y="272"/>
                </a:lnTo>
                <a:lnTo>
                  <a:pt x="1220" y="272"/>
                </a:lnTo>
                <a:lnTo>
                  <a:pt x="1221" y="289"/>
                </a:lnTo>
                <a:lnTo>
                  <a:pt x="1221" y="255"/>
                </a:lnTo>
                <a:lnTo>
                  <a:pt x="1222" y="238"/>
                </a:lnTo>
                <a:lnTo>
                  <a:pt x="1222" y="221"/>
                </a:lnTo>
                <a:lnTo>
                  <a:pt x="1223" y="238"/>
                </a:lnTo>
                <a:lnTo>
                  <a:pt x="1224" y="238"/>
                </a:lnTo>
                <a:lnTo>
                  <a:pt x="1224" y="238"/>
                </a:lnTo>
                <a:lnTo>
                  <a:pt x="1225" y="238"/>
                </a:lnTo>
                <a:lnTo>
                  <a:pt x="1225" y="255"/>
                </a:lnTo>
                <a:lnTo>
                  <a:pt x="1226" y="289"/>
                </a:lnTo>
                <a:lnTo>
                  <a:pt x="1226" y="255"/>
                </a:lnTo>
                <a:lnTo>
                  <a:pt x="1227" y="153"/>
                </a:lnTo>
                <a:lnTo>
                  <a:pt x="1227" y="119"/>
                </a:lnTo>
                <a:lnTo>
                  <a:pt x="1228" y="204"/>
                </a:lnTo>
                <a:lnTo>
                  <a:pt x="1229" y="221"/>
                </a:lnTo>
                <a:lnTo>
                  <a:pt x="1229" y="255"/>
                </a:lnTo>
                <a:lnTo>
                  <a:pt x="1230" y="289"/>
                </a:lnTo>
                <a:lnTo>
                  <a:pt x="1230" y="306"/>
                </a:lnTo>
                <a:lnTo>
                  <a:pt x="1231" y="272"/>
                </a:lnTo>
                <a:lnTo>
                  <a:pt x="1231" y="221"/>
                </a:lnTo>
                <a:lnTo>
                  <a:pt x="1232" y="221"/>
                </a:lnTo>
                <a:lnTo>
                  <a:pt x="1233" y="238"/>
                </a:lnTo>
                <a:lnTo>
                  <a:pt x="1233" y="306"/>
                </a:lnTo>
                <a:lnTo>
                  <a:pt x="1234" y="323"/>
                </a:lnTo>
                <a:lnTo>
                  <a:pt x="1234" y="289"/>
                </a:lnTo>
                <a:lnTo>
                  <a:pt x="1235" y="238"/>
                </a:lnTo>
                <a:lnTo>
                  <a:pt x="1236" y="238"/>
                </a:lnTo>
                <a:lnTo>
                  <a:pt x="1236" y="255"/>
                </a:lnTo>
                <a:lnTo>
                  <a:pt x="1237" y="255"/>
                </a:lnTo>
                <a:lnTo>
                  <a:pt x="1237" y="238"/>
                </a:lnTo>
                <a:lnTo>
                  <a:pt x="1238" y="204"/>
                </a:lnTo>
                <a:lnTo>
                  <a:pt x="1239" y="204"/>
                </a:lnTo>
                <a:lnTo>
                  <a:pt x="1239" y="187"/>
                </a:lnTo>
                <a:lnTo>
                  <a:pt x="1240" y="204"/>
                </a:lnTo>
                <a:lnTo>
                  <a:pt x="1240" y="204"/>
                </a:lnTo>
                <a:lnTo>
                  <a:pt x="1241" y="221"/>
                </a:lnTo>
                <a:lnTo>
                  <a:pt x="1241" y="221"/>
                </a:lnTo>
                <a:lnTo>
                  <a:pt x="1242" y="221"/>
                </a:lnTo>
                <a:lnTo>
                  <a:pt x="1243" y="238"/>
                </a:lnTo>
                <a:lnTo>
                  <a:pt x="1243" y="238"/>
                </a:lnTo>
                <a:lnTo>
                  <a:pt x="1244" y="238"/>
                </a:lnTo>
                <a:lnTo>
                  <a:pt x="1244" y="238"/>
                </a:lnTo>
                <a:lnTo>
                  <a:pt x="1245" y="238"/>
                </a:lnTo>
                <a:lnTo>
                  <a:pt x="1245" y="255"/>
                </a:lnTo>
                <a:lnTo>
                  <a:pt x="1246" y="255"/>
                </a:lnTo>
                <a:lnTo>
                  <a:pt x="1247" y="255"/>
                </a:lnTo>
                <a:lnTo>
                  <a:pt x="1247" y="255"/>
                </a:lnTo>
                <a:lnTo>
                  <a:pt x="1248" y="221"/>
                </a:lnTo>
                <a:lnTo>
                  <a:pt x="1248" y="187"/>
                </a:lnTo>
                <a:lnTo>
                  <a:pt x="1249" y="187"/>
                </a:lnTo>
                <a:lnTo>
                  <a:pt x="1249" y="187"/>
                </a:lnTo>
                <a:lnTo>
                  <a:pt x="1250" y="289"/>
                </a:lnTo>
                <a:lnTo>
                  <a:pt x="1251" y="272"/>
                </a:lnTo>
                <a:lnTo>
                  <a:pt x="1251" y="204"/>
                </a:lnTo>
                <a:lnTo>
                  <a:pt x="1252" y="221"/>
                </a:lnTo>
                <a:lnTo>
                  <a:pt x="1252" y="204"/>
                </a:lnTo>
                <a:lnTo>
                  <a:pt x="1253" y="255"/>
                </a:lnTo>
                <a:lnTo>
                  <a:pt x="1253" y="306"/>
                </a:lnTo>
                <a:lnTo>
                  <a:pt x="1254" y="323"/>
                </a:lnTo>
                <a:lnTo>
                  <a:pt x="1254" y="289"/>
                </a:lnTo>
                <a:lnTo>
                  <a:pt x="1255" y="323"/>
                </a:lnTo>
                <a:lnTo>
                  <a:pt x="1256" y="358"/>
                </a:lnTo>
                <a:lnTo>
                  <a:pt x="1256" y="340"/>
                </a:lnTo>
                <a:lnTo>
                  <a:pt x="1257" y="255"/>
                </a:lnTo>
                <a:lnTo>
                  <a:pt x="1257" y="204"/>
                </a:lnTo>
                <a:lnTo>
                  <a:pt x="1258" y="187"/>
                </a:lnTo>
                <a:lnTo>
                  <a:pt x="1258" y="204"/>
                </a:lnTo>
                <a:lnTo>
                  <a:pt x="1259" y="221"/>
                </a:lnTo>
                <a:lnTo>
                  <a:pt x="1260" y="255"/>
                </a:lnTo>
                <a:lnTo>
                  <a:pt x="1260" y="272"/>
                </a:lnTo>
                <a:lnTo>
                  <a:pt x="1261" y="272"/>
                </a:lnTo>
                <a:lnTo>
                  <a:pt x="1261" y="255"/>
                </a:lnTo>
                <a:lnTo>
                  <a:pt x="1262" y="221"/>
                </a:lnTo>
                <a:lnTo>
                  <a:pt x="1262" y="204"/>
                </a:lnTo>
                <a:lnTo>
                  <a:pt x="1263" y="221"/>
                </a:lnTo>
                <a:lnTo>
                  <a:pt x="1264" y="221"/>
                </a:lnTo>
                <a:lnTo>
                  <a:pt x="1264" y="255"/>
                </a:lnTo>
                <a:lnTo>
                  <a:pt x="1265" y="238"/>
                </a:lnTo>
                <a:lnTo>
                  <a:pt x="1265" y="221"/>
                </a:lnTo>
                <a:lnTo>
                  <a:pt x="1266" y="238"/>
                </a:lnTo>
                <a:lnTo>
                  <a:pt x="1266" y="221"/>
                </a:lnTo>
                <a:lnTo>
                  <a:pt x="1267" y="221"/>
                </a:lnTo>
                <a:lnTo>
                  <a:pt x="1268" y="221"/>
                </a:lnTo>
                <a:lnTo>
                  <a:pt x="1268" y="221"/>
                </a:lnTo>
                <a:lnTo>
                  <a:pt x="1269" y="221"/>
                </a:lnTo>
                <a:lnTo>
                  <a:pt x="1270" y="204"/>
                </a:lnTo>
                <a:lnTo>
                  <a:pt x="1270" y="170"/>
                </a:lnTo>
                <a:lnTo>
                  <a:pt x="1271" y="170"/>
                </a:lnTo>
                <a:lnTo>
                  <a:pt x="1271" y="187"/>
                </a:lnTo>
                <a:lnTo>
                  <a:pt x="1272" y="221"/>
                </a:lnTo>
                <a:lnTo>
                  <a:pt x="1272" y="289"/>
                </a:lnTo>
                <a:lnTo>
                  <a:pt x="1273" y="153"/>
                </a:lnTo>
                <a:lnTo>
                  <a:pt x="1274" y="68"/>
                </a:lnTo>
                <a:lnTo>
                  <a:pt x="1274" y="204"/>
                </a:lnTo>
                <a:lnTo>
                  <a:pt x="1275" y="238"/>
                </a:lnTo>
                <a:lnTo>
                  <a:pt x="1275" y="289"/>
                </a:lnTo>
                <a:lnTo>
                  <a:pt x="1276" y="306"/>
                </a:lnTo>
                <a:lnTo>
                  <a:pt x="1276" y="306"/>
                </a:lnTo>
                <a:lnTo>
                  <a:pt x="1277" y="238"/>
                </a:lnTo>
                <a:lnTo>
                  <a:pt x="1277" y="221"/>
                </a:lnTo>
                <a:lnTo>
                  <a:pt x="1278" y="289"/>
                </a:lnTo>
                <a:lnTo>
                  <a:pt x="1279" y="306"/>
                </a:lnTo>
                <a:lnTo>
                  <a:pt x="1279" y="306"/>
                </a:lnTo>
                <a:lnTo>
                  <a:pt x="1280" y="255"/>
                </a:lnTo>
                <a:lnTo>
                  <a:pt x="1280" y="221"/>
                </a:lnTo>
                <a:lnTo>
                  <a:pt x="1281" y="221"/>
                </a:lnTo>
                <a:lnTo>
                  <a:pt x="1281" y="255"/>
                </a:lnTo>
                <a:lnTo>
                  <a:pt x="1282" y="272"/>
                </a:lnTo>
                <a:lnTo>
                  <a:pt x="1283" y="272"/>
                </a:lnTo>
                <a:lnTo>
                  <a:pt x="1283" y="238"/>
                </a:lnTo>
                <a:lnTo>
                  <a:pt x="1284" y="221"/>
                </a:lnTo>
                <a:lnTo>
                  <a:pt x="1284" y="204"/>
                </a:lnTo>
                <a:lnTo>
                  <a:pt x="1285" y="221"/>
                </a:lnTo>
                <a:lnTo>
                  <a:pt x="1285" y="221"/>
                </a:lnTo>
                <a:lnTo>
                  <a:pt x="1286" y="221"/>
                </a:lnTo>
                <a:lnTo>
                  <a:pt x="1287" y="221"/>
                </a:lnTo>
                <a:lnTo>
                  <a:pt x="1287" y="221"/>
                </a:lnTo>
                <a:lnTo>
                  <a:pt x="1288" y="221"/>
                </a:lnTo>
                <a:lnTo>
                  <a:pt x="1288" y="221"/>
                </a:lnTo>
                <a:lnTo>
                  <a:pt x="1289" y="238"/>
                </a:lnTo>
                <a:lnTo>
                  <a:pt x="1289" y="221"/>
                </a:lnTo>
                <a:lnTo>
                  <a:pt x="1290" y="221"/>
                </a:lnTo>
                <a:lnTo>
                  <a:pt x="1291" y="221"/>
                </a:lnTo>
                <a:lnTo>
                  <a:pt x="1291" y="221"/>
                </a:lnTo>
                <a:lnTo>
                  <a:pt x="1292" y="221"/>
                </a:lnTo>
                <a:lnTo>
                  <a:pt x="1292" y="238"/>
                </a:lnTo>
                <a:lnTo>
                  <a:pt x="1293" y="221"/>
                </a:lnTo>
                <a:lnTo>
                  <a:pt x="1293" y="187"/>
                </a:lnTo>
                <a:lnTo>
                  <a:pt x="1294" y="187"/>
                </a:lnTo>
                <a:lnTo>
                  <a:pt x="1294" y="187"/>
                </a:lnTo>
                <a:lnTo>
                  <a:pt x="1295" y="187"/>
                </a:lnTo>
                <a:lnTo>
                  <a:pt x="1296" y="255"/>
                </a:lnTo>
                <a:lnTo>
                  <a:pt x="1296" y="221"/>
                </a:lnTo>
                <a:lnTo>
                  <a:pt x="1297" y="221"/>
                </a:lnTo>
                <a:lnTo>
                  <a:pt x="1297" y="255"/>
                </a:lnTo>
                <a:lnTo>
                  <a:pt x="1298" y="323"/>
                </a:lnTo>
                <a:lnTo>
                  <a:pt x="1298" y="340"/>
                </a:lnTo>
                <a:lnTo>
                  <a:pt x="1299" y="306"/>
                </a:lnTo>
                <a:lnTo>
                  <a:pt x="1300" y="306"/>
                </a:lnTo>
                <a:lnTo>
                  <a:pt x="1300" y="289"/>
                </a:lnTo>
                <a:lnTo>
                  <a:pt x="1301" y="289"/>
                </a:lnTo>
                <a:lnTo>
                  <a:pt x="1301" y="323"/>
                </a:lnTo>
                <a:lnTo>
                  <a:pt x="1302" y="340"/>
                </a:lnTo>
                <a:lnTo>
                  <a:pt x="1303" y="323"/>
                </a:lnTo>
                <a:lnTo>
                  <a:pt x="1303" y="255"/>
                </a:lnTo>
                <a:lnTo>
                  <a:pt x="1304" y="187"/>
                </a:lnTo>
                <a:lnTo>
                  <a:pt x="1304" y="187"/>
                </a:lnTo>
                <a:lnTo>
                  <a:pt x="1305" y="170"/>
                </a:lnTo>
                <a:lnTo>
                  <a:pt x="1306" y="204"/>
                </a:lnTo>
                <a:lnTo>
                  <a:pt x="1306" y="221"/>
                </a:lnTo>
                <a:lnTo>
                  <a:pt x="1307" y="221"/>
                </a:lnTo>
                <a:lnTo>
                  <a:pt x="1307" y="238"/>
                </a:lnTo>
                <a:lnTo>
                  <a:pt x="1308" y="255"/>
                </a:lnTo>
                <a:lnTo>
                  <a:pt x="1308" y="255"/>
                </a:lnTo>
                <a:lnTo>
                  <a:pt x="1309" y="238"/>
                </a:lnTo>
                <a:lnTo>
                  <a:pt x="1310" y="238"/>
                </a:lnTo>
                <a:lnTo>
                  <a:pt x="1310" y="221"/>
                </a:lnTo>
                <a:lnTo>
                  <a:pt x="1311" y="221"/>
                </a:lnTo>
                <a:lnTo>
                  <a:pt x="1311" y="238"/>
                </a:lnTo>
                <a:lnTo>
                  <a:pt x="1312" y="238"/>
                </a:lnTo>
                <a:lnTo>
                  <a:pt x="1312" y="272"/>
                </a:lnTo>
                <a:lnTo>
                  <a:pt x="1313" y="255"/>
                </a:lnTo>
                <a:lnTo>
                  <a:pt x="1314" y="238"/>
                </a:lnTo>
                <a:lnTo>
                  <a:pt x="1314" y="221"/>
                </a:lnTo>
                <a:lnTo>
                  <a:pt x="1315" y="221"/>
                </a:lnTo>
                <a:lnTo>
                  <a:pt x="1315" y="238"/>
                </a:lnTo>
                <a:lnTo>
                  <a:pt x="1316" y="238"/>
                </a:lnTo>
                <a:lnTo>
                  <a:pt x="1316" y="221"/>
                </a:lnTo>
                <a:lnTo>
                  <a:pt x="1317" y="221"/>
                </a:lnTo>
                <a:lnTo>
                  <a:pt x="1317" y="255"/>
                </a:lnTo>
                <a:lnTo>
                  <a:pt x="1318" y="221"/>
                </a:lnTo>
                <a:lnTo>
                  <a:pt x="1319" y="187"/>
                </a:lnTo>
                <a:lnTo>
                  <a:pt x="1319" y="153"/>
                </a:lnTo>
                <a:lnTo>
                  <a:pt x="1320" y="170"/>
                </a:lnTo>
                <a:lnTo>
                  <a:pt x="1320" y="221"/>
                </a:lnTo>
                <a:lnTo>
                  <a:pt x="1321" y="306"/>
                </a:lnTo>
                <a:lnTo>
                  <a:pt x="1321" y="358"/>
                </a:lnTo>
                <a:lnTo>
                  <a:pt x="1322" y="272"/>
                </a:lnTo>
                <a:lnTo>
                  <a:pt x="1323" y="204"/>
                </a:lnTo>
                <a:lnTo>
                  <a:pt x="1323" y="204"/>
                </a:lnTo>
                <a:lnTo>
                  <a:pt x="1324" y="255"/>
                </a:lnTo>
                <a:lnTo>
                  <a:pt x="1324" y="306"/>
                </a:lnTo>
                <a:lnTo>
                  <a:pt x="1325" y="340"/>
                </a:lnTo>
                <a:lnTo>
                  <a:pt x="1325" y="306"/>
                </a:lnTo>
                <a:lnTo>
                  <a:pt x="1326" y="272"/>
                </a:lnTo>
                <a:lnTo>
                  <a:pt x="1327" y="255"/>
                </a:lnTo>
                <a:lnTo>
                  <a:pt x="1327" y="238"/>
                </a:lnTo>
                <a:lnTo>
                  <a:pt x="1328" y="221"/>
                </a:lnTo>
                <a:lnTo>
                  <a:pt x="1328" y="238"/>
                </a:lnTo>
                <a:lnTo>
                  <a:pt x="1329" y="204"/>
                </a:lnTo>
                <a:lnTo>
                  <a:pt x="1329" y="221"/>
                </a:lnTo>
                <a:lnTo>
                  <a:pt x="1330" y="204"/>
                </a:lnTo>
                <a:lnTo>
                  <a:pt x="1331" y="204"/>
                </a:lnTo>
                <a:lnTo>
                  <a:pt x="1331" y="187"/>
                </a:lnTo>
                <a:lnTo>
                  <a:pt x="1332" y="204"/>
                </a:lnTo>
                <a:lnTo>
                  <a:pt x="1332" y="221"/>
                </a:lnTo>
                <a:lnTo>
                  <a:pt x="1333" y="221"/>
                </a:lnTo>
                <a:lnTo>
                  <a:pt x="1333" y="221"/>
                </a:lnTo>
                <a:lnTo>
                  <a:pt x="1334" y="238"/>
                </a:lnTo>
                <a:lnTo>
                  <a:pt x="1335" y="238"/>
                </a:lnTo>
                <a:lnTo>
                  <a:pt x="1335" y="255"/>
                </a:lnTo>
                <a:lnTo>
                  <a:pt x="1336" y="255"/>
                </a:lnTo>
                <a:lnTo>
                  <a:pt x="1337" y="238"/>
                </a:lnTo>
                <a:lnTo>
                  <a:pt x="1337" y="238"/>
                </a:lnTo>
                <a:lnTo>
                  <a:pt x="1338" y="255"/>
                </a:lnTo>
                <a:lnTo>
                  <a:pt x="1338" y="272"/>
                </a:lnTo>
                <a:lnTo>
                  <a:pt x="1339" y="289"/>
                </a:lnTo>
                <a:lnTo>
                  <a:pt x="1339" y="255"/>
                </a:lnTo>
                <a:lnTo>
                  <a:pt x="1340" y="272"/>
                </a:lnTo>
                <a:lnTo>
                  <a:pt x="1341" y="272"/>
                </a:lnTo>
                <a:lnTo>
                  <a:pt x="1341" y="170"/>
                </a:lnTo>
                <a:lnTo>
                  <a:pt x="1342" y="153"/>
                </a:lnTo>
                <a:lnTo>
                  <a:pt x="1342" y="289"/>
                </a:lnTo>
                <a:lnTo>
                  <a:pt x="1343" y="323"/>
                </a:lnTo>
                <a:lnTo>
                  <a:pt x="1343" y="289"/>
                </a:lnTo>
                <a:lnTo>
                  <a:pt x="1344" y="238"/>
                </a:lnTo>
                <a:lnTo>
                  <a:pt x="1344" y="238"/>
                </a:lnTo>
                <a:lnTo>
                  <a:pt x="1345" y="289"/>
                </a:lnTo>
                <a:lnTo>
                  <a:pt x="1346" y="306"/>
                </a:lnTo>
                <a:lnTo>
                  <a:pt x="1346" y="289"/>
                </a:lnTo>
                <a:lnTo>
                  <a:pt x="1347" y="323"/>
                </a:lnTo>
                <a:lnTo>
                  <a:pt x="1347" y="323"/>
                </a:lnTo>
                <a:lnTo>
                  <a:pt x="1348" y="272"/>
                </a:lnTo>
                <a:lnTo>
                  <a:pt x="1348" y="204"/>
                </a:lnTo>
                <a:lnTo>
                  <a:pt x="1349" y="170"/>
                </a:lnTo>
                <a:lnTo>
                  <a:pt x="1350" y="187"/>
                </a:lnTo>
                <a:lnTo>
                  <a:pt x="1350" y="221"/>
                </a:lnTo>
                <a:lnTo>
                  <a:pt x="1351" y="255"/>
                </a:lnTo>
                <a:lnTo>
                  <a:pt x="1351" y="238"/>
                </a:lnTo>
                <a:lnTo>
                  <a:pt x="1352" y="221"/>
                </a:lnTo>
                <a:lnTo>
                  <a:pt x="1352" y="221"/>
                </a:lnTo>
                <a:lnTo>
                  <a:pt x="1353" y="221"/>
                </a:lnTo>
                <a:lnTo>
                  <a:pt x="1354" y="238"/>
                </a:lnTo>
                <a:lnTo>
                  <a:pt x="1354" y="238"/>
                </a:lnTo>
                <a:lnTo>
                  <a:pt x="1355" y="221"/>
                </a:lnTo>
                <a:lnTo>
                  <a:pt x="1355" y="221"/>
                </a:lnTo>
                <a:lnTo>
                  <a:pt x="1356" y="221"/>
                </a:lnTo>
                <a:lnTo>
                  <a:pt x="1356" y="221"/>
                </a:lnTo>
                <a:lnTo>
                  <a:pt x="1357" y="221"/>
                </a:lnTo>
                <a:lnTo>
                  <a:pt x="1358" y="221"/>
                </a:lnTo>
                <a:lnTo>
                  <a:pt x="1358" y="221"/>
                </a:lnTo>
                <a:lnTo>
                  <a:pt x="1359" y="221"/>
                </a:lnTo>
                <a:lnTo>
                  <a:pt x="1359" y="221"/>
                </a:lnTo>
                <a:lnTo>
                  <a:pt x="1360" y="221"/>
                </a:lnTo>
                <a:lnTo>
                  <a:pt x="1360" y="221"/>
                </a:lnTo>
                <a:lnTo>
                  <a:pt x="1361" y="221"/>
                </a:lnTo>
                <a:lnTo>
                  <a:pt x="1361" y="221"/>
                </a:lnTo>
                <a:lnTo>
                  <a:pt x="1362" y="204"/>
                </a:lnTo>
                <a:lnTo>
                  <a:pt x="1363" y="187"/>
                </a:lnTo>
                <a:lnTo>
                  <a:pt x="1363" y="255"/>
                </a:lnTo>
                <a:lnTo>
                  <a:pt x="1364" y="272"/>
                </a:lnTo>
                <a:lnTo>
                  <a:pt x="1364" y="136"/>
                </a:lnTo>
                <a:lnTo>
                  <a:pt x="1365" y="68"/>
                </a:lnTo>
                <a:lnTo>
                  <a:pt x="1365" y="136"/>
                </a:lnTo>
                <a:lnTo>
                  <a:pt x="1366" y="187"/>
                </a:lnTo>
                <a:lnTo>
                  <a:pt x="1367" y="289"/>
                </a:lnTo>
                <a:lnTo>
                  <a:pt x="1367" y="323"/>
                </a:lnTo>
                <a:lnTo>
                  <a:pt x="1368" y="306"/>
                </a:lnTo>
                <a:lnTo>
                  <a:pt x="1368" y="272"/>
                </a:lnTo>
                <a:lnTo>
                  <a:pt x="1369" y="272"/>
                </a:lnTo>
                <a:lnTo>
                  <a:pt x="1370" y="306"/>
                </a:lnTo>
                <a:lnTo>
                  <a:pt x="1370" y="374"/>
                </a:lnTo>
                <a:lnTo>
                  <a:pt x="1371" y="358"/>
                </a:lnTo>
                <a:lnTo>
                  <a:pt x="1371" y="306"/>
                </a:lnTo>
                <a:lnTo>
                  <a:pt x="1372" y="272"/>
                </a:lnTo>
                <a:lnTo>
                  <a:pt x="1373" y="255"/>
                </a:lnTo>
                <a:lnTo>
                  <a:pt x="1373" y="255"/>
                </a:lnTo>
                <a:lnTo>
                  <a:pt x="1374" y="272"/>
                </a:lnTo>
                <a:lnTo>
                  <a:pt x="1374" y="255"/>
                </a:lnTo>
                <a:lnTo>
                  <a:pt x="1375" y="221"/>
                </a:lnTo>
                <a:lnTo>
                  <a:pt x="1375" y="187"/>
                </a:lnTo>
                <a:lnTo>
                  <a:pt x="1376" y="187"/>
                </a:lnTo>
                <a:lnTo>
                  <a:pt x="1377" y="204"/>
                </a:lnTo>
                <a:lnTo>
                  <a:pt x="1377" y="187"/>
                </a:lnTo>
                <a:lnTo>
                  <a:pt x="1378" y="153"/>
                </a:lnTo>
                <a:lnTo>
                  <a:pt x="1378" y="170"/>
                </a:lnTo>
                <a:lnTo>
                  <a:pt x="1379" y="187"/>
                </a:lnTo>
                <a:lnTo>
                  <a:pt x="1379" y="204"/>
                </a:lnTo>
                <a:lnTo>
                  <a:pt x="1380" y="221"/>
                </a:lnTo>
                <a:lnTo>
                  <a:pt x="1381" y="221"/>
                </a:lnTo>
                <a:lnTo>
                  <a:pt x="1381" y="221"/>
                </a:lnTo>
                <a:lnTo>
                  <a:pt x="1382" y="221"/>
                </a:lnTo>
                <a:lnTo>
                  <a:pt x="1382" y="221"/>
                </a:lnTo>
                <a:lnTo>
                  <a:pt x="1383" y="238"/>
                </a:lnTo>
                <a:lnTo>
                  <a:pt x="1383" y="255"/>
                </a:lnTo>
                <a:lnTo>
                  <a:pt x="1384" y="255"/>
                </a:lnTo>
                <a:lnTo>
                  <a:pt x="1384" y="255"/>
                </a:lnTo>
                <a:lnTo>
                  <a:pt x="1385" y="204"/>
                </a:lnTo>
                <a:lnTo>
                  <a:pt x="1386" y="204"/>
                </a:lnTo>
                <a:lnTo>
                  <a:pt x="1386" y="204"/>
                </a:lnTo>
                <a:lnTo>
                  <a:pt x="1387" y="238"/>
                </a:lnTo>
                <a:lnTo>
                  <a:pt x="1387" y="306"/>
                </a:lnTo>
                <a:lnTo>
                  <a:pt x="1388" y="204"/>
                </a:lnTo>
                <a:lnTo>
                  <a:pt x="1388" y="153"/>
                </a:lnTo>
                <a:lnTo>
                  <a:pt x="1389" y="255"/>
                </a:lnTo>
                <a:lnTo>
                  <a:pt x="1390" y="323"/>
                </a:lnTo>
                <a:lnTo>
                  <a:pt x="1390" y="306"/>
                </a:lnTo>
                <a:lnTo>
                  <a:pt x="1391" y="306"/>
                </a:lnTo>
                <a:lnTo>
                  <a:pt x="1391" y="323"/>
                </a:lnTo>
                <a:lnTo>
                  <a:pt x="1392" y="323"/>
                </a:lnTo>
                <a:lnTo>
                  <a:pt x="1392" y="306"/>
                </a:lnTo>
                <a:lnTo>
                  <a:pt x="1393" y="340"/>
                </a:lnTo>
                <a:lnTo>
                  <a:pt x="1394" y="340"/>
                </a:lnTo>
                <a:lnTo>
                  <a:pt x="1394" y="289"/>
                </a:lnTo>
                <a:lnTo>
                  <a:pt x="1395" y="255"/>
                </a:lnTo>
                <a:lnTo>
                  <a:pt x="1395" y="204"/>
                </a:lnTo>
                <a:lnTo>
                  <a:pt x="1396" y="187"/>
                </a:lnTo>
                <a:lnTo>
                  <a:pt x="1396" y="204"/>
                </a:lnTo>
                <a:lnTo>
                  <a:pt x="1397" y="221"/>
                </a:lnTo>
                <a:lnTo>
                  <a:pt x="1398" y="238"/>
                </a:lnTo>
                <a:lnTo>
                  <a:pt x="1398" y="238"/>
                </a:lnTo>
                <a:lnTo>
                  <a:pt x="1399" y="238"/>
                </a:lnTo>
                <a:lnTo>
                  <a:pt x="1399" y="255"/>
                </a:lnTo>
                <a:lnTo>
                  <a:pt x="1400" y="272"/>
                </a:lnTo>
                <a:lnTo>
                  <a:pt x="1400" y="255"/>
                </a:lnTo>
                <a:lnTo>
                  <a:pt x="1401" y="238"/>
                </a:lnTo>
                <a:lnTo>
                  <a:pt x="1401" y="238"/>
                </a:lnTo>
                <a:lnTo>
                  <a:pt x="1402" y="221"/>
                </a:lnTo>
                <a:lnTo>
                  <a:pt x="1403" y="255"/>
                </a:lnTo>
                <a:lnTo>
                  <a:pt x="1404" y="238"/>
                </a:lnTo>
                <a:lnTo>
                  <a:pt x="1404" y="238"/>
                </a:lnTo>
                <a:lnTo>
                  <a:pt x="1405" y="221"/>
                </a:lnTo>
                <a:lnTo>
                  <a:pt x="1405" y="255"/>
                </a:lnTo>
                <a:lnTo>
                  <a:pt x="1406" y="238"/>
                </a:lnTo>
                <a:lnTo>
                  <a:pt x="1406" y="221"/>
                </a:lnTo>
                <a:lnTo>
                  <a:pt x="1407" y="238"/>
                </a:lnTo>
                <a:lnTo>
                  <a:pt x="1407" y="238"/>
                </a:lnTo>
                <a:lnTo>
                  <a:pt x="1408" y="221"/>
                </a:lnTo>
                <a:lnTo>
                  <a:pt x="1409" y="221"/>
                </a:lnTo>
                <a:lnTo>
                  <a:pt x="1409" y="221"/>
                </a:lnTo>
                <a:lnTo>
                  <a:pt x="1410" y="255"/>
                </a:lnTo>
                <a:lnTo>
                  <a:pt x="1410" y="204"/>
                </a:lnTo>
                <a:lnTo>
                  <a:pt x="1411" y="119"/>
                </a:lnTo>
                <a:lnTo>
                  <a:pt x="1411" y="170"/>
                </a:lnTo>
                <a:lnTo>
                  <a:pt x="1412" y="238"/>
                </a:lnTo>
                <a:lnTo>
                  <a:pt x="1413" y="289"/>
                </a:lnTo>
                <a:lnTo>
                  <a:pt x="1413" y="289"/>
                </a:lnTo>
                <a:lnTo>
                  <a:pt x="1414" y="272"/>
                </a:lnTo>
                <a:lnTo>
                  <a:pt x="1414" y="238"/>
                </a:lnTo>
                <a:lnTo>
                  <a:pt x="1415" y="255"/>
                </a:lnTo>
                <a:lnTo>
                  <a:pt x="1415" y="272"/>
                </a:lnTo>
                <a:lnTo>
                  <a:pt x="1416" y="289"/>
                </a:lnTo>
                <a:lnTo>
                  <a:pt x="1417" y="289"/>
                </a:lnTo>
                <a:lnTo>
                  <a:pt x="1417" y="272"/>
                </a:lnTo>
                <a:lnTo>
                  <a:pt x="1418" y="238"/>
                </a:lnTo>
                <a:lnTo>
                  <a:pt x="1418" y="221"/>
                </a:lnTo>
                <a:lnTo>
                  <a:pt x="1419" y="255"/>
                </a:lnTo>
                <a:lnTo>
                  <a:pt x="1419" y="255"/>
                </a:lnTo>
                <a:lnTo>
                  <a:pt x="1420" y="221"/>
                </a:lnTo>
                <a:lnTo>
                  <a:pt x="1421" y="221"/>
                </a:lnTo>
                <a:lnTo>
                  <a:pt x="1421" y="221"/>
                </a:lnTo>
                <a:lnTo>
                  <a:pt x="1422" y="238"/>
                </a:lnTo>
                <a:lnTo>
                  <a:pt x="1422" y="221"/>
                </a:lnTo>
                <a:lnTo>
                  <a:pt x="1423" y="221"/>
                </a:lnTo>
                <a:lnTo>
                  <a:pt x="1423" y="221"/>
                </a:lnTo>
                <a:lnTo>
                  <a:pt x="1424" y="221"/>
                </a:lnTo>
                <a:lnTo>
                  <a:pt x="1424" y="221"/>
                </a:lnTo>
                <a:lnTo>
                  <a:pt x="1425" y="204"/>
                </a:lnTo>
                <a:lnTo>
                  <a:pt x="1426" y="221"/>
                </a:lnTo>
                <a:lnTo>
                  <a:pt x="1426" y="238"/>
                </a:lnTo>
                <a:lnTo>
                  <a:pt x="1427" y="238"/>
                </a:lnTo>
                <a:lnTo>
                  <a:pt x="1427" y="255"/>
                </a:lnTo>
                <a:lnTo>
                  <a:pt x="1428" y="255"/>
                </a:lnTo>
                <a:lnTo>
                  <a:pt x="1428" y="255"/>
                </a:lnTo>
                <a:lnTo>
                  <a:pt x="1429" y="255"/>
                </a:lnTo>
                <a:lnTo>
                  <a:pt x="1430" y="238"/>
                </a:lnTo>
                <a:lnTo>
                  <a:pt x="1430" y="255"/>
                </a:lnTo>
                <a:lnTo>
                  <a:pt x="1431" y="238"/>
                </a:lnTo>
                <a:lnTo>
                  <a:pt x="1431" y="204"/>
                </a:lnTo>
                <a:lnTo>
                  <a:pt x="1432" y="187"/>
                </a:lnTo>
                <a:lnTo>
                  <a:pt x="1432" y="204"/>
                </a:lnTo>
                <a:lnTo>
                  <a:pt x="1433" y="272"/>
                </a:lnTo>
                <a:lnTo>
                  <a:pt x="1434" y="306"/>
                </a:lnTo>
                <a:lnTo>
                  <a:pt x="1434" y="255"/>
                </a:lnTo>
                <a:lnTo>
                  <a:pt x="1435" y="221"/>
                </a:lnTo>
                <a:lnTo>
                  <a:pt x="1436" y="238"/>
                </a:lnTo>
                <a:lnTo>
                  <a:pt x="1436" y="238"/>
                </a:lnTo>
                <a:lnTo>
                  <a:pt x="1437" y="255"/>
                </a:lnTo>
                <a:lnTo>
                  <a:pt x="1437" y="289"/>
                </a:lnTo>
                <a:lnTo>
                  <a:pt x="1438" y="272"/>
                </a:lnTo>
                <a:lnTo>
                  <a:pt x="1438" y="306"/>
                </a:lnTo>
                <a:lnTo>
                  <a:pt x="1439" y="358"/>
                </a:lnTo>
                <a:lnTo>
                  <a:pt x="1440" y="340"/>
                </a:lnTo>
                <a:lnTo>
                  <a:pt x="1440" y="272"/>
                </a:lnTo>
                <a:lnTo>
                  <a:pt x="1441" y="221"/>
                </a:lnTo>
                <a:lnTo>
                  <a:pt x="1441" y="204"/>
                </a:lnTo>
                <a:lnTo>
                  <a:pt x="1442" y="187"/>
                </a:lnTo>
                <a:lnTo>
                  <a:pt x="1442" y="221"/>
                </a:lnTo>
                <a:lnTo>
                  <a:pt x="1443" y="238"/>
                </a:lnTo>
                <a:lnTo>
                  <a:pt x="1444" y="238"/>
                </a:lnTo>
                <a:lnTo>
                  <a:pt x="1444" y="221"/>
                </a:lnTo>
                <a:lnTo>
                  <a:pt x="1445" y="255"/>
                </a:lnTo>
                <a:lnTo>
                  <a:pt x="1445" y="238"/>
                </a:lnTo>
                <a:lnTo>
                  <a:pt x="1446" y="221"/>
                </a:lnTo>
                <a:lnTo>
                  <a:pt x="1446" y="221"/>
                </a:lnTo>
                <a:lnTo>
                  <a:pt x="1447" y="221"/>
                </a:lnTo>
                <a:lnTo>
                  <a:pt x="1448" y="204"/>
                </a:lnTo>
                <a:lnTo>
                  <a:pt x="1448" y="204"/>
                </a:lnTo>
                <a:lnTo>
                  <a:pt x="1449" y="204"/>
                </a:lnTo>
                <a:lnTo>
                  <a:pt x="1449" y="221"/>
                </a:lnTo>
                <a:lnTo>
                  <a:pt x="1450" y="221"/>
                </a:lnTo>
                <a:lnTo>
                  <a:pt x="1450" y="221"/>
                </a:lnTo>
                <a:lnTo>
                  <a:pt x="1451" y="204"/>
                </a:lnTo>
                <a:lnTo>
                  <a:pt x="1451" y="204"/>
                </a:lnTo>
                <a:lnTo>
                  <a:pt x="1452" y="187"/>
                </a:lnTo>
                <a:lnTo>
                  <a:pt x="1453" y="153"/>
                </a:lnTo>
                <a:lnTo>
                  <a:pt x="1453" y="153"/>
                </a:lnTo>
                <a:lnTo>
                  <a:pt x="1454" y="204"/>
                </a:lnTo>
                <a:lnTo>
                  <a:pt x="1454" y="238"/>
                </a:lnTo>
                <a:lnTo>
                  <a:pt x="1455" y="255"/>
                </a:lnTo>
                <a:lnTo>
                  <a:pt x="1455" y="238"/>
                </a:lnTo>
                <a:lnTo>
                  <a:pt x="1456" y="119"/>
                </a:lnTo>
                <a:lnTo>
                  <a:pt x="1457" y="85"/>
                </a:lnTo>
                <a:lnTo>
                  <a:pt x="1457" y="153"/>
                </a:lnTo>
                <a:lnTo>
                  <a:pt x="1458" y="204"/>
                </a:lnTo>
                <a:lnTo>
                  <a:pt x="1458" y="289"/>
                </a:lnTo>
                <a:lnTo>
                  <a:pt x="1459" y="323"/>
                </a:lnTo>
                <a:lnTo>
                  <a:pt x="1459" y="272"/>
                </a:lnTo>
                <a:lnTo>
                  <a:pt x="1460" y="255"/>
                </a:lnTo>
                <a:lnTo>
                  <a:pt x="1461" y="255"/>
                </a:lnTo>
                <a:lnTo>
                  <a:pt x="1461" y="340"/>
                </a:lnTo>
                <a:lnTo>
                  <a:pt x="1462" y="409"/>
                </a:lnTo>
                <a:lnTo>
                  <a:pt x="1462" y="358"/>
                </a:lnTo>
                <a:lnTo>
                  <a:pt x="1463" y="289"/>
                </a:lnTo>
                <a:lnTo>
                  <a:pt x="1463" y="289"/>
                </a:lnTo>
                <a:lnTo>
                  <a:pt x="1464" y="255"/>
                </a:lnTo>
                <a:lnTo>
                  <a:pt x="1465" y="272"/>
                </a:lnTo>
                <a:lnTo>
                  <a:pt x="1465" y="255"/>
                </a:lnTo>
                <a:lnTo>
                  <a:pt x="1466" y="255"/>
                </a:lnTo>
                <a:lnTo>
                  <a:pt x="1466" y="238"/>
                </a:lnTo>
                <a:lnTo>
                  <a:pt x="1467" y="221"/>
                </a:lnTo>
                <a:lnTo>
                  <a:pt x="1467" y="204"/>
                </a:lnTo>
                <a:lnTo>
                  <a:pt x="1468" y="187"/>
                </a:lnTo>
                <a:lnTo>
                  <a:pt x="1468" y="170"/>
                </a:lnTo>
                <a:lnTo>
                  <a:pt x="1469" y="153"/>
                </a:lnTo>
                <a:lnTo>
                  <a:pt x="1470" y="170"/>
                </a:lnTo>
                <a:lnTo>
                  <a:pt x="1471" y="170"/>
                </a:lnTo>
                <a:lnTo>
                  <a:pt x="1471" y="170"/>
                </a:lnTo>
                <a:lnTo>
                  <a:pt x="1472" y="204"/>
                </a:lnTo>
                <a:lnTo>
                  <a:pt x="1472" y="238"/>
                </a:lnTo>
                <a:lnTo>
                  <a:pt x="1473" y="255"/>
                </a:lnTo>
                <a:lnTo>
                  <a:pt x="1473" y="272"/>
                </a:lnTo>
                <a:lnTo>
                  <a:pt x="1474" y="238"/>
                </a:lnTo>
                <a:lnTo>
                  <a:pt x="1474" y="221"/>
                </a:lnTo>
                <a:lnTo>
                  <a:pt x="1475" y="255"/>
                </a:lnTo>
                <a:lnTo>
                  <a:pt x="1476" y="289"/>
                </a:lnTo>
                <a:lnTo>
                  <a:pt x="1476" y="323"/>
                </a:lnTo>
                <a:lnTo>
                  <a:pt x="1477" y="306"/>
                </a:lnTo>
                <a:lnTo>
                  <a:pt x="1477" y="306"/>
                </a:lnTo>
                <a:lnTo>
                  <a:pt x="1478" y="289"/>
                </a:lnTo>
                <a:lnTo>
                  <a:pt x="1478" y="187"/>
                </a:lnTo>
                <a:lnTo>
                  <a:pt x="1479" y="136"/>
                </a:lnTo>
                <a:lnTo>
                  <a:pt x="1480" y="289"/>
                </a:lnTo>
                <a:lnTo>
                  <a:pt x="1480" y="323"/>
                </a:lnTo>
                <a:lnTo>
                  <a:pt x="1481" y="289"/>
                </a:lnTo>
                <a:lnTo>
                  <a:pt x="1481" y="238"/>
                </a:lnTo>
                <a:lnTo>
                  <a:pt x="1482" y="255"/>
                </a:lnTo>
                <a:lnTo>
                  <a:pt x="1482" y="306"/>
                </a:lnTo>
                <a:lnTo>
                  <a:pt x="1483" y="289"/>
                </a:lnTo>
                <a:lnTo>
                  <a:pt x="1484" y="289"/>
                </a:lnTo>
                <a:lnTo>
                  <a:pt x="1484" y="323"/>
                </a:lnTo>
                <a:lnTo>
                  <a:pt x="1485" y="323"/>
                </a:lnTo>
                <a:lnTo>
                  <a:pt x="1485" y="289"/>
                </a:lnTo>
                <a:lnTo>
                  <a:pt x="1486" y="221"/>
                </a:lnTo>
                <a:lnTo>
                  <a:pt x="1486" y="204"/>
                </a:lnTo>
                <a:lnTo>
                  <a:pt x="1487" y="187"/>
                </a:lnTo>
                <a:lnTo>
                  <a:pt x="1488" y="187"/>
                </a:lnTo>
                <a:lnTo>
                  <a:pt x="1488" y="221"/>
                </a:lnTo>
                <a:lnTo>
                  <a:pt x="1489" y="221"/>
                </a:lnTo>
                <a:lnTo>
                  <a:pt x="1489" y="238"/>
                </a:lnTo>
                <a:lnTo>
                  <a:pt x="1490" y="238"/>
                </a:lnTo>
                <a:lnTo>
                  <a:pt x="1490" y="238"/>
                </a:lnTo>
                <a:lnTo>
                  <a:pt x="1491" y="238"/>
                </a:lnTo>
                <a:lnTo>
                  <a:pt x="1491" y="221"/>
                </a:lnTo>
                <a:lnTo>
                  <a:pt x="1492" y="204"/>
                </a:lnTo>
                <a:lnTo>
                  <a:pt x="1493" y="187"/>
                </a:lnTo>
                <a:lnTo>
                  <a:pt x="1493" y="204"/>
                </a:lnTo>
                <a:lnTo>
                  <a:pt x="1494" y="221"/>
                </a:lnTo>
                <a:lnTo>
                  <a:pt x="1494" y="221"/>
                </a:lnTo>
                <a:lnTo>
                  <a:pt x="1495" y="221"/>
                </a:lnTo>
                <a:lnTo>
                  <a:pt x="1495" y="221"/>
                </a:lnTo>
                <a:lnTo>
                  <a:pt x="1496" y="204"/>
                </a:lnTo>
                <a:lnTo>
                  <a:pt x="1497" y="204"/>
                </a:lnTo>
                <a:lnTo>
                  <a:pt x="1497" y="187"/>
                </a:lnTo>
                <a:lnTo>
                  <a:pt x="1498" y="187"/>
                </a:lnTo>
                <a:lnTo>
                  <a:pt x="1498" y="187"/>
                </a:lnTo>
                <a:lnTo>
                  <a:pt x="1499" y="170"/>
                </a:lnTo>
                <a:lnTo>
                  <a:pt x="1499" y="204"/>
                </a:lnTo>
                <a:lnTo>
                  <a:pt x="1500" y="221"/>
                </a:lnTo>
                <a:lnTo>
                  <a:pt x="1501" y="255"/>
                </a:lnTo>
                <a:lnTo>
                  <a:pt x="1501" y="238"/>
                </a:lnTo>
                <a:lnTo>
                  <a:pt x="1502" y="136"/>
                </a:lnTo>
                <a:lnTo>
                  <a:pt x="1503" y="68"/>
                </a:lnTo>
                <a:lnTo>
                  <a:pt x="1503" y="102"/>
                </a:lnTo>
                <a:lnTo>
                  <a:pt x="1504" y="170"/>
                </a:lnTo>
                <a:lnTo>
                  <a:pt x="1504" y="272"/>
                </a:lnTo>
                <a:lnTo>
                  <a:pt x="1505" y="323"/>
                </a:lnTo>
                <a:lnTo>
                  <a:pt x="1505" y="323"/>
                </a:lnTo>
                <a:lnTo>
                  <a:pt x="1506" y="272"/>
                </a:lnTo>
                <a:lnTo>
                  <a:pt x="1507" y="289"/>
                </a:lnTo>
                <a:lnTo>
                  <a:pt x="1507" y="358"/>
                </a:lnTo>
                <a:lnTo>
                  <a:pt x="1508" y="409"/>
                </a:lnTo>
                <a:lnTo>
                  <a:pt x="1508" y="358"/>
                </a:lnTo>
                <a:lnTo>
                  <a:pt x="1509" y="289"/>
                </a:lnTo>
                <a:lnTo>
                  <a:pt x="1509" y="238"/>
                </a:lnTo>
                <a:lnTo>
                  <a:pt x="1510" y="255"/>
                </a:lnTo>
                <a:lnTo>
                  <a:pt x="1511" y="272"/>
                </a:lnTo>
                <a:lnTo>
                  <a:pt x="1511" y="272"/>
                </a:lnTo>
                <a:lnTo>
                  <a:pt x="1512" y="255"/>
                </a:lnTo>
                <a:lnTo>
                  <a:pt x="1512" y="221"/>
                </a:lnTo>
                <a:lnTo>
                  <a:pt x="1513" y="187"/>
                </a:lnTo>
                <a:lnTo>
                  <a:pt x="1513" y="204"/>
                </a:lnTo>
                <a:lnTo>
                  <a:pt x="1514" y="204"/>
                </a:lnTo>
                <a:lnTo>
                  <a:pt x="1514" y="204"/>
                </a:lnTo>
                <a:lnTo>
                  <a:pt x="1515" y="187"/>
                </a:lnTo>
                <a:lnTo>
                  <a:pt x="1516" y="204"/>
                </a:lnTo>
                <a:lnTo>
                  <a:pt x="1516" y="221"/>
                </a:lnTo>
                <a:lnTo>
                  <a:pt x="1517" y="221"/>
                </a:lnTo>
                <a:lnTo>
                  <a:pt x="1517" y="204"/>
                </a:lnTo>
                <a:lnTo>
                  <a:pt x="1518" y="204"/>
                </a:lnTo>
                <a:lnTo>
                  <a:pt x="1518" y="204"/>
                </a:lnTo>
                <a:lnTo>
                  <a:pt x="1519" y="204"/>
                </a:lnTo>
                <a:lnTo>
                  <a:pt x="1520" y="221"/>
                </a:lnTo>
                <a:lnTo>
                  <a:pt x="1520" y="221"/>
                </a:lnTo>
                <a:lnTo>
                  <a:pt x="1521" y="221"/>
                </a:lnTo>
                <a:lnTo>
                  <a:pt x="1521" y="204"/>
                </a:lnTo>
                <a:lnTo>
                  <a:pt x="1522" y="204"/>
                </a:lnTo>
                <a:lnTo>
                  <a:pt x="1522" y="153"/>
                </a:lnTo>
                <a:lnTo>
                  <a:pt x="1523" y="153"/>
                </a:lnTo>
                <a:lnTo>
                  <a:pt x="1524" y="221"/>
                </a:lnTo>
                <a:lnTo>
                  <a:pt x="1524" y="272"/>
                </a:lnTo>
                <a:lnTo>
                  <a:pt x="1525" y="272"/>
                </a:lnTo>
                <a:lnTo>
                  <a:pt x="1525" y="187"/>
                </a:lnTo>
                <a:lnTo>
                  <a:pt x="1526" y="187"/>
                </a:lnTo>
                <a:lnTo>
                  <a:pt x="1526" y="238"/>
                </a:lnTo>
                <a:lnTo>
                  <a:pt x="1527" y="323"/>
                </a:lnTo>
                <a:lnTo>
                  <a:pt x="1528" y="306"/>
                </a:lnTo>
                <a:lnTo>
                  <a:pt x="1528" y="272"/>
                </a:lnTo>
                <a:lnTo>
                  <a:pt x="1529" y="306"/>
                </a:lnTo>
                <a:lnTo>
                  <a:pt x="1529" y="358"/>
                </a:lnTo>
                <a:lnTo>
                  <a:pt x="1530" y="358"/>
                </a:lnTo>
                <a:lnTo>
                  <a:pt x="1530" y="374"/>
                </a:lnTo>
                <a:lnTo>
                  <a:pt x="1531" y="358"/>
                </a:lnTo>
                <a:lnTo>
                  <a:pt x="1531" y="323"/>
                </a:lnTo>
                <a:lnTo>
                  <a:pt x="1532" y="255"/>
                </a:lnTo>
                <a:lnTo>
                  <a:pt x="1533" y="221"/>
                </a:lnTo>
                <a:lnTo>
                  <a:pt x="1533" y="221"/>
                </a:lnTo>
                <a:lnTo>
                  <a:pt x="1534" y="221"/>
                </a:lnTo>
                <a:lnTo>
                  <a:pt x="1534" y="238"/>
                </a:lnTo>
                <a:lnTo>
                  <a:pt x="1535" y="272"/>
                </a:lnTo>
                <a:lnTo>
                  <a:pt x="1536" y="272"/>
                </a:lnTo>
                <a:lnTo>
                  <a:pt x="1536" y="255"/>
                </a:lnTo>
                <a:lnTo>
                  <a:pt x="1537" y="255"/>
                </a:lnTo>
                <a:lnTo>
                  <a:pt x="1538" y="238"/>
                </a:lnTo>
                <a:lnTo>
                  <a:pt x="1538" y="255"/>
                </a:lnTo>
                <a:lnTo>
                  <a:pt x="1539" y="272"/>
                </a:lnTo>
                <a:lnTo>
                  <a:pt x="1539" y="272"/>
                </a:lnTo>
                <a:lnTo>
                  <a:pt x="1540" y="255"/>
                </a:lnTo>
                <a:lnTo>
                  <a:pt x="1540" y="255"/>
                </a:lnTo>
                <a:lnTo>
                  <a:pt x="1541" y="255"/>
                </a:lnTo>
                <a:lnTo>
                  <a:pt x="1541" y="255"/>
                </a:lnTo>
                <a:lnTo>
                  <a:pt x="1542" y="255"/>
                </a:lnTo>
                <a:lnTo>
                  <a:pt x="1543" y="255"/>
                </a:lnTo>
                <a:lnTo>
                  <a:pt x="1543" y="238"/>
                </a:lnTo>
                <a:lnTo>
                  <a:pt x="1544" y="255"/>
                </a:lnTo>
                <a:lnTo>
                  <a:pt x="1544" y="238"/>
                </a:lnTo>
                <a:lnTo>
                  <a:pt x="1545" y="238"/>
                </a:lnTo>
                <a:lnTo>
                  <a:pt x="1545" y="221"/>
                </a:lnTo>
                <a:lnTo>
                  <a:pt x="1546" y="221"/>
                </a:lnTo>
                <a:lnTo>
                  <a:pt x="1547" y="238"/>
                </a:lnTo>
                <a:lnTo>
                  <a:pt x="1547" y="221"/>
                </a:lnTo>
                <a:lnTo>
                  <a:pt x="1548" y="153"/>
                </a:lnTo>
                <a:lnTo>
                  <a:pt x="1548" y="187"/>
                </a:lnTo>
                <a:lnTo>
                  <a:pt x="1549" y="255"/>
                </a:lnTo>
                <a:lnTo>
                  <a:pt x="1549" y="272"/>
                </a:lnTo>
                <a:lnTo>
                  <a:pt x="1550" y="272"/>
                </a:lnTo>
                <a:lnTo>
                  <a:pt x="1551" y="272"/>
                </a:lnTo>
                <a:lnTo>
                  <a:pt x="1551" y="255"/>
                </a:lnTo>
                <a:lnTo>
                  <a:pt x="1552" y="238"/>
                </a:lnTo>
                <a:lnTo>
                  <a:pt x="1552" y="221"/>
                </a:lnTo>
                <a:lnTo>
                  <a:pt x="1553" y="170"/>
                </a:lnTo>
                <a:lnTo>
                  <a:pt x="1553" y="187"/>
                </a:lnTo>
                <a:lnTo>
                  <a:pt x="1554" y="238"/>
                </a:lnTo>
                <a:lnTo>
                  <a:pt x="1555" y="255"/>
                </a:lnTo>
                <a:lnTo>
                  <a:pt x="1555" y="272"/>
                </a:lnTo>
                <a:lnTo>
                  <a:pt x="1556" y="255"/>
                </a:lnTo>
                <a:lnTo>
                  <a:pt x="1556" y="272"/>
                </a:lnTo>
                <a:lnTo>
                  <a:pt x="1557" y="255"/>
                </a:lnTo>
                <a:lnTo>
                  <a:pt x="1557" y="255"/>
                </a:lnTo>
                <a:lnTo>
                  <a:pt x="1558" y="255"/>
                </a:lnTo>
                <a:lnTo>
                  <a:pt x="1558" y="255"/>
                </a:lnTo>
                <a:lnTo>
                  <a:pt x="1559" y="238"/>
                </a:lnTo>
                <a:lnTo>
                  <a:pt x="1560" y="238"/>
                </a:lnTo>
                <a:lnTo>
                  <a:pt x="1560" y="221"/>
                </a:lnTo>
                <a:lnTo>
                  <a:pt x="1561" y="221"/>
                </a:lnTo>
                <a:lnTo>
                  <a:pt x="1561" y="221"/>
                </a:lnTo>
                <a:lnTo>
                  <a:pt x="1562" y="204"/>
                </a:lnTo>
                <a:lnTo>
                  <a:pt x="1562" y="204"/>
                </a:lnTo>
                <a:lnTo>
                  <a:pt x="1563" y="221"/>
                </a:lnTo>
                <a:lnTo>
                  <a:pt x="1564" y="221"/>
                </a:lnTo>
                <a:lnTo>
                  <a:pt x="1564" y="238"/>
                </a:lnTo>
                <a:lnTo>
                  <a:pt x="1565" y="238"/>
                </a:lnTo>
                <a:lnTo>
                  <a:pt x="1565" y="221"/>
                </a:lnTo>
                <a:lnTo>
                  <a:pt x="1566" y="238"/>
                </a:lnTo>
                <a:lnTo>
                  <a:pt x="1566" y="238"/>
                </a:lnTo>
                <a:lnTo>
                  <a:pt x="1567" y="255"/>
                </a:lnTo>
                <a:lnTo>
                  <a:pt x="1568" y="255"/>
                </a:lnTo>
                <a:lnTo>
                  <a:pt x="1568" y="221"/>
                </a:lnTo>
                <a:lnTo>
                  <a:pt x="1569" y="187"/>
                </a:lnTo>
                <a:lnTo>
                  <a:pt x="1570" y="170"/>
                </a:lnTo>
                <a:lnTo>
                  <a:pt x="1570" y="187"/>
                </a:lnTo>
                <a:lnTo>
                  <a:pt x="1571" y="272"/>
                </a:lnTo>
                <a:lnTo>
                  <a:pt x="1571" y="272"/>
                </a:lnTo>
                <a:lnTo>
                  <a:pt x="1572" y="238"/>
                </a:lnTo>
                <a:lnTo>
                  <a:pt x="1572" y="221"/>
                </a:lnTo>
                <a:lnTo>
                  <a:pt x="1573" y="272"/>
                </a:lnTo>
                <a:lnTo>
                  <a:pt x="1574" y="272"/>
                </a:lnTo>
                <a:lnTo>
                  <a:pt x="1574" y="306"/>
                </a:lnTo>
                <a:lnTo>
                  <a:pt x="1575" y="306"/>
                </a:lnTo>
                <a:lnTo>
                  <a:pt x="1575" y="272"/>
                </a:lnTo>
                <a:lnTo>
                  <a:pt x="1576" y="272"/>
                </a:lnTo>
                <a:lnTo>
                  <a:pt x="1576" y="306"/>
                </a:lnTo>
                <a:lnTo>
                  <a:pt x="1577" y="340"/>
                </a:lnTo>
                <a:lnTo>
                  <a:pt x="1578" y="323"/>
                </a:lnTo>
                <a:lnTo>
                  <a:pt x="1578" y="255"/>
                </a:lnTo>
                <a:lnTo>
                  <a:pt x="1579" y="204"/>
                </a:lnTo>
                <a:lnTo>
                  <a:pt x="1579" y="187"/>
                </a:lnTo>
                <a:lnTo>
                  <a:pt x="1580" y="204"/>
                </a:lnTo>
                <a:lnTo>
                  <a:pt x="1580" y="221"/>
                </a:lnTo>
                <a:lnTo>
                  <a:pt x="1581" y="238"/>
                </a:lnTo>
                <a:lnTo>
                  <a:pt x="1581" y="238"/>
                </a:lnTo>
                <a:lnTo>
                  <a:pt x="1582" y="238"/>
                </a:lnTo>
                <a:lnTo>
                  <a:pt x="1583" y="238"/>
                </a:lnTo>
                <a:lnTo>
                  <a:pt x="1583" y="221"/>
                </a:lnTo>
                <a:lnTo>
                  <a:pt x="1584" y="238"/>
                </a:lnTo>
                <a:lnTo>
                  <a:pt x="1584" y="221"/>
                </a:lnTo>
                <a:lnTo>
                  <a:pt x="1585" y="221"/>
                </a:lnTo>
                <a:lnTo>
                  <a:pt x="1585" y="204"/>
                </a:lnTo>
                <a:lnTo>
                  <a:pt x="1586" y="221"/>
                </a:lnTo>
                <a:lnTo>
                  <a:pt x="1587" y="221"/>
                </a:lnTo>
                <a:lnTo>
                  <a:pt x="1587" y="221"/>
                </a:lnTo>
                <a:lnTo>
                  <a:pt x="1588" y="221"/>
                </a:lnTo>
                <a:lnTo>
                  <a:pt x="1588" y="187"/>
                </a:lnTo>
                <a:lnTo>
                  <a:pt x="1589" y="170"/>
                </a:lnTo>
                <a:lnTo>
                  <a:pt x="1589" y="170"/>
                </a:lnTo>
                <a:lnTo>
                  <a:pt x="1590" y="102"/>
                </a:lnTo>
                <a:lnTo>
                  <a:pt x="1591" y="119"/>
                </a:lnTo>
                <a:lnTo>
                  <a:pt x="1591" y="187"/>
                </a:lnTo>
                <a:lnTo>
                  <a:pt x="1592" y="221"/>
                </a:lnTo>
                <a:lnTo>
                  <a:pt x="1592" y="255"/>
                </a:lnTo>
                <a:lnTo>
                  <a:pt x="1593" y="238"/>
                </a:lnTo>
                <a:lnTo>
                  <a:pt x="1593" y="102"/>
                </a:lnTo>
                <a:lnTo>
                  <a:pt x="1594" y="51"/>
                </a:lnTo>
                <a:lnTo>
                  <a:pt x="1595" y="136"/>
                </a:lnTo>
                <a:lnTo>
                  <a:pt x="1595" y="204"/>
                </a:lnTo>
                <a:lnTo>
                  <a:pt x="1596" y="289"/>
                </a:lnTo>
                <a:lnTo>
                  <a:pt x="1596" y="323"/>
                </a:lnTo>
                <a:lnTo>
                  <a:pt x="1597" y="272"/>
                </a:lnTo>
                <a:lnTo>
                  <a:pt x="1597" y="238"/>
                </a:lnTo>
                <a:lnTo>
                  <a:pt x="1598" y="272"/>
                </a:lnTo>
                <a:lnTo>
                  <a:pt x="1598" y="340"/>
                </a:lnTo>
                <a:lnTo>
                  <a:pt x="1599" y="409"/>
                </a:lnTo>
                <a:lnTo>
                  <a:pt x="1600" y="426"/>
                </a:lnTo>
                <a:lnTo>
                  <a:pt x="1600" y="323"/>
                </a:lnTo>
                <a:lnTo>
                  <a:pt x="1601" y="272"/>
                </a:lnTo>
                <a:lnTo>
                  <a:pt x="1601" y="289"/>
                </a:lnTo>
                <a:lnTo>
                  <a:pt x="1602" y="289"/>
                </a:lnTo>
                <a:lnTo>
                  <a:pt x="1603" y="272"/>
                </a:lnTo>
                <a:lnTo>
                  <a:pt x="1603" y="272"/>
                </a:lnTo>
                <a:lnTo>
                  <a:pt x="1604" y="221"/>
                </a:lnTo>
                <a:lnTo>
                  <a:pt x="1604" y="204"/>
                </a:lnTo>
                <a:lnTo>
                  <a:pt x="1605" y="187"/>
                </a:lnTo>
                <a:lnTo>
                  <a:pt x="1606" y="187"/>
                </a:lnTo>
                <a:lnTo>
                  <a:pt x="1606" y="153"/>
                </a:lnTo>
                <a:lnTo>
                  <a:pt x="1607" y="153"/>
                </a:lnTo>
                <a:lnTo>
                  <a:pt x="1607" y="170"/>
                </a:lnTo>
                <a:lnTo>
                  <a:pt x="1608" y="187"/>
                </a:lnTo>
                <a:lnTo>
                  <a:pt x="1608" y="238"/>
                </a:lnTo>
                <a:lnTo>
                  <a:pt x="1609" y="289"/>
                </a:lnTo>
                <a:lnTo>
                  <a:pt x="1610" y="289"/>
                </a:lnTo>
                <a:lnTo>
                  <a:pt x="1610" y="272"/>
                </a:lnTo>
                <a:lnTo>
                  <a:pt x="1611" y="255"/>
                </a:lnTo>
                <a:lnTo>
                  <a:pt x="1611" y="289"/>
                </a:lnTo>
                <a:lnTo>
                  <a:pt x="1612" y="289"/>
                </a:lnTo>
                <a:lnTo>
                  <a:pt x="1612" y="289"/>
                </a:lnTo>
                <a:lnTo>
                  <a:pt x="1613" y="306"/>
                </a:lnTo>
                <a:lnTo>
                  <a:pt x="1614" y="358"/>
                </a:lnTo>
                <a:lnTo>
                  <a:pt x="1614" y="374"/>
                </a:lnTo>
                <a:lnTo>
                  <a:pt x="1615" y="358"/>
                </a:lnTo>
                <a:lnTo>
                  <a:pt x="1615" y="323"/>
                </a:lnTo>
                <a:lnTo>
                  <a:pt x="1616" y="136"/>
                </a:lnTo>
                <a:lnTo>
                  <a:pt x="1616" y="153"/>
                </a:lnTo>
                <a:lnTo>
                  <a:pt x="1617" y="323"/>
                </a:lnTo>
                <a:lnTo>
                  <a:pt x="1618" y="391"/>
                </a:lnTo>
                <a:lnTo>
                  <a:pt x="1618" y="391"/>
                </a:lnTo>
                <a:lnTo>
                  <a:pt x="1619" y="358"/>
                </a:lnTo>
                <a:lnTo>
                  <a:pt x="1619" y="289"/>
                </a:lnTo>
                <a:lnTo>
                  <a:pt x="1620" y="238"/>
                </a:lnTo>
                <a:lnTo>
                  <a:pt x="1620" y="221"/>
                </a:lnTo>
                <a:lnTo>
                  <a:pt x="1621" y="255"/>
                </a:lnTo>
                <a:lnTo>
                  <a:pt x="1621" y="289"/>
                </a:lnTo>
                <a:lnTo>
                  <a:pt x="1622" y="272"/>
                </a:lnTo>
                <a:lnTo>
                  <a:pt x="1623" y="238"/>
                </a:lnTo>
                <a:lnTo>
                  <a:pt x="1623" y="221"/>
                </a:lnTo>
                <a:lnTo>
                  <a:pt x="1624" y="170"/>
                </a:lnTo>
                <a:lnTo>
                  <a:pt x="1624" y="204"/>
                </a:lnTo>
                <a:lnTo>
                  <a:pt x="1625" y="204"/>
                </a:lnTo>
                <a:lnTo>
                  <a:pt x="1625" y="221"/>
                </a:lnTo>
                <a:lnTo>
                  <a:pt x="1626" y="221"/>
                </a:lnTo>
                <a:lnTo>
                  <a:pt x="1627" y="204"/>
                </a:lnTo>
                <a:lnTo>
                  <a:pt x="1627" y="221"/>
                </a:lnTo>
                <a:lnTo>
                  <a:pt x="1628" y="221"/>
                </a:lnTo>
                <a:lnTo>
                  <a:pt x="1628" y="238"/>
                </a:lnTo>
                <a:lnTo>
                  <a:pt x="1629" y="221"/>
                </a:lnTo>
                <a:lnTo>
                  <a:pt x="1629" y="204"/>
                </a:lnTo>
                <a:lnTo>
                  <a:pt x="1630" y="221"/>
                </a:lnTo>
                <a:lnTo>
                  <a:pt x="1631" y="221"/>
                </a:lnTo>
                <a:lnTo>
                  <a:pt x="1631" y="238"/>
                </a:lnTo>
                <a:lnTo>
                  <a:pt x="1632" y="238"/>
                </a:lnTo>
                <a:lnTo>
                  <a:pt x="1632" y="221"/>
                </a:lnTo>
                <a:lnTo>
                  <a:pt x="1633" y="221"/>
                </a:lnTo>
                <a:lnTo>
                  <a:pt x="1633" y="221"/>
                </a:lnTo>
                <a:lnTo>
                  <a:pt x="1634" y="204"/>
                </a:lnTo>
                <a:lnTo>
                  <a:pt x="1635" y="204"/>
                </a:lnTo>
                <a:lnTo>
                  <a:pt x="1635" y="170"/>
                </a:lnTo>
                <a:lnTo>
                  <a:pt x="1636" y="153"/>
                </a:lnTo>
                <a:lnTo>
                  <a:pt x="1637" y="153"/>
                </a:lnTo>
                <a:lnTo>
                  <a:pt x="1637" y="187"/>
                </a:lnTo>
                <a:lnTo>
                  <a:pt x="1638" y="221"/>
                </a:lnTo>
                <a:lnTo>
                  <a:pt x="1638" y="221"/>
                </a:lnTo>
                <a:lnTo>
                  <a:pt x="1639" y="221"/>
                </a:lnTo>
                <a:lnTo>
                  <a:pt x="1639" y="153"/>
                </a:lnTo>
                <a:lnTo>
                  <a:pt x="1640" y="119"/>
                </a:lnTo>
                <a:lnTo>
                  <a:pt x="1641" y="204"/>
                </a:lnTo>
                <a:lnTo>
                  <a:pt x="1641" y="238"/>
                </a:lnTo>
                <a:lnTo>
                  <a:pt x="1642" y="289"/>
                </a:lnTo>
                <a:lnTo>
                  <a:pt x="1642" y="323"/>
                </a:lnTo>
                <a:lnTo>
                  <a:pt x="1643" y="340"/>
                </a:lnTo>
                <a:lnTo>
                  <a:pt x="1643" y="306"/>
                </a:lnTo>
                <a:lnTo>
                  <a:pt x="1644" y="306"/>
                </a:lnTo>
                <a:lnTo>
                  <a:pt x="1645" y="306"/>
                </a:lnTo>
                <a:lnTo>
                  <a:pt x="1645" y="358"/>
                </a:lnTo>
                <a:lnTo>
                  <a:pt x="1646" y="358"/>
                </a:lnTo>
                <a:lnTo>
                  <a:pt x="1646" y="255"/>
                </a:lnTo>
                <a:lnTo>
                  <a:pt x="1647" y="204"/>
                </a:lnTo>
                <a:lnTo>
                  <a:pt x="1647" y="170"/>
                </a:lnTo>
                <a:lnTo>
                  <a:pt x="1648" y="221"/>
                </a:lnTo>
                <a:lnTo>
                  <a:pt x="1648" y="238"/>
                </a:lnTo>
                <a:lnTo>
                  <a:pt x="1649" y="221"/>
                </a:lnTo>
                <a:lnTo>
                  <a:pt x="1650" y="221"/>
                </a:lnTo>
                <a:lnTo>
                  <a:pt x="1650" y="204"/>
                </a:lnTo>
                <a:lnTo>
                  <a:pt x="1651" y="221"/>
                </a:lnTo>
                <a:lnTo>
                  <a:pt x="1651" y="204"/>
                </a:lnTo>
                <a:lnTo>
                  <a:pt x="1652" y="221"/>
                </a:lnTo>
                <a:lnTo>
                  <a:pt x="1652" y="204"/>
                </a:lnTo>
                <a:lnTo>
                  <a:pt x="1653" y="204"/>
                </a:lnTo>
                <a:lnTo>
                  <a:pt x="1654" y="221"/>
                </a:lnTo>
                <a:lnTo>
                  <a:pt x="1654" y="238"/>
                </a:lnTo>
                <a:lnTo>
                  <a:pt x="1655" y="221"/>
                </a:lnTo>
                <a:lnTo>
                  <a:pt x="1655" y="221"/>
                </a:lnTo>
                <a:lnTo>
                  <a:pt x="1656" y="221"/>
                </a:lnTo>
                <a:lnTo>
                  <a:pt x="1656" y="221"/>
                </a:lnTo>
                <a:lnTo>
                  <a:pt x="1657" y="238"/>
                </a:lnTo>
                <a:lnTo>
                  <a:pt x="1658" y="221"/>
                </a:lnTo>
                <a:lnTo>
                  <a:pt x="1658" y="238"/>
                </a:lnTo>
                <a:lnTo>
                  <a:pt x="1659" y="221"/>
                </a:lnTo>
                <a:lnTo>
                  <a:pt x="1659" y="221"/>
                </a:lnTo>
                <a:lnTo>
                  <a:pt x="1660" y="204"/>
                </a:lnTo>
                <a:lnTo>
                  <a:pt x="1660" y="170"/>
                </a:lnTo>
                <a:lnTo>
                  <a:pt x="1661" y="170"/>
                </a:lnTo>
                <a:lnTo>
                  <a:pt x="1662" y="221"/>
                </a:lnTo>
                <a:lnTo>
                  <a:pt x="1662" y="255"/>
                </a:lnTo>
                <a:lnTo>
                  <a:pt x="1663" y="221"/>
                </a:lnTo>
                <a:lnTo>
                  <a:pt x="1663" y="204"/>
                </a:lnTo>
                <a:lnTo>
                  <a:pt x="1664" y="255"/>
                </a:lnTo>
                <a:lnTo>
                  <a:pt x="1664" y="289"/>
                </a:lnTo>
                <a:lnTo>
                  <a:pt x="1665" y="289"/>
                </a:lnTo>
                <a:lnTo>
                  <a:pt x="1665" y="255"/>
                </a:lnTo>
                <a:lnTo>
                  <a:pt x="1666" y="289"/>
                </a:lnTo>
                <a:lnTo>
                  <a:pt x="1667" y="358"/>
                </a:lnTo>
                <a:lnTo>
                  <a:pt x="1667" y="323"/>
                </a:lnTo>
                <a:lnTo>
                  <a:pt x="1668" y="306"/>
                </a:lnTo>
                <a:lnTo>
                  <a:pt x="1669" y="323"/>
                </a:lnTo>
                <a:lnTo>
                  <a:pt x="1669" y="306"/>
                </a:lnTo>
                <a:lnTo>
                  <a:pt x="1670" y="289"/>
                </a:lnTo>
                <a:lnTo>
                  <a:pt x="1670" y="272"/>
                </a:lnTo>
                <a:lnTo>
                  <a:pt x="1671" y="255"/>
                </a:lnTo>
                <a:lnTo>
                  <a:pt x="1671" y="221"/>
                </a:lnTo>
                <a:lnTo>
                  <a:pt x="1672" y="238"/>
                </a:lnTo>
                <a:lnTo>
                  <a:pt x="1673" y="238"/>
                </a:lnTo>
                <a:lnTo>
                  <a:pt x="1673" y="255"/>
                </a:lnTo>
                <a:lnTo>
                  <a:pt x="1674" y="272"/>
                </a:lnTo>
                <a:lnTo>
                  <a:pt x="1674" y="289"/>
                </a:lnTo>
                <a:lnTo>
                  <a:pt x="1675" y="306"/>
                </a:lnTo>
                <a:lnTo>
                  <a:pt x="1675" y="306"/>
                </a:lnTo>
                <a:lnTo>
                  <a:pt x="1676" y="289"/>
                </a:lnTo>
                <a:lnTo>
                  <a:pt x="1677" y="272"/>
                </a:lnTo>
                <a:lnTo>
                  <a:pt x="1677" y="255"/>
                </a:lnTo>
                <a:lnTo>
                  <a:pt x="1678" y="238"/>
                </a:lnTo>
                <a:lnTo>
                  <a:pt x="1678" y="255"/>
                </a:lnTo>
                <a:lnTo>
                  <a:pt x="1679" y="289"/>
                </a:lnTo>
                <a:lnTo>
                  <a:pt x="1679" y="306"/>
                </a:lnTo>
                <a:lnTo>
                  <a:pt x="1680" y="306"/>
                </a:lnTo>
                <a:lnTo>
                  <a:pt x="1681" y="289"/>
                </a:lnTo>
                <a:lnTo>
                  <a:pt x="1681" y="255"/>
                </a:lnTo>
                <a:lnTo>
                  <a:pt x="1682" y="255"/>
                </a:lnTo>
                <a:lnTo>
                  <a:pt x="1682" y="272"/>
                </a:lnTo>
                <a:lnTo>
                  <a:pt x="1683" y="289"/>
                </a:lnTo>
                <a:lnTo>
                  <a:pt x="1683" y="306"/>
                </a:lnTo>
                <a:lnTo>
                  <a:pt x="1684" y="306"/>
                </a:lnTo>
                <a:lnTo>
                  <a:pt x="1685" y="255"/>
                </a:lnTo>
                <a:lnTo>
                  <a:pt x="1685" y="204"/>
                </a:lnTo>
                <a:lnTo>
                  <a:pt x="1686" y="187"/>
                </a:lnTo>
                <a:lnTo>
                  <a:pt x="1686" y="221"/>
                </a:lnTo>
                <a:lnTo>
                  <a:pt x="1687" y="221"/>
                </a:lnTo>
                <a:lnTo>
                  <a:pt x="1687" y="204"/>
                </a:lnTo>
                <a:lnTo>
                  <a:pt x="1688" y="221"/>
                </a:lnTo>
                <a:lnTo>
                  <a:pt x="1688" y="272"/>
                </a:lnTo>
                <a:lnTo>
                  <a:pt x="1689" y="255"/>
                </a:lnTo>
                <a:lnTo>
                  <a:pt x="1690" y="221"/>
                </a:lnTo>
                <a:lnTo>
                  <a:pt x="1690" y="204"/>
                </a:lnTo>
                <a:lnTo>
                  <a:pt x="1691" y="187"/>
                </a:lnTo>
                <a:lnTo>
                  <a:pt x="1691" y="187"/>
                </a:lnTo>
                <a:lnTo>
                  <a:pt x="1692" y="204"/>
                </a:lnTo>
                <a:lnTo>
                  <a:pt x="1692" y="238"/>
                </a:lnTo>
                <a:lnTo>
                  <a:pt x="1693" y="255"/>
                </a:lnTo>
                <a:lnTo>
                  <a:pt x="1694" y="272"/>
                </a:lnTo>
                <a:lnTo>
                  <a:pt x="1694" y="255"/>
                </a:lnTo>
                <a:lnTo>
                  <a:pt x="1695" y="204"/>
                </a:lnTo>
                <a:lnTo>
                  <a:pt x="1695" y="221"/>
                </a:lnTo>
                <a:lnTo>
                  <a:pt x="1696" y="255"/>
                </a:lnTo>
                <a:lnTo>
                  <a:pt x="1696" y="272"/>
                </a:lnTo>
                <a:lnTo>
                  <a:pt x="1697" y="272"/>
                </a:lnTo>
                <a:lnTo>
                  <a:pt x="1698" y="255"/>
                </a:lnTo>
                <a:lnTo>
                  <a:pt x="1698" y="272"/>
                </a:lnTo>
                <a:lnTo>
                  <a:pt x="1699" y="272"/>
                </a:lnTo>
                <a:lnTo>
                  <a:pt x="1699" y="255"/>
                </a:lnTo>
                <a:lnTo>
                  <a:pt x="1700" y="255"/>
                </a:lnTo>
                <a:lnTo>
                  <a:pt x="1700" y="238"/>
                </a:lnTo>
                <a:lnTo>
                  <a:pt x="1701" y="255"/>
                </a:lnTo>
                <a:lnTo>
                  <a:pt x="1702" y="255"/>
                </a:lnTo>
                <a:lnTo>
                  <a:pt x="1702" y="255"/>
                </a:lnTo>
                <a:lnTo>
                  <a:pt x="1703" y="238"/>
                </a:lnTo>
                <a:lnTo>
                  <a:pt x="1704" y="221"/>
                </a:lnTo>
                <a:lnTo>
                  <a:pt x="1704" y="221"/>
                </a:lnTo>
                <a:lnTo>
                  <a:pt x="1705" y="221"/>
                </a:lnTo>
                <a:lnTo>
                  <a:pt x="1705" y="238"/>
                </a:lnTo>
                <a:lnTo>
                  <a:pt x="1706" y="187"/>
                </a:lnTo>
                <a:lnTo>
                  <a:pt x="1706" y="136"/>
                </a:lnTo>
                <a:lnTo>
                  <a:pt x="1707" y="119"/>
                </a:lnTo>
                <a:lnTo>
                  <a:pt x="1708" y="153"/>
                </a:lnTo>
                <a:lnTo>
                  <a:pt x="1708" y="221"/>
                </a:lnTo>
                <a:lnTo>
                  <a:pt x="1709" y="221"/>
                </a:lnTo>
                <a:lnTo>
                  <a:pt x="1709" y="238"/>
                </a:lnTo>
                <a:lnTo>
                  <a:pt x="1710" y="255"/>
                </a:lnTo>
                <a:lnTo>
                  <a:pt x="1710" y="289"/>
                </a:lnTo>
                <a:lnTo>
                  <a:pt x="1711" y="340"/>
                </a:lnTo>
                <a:lnTo>
                  <a:pt x="1711" y="340"/>
                </a:lnTo>
                <a:lnTo>
                  <a:pt x="1712" y="323"/>
                </a:lnTo>
                <a:lnTo>
                  <a:pt x="1713" y="289"/>
                </a:lnTo>
                <a:lnTo>
                  <a:pt x="1713" y="272"/>
                </a:lnTo>
                <a:lnTo>
                  <a:pt x="1714" y="272"/>
                </a:lnTo>
                <a:lnTo>
                  <a:pt x="1714" y="289"/>
                </a:lnTo>
                <a:lnTo>
                  <a:pt x="1715" y="272"/>
                </a:lnTo>
                <a:lnTo>
                  <a:pt x="1715" y="255"/>
                </a:lnTo>
                <a:lnTo>
                  <a:pt x="1716" y="255"/>
                </a:lnTo>
                <a:lnTo>
                  <a:pt x="1717" y="238"/>
                </a:lnTo>
                <a:lnTo>
                  <a:pt x="1717" y="238"/>
                </a:lnTo>
                <a:lnTo>
                  <a:pt x="1718" y="221"/>
                </a:lnTo>
                <a:lnTo>
                  <a:pt x="1718" y="238"/>
                </a:lnTo>
                <a:lnTo>
                  <a:pt x="1719" y="238"/>
                </a:lnTo>
                <a:lnTo>
                  <a:pt x="1719" y="238"/>
                </a:lnTo>
                <a:lnTo>
                  <a:pt x="1720" y="238"/>
                </a:lnTo>
                <a:lnTo>
                  <a:pt x="1721" y="238"/>
                </a:lnTo>
                <a:lnTo>
                  <a:pt x="1721" y="221"/>
                </a:lnTo>
                <a:lnTo>
                  <a:pt x="1722" y="221"/>
                </a:lnTo>
                <a:lnTo>
                  <a:pt x="1722" y="221"/>
                </a:lnTo>
                <a:lnTo>
                  <a:pt x="1723" y="221"/>
                </a:lnTo>
                <a:lnTo>
                  <a:pt x="1723" y="238"/>
                </a:lnTo>
                <a:lnTo>
                  <a:pt x="1724" y="238"/>
                </a:lnTo>
                <a:lnTo>
                  <a:pt x="1725" y="238"/>
                </a:lnTo>
                <a:lnTo>
                  <a:pt x="1725" y="255"/>
                </a:lnTo>
                <a:lnTo>
                  <a:pt x="1726" y="255"/>
                </a:lnTo>
                <a:lnTo>
                  <a:pt x="1726" y="221"/>
                </a:lnTo>
                <a:lnTo>
                  <a:pt x="1727" y="187"/>
                </a:lnTo>
                <a:lnTo>
                  <a:pt x="1727" y="119"/>
                </a:lnTo>
                <a:lnTo>
                  <a:pt x="1728" y="85"/>
                </a:lnTo>
                <a:lnTo>
                  <a:pt x="1728" y="153"/>
                </a:lnTo>
                <a:lnTo>
                  <a:pt x="1729" y="187"/>
                </a:lnTo>
                <a:lnTo>
                  <a:pt x="1730" y="255"/>
                </a:lnTo>
                <a:lnTo>
                  <a:pt x="1730" y="255"/>
                </a:lnTo>
                <a:lnTo>
                  <a:pt x="1731" y="119"/>
                </a:lnTo>
                <a:lnTo>
                  <a:pt x="1731" y="34"/>
                </a:lnTo>
                <a:lnTo>
                  <a:pt x="1732" y="119"/>
                </a:lnTo>
                <a:lnTo>
                  <a:pt x="1732" y="204"/>
                </a:lnTo>
                <a:lnTo>
                  <a:pt x="1733" y="306"/>
                </a:lnTo>
                <a:lnTo>
                  <a:pt x="1734" y="340"/>
                </a:lnTo>
                <a:lnTo>
                  <a:pt x="1734" y="323"/>
                </a:lnTo>
                <a:lnTo>
                  <a:pt x="1735" y="238"/>
                </a:lnTo>
                <a:lnTo>
                  <a:pt x="1736" y="238"/>
                </a:lnTo>
                <a:lnTo>
                  <a:pt x="1736" y="306"/>
                </a:lnTo>
                <a:lnTo>
                  <a:pt x="1737" y="374"/>
                </a:lnTo>
                <a:lnTo>
                  <a:pt x="1737" y="374"/>
                </a:lnTo>
                <a:lnTo>
                  <a:pt x="1738" y="323"/>
                </a:lnTo>
                <a:lnTo>
                  <a:pt x="1738" y="272"/>
                </a:lnTo>
                <a:lnTo>
                  <a:pt x="1739" y="221"/>
                </a:lnTo>
                <a:lnTo>
                  <a:pt x="1740" y="255"/>
                </a:lnTo>
                <a:lnTo>
                  <a:pt x="1740" y="255"/>
                </a:lnTo>
                <a:lnTo>
                  <a:pt x="1741" y="255"/>
                </a:lnTo>
                <a:lnTo>
                  <a:pt x="1741" y="221"/>
                </a:lnTo>
                <a:lnTo>
                  <a:pt x="1742" y="187"/>
                </a:lnTo>
                <a:lnTo>
                  <a:pt x="1742" y="187"/>
                </a:lnTo>
                <a:lnTo>
                  <a:pt x="1743" y="187"/>
                </a:lnTo>
                <a:lnTo>
                  <a:pt x="1744" y="170"/>
                </a:lnTo>
                <a:lnTo>
                  <a:pt x="1744" y="187"/>
                </a:lnTo>
                <a:lnTo>
                  <a:pt x="1745" y="204"/>
                </a:lnTo>
                <a:lnTo>
                  <a:pt x="1745" y="221"/>
                </a:lnTo>
                <a:lnTo>
                  <a:pt x="1746" y="238"/>
                </a:lnTo>
                <a:lnTo>
                  <a:pt x="1746" y="272"/>
                </a:lnTo>
                <a:lnTo>
                  <a:pt x="1747" y="255"/>
                </a:lnTo>
                <a:lnTo>
                  <a:pt x="1748" y="255"/>
                </a:lnTo>
                <a:lnTo>
                  <a:pt x="1748" y="255"/>
                </a:lnTo>
                <a:lnTo>
                  <a:pt x="1749" y="272"/>
                </a:lnTo>
                <a:lnTo>
                  <a:pt x="1749" y="289"/>
                </a:lnTo>
                <a:lnTo>
                  <a:pt x="1750" y="306"/>
                </a:lnTo>
                <a:lnTo>
                  <a:pt x="1750" y="306"/>
                </a:lnTo>
                <a:lnTo>
                  <a:pt x="1751" y="340"/>
                </a:lnTo>
                <a:lnTo>
                  <a:pt x="1752" y="358"/>
                </a:lnTo>
                <a:lnTo>
                  <a:pt x="1752" y="374"/>
                </a:lnTo>
                <a:lnTo>
                  <a:pt x="1753" y="323"/>
                </a:lnTo>
                <a:lnTo>
                  <a:pt x="1753" y="187"/>
                </a:lnTo>
                <a:lnTo>
                  <a:pt x="1754" y="85"/>
                </a:lnTo>
                <a:lnTo>
                  <a:pt x="1754" y="238"/>
                </a:lnTo>
                <a:lnTo>
                  <a:pt x="1755" y="340"/>
                </a:lnTo>
                <a:lnTo>
                  <a:pt x="1755" y="374"/>
                </a:lnTo>
                <a:lnTo>
                  <a:pt x="1756" y="374"/>
                </a:lnTo>
                <a:lnTo>
                  <a:pt x="1757" y="374"/>
                </a:lnTo>
                <a:lnTo>
                  <a:pt x="1757" y="340"/>
                </a:lnTo>
                <a:lnTo>
                  <a:pt x="1758" y="289"/>
                </a:lnTo>
                <a:lnTo>
                  <a:pt x="1758" y="272"/>
                </a:lnTo>
                <a:lnTo>
                  <a:pt x="1759" y="289"/>
                </a:lnTo>
                <a:lnTo>
                  <a:pt x="1759" y="255"/>
                </a:lnTo>
                <a:lnTo>
                  <a:pt x="1760" y="221"/>
                </a:lnTo>
                <a:lnTo>
                  <a:pt x="1761" y="187"/>
                </a:lnTo>
                <a:lnTo>
                  <a:pt x="1761" y="170"/>
                </a:lnTo>
                <a:lnTo>
                  <a:pt x="1762" y="153"/>
                </a:lnTo>
                <a:lnTo>
                  <a:pt x="1762" y="153"/>
                </a:lnTo>
                <a:lnTo>
                  <a:pt x="1763" y="187"/>
                </a:lnTo>
                <a:lnTo>
                  <a:pt x="1763" y="221"/>
                </a:lnTo>
                <a:lnTo>
                  <a:pt x="1764" y="255"/>
                </a:lnTo>
                <a:lnTo>
                  <a:pt x="1765" y="289"/>
                </a:lnTo>
                <a:lnTo>
                  <a:pt x="1765" y="272"/>
                </a:lnTo>
                <a:lnTo>
                  <a:pt x="1766" y="238"/>
                </a:lnTo>
                <a:lnTo>
                  <a:pt x="1766" y="204"/>
                </a:lnTo>
                <a:lnTo>
                  <a:pt x="1767" y="221"/>
                </a:lnTo>
                <a:lnTo>
                  <a:pt x="1767" y="204"/>
                </a:lnTo>
                <a:lnTo>
                  <a:pt x="1768" y="187"/>
                </a:lnTo>
                <a:lnTo>
                  <a:pt x="1769" y="204"/>
                </a:lnTo>
                <a:lnTo>
                  <a:pt x="1769" y="204"/>
                </a:lnTo>
                <a:lnTo>
                  <a:pt x="1770" y="204"/>
                </a:lnTo>
                <a:lnTo>
                  <a:pt x="1771" y="221"/>
                </a:lnTo>
                <a:lnTo>
                  <a:pt x="1771" y="238"/>
                </a:lnTo>
                <a:lnTo>
                  <a:pt x="1772" y="238"/>
                </a:lnTo>
                <a:lnTo>
                  <a:pt x="1772" y="221"/>
                </a:lnTo>
                <a:lnTo>
                  <a:pt x="1773" y="170"/>
                </a:lnTo>
                <a:lnTo>
                  <a:pt x="1773" y="136"/>
                </a:lnTo>
                <a:lnTo>
                  <a:pt x="1774" y="119"/>
                </a:lnTo>
                <a:lnTo>
                  <a:pt x="1775" y="153"/>
                </a:lnTo>
                <a:lnTo>
                  <a:pt x="1775" y="221"/>
                </a:lnTo>
                <a:lnTo>
                  <a:pt x="1776" y="255"/>
                </a:lnTo>
                <a:lnTo>
                  <a:pt x="1776" y="255"/>
                </a:lnTo>
                <a:lnTo>
                  <a:pt x="1777" y="153"/>
                </a:lnTo>
                <a:lnTo>
                  <a:pt x="1777" y="51"/>
                </a:lnTo>
                <a:lnTo>
                  <a:pt x="1778" y="136"/>
                </a:lnTo>
                <a:lnTo>
                  <a:pt x="1778" y="204"/>
                </a:lnTo>
                <a:lnTo>
                  <a:pt x="1779" y="272"/>
                </a:lnTo>
                <a:lnTo>
                  <a:pt x="1780" y="323"/>
                </a:lnTo>
                <a:lnTo>
                  <a:pt x="1780" y="323"/>
                </a:lnTo>
                <a:lnTo>
                  <a:pt x="1781" y="272"/>
                </a:lnTo>
                <a:lnTo>
                  <a:pt x="1781" y="255"/>
                </a:lnTo>
                <a:lnTo>
                  <a:pt x="1782" y="340"/>
                </a:lnTo>
                <a:lnTo>
                  <a:pt x="1782" y="409"/>
                </a:lnTo>
                <a:lnTo>
                  <a:pt x="1783" y="374"/>
                </a:lnTo>
                <a:lnTo>
                  <a:pt x="1784" y="340"/>
                </a:lnTo>
                <a:lnTo>
                  <a:pt x="1784" y="255"/>
                </a:lnTo>
                <a:lnTo>
                  <a:pt x="1785" y="204"/>
                </a:lnTo>
                <a:lnTo>
                  <a:pt x="1785" y="187"/>
                </a:lnTo>
                <a:lnTo>
                  <a:pt x="1786" y="221"/>
                </a:lnTo>
                <a:lnTo>
                  <a:pt x="1786" y="255"/>
                </a:lnTo>
                <a:lnTo>
                  <a:pt x="1787" y="238"/>
                </a:lnTo>
                <a:lnTo>
                  <a:pt x="1788" y="204"/>
                </a:lnTo>
                <a:lnTo>
                  <a:pt x="1788" y="187"/>
                </a:lnTo>
                <a:lnTo>
                  <a:pt x="1789" y="204"/>
                </a:lnTo>
                <a:lnTo>
                  <a:pt x="1789" y="221"/>
                </a:lnTo>
                <a:lnTo>
                  <a:pt x="1790" y="221"/>
                </a:lnTo>
                <a:lnTo>
                  <a:pt x="1790" y="221"/>
                </a:lnTo>
                <a:lnTo>
                  <a:pt x="1791" y="221"/>
                </a:lnTo>
                <a:lnTo>
                  <a:pt x="1792" y="204"/>
                </a:lnTo>
                <a:lnTo>
                  <a:pt x="1792" y="204"/>
                </a:lnTo>
                <a:lnTo>
                  <a:pt x="1793" y="221"/>
                </a:lnTo>
                <a:lnTo>
                  <a:pt x="1793" y="221"/>
                </a:lnTo>
                <a:lnTo>
                  <a:pt x="1794" y="238"/>
                </a:lnTo>
                <a:lnTo>
                  <a:pt x="1794" y="238"/>
                </a:lnTo>
                <a:lnTo>
                  <a:pt x="1795" y="221"/>
                </a:lnTo>
                <a:lnTo>
                  <a:pt x="1795" y="221"/>
                </a:lnTo>
                <a:lnTo>
                  <a:pt x="1796" y="221"/>
                </a:lnTo>
                <a:lnTo>
                  <a:pt x="1797" y="221"/>
                </a:lnTo>
                <a:lnTo>
                  <a:pt x="1797" y="170"/>
                </a:lnTo>
                <a:lnTo>
                  <a:pt x="1798" y="170"/>
                </a:lnTo>
                <a:lnTo>
                  <a:pt x="1798" y="204"/>
                </a:lnTo>
                <a:lnTo>
                  <a:pt x="1799" y="221"/>
                </a:lnTo>
                <a:lnTo>
                  <a:pt x="1799" y="238"/>
                </a:lnTo>
                <a:lnTo>
                  <a:pt x="1800" y="221"/>
                </a:lnTo>
                <a:lnTo>
                  <a:pt x="1801" y="170"/>
                </a:lnTo>
                <a:lnTo>
                  <a:pt x="1801" y="221"/>
                </a:lnTo>
                <a:lnTo>
                  <a:pt x="1802" y="323"/>
                </a:lnTo>
                <a:lnTo>
                  <a:pt x="1803" y="358"/>
                </a:lnTo>
                <a:lnTo>
                  <a:pt x="1803" y="323"/>
                </a:lnTo>
                <a:lnTo>
                  <a:pt x="1804" y="340"/>
                </a:lnTo>
                <a:lnTo>
                  <a:pt x="1804" y="306"/>
                </a:lnTo>
                <a:lnTo>
                  <a:pt x="1805" y="255"/>
                </a:lnTo>
                <a:lnTo>
                  <a:pt x="1805" y="289"/>
                </a:lnTo>
                <a:lnTo>
                  <a:pt x="1806" y="340"/>
                </a:lnTo>
                <a:lnTo>
                  <a:pt x="1807" y="323"/>
                </a:lnTo>
                <a:lnTo>
                  <a:pt x="1807" y="289"/>
                </a:lnTo>
                <a:lnTo>
                  <a:pt x="1808" y="221"/>
                </a:lnTo>
                <a:lnTo>
                  <a:pt x="1808" y="187"/>
                </a:lnTo>
                <a:lnTo>
                  <a:pt x="1809" y="204"/>
                </a:lnTo>
                <a:lnTo>
                  <a:pt x="1809" y="221"/>
                </a:lnTo>
                <a:lnTo>
                  <a:pt x="1810" y="272"/>
                </a:lnTo>
                <a:lnTo>
                  <a:pt x="1811" y="272"/>
                </a:lnTo>
                <a:lnTo>
                  <a:pt x="1811" y="272"/>
                </a:lnTo>
                <a:lnTo>
                  <a:pt x="1812" y="272"/>
                </a:lnTo>
                <a:lnTo>
                  <a:pt x="1812" y="272"/>
                </a:lnTo>
                <a:lnTo>
                  <a:pt x="1813" y="272"/>
                </a:lnTo>
                <a:lnTo>
                  <a:pt x="1813" y="272"/>
                </a:lnTo>
                <a:lnTo>
                  <a:pt x="1814" y="272"/>
                </a:lnTo>
                <a:lnTo>
                  <a:pt x="1815" y="272"/>
                </a:lnTo>
                <a:lnTo>
                  <a:pt x="1815" y="289"/>
                </a:lnTo>
                <a:lnTo>
                  <a:pt x="1816" y="289"/>
                </a:lnTo>
                <a:lnTo>
                  <a:pt x="1816" y="289"/>
                </a:lnTo>
                <a:lnTo>
                  <a:pt x="1817" y="289"/>
                </a:lnTo>
                <a:lnTo>
                  <a:pt x="1817" y="289"/>
                </a:lnTo>
                <a:lnTo>
                  <a:pt x="1818" y="272"/>
                </a:lnTo>
                <a:lnTo>
                  <a:pt x="1818" y="255"/>
                </a:lnTo>
                <a:lnTo>
                  <a:pt x="1819" y="272"/>
                </a:lnTo>
                <a:lnTo>
                  <a:pt x="1820" y="272"/>
                </a:lnTo>
                <a:lnTo>
                  <a:pt x="1820" y="255"/>
                </a:lnTo>
                <a:lnTo>
                  <a:pt x="1821" y="289"/>
                </a:lnTo>
                <a:lnTo>
                  <a:pt x="1821" y="289"/>
                </a:lnTo>
                <a:lnTo>
                  <a:pt x="1822" y="272"/>
                </a:lnTo>
                <a:lnTo>
                  <a:pt x="1822" y="221"/>
                </a:lnTo>
                <a:lnTo>
                  <a:pt x="1823" y="187"/>
                </a:lnTo>
                <a:lnTo>
                  <a:pt x="1824" y="238"/>
                </a:lnTo>
                <a:lnTo>
                  <a:pt x="1824" y="255"/>
                </a:lnTo>
                <a:lnTo>
                  <a:pt x="1825" y="238"/>
                </a:lnTo>
                <a:lnTo>
                  <a:pt x="1825" y="204"/>
                </a:lnTo>
                <a:lnTo>
                  <a:pt x="1826" y="255"/>
                </a:lnTo>
                <a:lnTo>
                  <a:pt x="1826" y="272"/>
                </a:lnTo>
                <a:lnTo>
                  <a:pt x="1827" y="255"/>
                </a:lnTo>
                <a:lnTo>
                  <a:pt x="1828" y="221"/>
                </a:lnTo>
                <a:lnTo>
                  <a:pt x="1828" y="204"/>
                </a:lnTo>
                <a:lnTo>
                  <a:pt x="1829" y="187"/>
                </a:lnTo>
                <a:lnTo>
                  <a:pt x="1829" y="221"/>
                </a:lnTo>
                <a:lnTo>
                  <a:pt x="1830" y="238"/>
                </a:lnTo>
                <a:lnTo>
                  <a:pt x="1830" y="255"/>
                </a:lnTo>
                <a:lnTo>
                  <a:pt x="1831" y="255"/>
                </a:lnTo>
                <a:lnTo>
                  <a:pt x="1832" y="238"/>
                </a:lnTo>
                <a:lnTo>
                  <a:pt x="1832" y="238"/>
                </a:lnTo>
                <a:lnTo>
                  <a:pt x="1833" y="255"/>
                </a:lnTo>
                <a:lnTo>
                  <a:pt x="1833" y="272"/>
                </a:lnTo>
                <a:lnTo>
                  <a:pt x="1834" y="272"/>
                </a:lnTo>
                <a:lnTo>
                  <a:pt x="1834" y="255"/>
                </a:lnTo>
                <a:lnTo>
                  <a:pt x="1835" y="255"/>
                </a:lnTo>
                <a:lnTo>
                  <a:pt x="1836" y="255"/>
                </a:lnTo>
                <a:lnTo>
                  <a:pt x="1836" y="255"/>
                </a:lnTo>
                <a:lnTo>
                  <a:pt x="1837" y="238"/>
                </a:lnTo>
                <a:lnTo>
                  <a:pt x="1838" y="221"/>
                </a:lnTo>
                <a:lnTo>
                  <a:pt x="1838" y="204"/>
                </a:lnTo>
                <a:lnTo>
                  <a:pt x="1839" y="204"/>
                </a:lnTo>
                <a:lnTo>
                  <a:pt x="1839" y="187"/>
                </a:lnTo>
                <a:lnTo>
                  <a:pt x="1840" y="187"/>
                </a:lnTo>
                <a:lnTo>
                  <a:pt x="1840" y="187"/>
                </a:lnTo>
                <a:lnTo>
                  <a:pt x="1841" y="204"/>
                </a:lnTo>
                <a:lnTo>
                  <a:pt x="1842" y="204"/>
                </a:lnTo>
                <a:lnTo>
                  <a:pt x="1842" y="221"/>
                </a:lnTo>
                <a:lnTo>
                  <a:pt x="1843" y="238"/>
                </a:lnTo>
                <a:lnTo>
                  <a:pt x="1843" y="255"/>
                </a:lnTo>
                <a:lnTo>
                  <a:pt x="1844" y="204"/>
                </a:lnTo>
                <a:lnTo>
                  <a:pt x="1844" y="153"/>
                </a:lnTo>
                <a:lnTo>
                  <a:pt x="1845" y="153"/>
                </a:lnTo>
                <a:lnTo>
                  <a:pt x="1845" y="153"/>
                </a:lnTo>
                <a:lnTo>
                  <a:pt x="1846" y="170"/>
                </a:lnTo>
                <a:lnTo>
                  <a:pt x="1847" y="255"/>
                </a:lnTo>
                <a:lnTo>
                  <a:pt x="1847" y="306"/>
                </a:lnTo>
                <a:lnTo>
                  <a:pt x="1848" y="323"/>
                </a:lnTo>
                <a:lnTo>
                  <a:pt x="1848" y="289"/>
                </a:lnTo>
                <a:lnTo>
                  <a:pt x="1849" y="238"/>
                </a:lnTo>
                <a:lnTo>
                  <a:pt x="1849" y="255"/>
                </a:lnTo>
                <a:lnTo>
                  <a:pt x="1850" y="306"/>
                </a:lnTo>
                <a:lnTo>
                  <a:pt x="1851" y="358"/>
                </a:lnTo>
                <a:lnTo>
                  <a:pt x="1851" y="391"/>
                </a:lnTo>
                <a:lnTo>
                  <a:pt x="1852" y="374"/>
                </a:lnTo>
                <a:lnTo>
                  <a:pt x="1852" y="289"/>
                </a:lnTo>
                <a:lnTo>
                  <a:pt x="1853" y="204"/>
                </a:lnTo>
                <a:lnTo>
                  <a:pt x="1853" y="221"/>
                </a:lnTo>
                <a:lnTo>
                  <a:pt x="1854" y="238"/>
                </a:lnTo>
                <a:lnTo>
                  <a:pt x="1855" y="238"/>
                </a:lnTo>
                <a:lnTo>
                  <a:pt x="1855" y="221"/>
                </a:lnTo>
                <a:lnTo>
                  <a:pt x="1856" y="204"/>
                </a:lnTo>
                <a:lnTo>
                  <a:pt x="1856" y="204"/>
                </a:lnTo>
                <a:lnTo>
                  <a:pt x="1857" y="221"/>
                </a:lnTo>
                <a:lnTo>
                  <a:pt x="1857" y="238"/>
                </a:lnTo>
                <a:lnTo>
                  <a:pt x="1858" y="238"/>
                </a:lnTo>
                <a:lnTo>
                  <a:pt x="1859" y="221"/>
                </a:lnTo>
                <a:lnTo>
                  <a:pt x="1859" y="221"/>
                </a:lnTo>
                <a:lnTo>
                  <a:pt x="1860" y="221"/>
                </a:lnTo>
                <a:lnTo>
                  <a:pt x="1860" y="221"/>
                </a:lnTo>
                <a:lnTo>
                  <a:pt x="1861" y="221"/>
                </a:lnTo>
                <a:lnTo>
                  <a:pt x="1861" y="238"/>
                </a:lnTo>
                <a:lnTo>
                  <a:pt x="1862" y="221"/>
                </a:lnTo>
                <a:lnTo>
                  <a:pt x="1862" y="238"/>
                </a:lnTo>
                <a:lnTo>
                  <a:pt x="1863" y="204"/>
                </a:lnTo>
                <a:lnTo>
                  <a:pt x="1864" y="187"/>
                </a:lnTo>
                <a:lnTo>
                  <a:pt x="1864" y="170"/>
                </a:lnTo>
                <a:lnTo>
                  <a:pt x="1865" y="136"/>
                </a:lnTo>
                <a:lnTo>
                  <a:pt x="1865" y="119"/>
                </a:lnTo>
                <a:lnTo>
                  <a:pt x="1866" y="170"/>
                </a:lnTo>
                <a:lnTo>
                  <a:pt x="1866" y="221"/>
                </a:lnTo>
                <a:lnTo>
                  <a:pt x="1867" y="255"/>
                </a:lnTo>
                <a:lnTo>
                  <a:pt x="1868" y="238"/>
                </a:lnTo>
                <a:lnTo>
                  <a:pt x="1868" y="119"/>
                </a:lnTo>
                <a:lnTo>
                  <a:pt x="1869" y="34"/>
                </a:lnTo>
                <a:lnTo>
                  <a:pt x="1870" y="119"/>
                </a:lnTo>
                <a:lnTo>
                  <a:pt x="1870" y="204"/>
                </a:lnTo>
                <a:lnTo>
                  <a:pt x="1871" y="272"/>
                </a:lnTo>
                <a:lnTo>
                  <a:pt x="1871" y="306"/>
                </a:lnTo>
                <a:lnTo>
                  <a:pt x="1872" y="255"/>
                </a:lnTo>
                <a:lnTo>
                  <a:pt x="1872" y="238"/>
                </a:lnTo>
                <a:lnTo>
                  <a:pt x="1873" y="289"/>
                </a:lnTo>
                <a:lnTo>
                  <a:pt x="1874" y="358"/>
                </a:lnTo>
                <a:lnTo>
                  <a:pt x="1874" y="391"/>
                </a:lnTo>
                <a:lnTo>
                  <a:pt x="1875" y="374"/>
                </a:lnTo>
                <a:lnTo>
                  <a:pt x="1875" y="374"/>
                </a:lnTo>
                <a:lnTo>
                  <a:pt x="1876" y="306"/>
                </a:lnTo>
                <a:lnTo>
                  <a:pt x="1876" y="255"/>
                </a:lnTo>
                <a:lnTo>
                  <a:pt x="1877" y="272"/>
                </a:lnTo>
                <a:lnTo>
                  <a:pt x="1878" y="272"/>
                </a:lnTo>
                <a:lnTo>
                  <a:pt x="1878" y="255"/>
                </a:lnTo>
                <a:lnTo>
                  <a:pt x="1879" y="204"/>
                </a:lnTo>
                <a:lnTo>
                  <a:pt x="1879" y="170"/>
                </a:lnTo>
                <a:lnTo>
                  <a:pt x="1880" y="153"/>
                </a:lnTo>
                <a:lnTo>
                  <a:pt x="1880" y="170"/>
                </a:lnTo>
                <a:lnTo>
                  <a:pt x="1881" y="170"/>
                </a:lnTo>
                <a:lnTo>
                  <a:pt x="1882" y="170"/>
                </a:lnTo>
                <a:lnTo>
                  <a:pt x="1882" y="187"/>
                </a:lnTo>
                <a:lnTo>
                  <a:pt x="1883" y="187"/>
                </a:lnTo>
                <a:lnTo>
                  <a:pt x="1883" y="221"/>
                </a:lnTo>
                <a:lnTo>
                  <a:pt x="1884" y="238"/>
                </a:lnTo>
                <a:lnTo>
                  <a:pt x="1884" y="238"/>
                </a:lnTo>
                <a:lnTo>
                  <a:pt x="1885" y="255"/>
                </a:lnTo>
                <a:lnTo>
                  <a:pt x="1885" y="255"/>
                </a:lnTo>
                <a:lnTo>
                  <a:pt x="1886" y="238"/>
                </a:lnTo>
                <a:lnTo>
                  <a:pt x="1887" y="255"/>
                </a:lnTo>
                <a:lnTo>
                  <a:pt x="1887" y="272"/>
                </a:lnTo>
                <a:lnTo>
                  <a:pt x="1888" y="255"/>
                </a:lnTo>
                <a:lnTo>
                  <a:pt x="1888" y="272"/>
                </a:lnTo>
                <a:lnTo>
                  <a:pt x="1889" y="289"/>
                </a:lnTo>
                <a:lnTo>
                  <a:pt x="1889" y="358"/>
                </a:lnTo>
                <a:lnTo>
                  <a:pt x="1890" y="306"/>
                </a:lnTo>
                <a:lnTo>
                  <a:pt x="1891" y="170"/>
                </a:lnTo>
                <a:lnTo>
                  <a:pt x="1891" y="85"/>
                </a:lnTo>
                <a:lnTo>
                  <a:pt x="1892" y="153"/>
                </a:lnTo>
                <a:lnTo>
                  <a:pt x="1892" y="306"/>
                </a:lnTo>
                <a:lnTo>
                  <a:pt x="1893" y="323"/>
                </a:lnTo>
                <a:lnTo>
                  <a:pt x="1893" y="323"/>
                </a:lnTo>
                <a:lnTo>
                  <a:pt x="1894" y="340"/>
                </a:lnTo>
                <a:lnTo>
                  <a:pt x="1895" y="358"/>
                </a:lnTo>
                <a:lnTo>
                  <a:pt x="1895" y="306"/>
                </a:lnTo>
                <a:lnTo>
                  <a:pt x="1896" y="306"/>
                </a:lnTo>
                <a:lnTo>
                  <a:pt x="1896" y="358"/>
                </a:lnTo>
                <a:lnTo>
                  <a:pt x="1897" y="323"/>
                </a:lnTo>
                <a:lnTo>
                  <a:pt x="1897" y="272"/>
                </a:lnTo>
                <a:lnTo>
                  <a:pt x="1898" y="204"/>
                </a:lnTo>
                <a:lnTo>
                  <a:pt x="1899" y="153"/>
                </a:lnTo>
                <a:lnTo>
                  <a:pt x="1899" y="170"/>
                </a:lnTo>
                <a:lnTo>
                  <a:pt x="1900" y="187"/>
                </a:lnTo>
                <a:lnTo>
                  <a:pt x="1900" y="204"/>
                </a:lnTo>
                <a:lnTo>
                  <a:pt x="1901" y="204"/>
                </a:lnTo>
                <a:lnTo>
                  <a:pt x="1901" y="204"/>
                </a:lnTo>
                <a:lnTo>
                  <a:pt x="1902" y="221"/>
                </a:lnTo>
                <a:lnTo>
                  <a:pt x="1903" y="238"/>
                </a:lnTo>
                <a:lnTo>
                  <a:pt x="1903" y="255"/>
                </a:lnTo>
                <a:lnTo>
                  <a:pt x="1904" y="255"/>
                </a:lnTo>
                <a:lnTo>
                  <a:pt x="1905" y="238"/>
                </a:lnTo>
                <a:lnTo>
                  <a:pt x="1905" y="221"/>
                </a:lnTo>
                <a:lnTo>
                  <a:pt x="1906" y="204"/>
                </a:lnTo>
                <a:lnTo>
                  <a:pt x="1906" y="221"/>
                </a:lnTo>
                <a:lnTo>
                  <a:pt x="1907" y="221"/>
                </a:lnTo>
                <a:lnTo>
                  <a:pt x="1907" y="204"/>
                </a:lnTo>
                <a:lnTo>
                  <a:pt x="1908" y="221"/>
                </a:lnTo>
                <a:lnTo>
                  <a:pt x="1908" y="221"/>
                </a:lnTo>
                <a:lnTo>
                  <a:pt x="1909" y="221"/>
                </a:lnTo>
                <a:lnTo>
                  <a:pt x="1910" y="221"/>
                </a:lnTo>
                <a:lnTo>
                  <a:pt x="1910" y="221"/>
                </a:lnTo>
                <a:lnTo>
                  <a:pt x="1911" y="187"/>
                </a:lnTo>
                <a:lnTo>
                  <a:pt x="1911" y="153"/>
                </a:lnTo>
                <a:lnTo>
                  <a:pt x="1912" y="187"/>
                </a:lnTo>
                <a:lnTo>
                  <a:pt x="1912" y="238"/>
                </a:lnTo>
                <a:lnTo>
                  <a:pt x="1913" y="238"/>
                </a:lnTo>
                <a:lnTo>
                  <a:pt x="1914" y="238"/>
                </a:lnTo>
                <a:lnTo>
                  <a:pt x="1914" y="102"/>
                </a:lnTo>
                <a:lnTo>
                  <a:pt x="1915" y="51"/>
                </a:lnTo>
                <a:lnTo>
                  <a:pt x="1915" y="136"/>
                </a:lnTo>
                <a:lnTo>
                  <a:pt x="1916" y="187"/>
                </a:lnTo>
                <a:lnTo>
                  <a:pt x="1916" y="238"/>
                </a:lnTo>
                <a:lnTo>
                  <a:pt x="1917" y="289"/>
                </a:lnTo>
                <a:lnTo>
                  <a:pt x="1918" y="306"/>
                </a:lnTo>
                <a:lnTo>
                  <a:pt x="1918" y="289"/>
                </a:lnTo>
                <a:lnTo>
                  <a:pt x="1919" y="255"/>
                </a:lnTo>
                <a:lnTo>
                  <a:pt x="1919" y="306"/>
                </a:lnTo>
                <a:lnTo>
                  <a:pt x="1920" y="374"/>
                </a:lnTo>
                <a:lnTo>
                  <a:pt x="1920" y="391"/>
                </a:lnTo>
                <a:lnTo>
                  <a:pt x="1921" y="323"/>
                </a:lnTo>
                <a:lnTo>
                  <a:pt x="1922" y="272"/>
                </a:lnTo>
                <a:lnTo>
                  <a:pt x="1922" y="238"/>
                </a:lnTo>
                <a:lnTo>
                  <a:pt x="1923" y="255"/>
                </a:lnTo>
                <a:lnTo>
                  <a:pt x="1923" y="255"/>
                </a:lnTo>
                <a:lnTo>
                  <a:pt x="1924" y="238"/>
                </a:lnTo>
                <a:lnTo>
                  <a:pt x="1924" y="221"/>
                </a:lnTo>
                <a:lnTo>
                  <a:pt x="1925" y="204"/>
                </a:lnTo>
                <a:lnTo>
                  <a:pt x="1925" y="187"/>
                </a:lnTo>
                <a:lnTo>
                  <a:pt x="1926" y="187"/>
                </a:lnTo>
                <a:lnTo>
                  <a:pt x="1927" y="204"/>
                </a:lnTo>
                <a:lnTo>
                  <a:pt x="1927" y="204"/>
                </a:lnTo>
                <a:lnTo>
                  <a:pt x="1928" y="204"/>
                </a:lnTo>
                <a:lnTo>
                  <a:pt x="1928" y="204"/>
                </a:lnTo>
                <a:lnTo>
                  <a:pt x="1929" y="204"/>
                </a:lnTo>
                <a:lnTo>
                  <a:pt x="1929" y="221"/>
                </a:lnTo>
                <a:lnTo>
                  <a:pt x="1930" y="204"/>
                </a:lnTo>
                <a:lnTo>
                  <a:pt x="1931" y="221"/>
                </a:lnTo>
                <a:lnTo>
                  <a:pt x="1931" y="221"/>
                </a:lnTo>
                <a:lnTo>
                  <a:pt x="1932" y="221"/>
                </a:lnTo>
                <a:lnTo>
                  <a:pt x="1932" y="221"/>
                </a:lnTo>
                <a:lnTo>
                  <a:pt x="1933" y="238"/>
                </a:lnTo>
                <a:lnTo>
                  <a:pt x="1933" y="238"/>
                </a:lnTo>
                <a:lnTo>
                  <a:pt x="1934" y="221"/>
                </a:lnTo>
                <a:lnTo>
                  <a:pt x="1935" y="170"/>
                </a:lnTo>
                <a:lnTo>
                  <a:pt x="1935" y="153"/>
                </a:lnTo>
                <a:lnTo>
                  <a:pt x="1936" y="170"/>
                </a:lnTo>
                <a:lnTo>
                  <a:pt x="1937" y="153"/>
                </a:lnTo>
                <a:lnTo>
                  <a:pt x="1937" y="187"/>
                </a:lnTo>
                <a:lnTo>
                  <a:pt x="1938" y="221"/>
                </a:lnTo>
                <a:lnTo>
                  <a:pt x="1938" y="221"/>
                </a:lnTo>
                <a:lnTo>
                  <a:pt x="1939" y="289"/>
                </a:lnTo>
                <a:lnTo>
                  <a:pt x="1939" y="340"/>
                </a:lnTo>
                <a:lnTo>
                  <a:pt x="1940" y="358"/>
                </a:lnTo>
                <a:lnTo>
                  <a:pt x="1941" y="358"/>
                </a:lnTo>
                <a:lnTo>
                  <a:pt x="1941" y="358"/>
                </a:lnTo>
                <a:lnTo>
                  <a:pt x="1942" y="340"/>
                </a:lnTo>
                <a:lnTo>
                  <a:pt x="1942" y="272"/>
                </a:lnTo>
                <a:lnTo>
                  <a:pt x="1943" y="289"/>
                </a:lnTo>
                <a:lnTo>
                  <a:pt x="1943" y="289"/>
                </a:lnTo>
                <a:lnTo>
                  <a:pt x="1944" y="306"/>
                </a:lnTo>
                <a:lnTo>
                  <a:pt x="1945" y="289"/>
                </a:lnTo>
                <a:lnTo>
                  <a:pt x="1945" y="255"/>
                </a:lnTo>
                <a:lnTo>
                  <a:pt x="1946" y="238"/>
                </a:lnTo>
                <a:lnTo>
                  <a:pt x="1946" y="204"/>
                </a:lnTo>
                <a:lnTo>
                  <a:pt x="1947" y="221"/>
                </a:lnTo>
                <a:lnTo>
                  <a:pt x="1947" y="255"/>
                </a:lnTo>
                <a:lnTo>
                  <a:pt x="1948" y="272"/>
                </a:lnTo>
                <a:lnTo>
                  <a:pt x="1949" y="289"/>
                </a:lnTo>
                <a:lnTo>
                  <a:pt x="1949" y="289"/>
                </a:lnTo>
                <a:lnTo>
                  <a:pt x="1950" y="289"/>
                </a:lnTo>
                <a:lnTo>
                  <a:pt x="1950" y="255"/>
                </a:lnTo>
                <a:lnTo>
                  <a:pt x="1951" y="255"/>
                </a:lnTo>
                <a:lnTo>
                  <a:pt x="1951" y="255"/>
                </a:lnTo>
                <a:lnTo>
                  <a:pt x="1952" y="272"/>
                </a:lnTo>
                <a:lnTo>
                  <a:pt x="1952" y="272"/>
                </a:lnTo>
                <a:lnTo>
                  <a:pt x="1953" y="289"/>
                </a:lnTo>
                <a:lnTo>
                  <a:pt x="1954" y="306"/>
                </a:lnTo>
                <a:lnTo>
                  <a:pt x="1954" y="306"/>
                </a:lnTo>
                <a:lnTo>
                  <a:pt x="1955" y="289"/>
                </a:lnTo>
                <a:lnTo>
                  <a:pt x="1955" y="289"/>
                </a:lnTo>
                <a:lnTo>
                  <a:pt x="1956" y="272"/>
                </a:lnTo>
                <a:lnTo>
                  <a:pt x="1956" y="272"/>
                </a:lnTo>
                <a:lnTo>
                  <a:pt x="1957" y="272"/>
                </a:lnTo>
                <a:lnTo>
                  <a:pt x="1958" y="272"/>
                </a:lnTo>
                <a:lnTo>
                  <a:pt x="1958" y="306"/>
                </a:lnTo>
                <a:lnTo>
                  <a:pt x="1959" y="306"/>
                </a:lnTo>
                <a:lnTo>
                  <a:pt x="1959" y="272"/>
                </a:lnTo>
                <a:lnTo>
                  <a:pt x="1960" y="221"/>
                </a:lnTo>
                <a:lnTo>
                  <a:pt x="1960" y="153"/>
                </a:lnTo>
                <a:lnTo>
                  <a:pt x="1961" y="153"/>
                </a:lnTo>
                <a:lnTo>
                  <a:pt x="1962" y="255"/>
                </a:lnTo>
                <a:lnTo>
                  <a:pt x="1962" y="289"/>
                </a:lnTo>
                <a:lnTo>
                  <a:pt x="1963" y="272"/>
                </a:lnTo>
                <a:lnTo>
                  <a:pt x="1963" y="221"/>
                </a:lnTo>
                <a:lnTo>
                  <a:pt x="1964" y="204"/>
                </a:lnTo>
                <a:lnTo>
                  <a:pt x="1964" y="204"/>
                </a:lnTo>
                <a:lnTo>
                  <a:pt x="1965" y="238"/>
                </a:lnTo>
                <a:lnTo>
                  <a:pt x="1966" y="289"/>
                </a:lnTo>
                <a:lnTo>
                  <a:pt x="1966" y="289"/>
                </a:lnTo>
                <a:lnTo>
                  <a:pt x="1967" y="289"/>
                </a:lnTo>
                <a:lnTo>
                  <a:pt x="1967" y="255"/>
                </a:lnTo>
                <a:lnTo>
                  <a:pt x="1968" y="221"/>
                </a:lnTo>
                <a:lnTo>
                  <a:pt x="1969" y="204"/>
                </a:lnTo>
                <a:lnTo>
                  <a:pt x="1969" y="221"/>
                </a:lnTo>
                <a:lnTo>
                  <a:pt x="1970" y="221"/>
                </a:lnTo>
                <a:lnTo>
                  <a:pt x="1970" y="221"/>
                </a:lnTo>
                <a:lnTo>
                  <a:pt x="1971" y="221"/>
                </a:lnTo>
                <a:lnTo>
                  <a:pt x="1972" y="204"/>
                </a:lnTo>
                <a:lnTo>
                  <a:pt x="1972" y="221"/>
                </a:lnTo>
                <a:lnTo>
                  <a:pt x="1973" y="238"/>
                </a:lnTo>
                <a:lnTo>
                  <a:pt x="1973" y="238"/>
                </a:lnTo>
                <a:lnTo>
                  <a:pt x="1974" y="238"/>
                </a:lnTo>
                <a:lnTo>
                  <a:pt x="1974" y="238"/>
                </a:lnTo>
                <a:lnTo>
                  <a:pt x="1975" y="238"/>
                </a:lnTo>
                <a:lnTo>
                  <a:pt x="1975" y="255"/>
                </a:lnTo>
                <a:lnTo>
                  <a:pt x="1976" y="238"/>
                </a:lnTo>
                <a:lnTo>
                  <a:pt x="1977" y="255"/>
                </a:lnTo>
                <a:lnTo>
                  <a:pt x="1977" y="238"/>
                </a:lnTo>
                <a:lnTo>
                  <a:pt x="1978" y="221"/>
                </a:lnTo>
                <a:lnTo>
                  <a:pt x="1978" y="221"/>
                </a:lnTo>
                <a:lnTo>
                  <a:pt x="1979" y="204"/>
                </a:lnTo>
                <a:lnTo>
                  <a:pt x="1979" y="204"/>
                </a:lnTo>
                <a:lnTo>
                  <a:pt x="1980" y="221"/>
                </a:lnTo>
                <a:lnTo>
                  <a:pt x="1981" y="170"/>
                </a:lnTo>
                <a:lnTo>
                  <a:pt x="1981" y="119"/>
                </a:lnTo>
                <a:lnTo>
                  <a:pt x="1982" y="85"/>
                </a:lnTo>
                <a:lnTo>
                  <a:pt x="1982" y="34"/>
                </a:lnTo>
                <a:lnTo>
                  <a:pt x="1983" y="51"/>
                </a:lnTo>
                <a:lnTo>
                  <a:pt x="1983" y="85"/>
                </a:lnTo>
                <a:lnTo>
                  <a:pt x="1984" y="204"/>
                </a:lnTo>
                <a:lnTo>
                  <a:pt x="1985" y="340"/>
                </a:lnTo>
                <a:lnTo>
                  <a:pt x="1985" y="374"/>
                </a:lnTo>
                <a:lnTo>
                  <a:pt x="1986" y="358"/>
                </a:lnTo>
                <a:lnTo>
                  <a:pt x="1986" y="323"/>
                </a:lnTo>
                <a:lnTo>
                  <a:pt x="1987" y="340"/>
                </a:lnTo>
                <a:lnTo>
                  <a:pt x="1987" y="374"/>
                </a:lnTo>
                <a:lnTo>
                  <a:pt x="1988" y="409"/>
                </a:lnTo>
                <a:lnTo>
                  <a:pt x="1989" y="374"/>
                </a:lnTo>
                <a:lnTo>
                  <a:pt x="1989" y="358"/>
                </a:lnTo>
                <a:lnTo>
                  <a:pt x="1990" y="323"/>
                </a:lnTo>
                <a:lnTo>
                  <a:pt x="1990" y="306"/>
                </a:lnTo>
                <a:lnTo>
                  <a:pt x="1991" y="272"/>
                </a:lnTo>
                <a:lnTo>
                  <a:pt x="1991" y="255"/>
                </a:lnTo>
                <a:lnTo>
                  <a:pt x="1992" y="204"/>
                </a:lnTo>
                <a:lnTo>
                  <a:pt x="1992" y="170"/>
                </a:lnTo>
                <a:lnTo>
                  <a:pt x="1993" y="170"/>
                </a:lnTo>
                <a:lnTo>
                  <a:pt x="1994" y="204"/>
                </a:lnTo>
                <a:lnTo>
                  <a:pt x="1994" y="238"/>
                </a:lnTo>
                <a:lnTo>
                  <a:pt x="1995" y="255"/>
                </a:lnTo>
                <a:lnTo>
                  <a:pt x="1995" y="255"/>
                </a:lnTo>
                <a:lnTo>
                  <a:pt x="1996" y="238"/>
                </a:lnTo>
                <a:lnTo>
                  <a:pt x="1996" y="238"/>
                </a:lnTo>
                <a:lnTo>
                  <a:pt x="1997" y="221"/>
                </a:lnTo>
                <a:lnTo>
                  <a:pt x="1998" y="204"/>
                </a:lnTo>
                <a:lnTo>
                  <a:pt x="1998" y="204"/>
                </a:lnTo>
                <a:lnTo>
                  <a:pt x="1999" y="221"/>
                </a:lnTo>
                <a:lnTo>
                  <a:pt x="1999" y="238"/>
                </a:lnTo>
                <a:lnTo>
                  <a:pt x="2000" y="238"/>
                </a:lnTo>
                <a:lnTo>
                  <a:pt x="2000" y="238"/>
                </a:lnTo>
                <a:lnTo>
                  <a:pt x="2001" y="221"/>
                </a:lnTo>
                <a:lnTo>
                  <a:pt x="2002" y="221"/>
                </a:lnTo>
                <a:lnTo>
                  <a:pt x="2002" y="221"/>
                </a:lnTo>
                <a:lnTo>
                  <a:pt x="2003" y="187"/>
                </a:lnTo>
                <a:lnTo>
                  <a:pt x="2004" y="170"/>
                </a:lnTo>
                <a:lnTo>
                  <a:pt x="2004" y="221"/>
                </a:lnTo>
                <a:lnTo>
                  <a:pt x="2005" y="255"/>
                </a:lnTo>
                <a:lnTo>
                  <a:pt x="2005" y="238"/>
                </a:lnTo>
                <a:lnTo>
                  <a:pt x="2006" y="85"/>
                </a:lnTo>
                <a:lnTo>
                  <a:pt x="2006" y="51"/>
                </a:lnTo>
                <a:lnTo>
                  <a:pt x="2007" y="170"/>
                </a:lnTo>
                <a:lnTo>
                  <a:pt x="2008" y="221"/>
                </a:lnTo>
                <a:lnTo>
                  <a:pt x="2008" y="289"/>
                </a:lnTo>
                <a:lnTo>
                  <a:pt x="2009" y="323"/>
                </a:lnTo>
                <a:lnTo>
                  <a:pt x="2009" y="289"/>
                </a:lnTo>
                <a:lnTo>
                  <a:pt x="2010" y="204"/>
                </a:lnTo>
                <a:lnTo>
                  <a:pt x="2010" y="221"/>
                </a:lnTo>
                <a:lnTo>
                  <a:pt x="2011" y="289"/>
                </a:lnTo>
                <a:lnTo>
                  <a:pt x="2012" y="340"/>
                </a:lnTo>
                <a:lnTo>
                  <a:pt x="2012" y="358"/>
                </a:lnTo>
                <a:lnTo>
                  <a:pt x="2013" y="323"/>
                </a:lnTo>
                <a:lnTo>
                  <a:pt x="2013" y="306"/>
                </a:lnTo>
                <a:lnTo>
                  <a:pt x="2014" y="289"/>
                </a:lnTo>
                <a:lnTo>
                  <a:pt x="2014" y="272"/>
                </a:lnTo>
                <a:lnTo>
                  <a:pt x="2015" y="255"/>
                </a:lnTo>
                <a:lnTo>
                  <a:pt x="2015" y="238"/>
                </a:lnTo>
                <a:lnTo>
                  <a:pt x="2016" y="221"/>
                </a:lnTo>
                <a:lnTo>
                  <a:pt x="2017" y="170"/>
                </a:lnTo>
                <a:lnTo>
                  <a:pt x="2017" y="170"/>
                </a:lnTo>
                <a:lnTo>
                  <a:pt x="2018" y="153"/>
                </a:lnTo>
                <a:lnTo>
                  <a:pt x="2018" y="170"/>
                </a:lnTo>
                <a:lnTo>
                  <a:pt x="2019" y="170"/>
                </a:lnTo>
                <a:lnTo>
                  <a:pt x="2019" y="170"/>
                </a:lnTo>
                <a:lnTo>
                  <a:pt x="2020" y="170"/>
                </a:lnTo>
                <a:lnTo>
                  <a:pt x="2021" y="187"/>
                </a:lnTo>
                <a:lnTo>
                  <a:pt x="2021" y="221"/>
                </a:lnTo>
                <a:lnTo>
                  <a:pt x="2022" y="238"/>
                </a:lnTo>
                <a:lnTo>
                  <a:pt x="2022" y="255"/>
                </a:lnTo>
                <a:lnTo>
                  <a:pt x="2023" y="255"/>
                </a:lnTo>
                <a:lnTo>
                  <a:pt x="2023" y="272"/>
                </a:lnTo>
                <a:lnTo>
                  <a:pt x="2024" y="272"/>
                </a:lnTo>
                <a:lnTo>
                  <a:pt x="2025" y="289"/>
                </a:lnTo>
                <a:lnTo>
                  <a:pt x="2025" y="289"/>
                </a:lnTo>
                <a:lnTo>
                  <a:pt x="2026" y="272"/>
                </a:lnTo>
                <a:lnTo>
                  <a:pt x="2026" y="289"/>
                </a:lnTo>
                <a:lnTo>
                  <a:pt x="2027" y="358"/>
                </a:lnTo>
                <a:lnTo>
                  <a:pt x="2027" y="340"/>
                </a:lnTo>
                <a:lnTo>
                  <a:pt x="2028" y="170"/>
                </a:lnTo>
                <a:lnTo>
                  <a:pt x="2029" y="85"/>
                </a:lnTo>
                <a:lnTo>
                  <a:pt x="2029" y="221"/>
                </a:lnTo>
                <a:lnTo>
                  <a:pt x="2030" y="289"/>
                </a:lnTo>
                <a:lnTo>
                  <a:pt x="2030" y="289"/>
                </a:lnTo>
                <a:lnTo>
                  <a:pt x="2031" y="289"/>
                </a:lnTo>
                <a:lnTo>
                  <a:pt x="2031" y="323"/>
                </a:lnTo>
                <a:lnTo>
                  <a:pt x="2032" y="340"/>
                </a:lnTo>
                <a:lnTo>
                  <a:pt x="2032" y="340"/>
                </a:lnTo>
                <a:lnTo>
                  <a:pt x="2033" y="323"/>
                </a:lnTo>
                <a:lnTo>
                  <a:pt x="2034" y="340"/>
                </a:lnTo>
                <a:lnTo>
                  <a:pt x="2034" y="374"/>
                </a:lnTo>
                <a:lnTo>
                  <a:pt x="2035" y="323"/>
                </a:lnTo>
                <a:lnTo>
                  <a:pt x="2036" y="255"/>
                </a:lnTo>
                <a:lnTo>
                  <a:pt x="2036" y="187"/>
                </a:lnTo>
                <a:lnTo>
                  <a:pt x="2037" y="153"/>
                </a:lnTo>
                <a:lnTo>
                  <a:pt x="2037" y="170"/>
                </a:lnTo>
                <a:lnTo>
                  <a:pt x="2038" y="204"/>
                </a:lnTo>
                <a:lnTo>
                  <a:pt x="2039" y="238"/>
                </a:lnTo>
                <a:lnTo>
                  <a:pt x="2039" y="221"/>
                </a:lnTo>
                <a:lnTo>
                  <a:pt x="2040" y="204"/>
                </a:lnTo>
                <a:lnTo>
                  <a:pt x="2040" y="221"/>
                </a:lnTo>
                <a:lnTo>
                  <a:pt x="2041" y="238"/>
                </a:lnTo>
                <a:lnTo>
                  <a:pt x="2041" y="255"/>
                </a:lnTo>
                <a:lnTo>
                  <a:pt x="2042" y="255"/>
                </a:lnTo>
                <a:lnTo>
                  <a:pt x="2042" y="238"/>
                </a:lnTo>
                <a:lnTo>
                  <a:pt x="2043" y="221"/>
                </a:lnTo>
                <a:lnTo>
                  <a:pt x="2044" y="221"/>
                </a:lnTo>
                <a:lnTo>
                  <a:pt x="2044" y="255"/>
                </a:lnTo>
                <a:lnTo>
                  <a:pt x="2045" y="255"/>
                </a:lnTo>
                <a:lnTo>
                  <a:pt x="2045" y="255"/>
                </a:lnTo>
                <a:lnTo>
                  <a:pt x="2046" y="238"/>
                </a:lnTo>
                <a:lnTo>
                  <a:pt x="2046" y="204"/>
                </a:lnTo>
                <a:lnTo>
                  <a:pt x="2047" y="204"/>
                </a:lnTo>
                <a:lnTo>
                  <a:pt x="2048" y="170"/>
                </a:lnTo>
                <a:lnTo>
                  <a:pt x="2048" y="170"/>
                </a:lnTo>
                <a:lnTo>
                  <a:pt x="2049" y="153"/>
                </a:lnTo>
                <a:lnTo>
                  <a:pt x="2049" y="153"/>
                </a:lnTo>
                <a:lnTo>
                  <a:pt x="2050" y="204"/>
                </a:lnTo>
                <a:lnTo>
                  <a:pt x="2050" y="272"/>
                </a:lnTo>
                <a:lnTo>
                  <a:pt x="2051" y="272"/>
                </a:lnTo>
                <a:lnTo>
                  <a:pt x="2052" y="153"/>
                </a:lnTo>
                <a:lnTo>
                  <a:pt x="2052" y="85"/>
                </a:lnTo>
                <a:lnTo>
                  <a:pt x="2053" y="136"/>
                </a:lnTo>
                <a:lnTo>
                  <a:pt x="2053" y="204"/>
                </a:lnTo>
                <a:lnTo>
                  <a:pt x="2054" y="255"/>
                </a:lnTo>
                <a:lnTo>
                  <a:pt x="2054" y="306"/>
                </a:lnTo>
                <a:lnTo>
                  <a:pt x="2055" y="323"/>
                </a:lnTo>
                <a:lnTo>
                  <a:pt x="2056" y="289"/>
                </a:lnTo>
                <a:lnTo>
                  <a:pt x="2056" y="272"/>
                </a:lnTo>
                <a:lnTo>
                  <a:pt x="2057" y="272"/>
                </a:lnTo>
                <a:lnTo>
                  <a:pt x="2057" y="323"/>
                </a:lnTo>
                <a:lnTo>
                  <a:pt x="2058" y="358"/>
                </a:lnTo>
                <a:lnTo>
                  <a:pt x="2058" y="340"/>
                </a:lnTo>
                <a:lnTo>
                  <a:pt x="2059" y="323"/>
                </a:lnTo>
                <a:lnTo>
                  <a:pt x="2059" y="306"/>
                </a:lnTo>
                <a:lnTo>
                  <a:pt x="2060" y="289"/>
                </a:lnTo>
                <a:lnTo>
                  <a:pt x="2061" y="289"/>
                </a:lnTo>
                <a:lnTo>
                  <a:pt x="2061" y="238"/>
                </a:lnTo>
                <a:lnTo>
                  <a:pt x="2062" y="221"/>
                </a:lnTo>
                <a:lnTo>
                  <a:pt x="2062" y="187"/>
                </a:lnTo>
                <a:lnTo>
                  <a:pt x="2063" y="187"/>
                </a:lnTo>
                <a:lnTo>
                  <a:pt x="2063" y="170"/>
                </a:lnTo>
                <a:lnTo>
                  <a:pt x="2064" y="153"/>
                </a:lnTo>
                <a:lnTo>
                  <a:pt x="2065" y="170"/>
                </a:lnTo>
                <a:lnTo>
                  <a:pt x="2065" y="187"/>
                </a:lnTo>
                <a:lnTo>
                  <a:pt x="2066" y="187"/>
                </a:lnTo>
                <a:lnTo>
                  <a:pt x="2066" y="204"/>
                </a:lnTo>
                <a:lnTo>
                  <a:pt x="2067" y="221"/>
                </a:lnTo>
                <a:lnTo>
                  <a:pt x="2067" y="238"/>
                </a:lnTo>
                <a:lnTo>
                  <a:pt x="2068" y="255"/>
                </a:lnTo>
                <a:lnTo>
                  <a:pt x="2069" y="255"/>
                </a:lnTo>
                <a:lnTo>
                  <a:pt x="2069" y="255"/>
                </a:lnTo>
                <a:lnTo>
                  <a:pt x="2070" y="255"/>
                </a:lnTo>
                <a:lnTo>
                  <a:pt x="2071" y="255"/>
                </a:lnTo>
                <a:lnTo>
                  <a:pt x="2071" y="255"/>
                </a:lnTo>
                <a:lnTo>
                  <a:pt x="2072" y="255"/>
                </a:lnTo>
                <a:lnTo>
                  <a:pt x="2072" y="187"/>
                </a:lnTo>
                <a:lnTo>
                  <a:pt x="2073" y="153"/>
                </a:lnTo>
                <a:lnTo>
                  <a:pt x="2073" y="136"/>
                </a:lnTo>
                <a:lnTo>
                  <a:pt x="2074" y="153"/>
                </a:lnTo>
                <a:lnTo>
                  <a:pt x="2075" y="51"/>
                </a:lnTo>
                <a:lnTo>
                  <a:pt x="2075" y="51"/>
                </a:lnTo>
                <a:lnTo>
                  <a:pt x="2076" y="68"/>
                </a:lnTo>
                <a:lnTo>
                  <a:pt x="2076" y="102"/>
                </a:lnTo>
                <a:lnTo>
                  <a:pt x="2077" y="204"/>
                </a:lnTo>
                <a:lnTo>
                  <a:pt x="2077" y="255"/>
                </a:lnTo>
                <a:lnTo>
                  <a:pt x="2078" y="323"/>
                </a:lnTo>
                <a:lnTo>
                  <a:pt x="2079" y="426"/>
                </a:lnTo>
                <a:lnTo>
                  <a:pt x="2079" y="477"/>
                </a:lnTo>
                <a:lnTo>
                  <a:pt x="2080" y="391"/>
                </a:lnTo>
                <a:lnTo>
                  <a:pt x="2080" y="374"/>
                </a:lnTo>
                <a:lnTo>
                  <a:pt x="2081" y="391"/>
                </a:lnTo>
                <a:lnTo>
                  <a:pt x="2081" y="374"/>
                </a:lnTo>
                <a:lnTo>
                  <a:pt x="2082" y="340"/>
                </a:lnTo>
                <a:lnTo>
                  <a:pt x="2082" y="306"/>
                </a:lnTo>
                <a:lnTo>
                  <a:pt x="2083" y="289"/>
                </a:lnTo>
                <a:lnTo>
                  <a:pt x="2084" y="238"/>
                </a:lnTo>
                <a:lnTo>
                  <a:pt x="2084" y="221"/>
                </a:lnTo>
                <a:lnTo>
                  <a:pt x="2085" y="255"/>
                </a:lnTo>
                <a:lnTo>
                  <a:pt x="2085" y="255"/>
                </a:lnTo>
                <a:lnTo>
                  <a:pt x="2086" y="272"/>
                </a:lnTo>
                <a:lnTo>
                  <a:pt x="2086" y="289"/>
                </a:lnTo>
                <a:lnTo>
                  <a:pt x="2087" y="255"/>
                </a:lnTo>
                <a:lnTo>
                  <a:pt x="2088" y="255"/>
                </a:lnTo>
                <a:lnTo>
                  <a:pt x="2088" y="255"/>
                </a:lnTo>
                <a:lnTo>
                  <a:pt x="2089" y="255"/>
                </a:lnTo>
                <a:lnTo>
                  <a:pt x="2089" y="255"/>
                </a:lnTo>
                <a:lnTo>
                  <a:pt x="2090" y="238"/>
                </a:lnTo>
                <a:lnTo>
                  <a:pt x="2090" y="238"/>
                </a:lnTo>
                <a:lnTo>
                  <a:pt x="2091" y="221"/>
                </a:lnTo>
                <a:lnTo>
                  <a:pt x="2092" y="238"/>
                </a:lnTo>
                <a:lnTo>
                  <a:pt x="2092" y="255"/>
                </a:lnTo>
                <a:lnTo>
                  <a:pt x="2093" y="255"/>
                </a:lnTo>
                <a:lnTo>
                  <a:pt x="2093" y="255"/>
                </a:lnTo>
                <a:lnTo>
                  <a:pt x="2094" y="255"/>
                </a:lnTo>
                <a:lnTo>
                  <a:pt x="2094" y="255"/>
                </a:lnTo>
                <a:lnTo>
                  <a:pt x="2095" y="255"/>
                </a:lnTo>
                <a:lnTo>
                  <a:pt x="2096" y="272"/>
                </a:lnTo>
                <a:lnTo>
                  <a:pt x="2096" y="272"/>
                </a:lnTo>
                <a:lnTo>
                  <a:pt x="2097" y="255"/>
                </a:lnTo>
                <a:lnTo>
                  <a:pt x="2097" y="187"/>
                </a:lnTo>
                <a:lnTo>
                  <a:pt x="2098" y="170"/>
                </a:lnTo>
                <a:lnTo>
                  <a:pt x="2098" y="221"/>
                </a:lnTo>
                <a:lnTo>
                  <a:pt x="2099" y="272"/>
                </a:lnTo>
                <a:lnTo>
                  <a:pt x="2099" y="272"/>
                </a:lnTo>
                <a:lnTo>
                  <a:pt x="2100" y="221"/>
                </a:lnTo>
                <a:lnTo>
                  <a:pt x="2101" y="204"/>
                </a:lnTo>
                <a:lnTo>
                  <a:pt x="2101" y="170"/>
                </a:lnTo>
                <a:lnTo>
                  <a:pt x="2102" y="204"/>
                </a:lnTo>
                <a:lnTo>
                  <a:pt x="2103" y="238"/>
                </a:lnTo>
                <a:lnTo>
                  <a:pt x="2103" y="289"/>
                </a:lnTo>
                <a:lnTo>
                  <a:pt x="2104" y="272"/>
                </a:lnTo>
                <a:lnTo>
                  <a:pt x="2104" y="272"/>
                </a:lnTo>
                <a:lnTo>
                  <a:pt x="2105" y="255"/>
                </a:lnTo>
                <a:lnTo>
                  <a:pt x="2105" y="255"/>
                </a:lnTo>
                <a:lnTo>
                  <a:pt x="2106" y="255"/>
                </a:lnTo>
                <a:lnTo>
                  <a:pt x="2107" y="272"/>
                </a:lnTo>
                <a:lnTo>
                  <a:pt x="2107" y="272"/>
                </a:lnTo>
                <a:lnTo>
                  <a:pt x="2108" y="255"/>
                </a:lnTo>
                <a:lnTo>
                  <a:pt x="2108" y="238"/>
                </a:lnTo>
                <a:lnTo>
                  <a:pt x="2109" y="238"/>
                </a:lnTo>
                <a:lnTo>
                  <a:pt x="2109" y="238"/>
                </a:lnTo>
                <a:lnTo>
                  <a:pt x="2110" y="238"/>
                </a:lnTo>
                <a:lnTo>
                  <a:pt x="2111" y="221"/>
                </a:lnTo>
                <a:lnTo>
                  <a:pt x="2111" y="238"/>
                </a:lnTo>
                <a:lnTo>
                  <a:pt x="2112" y="238"/>
                </a:lnTo>
                <a:lnTo>
                  <a:pt x="2112" y="255"/>
                </a:lnTo>
                <a:lnTo>
                  <a:pt x="2113" y="255"/>
                </a:lnTo>
                <a:lnTo>
                  <a:pt x="2113" y="255"/>
                </a:lnTo>
                <a:lnTo>
                  <a:pt x="2114" y="255"/>
                </a:lnTo>
                <a:lnTo>
                  <a:pt x="2115" y="255"/>
                </a:lnTo>
                <a:lnTo>
                  <a:pt x="2115" y="255"/>
                </a:lnTo>
                <a:lnTo>
                  <a:pt x="2116" y="255"/>
                </a:lnTo>
                <a:lnTo>
                  <a:pt x="2116" y="255"/>
                </a:lnTo>
                <a:lnTo>
                  <a:pt x="2117" y="255"/>
                </a:lnTo>
                <a:lnTo>
                  <a:pt x="2117" y="238"/>
                </a:lnTo>
                <a:lnTo>
                  <a:pt x="2118" y="153"/>
                </a:lnTo>
                <a:lnTo>
                  <a:pt x="2119" y="136"/>
                </a:lnTo>
                <a:lnTo>
                  <a:pt x="2119" y="136"/>
                </a:lnTo>
                <a:lnTo>
                  <a:pt x="2120" y="119"/>
                </a:lnTo>
                <a:lnTo>
                  <a:pt x="2120" y="187"/>
                </a:lnTo>
                <a:lnTo>
                  <a:pt x="2121" y="221"/>
                </a:lnTo>
                <a:lnTo>
                  <a:pt x="2121" y="221"/>
                </a:lnTo>
                <a:lnTo>
                  <a:pt x="2122" y="272"/>
                </a:lnTo>
                <a:lnTo>
                  <a:pt x="2122" y="289"/>
                </a:lnTo>
                <a:lnTo>
                  <a:pt x="2123" y="358"/>
                </a:lnTo>
                <a:lnTo>
                  <a:pt x="2124" y="358"/>
                </a:lnTo>
                <a:lnTo>
                  <a:pt x="2124" y="340"/>
                </a:lnTo>
                <a:lnTo>
                  <a:pt x="2125" y="323"/>
                </a:lnTo>
                <a:lnTo>
                  <a:pt x="2125" y="272"/>
                </a:lnTo>
                <a:lnTo>
                  <a:pt x="2126" y="221"/>
                </a:lnTo>
                <a:lnTo>
                  <a:pt x="2126" y="238"/>
                </a:lnTo>
                <a:lnTo>
                  <a:pt x="2127" y="289"/>
                </a:lnTo>
                <a:lnTo>
                  <a:pt x="2128" y="306"/>
                </a:lnTo>
                <a:lnTo>
                  <a:pt x="2128" y="272"/>
                </a:lnTo>
                <a:lnTo>
                  <a:pt x="2129" y="221"/>
                </a:lnTo>
                <a:lnTo>
                  <a:pt x="2129" y="204"/>
                </a:lnTo>
                <a:lnTo>
                  <a:pt x="2130" y="221"/>
                </a:lnTo>
                <a:lnTo>
                  <a:pt x="2130" y="221"/>
                </a:lnTo>
                <a:lnTo>
                  <a:pt x="2131" y="221"/>
                </a:lnTo>
                <a:lnTo>
                  <a:pt x="2132" y="221"/>
                </a:lnTo>
                <a:lnTo>
                  <a:pt x="2132" y="221"/>
                </a:lnTo>
                <a:lnTo>
                  <a:pt x="2133" y="238"/>
                </a:lnTo>
                <a:lnTo>
                  <a:pt x="2133" y="255"/>
                </a:lnTo>
                <a:lnTo>
                  <a:pt x="2134" y="255"/>
                </a:lnTo>
                <a:lnTo>
                  <a:pt x="2134" y="238"/>
                </a:lnTo>
                <a:lnTo>
                  <a:pt x="2135" y="221"/>
                </a:lnTo>
                <a:lnTo>
                  <a:pt x="2136" y="221"/>
                </a:lnTo>
                <a:lnTo>
                  <a:pt x="2136" y="238"/>
                </a:lnTo>
                <a:lnTo>
                  <a:pt x="2137" y="238"/>
                </a:lnTo>
                <a:lnTo>
                  <a:pt x="2138" y="221"/>
                </a:lnTo>
                <a:lnTo>
                  <a:pt x="2138" y="221"/>
                </a:lnTo>
                <a:lnTo>
                  <a:pt x="2139" y="221"/>
                </a:lnTo>
                <a:lnTo>
                  <a:pt x="2139" y="204"/>
                </a:lnTo>
                <a:lnTo>
                  <a:pt x="2140" y="170"/>
                </a:lnTo>
                <a:lnTo>
                  <a:pt x="2140" y="170"/>
                </a:lnTo>
                <a:lnTo>
                  <a:pt x="2141" y="170"/>
                </a:lnTo>
                <a:lnTo>
                  <a:pt x="2142" y="170"/>
                </a:lnTo>
                <a:lnTo>
                  <a:pt x="2142" y="204"/>
                </a:lnTo>
                <a:lnTo>
                  <a:pt x="2143" y="255"/>
                </a:lnTo>
                <a:lnTo>
                  <a:pt x="2143" y="119"/>
                </a:lnTo>
                <a:lnTo>
                  <a:pt x="2144" y="51"/>
                </a:lnTo>
                <a:lnTo>
                  <a:pt x="2144" y="136"/>
                </a:lnTo>
                <a:lnTo>
                  <a:pt x="2145" y="255"/>
                </a:lnTo>
                <a:lnTo>
                  <a:pt x="2146" y="289"/>
                </a:lnTo>
                <a:lnTo>
                  <a:pt x="2146" y="340"/>
                </a:lnTo>
                <a:lnTo>
                  <a:pt x="2147" y="323"/>
                </a:lnTo>
                <a:lnTo>
                  <a:pt x="2147" y="255"/>
                </a:lnTo>
                <a:lnTo>
                  <a:pt x="2148" y="255"/>
                </a:lnTo>
                <a:lnTo>
                  <a:pt x="2148" y="289"/>
                </a:lnTo>
                <a:lnTo>
                  <a:pt x="2149" y="340"/>
                </a:lnTo>
                <a:lnTo>
                  <a:pt x="2149" y="358"/>
                </a:lnTo>
                <a:lnTo>
                  <a:pt x="2150" y="323"/>
                </a:lnTo>
                <a:lnTo>
                  <a:pt x="2151" y="289"/>
                </a:lnTo>
                <a:lnTo>
                  <a:pt x="2151" y="272"/>
                </a:lnTo>
                <a:lnTo>
                  <a:pt x="2152" y="289"/>
                </a:lnTo>
                <a:lnTo>
                  <a:pt x="2152" y="272"/>
                </a:lnTo>
                <a:lnTo>
                  <a:pt x="2153" y="221"/>
                </a:lnTo>
                <a:lnTo>
                  <a:pt x="2153" y="187"/>
                </a:lnTo>
                <a:lnTo>
                  <a:pt x="2154" y="187"/>
                </a:lnTo>
                <a:lnTo>
                  <a:pt x="2155" y="187"/>
                </a:lnTo>
                <a:lnTo>
                  <a:pt x="2155" y="187"/>
                </a:lnTo>
                <a:lnTo>
                  <a:pt x="2156" y="170"/>
                </a:lnTo>
                <a:lnTo>
                  <a:pt x="2156" y="187"/>
                </a:lnTo>
                <a:lnTo>
                  <a:pt x="2157" y="187"/>
                </a:lnTo>
                <a:lnTo>
                  <a:pt x="2157" y="187"/>
                </a:lnTo>
                <a:lnTo>
                  <a:pt x="2158" y="204"/>
                </a:lnTo>
                <a:lnTo>
                  <a:pt x="2159" y="238"/>
                </a:lnTo>
                <a:lnTo>
                  <a:pt x="2159" y="221"/>
                </a:lnTo>
                <a:lnTo>
                  <a:pt x="2160" y="238"/>
                </a:lnTo>
                <a:lnTo>
                  <a:pt x="2160" y="221"/>
                </a:lnTo>
                <a:lnTo>
                  <a:pt x="2161" y="221"/>
                </a:lnTo>
                <a:lnTo>
                  <a:pt x="2161" y="238"/>
                </a:lnTo>
                <a:lnTo>
                  <a:pt x="2162" y="255"/>
                </a:lnTo>
                <a:lnTo>
                  <a:pt x="2163" y="272"/>
                </a:lnTo>
                <a:lnTo>
                  <a:pt x="2163" y="255"/>
                </a:lnTo>
                <a:lnTo>
                  <a:pt x="2164" y="221"/>
                </a:lnTo>
                <a:lnTo>
                  <a:pt x="2164" y="255"/>
                </a:lnTo>
                <a:lnTo>
                  <a:pt x="2165" y="272"/>
                </a:lnTo>
                <a:lnTo>
                  <a:pt x="2165" y="204"/>
                </a:lnTo>
                <a:lnTo>
                  <a:pt x="2166" y="119"/>
                </a:lnTo>
                <a:lnTo>
                  <a:pt x="2166" y="187"/>
                </a:lnTo>
                <a:lnTo>
                  <a:pt x="2167" y="255"/>
                </a:lnTo>
                <a:lnTo>
                  <a:pt x="2168" y="306"/>
                </a:lnTo>
                <a:lnTo>
                  <a:pt x="2169" y="289"/>
                </a:lnTo>
                <a:lnTo>
                  <a:pt x="2169" y="255"/>
                </a:lnTo>
                <a:lnTo>
                  <a:pt x="2170" y="255"/>
                </a:lnTo>
                <a:lnTo>
                  <a:pt x="2170" y="255"/>
                </a:lnTo>
                <a:lnTo>
                  <a:pt x="2171" y="306"/>
                </a:lnTo>
                <a:lnTo>
                  <a:pt x="2171" y="340"/>
                </a:lnTo>
                <a:lnTo>
                  <a:pt x="2172" y="340"/>
                </a:lnTo>
                <a:lnTo>
                  <a:pt x="2172" y="358"/>
                </a:lnTo>
                <a:lnTo>
                  <a:pt x="2173" y="323"/>
                </a:lnTo>
                <a:lnTo>
                  <a:pt x="2174" y="289"/>
                </a:lnTo>
                <a:lnTo>
                  <a:pt x="2174" y="238"/>
                </a:lnTo>
                <a:lnTo>
                  <a:pt x="2175" y="204"/>
                </a:lnTo>
                <a:lnTo>
                  <a:pt x="2175" y="187"/>
                </a:lnTo>
                <a:lnTo>
                  <a:pt x="2176" y="221"/>
                </a:lnTo>
                <a:lnTo>
                  <a:pt x="2176" y="238"/>
                </a:lnTo>
                <a:lnTo>
                  <a:pt x="2177" y="255"/>
                </a:lnTo>
                <a:lnTo>
                  <a:pt x="2178" y="255"/>
                </a:lnTo>
                <a:lnTo>
                  <a:pt x="2178" y="238"/>
                </a:lnTo>
                <a:lnTo>
                  <a:pt x="2179" y="238"/>
                </a:lnTo>
                <a:lnTo>
                  <a:pt x="2179" y="204"/>
                </a:lnTo>
                <a:lnTo>
                  <a:pt x="2180" y="204"/>
                </a:lnTo>
                <a:lnTo>
                  <a:pt x="2180" y="221"/>
                </a:lnTo>
                <a:lnTo>
                  <a:pt x="2181" y="221"/>
                </a:lnTo>
                <a:lnTo>
                  <a:pt x="2182" y="255"/>
                </a:lnTo>
                <a:lnTo>
                  <a:pt x="2182" y="272"/>
                </a:lnTo>
                <a:lnTo>
                  <a:pt x="2183" y="272"/>
                </a:lnTo>
                <a:lnTo>
                  <a:pt x="2183" y="238"/>
                </a:lnTo>
                <a:lnTo>
                  <a:pt x="2184" y="204"/>
                </a:lnTo>
                <a:lnTo>
                  <a:pt x="2184" y="221"/>
                </a:lnTo>
                <a:lnTo>
                  <a:pt x="2185" y="221"/>
                </a:lnTo>
                <a:lnTo>
                  <a:pt x="2186" y="204"/>
                </a:lnTo>
                <a:lnTo>
                  <a:pt x="2186" y="187"/>
                </a:lnTo>
                <a:lnTo>
                  <a:pt x="2187" y="187"/>
                </a:lnTo>
                <a:lnTo>
                  <a:pt x="2187" y="221"/>
                </a:lnTo>
                <a:lnTo>
                  <a:pt x="2188" y="272"/>
                </a:lnTo>
                <a:lnTo>
                  <a:pt x="2188" y="255"/>
                </a:lnTo>
                <a:lnTo>
                  <a:pt x="2189" y="136"/>
                </a:lnTo>
                <a:lnTo>
                  <a:pt x="2189" y="68"/>
                </a:lnTo>
                <a:lnTo>
                  <a:pt x="2190" y="119"/>
                </a:lnTo>
                <a:lnTo>
                  <a:pt x="2191" y="170"/>
                </a:lnTo>
                <a:lnTo>
                  <a:pt x="2191" y="238"/>
                </a:lnTo>
                <a:lnTo>
                  <a:pt x="2192" y="306"/>
                </a:lnTo>
                <a:lnTo>
                  <a:pt x="2192" y="306"/>
                </a:lnTo>
                <a:lnTo>
                  <a:pt x="2193" y="255"/>
                </a:lnTo>
                <a:lnTo>
                  <a:pt x="2193" y="221"/>
                </a:lnTo>
                <a:lnTo>
                  <a:pt x="2194" y="238"/>
                </a:lnTo>
                <a:lnTo>
                  <a:pt x="2195" y="272"/>
                </a:lnTo>
                <a:lnTo>
                  <a:pt x="2195" y="323"/>
                </a:lnTo>
                <a:lnTo>
                  <a:pt x="2196" y="340"/>
                </a:lnTo>
                <a:lnTo>
                  <a:pt x="2196" y="340"/>
                </a:lnTo>
                <a:lnTo>
                  <a:pt x="2197" y="323"/>
                </a:lnTo>
                <a:lnTo>
                  <a:pt x="2197" y="306"/>
                </a:lnTo>
                <a:lnTo>
                  <a:pt x="2198" y="289"/>
                </a:lnTo>
                <a:lnTo>
                  <a:pt x="2199" y="289"/>
                </a:lnTo>
                <a:lnTo>
                  <a:pt x="2199" y="255"/>
                </a:lnTo>
                <a:lnTo>
                  <a:pt x="2200" y="204"/>
                </a:lnTo>
                <a:lnTo>
                  <a:pt x="2200" y="187"/>
                </a:lnTo>
                <a:lnTo>
                  <a:pt x="2201" y="170"/>
                </a:lnTo>
                <a:lnTo>
                  <a:pt x="2201" y="170"/>
                </a:lnTo>
                <a:lnTo>
                  <a:pt x="2202" y="170"/>
                </a:lnTo>
                <a:lnTo>
                  <a:pt x="2203" y="187"/>
                </a:lnTo>
                <a:lnTo>
                  <a:pt x="2203" y="187"/>
                </a:lnTo>
                <a:lnTo>
                  <a:pt x="2204" y="204"/>
                </a:lnTo>
                <a:lnTo>
                  <a:pt x="2205" y="221"/>
                </a:lnTo>
                <a:lnTo>
                  <a:pt x="2205" y="238"/>
                </a:lnTo>
                <a:lnTo>
                  <a:pt x="2206" y="255"/>
                </a:lnTo>
                <a:lnTo>
                  <a:pt x="2206" y="255"/>
                </a:lnTo>
                <a:lnTo>
                  <a:pt x="2207" y="255"/>
                </a:lnTo>
                <a:lnTo>
                  <a:pt x="2207" y="238"/>
                </a:lnTo>
                <a:lnTo>
                  <a:pt x="2208" y="255"/>
                </a:lnTo>
                <a:lnTo>
                  <a:pt x="2209" y="272"/>
                </a:lnTo>
                <a:lnTo>
                  <a:pt x="2209" y="255"/>
                </a:lnTo>
                <a:lnTo>
                  <a:pt x="2210" y="238"/>
                </a:lnTo>
                <a:lnTo>
                  <a:pt x="2210" y="204"/>
                </a:lnTo>
                <a:lnTo>
                  <a:pt x="2211" y="187"/>
                </a:lnTo>
                <a:lnTo>
                  <a:pt x="2211" y="204"/>
                </a:lnTo>
                <a:lnTo>
                  <a:pt x="2212" y="238"/>
                </a:lnTo>
                <a:lnTo>
                  <a:pt x="2212" y="289"/>
                </a:lnTo>
                <a:lnTo>
                  <a:pt x="2213" y="238"/>
                </a:lnTo>
                <a:lnTo>
                  <a:pt x="2214" y="187"/>
                </a:lnTo>
                <a:lnTo>
                  <a:pt x="2214" y="204"/>
                </a:lnTo>
                <a:lnTo>
                  <a:pt x="2215" y="221"/>
                </a:lnTo>
                <a:lnTo>
                  <a:pt x="2215" y="289"/>
                </a:lnTo>
                <a:lnTo>
                  <a:pt x="2216" y="340"/>
                </a:lnTo>
                <a:lnTo>
                  <a:pt x="2216" y="272"/>
                </a:lnTo>
                <a:lnTo>
                  <a:pt x="2217" y="306"/>
                </a:lnTo>
                <a:lnTo>
                  <a:pt x="2218" y="323"/>
                </a:lnTo>
                <a:lnTo>
                  <a:pt x="2218" y="340"/>
                </a:lnTo>
                <a:lnTo>
                  <a:pt x="2219" y="255"/>
                </a:lnTo>
                <a:lnTo>
                  <a:pt x="2219" y="204"/>
                </a:lnTo>
                <a:lnTo>
                  <a:pt x="2220" y="187"/>
                </a:lnTo>
                <a:lnTo>
                  <a:pt x="2220" y="187"/>
                </a:lnTo>
                <a:lnTo>
                  <a:pt x="2221" y="238"/>
                </a:lnTo>
                <a:lnTo>
                  <a:pt x="2222" y="255"/>
                </a:lnTo>
                <a:lnTo>
                  <a:pt x="2222" y="272"/>
                </a:lnTo>
                <a:lnTo>
                  <a:pt x="2223" y="272"/>
                </a:lnTo>
                <a:lnTo>
                  <a:pt x="2223" y="289"/>
                </a:lnTo>
                <a:lnTo>
                  <a:pt x="2224" y="272"/>
                </a:lnTo>
                <a:lnTo>
                  <a:pt x="2224" y="255"/>
                </a:lnTo>
                <a:lnTo>
                  <a:pt x="2225" y="238"/>
                </a:lnTo>
                <a:lnTo>
                  <a:pt x="2226" y="238"/>
                </a:lnTo>
                <a:lnTo>
                  <a:pt x="2226" y="238"/>
                </a:lnTo>
                <a:lnTo>
                  <a:pt x="2227" y="255"/>
                </a:lnTo>
                <a:lnTo>
                  <a:pt x="2227" y="272"/>
                </a:lnTo>
                <a:lnTo>
                  <a:pt x="2228" y="289"/>
                </a:lnTo>
                <a:lnTo>
                  <a:pt x="2228" y="289"/>
                </a:lnTo>
                <a:lnTo>
                  <a:pt x="2229" y="272"/>
                </a:lnTo>
                <a:lnTo>
                  <a:pt x="2229" y="238"/>
                </a:lnTo>
                <a:lnTo>
                  <a:pt x="2230" y="238"/>
                </a:lnTo>
                <a:lnTo>
                  <a:pt x="2231" y="255"/>
                </a:lnTo>
                <a:lnTo>
                  <a:pt x="2231" y="255"/>
                </a:lnTo>
                <a:lnTo>
                  <a:pt x="2232" y="255"/>
                </a:lnTo>
                <a:lnTo>
                  <a:pt x="2232" y="255"/>
                </a:lnTo>
                <a:lnTo>
                  <a:pt x="2233" y="255"/>
                </a:lnTo>
                <a:lnTo>
                  <a:pt x="2233" y="238"/>
                </a:lnTo>
                <a:lnTo>
                  <a:pt x="2234" y="221"/>
                </a:lnTo>
                <a:lnTo>
                  <a:pt x="2235" y="170"/>
                </a:lnTo>
                <a:lnTo>
                  <a:pt x="2236" y="102"/>
                </a:lnTo>
                <a:lnTo>
                  <a:pt x="2236" y="170"/>
                </a:lnTo>
                <a:lnTo>
                  <a:pt x="2237" y="187"/>
                </a:lnTo>
                <a:lnTo>
                  <a:pt x="2237" y="221"/>
                </a:lnTo>
                <a:lnTo>
                  <a:pt x="2238" y="272"/>
                </a:lnTo>
                <a:lnTo>
                  <a:pt x="2238" y="289"/>
                </a:lnTo>
                <a:lnTo>
                  <a:pt x="2239" y="272"/>
                </a:lnTo>
                <a:lnTo>
                  <a:pt x="2239" y="255"/>
                </a:lnTo>
                <a:lnTo>
                  <a:pt x="2240" y="255"/>
                </a:lnTo>
                <a:lnTo>
                  <a:pt x="2241" y="272"/>
                </a:lnTo>
                <a:lnTo>
                  <a:pt x="2241" y="272"/>
                </a:lnTo>
                <a:lnTo>
                  <a:pt x="2242" y="272"/>
                </a:lnTo>
                <a:lnTo>
                  <a:pt x="2242" y="255"/>
                </a:lnTo>
                <a:lnTo>
                  <a:pt x="2243" y="255"/>
                </a:lnTo>
                <a:lnTo>
                  <a:pt x="2243" y="289"/>
                </a:lnTo>
                <a:lnTo>
                  <a:pt x="2244" y="289"/>
                </a:lnTo>
                <a:lnTo>
                  <a:pt x="2245" y="272"/>
                </a:lnTo>
                <a:lnTo>
                  <a:pt x="2245" y="238"/>
                </a:lnTo>
                <a:lnTo>
                  <a:pt x="2246" y="238"/>
                </a:lnTo>
                <a:lnTo>
                  <a:pt x="2246" y="221"/>
                </a:lnTo>
                <a:lnTo>
                  <a:pt x="2247" y="238"/>
                </a:lnTo>
                <a:lnTo>
                  <a:pt x="2247" y="221"/>
                </a:lnTo>
                <a:lnTo>
                  <a:pt x="2248" y="221"/>
                </a:lnTo>
                <a:lnTo>
                  <a:pt x="2249" y="238"/>
                </a:lnTo>
                <a:lnTo>
                  <a:pt x="2249" y="221"/>
                </a:lnTo>
                <a:lnTo>
                  <a:pt x="2250" y="221"/>
                </a:lnTo>
                <a:lnTo>
                  <a:pt x="2250" y="238"/>
                </a:lnTo>
                <a:lnTo>
                  <a:pt x="2251" y="272"/>
                </a:lnTo>
                <a:lnTo>
                  <a:pt x="2251" y="255"/>
                </a:lnTo>
                <a:lnTo>
                  <a:pt x="2252" y="238"/>
                </a:lnTo>
                <a:lnTo>
                  <a:pt x="2253" y="221"/>
                </a:lnTo>
                <a:lnTo>
                  <a:pt x="2253" y="221"/>
                </a:lnTo>
                <a:lnTo>
                  <a:pt x="2254" y="238"/>
                </a:lnTo>
                <a:lnTo>
                  <a:pt x="2254" y="272"/>
                </a:lnTo>
                <a:lnTo>
                  <a:pt x="2255" y="238"/>
                </a:lnTo>
                <a:lnTo>
                  <a:pt x="2255" y="187"/>
                </a:lnTo>
                <a:lnTo>
                  <a:pt x="2256" y="153"/>
                </a:lnTo>
                <a:lnTo>
                  <a:pt x="2256" y="153"/>
                </a:lnTo>
                <a:lnTo>
                  <a:pt x="2257" y="153"/>
                </a:lnTo>
                <a:lnTo>
                  <a:pt x="2258" y="238"/>
                </a:lnTo>
                <a:lnTo>
                  <a:pt x="2258" y="238"/>
                </a:lnTo>
                <a:lnTo>
                  <a:pt x="2259" y="204"/>
                </a:lnTo>
                <a:lnTo>
                  <a:pt x="2259" y="204"/>
                </a:lnTo>
                <a:lnTo>
                  <a:pt x="2260" y="238"/>
                </a:lnTo>
                <a:lnTo>
                  <a:pt x="2260" y="289"/>
                </a:lnTo>
                <a:lnTo>
                  <a:pt x="2261" y="340"/>
                </a:lnTo>
                <a:lnTo>
                  <a:pt x="2262" y="340"/>
                </a:lnTo>
                <a:lnTo>
                  <a:pt x="2262" y="289"/>
                </a:lnTo>
                <a:lnTo>
                  <a:pt x="2263" y="255"/>
                </a:lnTo>
                <a:lnTo>
                  <a:pt x="2263" y="289"/>
                </a:lnTo>
                <a:lnTo>
                  <a:pt x="2264" y="306"/>
                </a:lnTo>
                <a:lnTo>
                  <a:pt x="2264" y="289"/>
                </a:lnTo>
                <a:lnTo>
                  <a:pt x="2265" y="255"/>
                </a:lnTo>
                <a:lnTo>
                  <a:pt x="2266" y="221"/>
                </a:lnTo>
                <a:lnTo>
                  <a:pt x="2266" y="187"/>
                </a:lnTo>
                <a:lnTo>
                  <a:pt x="2267" y="221"/>
                </a:lnTo>
                <a:lnTo>
                  <a:pt x="2267" y="255"/>
                </a:lnTo>
                <a:lnTo>
                  <a:pt x="2268" y="272"/>
                </a:lnTo>
                <a:lnTo>
                  <a:pt x="2269" y="272"/>
                </a:lnTo>
                <a:lnTo>
                  <a:pt x="2269" y="238"/>
                </a:lnTo>
                <a:lnTo>
                  <a:pt x="2270" y="221"/>
                </a:lnTo>
                <a:lnTo>
                  <a:pt x="2270" y="238"/>
                </a:lnTo>
                <a:lnTo>
                  <a:pt x="2271" y="255"/>
                </a:lnTo>
                <a:lnTo>
                  <a:pt x="2272" y="238"/>
                </a:lnTo>
                <a:lnTo>
                  <a:pt x="2272" y="238"/>
                </a:lnTo>
                <a:lnTo>
                  <a:pt x="2273" y="221"/>
                </a:lnTo>
                <a:lnTo>
                  <a:pt x="2273" y="221"/>
                </a:lnTo>
                <a:lnTo>
                  <a:pt x="2274" y="238"/>
                </a:lnTo>
                <a:lnTo>
                  <a:pt x="2274" y="238"/>
                </a:lnTo>
                <a:lnTo>
                  <a:pt x="2275" y="221"/>
                </a:lnTo>
                <a:lnTo>
                  <a:pt x="2276" y="221"/>
                </a:lnTo>
                <a:lnTo>
                  <a:pt x="2276" y="204"/>
                </a:lnTo>
                <a:lnTo>
                  <a:pt x="2277" y="204"/>
                </a:lnTo>
                <a:lnTo>
                  <a:pt x="2277" y="204"/>
                </a:lnTo>
                <a:lnTo>
                  <a:pt x="2278" y="187"/>
                </a:lnTo>
                <a:lnTo>
                  <a:pt x="2278" y="187"/>
                </a:lnTo>
                <a:lnTo>
                  <a:pt x="2279" y="221"/>
                </a:lnTo>
                <a:lnTo>
                  <a:pt x="2279" y="221"/>
                </a:lnTo>
                <a:lnTo>
                  <a:pt x="2280" y="221"/>
                </a:lnTo>
                <a:lnTo>
                  <a:pt x="2281" y="85"/>
                </a:lnTo>
                <a:lnTo>
                  <a:pt x="2281" y="17"/>
                </a:lnTo>
                <a:lnTo>
                  <a:pt x="2282" y="119"/>
                </a:lnTo>
                <a:lnTo>
                  <a:pt x="2282" y="204"/>
                </a:lnTo>
                <a:lnTo>
                  <a:pt x="2283" y="255"/>
                </a:lnTo>
                <a:lnTo>
                  <a:pt x="2283" y="306"/>
                </a:lnTo>
                <a:lnTo>
                  <a:pt x="2284" y="306"/>
                </a:lnTo>
                <a:lnTo>
                  <a:pt x="2285" y="255"/>
                </a:lnTo>
                <a:lnTo>
                  <a:pt x="2285" y="238"/>
                </a:lnTo>
                <a:lnTo>
                  <a:pt x="2286" y="323"/>
                </a:lnTo>
                <a:lnTo>
                  <a:pt x="2286" y="374"/>
                </a:lnTo>
                <a:lnTo>
                  <a:pt x="2287" y="374"/>
                </a:lnTo>
                <a:lnTo>
                  <a:pt x="2287" y="340"/>
                </a:lnTo>
                <a:lnTo>
                  <a:pt x="2288" y="272"/>
                </a:lnTo>
                <a:lnTo>
                  <a:pt x="2289" y="255"/>
                </a:lnTo>
                <a:lnTo>
                  <a:pt x="2289" y="272"/>
                </a:lnTo>
                <a:lnTo>
                  <a:pt x="2290" y="289"/>
                </a:lnTo>
                <a:lnTo>
                  <a:pt x="2290" y="272"/>
                </a:lnTo>
                <a:lnTo>
                  <a:pt x="2291" y="255"/>
                </a:lnTo>
                <a:lnTo>
                  <a:pt x="2291" y="221"/>
                </a:lnTo>
                <a:lnTo>
                  <a:pt x="2292" y="187"/>
                </a:lnTo>
                <a:lnTo>
                  <a:pt x="2293" y="170"/>
                </a:lnTo>
                <a:lnTo>
                  <a:pt x="2293" y="170"/>
                </a:lnTo>
                <a:lnTo>
                  <a:pt x="2294" y="170"/>
                </a:lnTo>
                <a:lnTo>
                  <a:pt x="2294" y="187"/>
                </a:lnTo>
                <a:lnTo>
                  <a:pt x="2295" y="170"/>
                </a:lnTo>
                <a:lnTo>
                  <a:pt x="2295" y="187"/>
                </a:lnTo>
                <a:lnTo>
                  <a:pt x="2296" y="204"/>
                </a:lnTo>
                <a:lnTo>
                  <a:pt x="2296" y="221"/>
                </a:lnTo>
                <a:lnTo>
                  <a:pt x="2297" y="221"/>
                </a:lnTo>
                <a:lnTo>
                  <a:pt x="2298" y="221"/>
                </a:lnTo>
                <a:lnTo>
                  <a:pt x="2298" y="221"/>
                </a:lnTo>
                <a:lnTo>
                  <a:pt x="2299" y="221"/>
                </a:lnTo>
                <a:lnTo>
                  <a:pt x="2299" y="238"/>
                </a:lnTo>
                <a:lnTo>
                  <a:pt x="2300" y="255"/>
                </a:lnTo>
                <a:lnTo>
                  <a:pt x="2300" y="238"/>
                </a:lnTo>
                <a:lnTo>
                  <a:pt x="2301" y="204"/>
                </a:lnTo>
                <a:lnTo>
                  <a:pt x="2302" y="204"/>
                </a:lnTo>
                <a:lnTo>
                  <a:pt x="2302" y="187"/>
                </a:lnTo>
                <a:lnTo>
                  <a:pt x="2303" y="170"/>
                </a:lnTo>
                <a:lnTo>
                  <a:pt x="2304" y="187"/>
                </a:lnTo>
                <a:lnTo>
                  <a:pt x="2304" y="272"/>
                </a:lnTo>
                <a:lnTo>
                  <a:pt x="2305" y="272"/>
                </a:lnTo>
                <a:lnTo>
                  <a:pt x="2305" y="289"/>
                </a:lnTo>
                <a:lnTo>
                  <a:pt x="2306" y="289"/>
                </a:lnTo>
                <a:lnTo>
                  <a:pt x="2306" y="289"/>
                </a:lnTo>
                <a:lnTo>
                  <a:pt x="2307" y="272"/>
                </a:lnTo>
                <a:lnTo>
                  <a:pt x="2308" y="289"/>
                </a:lnTo>
                <a:lnTo>
                  <a:pt x="2308" y="289"/>
                </a:lnTo>
                <a:lnTo>
                  <a:pt x="2309" y="323"/>
                </a:lnTo>
                <a:lnTo>
                  <a:pt x="2309" y="340"/>
                </a:lnTo>
                <a:lnTo>
                  <a:pt x="2310" y="306"/>
                </a:lnTo>
                <a:lnTo>
                  <a:pt x="2310" y="255"/>
                </a:lnTo>
                <a:lnTo>
                  <a:pt x="2311" y="238"/>
                </a:lnTo>
                <a:lnTo>
                  <a:pt x="2312" y="221"/>
                </a:lnTo>
                <a:lnTo>
                  <a:pt x="2312" y="187"/>
                </a:lnTo>
                <a:lnTo>
                  <a:pt x="2313" y="221"/>
                </a:lnTo>
                <a:lnTo>
                  <a:pt x="2313" y="255"/>
                </a:lnTo>
                <a:lnTo>
                  <a:pt x="2314" y="255"/>
                </a:lnTo>
                <a:lnTo>
                  <a:pt x="2314" y="255"/>
                </a:lnTo>
                <a:lnTo>
                  <a:pt x="2315" y="272"/>
                </a:lnTo>
                <a:lnTo>
                  <a:pt x="2316" y="255"/>
                </a:lnTo>
                <a:lnTo>
                  <a:pt x="2316" y="238"/>
                </a:lnTo>
                <a:lnTo>
                  <a:pt x="2317" y="221"/>
                </a:lnTo>
                <a:lnTo>
                  <a:pt x="2317" y="238"/>
                </a:lnTo>
                <a:lnTo>
                  <a:pt x="2318" y="255"/>
                </a:lnTo>
                <a:lnTo>
                  <a:pt x="2318" y="255"/>
                </a:lnTo>
                <a:lnTo>
                  <a:pt x="2319" y="272"/>
                </a:lnTo>
                <a:lnTo>
                  <a:pt x="2319" y="272"/>
                </a:lnTo>
                <a:lnTo>
                  <a:pt x="2320" y="255"/>
                </a:lnTo>
                <a:lnTo>
                  <a:pt x="2321" y="238"/>
                </a:lnTo>
                <a:lnTo>
                  <a:pt x="2321" y="238"/>
                </a:lnTo>
                <a:lnTo>
                  <a:pt x="2322" y="238"/>
                </a:lnTo>
                <a:lnTo>
                  <a:pt x="2322" y="238"/>
                </a:lnTo>
                <a:lnTo>
                  <a:pt x="2323" y="238"/>
                </a:lnTo>
                <a:lnTo>
                  <a:pt x="2323" y="221"/>
                </a:lnTo>
                <a:lnTo>
                  <a:pt x="2324" y="204"/>
                </a:lnTo>
                <a:lnTo>
                  <a:pt x="2325" y="187"/>
                </a:lnTo>
                <a:lnTo>
                  <a:pt x="2325" y="221"/>
                </a:lnTo>
                <a:lnTo>
                  <a:pt x="2326" y="289"/>
                </a:lnTo>
                <a:lnTo>
                  <a:pt x="2326" y="170"/>
                </a:lnTo>
                <a:lnTo>
                  <a:pt x="2327" y="136"/>
                </a:lnTo>
                <a:lnTo>
                  <a:pt x="2327" y="153"/>
                </a:lnTo>
                <a:lnTo>
                  <a:pt x="2328" y="170"/>
                </a:lnTo>
                <a:lnTo>
                  <a:pt x="2329" y="221"/>
                </a:lnTo>
                <a:lnTo>
                  <a:pt x="2329" y="340"/>
                </a:lnTo>
                <a:lnTo>
                  <a:pt x="2330" y="358"/>
                </a:lnTo>
                <a:lnTo>
                  <a:pt x="2330" y="289"/>
                </a:lnTo>
                <a:lnTo>
                  <a:pt x="2331" y="255"/>
                </a:lnTo>
                <a:lnTo>
                  <a:pt x="2331" y="238"/>
                </a:lnTo>
                <a:lnTo>
                  <a:pt x="2332" y="289"/>
                </a:lnTo>
                <a:lnTo>
                  <a:pt x="2333" y="306"/>
                </a:lnTo>
                <a:lnTo>
                  <a:pt x="2333" y="323"/>
                </a:lnTo>
                <a:lnTo>
                  <a:pt x="2334" y="306"/>
                </a:lnTo>
                <a:lnTo>
                  <a:pt x="2334" y="289"/>
                </a:lnTo>
                <a:lnTo>
                  <a:pt x="2335" y="238"/>
                </a:lnTo>
                <a:lnTo>
                  <a:pt x="2336" y="221"/>
                </a:lnTo>
                <a:lnTo>
                  <a:pt x="2336" y="204"/>
                </a:lnTo>
                <a:lnTo>
                  <a:pt x="2337" y="204"/>
                </a:lnTo>
                <a:lnTo>
                  <a:pt x="2337" y="187"/>
                </a:lnTo>
                <a:lnTo>
                  <a:pt x="2338" y="187"/>
                </a:lnTo>
                <a:lnTo>
                  <a:pt x="2339" y="187"/>
                </a:lnTo>
                <a:lnTo>
                  <a:pt x="2339" y="187"/>
                </a:lnTo>
                <a:lnTo>
                  <a:pt x="2340" y="238"/>
                </a:lnTo>
                <a:lnTo>
                  <a:pt x="2340" y="255"/>
                </a:lnTo>
                <a:lnTo>
                  <a:pt x="2341" y="221"/>
                </a:lnTo>
                <a:lnTo>
                  <a:pt x="2341" y="221"/>
                </a:lnTo>
                <a:lnTo>
                  <a:pt x="2342" y="221"/>
                </a:lnTo>
                <a:lnTo>
                  <a:pt x="2343" y="238"/>
                </a:lnTo>
                <a:lnTo>
                  <a:pt x="2343" y="255"/>
                </a:lnTo>
                <a:lnTo>
                  <a:pt x="2344" y="255"/>
                </a:lnTo>
                <a:lnTo>
                  <a:pt x="2344" y="238"/>
                </a:lnTo>
                <a:lnTo>
                  <a:pt x="2345" y="238"/>
                </a:lnTo>
                <a:lnTo>
                  <a:pt x="2345" y="255"/>
                </a:lnTo>
                <a:lnTo>
                  <a:pt x="2346" y="255"/>
                </a:lnTo>
                <a:lnTo>
                  <a:pt x="2346" y="272"/>
                </a:lnTo>
                <a:lnTo>
                  <a:pt x="2347" y="255"/>
                </a:lnTo>
                <a:lnTo>
                  <a:pt x="2348" y="255"/>
                </a:lnTo>
                <a:lnTo>
                  <a:pt x="2348" y="238"/>
                </a:lnTo>
                <a:lnTo>
                  <a:pt x="2349" y="204"/>
                </a:lnTo>
                <a:lnTo>
                  <a:pt x="2349" y="153"/>
                </a:lnTo>
                <a:lnTo>
                  <a:pt x="2350" y="238"/>
                </a:lnTo>
                <a:lnTo>
                  <a:pt x="2350" y="272"/>
                </a:lnTo>
                <a:lnTo>
                  <a:pt x="2351" y="238"/>
                </a:lnTo>
                <a:lnTo>
                  <a:pt x="2352" y="238"/>
                </a:lnTo>
                <a:lnTo>
                  <a:pt x="2352" y="204"/>
                </a:lnTo>
                <a:lnTo>
                  <a:pt x="2353" y="238"/>
                </a:lnTo>
                <a:lnTo>
                  <a:pt x="2353" y="306"/>
                </a:lnTo>
                <a:lnTo>
                  <a:pt x="2354" y="306"/>
                </a:lnTo>
                <a:lnTo>
                  <a:pt x="2354" y="323"/>
                </a:lnTo>
                <a:lnTo>
                  <a:pt x="2355" y="340"/>
                </a:lnTo>
                <a:lnTo>
                  <a:pt x="2356" y="306"/>
                </a:lnTo>
                <a:lnTo>
                  <a:pt x="2356" y="255"/>
                </a:lnTo>
                <a:lnTo>
                  <a:pt x="2357" y="187"/>
                </a:lnTo>
                <a:lnTo>
                  <a:pt x="2357" y="187"/>
                </a:lnTo>
                <a:lnTo>
                  <a:pt x="2358" y="187"/>
                </a:lnTo>
                <a:lnTo>
                  <a:pt x="2358" y="221"/>
                </a:lnTo>
                <a:lnTo>
                  <a:pt x="2359" y="255"/>
                </a:lnTo>
                <a:lnTo>
                  <a:pt x="2360" y="255"/>
                </a:lnTo>
                <a:lnTo>
                  <a:pt x="2360" y="255"/>
                </a:lnTo>
                <a:lnTo>
                  <a:pt x="2361" y="255"/>
                </a:lnTo>
                <a:lnTo>
                  <a:pt x="2361" y="238"/>
                </a:lnTo>
                <a:lnTo>
                  <a:pt x="2362" y="238"/>
                </a:lnTo>
                <a:lnTo>
                  <a:pt x="2362" y="221"/>
                </a:lnTo>
                <a:lnTo>
                  <a:pt x="2363" y="221"/>
                </a:lnTo>
                <a:lnTo>
                  <a:pt x="2363" y="221"/>
                </a:lnTo>
                <a:lnTo>
                  <a:pt x="2364" y="221"/>
                </a:lnTo>
                <a:lnTo>
                  <a:pt x="2365" y="238"/>
                </a:lnTo>
                <a:lnTo>
                  <a:pt x="2365" y="255"/>
                </a:lnTo>
                <a:lnTo>
                  <a:pt x="2366" y="238"/>
                </a:lnTo>
                <a:lnTo>
                  <a:pt x="2366" y="221"/>
                </a:lnTo>
                <a:lnTo>
                  <a:pt x="2367" y="221"/>
                </a:lnTo>
                <a:lnTo>
                  <a:pt x="2367" y="221"/>
                </a:lnTo>
                <a:lnTo>
                  <a:pt x="2368" y="238"/>
                </a:lnTo>
                <a:lnTo>
                  <a:pt x="2369" y="238"/>
                </a:lnTo>
                <a:lnTo>
                  <a:pt x="2369" y="221"/>
                </a:lnTo>
                <a:lnTo>
                  <a:pt x="2370" y="221"/>
                </a:lnTo>
                <a:lnTo>
                  <a:pt x="2371" y="221"/>
                </a:lnTo>
                <a:lnTo>
                  <a:pt x="2371" y="272"/>
                </a:lnTo>
                <a:lnTo>
                  <a:pt x="2372" y="255"/>
                </a:lnTo>
                <a:lnTo>
                  <a:pt x="2372" y="170"/>
                </a:lnTo>
                <a:lnTo>
                  <a:pt x="2373" y="102"/>
                </a:lnTo>
                <a:lnTo>
                  <a:pt x="2373" y="119"/>
                </a:lnTo>
                <a:lnTo>
                  <a:pt x="2374" y="170"/>
                </a:lnTo>
                <a:lnTo>
                  <a:pt x="2375" y="255"/>
                </a:lnTo>
                <a:lnTo>
                  <a:pt x="2375" y="323"/>
                </a:lnTo>
                <a:lnTo>
                  <a:pt x="2376" y="306"/>
                </a:lnTo>
                <a:lnTo>
                  <a:pt x="2376" y="238"/>
                </a:lnTo>
                <a:lnTo>
                  <a:pt x="2377" y="187"/>
                </a:lnTo>
                <a:lnTo>
                  <a:pt x="2377" y="221"/>
                </a:lnTo>
                <a:lnTo>
                  <a:pt x="2378" y="306"/>
                </a:lnTo>
                <a:lnTo>
                  <a:pt x="2379" y="374"/>
                </a:lnTo>
                <a:lnTo>
                  <a:pt x="2379" y="340"/>
                </a:lnTo>
                <a:lnTo>
                  <a:pt x="2380" y="255"/>
                </a:lnTo>
                <a:lnTo>
                  <a:pt x="2380" y="238"/>
                </a:lnTo>
                <a:lnTo>
                  <a:pt x="2381" y="238"/>
                </a:lnTo>
                <a:lnTo>
                  <a:pt x="2381" y="272"/>
                </a:lnTo>
                <a:lnTo>
                  <a:pt x="2382" y="289"/>
                </a:lnTo>
                <a:lnTo>
                  <a:pt x="2383" y="238"/>
                </a:lnTo>
                <a:lnTo>
                  <a:pt x="2383" y="221"/>
                </a:lnTo>
                <a:lnTo>
                  <a:pt x="2384" y="187"/>
                </a:lnTo>
                <a:lnTo>
                  <a:pt x="2384" y="204"/>
                </a:lnTo>
                <a:lnTo>
                  <a:pt x="2385" y="187"/>
                </a:lnTo>
                <a:lnTo>
                  <a:pt x="2385" y="187"/>
                </a:lnTo>
                <a:lnTo>
                  <a:pt x="2386" y="170"/>
                </a:lnTo>
                <a:lnTo>
                  <a:pt x="2386" y="204"/>
                </a:lnTo>
                <a:lnTo>
                  <a:pt x="2387" y="238"/>
                </a:lnTo>
                <a:lnTo>
                  <a:pt x="2388" y="238"/>
                </a:lnTo>
                <a:lnTo>
                  <a:pt x="2388" y="255"/>
                </a:lnTo>
                <a:lnTo>
                  <a:pt x="2389" y="255"/>
                </a:lnTo>
                <a:lnTo>
                  <a:pt x="2389" y="272"/>
                </a:lnTo>
                <a:lnTo>
                  <a:pt x="2390" y="238"/>
                </a:lnTo>
                <a:lnTo>
                  <a:pt x="2390" y="221"/>
                </a:lnTo>
                <a:lnTo>
                  <a:pt x="2391" y="238"/>
                </a:lnTo>
                <a:lnTo>
                  <a:pt x="2392" y="255"/>
                </a:lnTo>
                <a:lnTo>
                  <a:pt x="2392" y="272"/>
                </a:lnTo>
                <a:lnTo>
                  <a:pt x="2393" y="238"/>
                </a:lnTo>
                <a:lnTo>
                  <a:pt x="2393" y="187"/>
                </a:lnTo>
                <a:lnTo>
                  <a:pt x="2394" y="170"/>
                </a:lnTo>
                <a:lnTo>
                  <a:pt x="2394" y="153"/>
                </a:lnTo>
                <a:lnTo>
                  <a:pt x="2395" y="204"/>
                </a:lnTo>
                <a:lnTo>
                  <a:pt x="2396" y="289"/>
                </a:lnTo>
                <a:lnTo>
                  <a:pt x="2396" y="272"/>
                </a:lnTo>
                <a:lnTo>
                  <a:pt x="2397" y="255"/>
                </a:lnTo>
                <a:lnTo>
                  <a:pt x="2397" y="238"/>
                </a:lnTo>
                <a:lnTo>
                  <a:pt x="2398" y="221"/>
                </a:lnTo>
                <a:lnTo>
                  <a:pt x="2398" y="289"/>
                </a:lnTo>
                <a:lnTo>
                  <a:pt x="2399" y="323"/>
                </a:lnTo>
                <a:lnTo>
                  <a:pt x="2400" y="289"/>
                </a:lnTo>
                <a:lnTo>
                  <a:pt x="2400" y="323"/>
                </a:lnTo>
                <a:lnTo>
                  <a:pt x="2401" y="374"/>
                </a:lnTo>
                <a:lnTo>
                  <a:pt x="2402" y="340"/>
                </a:lnTo>
                <a:lnTo>
                  <a:pt x="2402" y="255"/>
                </a:lnTo>
                <a:lnTo>
                  <a:pt x="2403" y="204"/>
                </a:lnTo>
                <a:lnTo>
                  <a:pt x="2403" y="204"/>
                </a:lnTo>
                <a:lnTo>
                  <a:pt x="2404" y="187"/>
                </a:lnTo>
                <a:lnTo>
                  <a:pt x="2404" y="221"/>
                </a:lnTo>
                <a:lnTo>
                  <a:pt x="2405" y="255"/>
                </a:lnTo>
                <a:lnTo>
                  <a:pt x="2406" y="238"/>
                </a:lnTo>
                <a:lnTo>
                  <a:pt x="2406" y="272"/>
                </a:lnTo>
                <a:lnTo>
                  <a:pt x="2407" y="306"/>
                </a:lnTo>
                <a:lnTo>
                  <a:pt x="2407" y="272"/>
                </a:lnTo>
                <a:lnTo>
                  <a:pt x="2408" y="221"/>
                </a:lnTo>
                <a:lnTo>
                  <a:pt x="2408" y="204"/>
                </a:lnTo>
                <a:lnTo>
                  <a:pt x="2409" y="187"/>
                </a:lnTo>
                <a:lnTo>
                  <a:pt x="2409" y="187"/>
                </a:lnTo>
                <a:lnTo>
                  <a:pt x="2410" y="221"/>
                </a:lnTo>
                <a:lnTo>
                  <a:pt x="2411" y="221"/>
                </a:lnTo>
                <a:lnTo>
                  <a:pt x="2411" y="221"/>
                </a:lnTo>
                <a:lnTo>
                  <a:pt x="2412" y="238"/>
                </a:lnTo>
                <a:lnTo>
                  <a:pt x="2412" y="255"/>
                </a:lnTo>
                <a:lnTo>
                  <a:pt x="2413" y="238"/>
                </a:lnTo>
                <a:lnTo>
                  <a:pt x="2413" y="221"/>
                </a:lnTo>
                <a:lnTo>
                  <a:pt x="2414" y="221"/>
                </a:lnTo>
                <a:lnTo>
                  <a:pt x="2415" y="187"/>
                </a:lnTo>
                <a:lnTo>
                  <a:pt x="2415" y="170"/>
                </a:lnTo>
                <a:lnTo>
                  <a:pt x="2416" y="136"/>
                </a:lnTo>
                <a:lnTo>
                  <a:pt x="2416" y="136"/>
                </a:lnTo>
                <a:lnTo>
                  <a:pt x="2417" y="170"/>
                </a:lnTo>
                <a:lnTo>
                  <a:pt x="2417" y="187"/>
                </a:lnTo>
                <a:lnTo>
                  <a:pt x="2418" y="68"/>
                </a:lnTo>
                <a:lnTo>
                  <a:pt x="2419" y="51"/>
                </a:lnTo>
                <a:lnTo>
                  <a:pt x="2419" y="102"/>
                </a:lnTo>
                <a:lnTo>
                  <a:pt x="2420" y="187"/>
                </a:lnTo>
                <a:lnTo>
                  <a:pt x="2420" y="255"/>
                </a:lnTo>
                <a:lnTo>
                  <a:pt x="2421" y="358"/>
                </a:lnTo>
                <a:lnTo>
                  <a:pt x="2421" y="358"/>
                </a:lnTo>
                <a:lnTo>
                  <a:pt x="2422" y="323"/>
                </a:lnTo>
                <a:lnTo>
                  <a:pt x="2423" y="289"/>
                </a:lnTo>
                <a:lnTo>
                  <a:pt x="2423" y="358"/>
                </a:lnTo>
                <a:lnTo>
                  <a:pt x="2424" y="391"/>
                </a:lnTo>
                <a:lnTo>
                  <a:pt x="2424" y="391"/>
                </a:lnTo>
                <a:lnTo>
                  <a:pt x="2425" y="374"/>
                </a:lnTo>
                <a:lnTo>
                  <a:pt x="2425" y="358"/>
                </a:lnTo>
                <a:lnTo>
                  <a:pt x="2426" y="289"/>
                </a:lnTo>
                <a:lnTo>
                  <a:pt x="2426" y="289"/>
                </a:lnTo>
                <a:lnTo>
                  <a:pt x="2427" y="238"/>
                </a:lnTo>
                <a:lnTo>
                  <a:pt x="2428" y="221"/>
                </a:lnTo>
                <a:lnTo>
                  <a:pt x="2428" y="204"/>
                </a:lnTo>
                <a:lnTo>
                  <a:pt x="2429" y="170"/>
                </a:lnTo>
                <a:lnTo>
                  <a:pt x="2429" y="153"/>
                </a:lnTo>
                <a:lnTo>
                  <a:pt x="2430" y="170"/>
                </a:lnTo>
                <a:lnTo>
                  <a:pt x="2430" y="170"/>
                </a:lnTo>
                <a:lnTo>
                  <a:pt x="2431" y="170"/>
                </a:lnTo>
                <a:lnTo>
                  <a:pt x="2432" y="187"/>
                </a:lnTo>
                <a:lnTo>
                  <a:pt x="2432" y="204"/>
                </a:lnTo>
                <a:lnTo>
                  <a:pt x="2433" y="204"/>
                </a:lnTo>
                <a:lnTo>
                  <a:pt x="2433" y="221"/>
                </a:lnTo>
                <a:lnTo>
                  <a:pt x="2434" y="221"/>
                </a:lnTo>
                <a:lnTo>
                  <a:pt x="2434" y="238"/>
                </a:lnTo>
                <a:lnTo>
                  <a:pt x="2435" y="255"/>
                </a:lnTo>
                <a:lnTo>
                  <a:pt x="2436" y="255"/>
                </a:lnTo>
                <a:lnTo>
                  <a:pt x="2436" y="255"/>
                </a:lnTo>
                <a:lnTo>
                  <a:pt x="2437" y="272"/>
                </a:lnTo>
                <a:lnTo>
                  <a:pt x="2438" y="289"/>
                </a:lnTo>
                <a:lnTo>
                  <a:pt x="2438" y="272"/>
                </a:lnTo>
                <a:lnTo>
                  <a:pt x="2439" y="255"/>
                </a:lnTo>
                <a:lnTo>
                  <a:pt x="2439" y="187"/>
                </a:lnTo>
                <a:lnTo>
                  <a:pt x="2440" y="187"/>
                </a:lnTo>
                <a:lnTo>
                  <a:pt x="2440" y="187"/>
                </a:lnTo>
                <a:lnTo>
                  <a:pt x="2441" y="187"/>
                </a:lnTo>
                <a:lnTo>
                  <a:pt x="2442" y="289"/>
                </a:lnTo>
                <a:lnTo>
                  <a:pt x="2442" y="272"/>
                </a:lnTo>
                <a:lnTo>
                  <a:pt x="2443" y="255"/>
                </a:lnTo>
                <a:lnTo>
                  <a:pt x="2443" y="204"/>
                </a:lnTo>
                <a:lnTo>
                  <a:pt x="2444" y="238"/>
                </a:lnTo>
                <a:lnTo>
                  <a:pt x="2444" y="221"/>
                </a:lnTo>
                <a:lnTo>
                  <a:pt x="2445" y="221"/>
                </a:lnTo>
                <a:lnTo>
                  <a:pt x="2446" y="289"/>
                </a:lnTo>
                <a:lnTo>
                  <a:pt x="2446" y="323"/>
                </a:lnTo>
                <a:lnTo>
                  <a:pt x="2447" y="358"/>
                </a:lnTo>
                <a:lnTo>
                  <a:pt x="2447" y="340"/>
                </a:lnTo>
                <a:lnTo>
                  <a:pt x="2448" y="289"/>
                </a:lnTo>
                <a:lnTo>
                  <a:pt x="2448" y="238"/>
                </a:lnTo>
                <a:lnTo>
                  <a:pt x="2449" y="187"/>
                </a:lnTo>
                <a:lnTo>
                  <a:pt x="2450" y="170"/>
                </a:lnTo>
                <a:lnTo>
                  <a:pt x="2450" y="187"/>
                </a:lnTo>
                <a:lnTo>
                  <a:pt x="2451" y="221"/>
                </a:lnTo>
                <a:lnTo>
                  <a:pt x="2451" y="238"/>
                </a:lnTo>
                <a:lnTo>
                  <a:pt x="2452" y="238"/>
                </a:lnTo>
                <a:lnTo>
                  <a:pt x="2452" y="221"/>
                </a:lnTo>
                <a:lnTo>
                  <a:pt x="2453" y="221"/>
                </a:lnTo>
                <a:lnTo>
                  <a:pt x="2453" y="221"/>
                </a:lnTo>
                <a:lnTo>
                  <a:pt x="2454" y="221"/>
                </a:lnTo>
                <a:lnTo>
                  <a:pt x="2455" y="204"/>
                </a:lnTo>
                <a:lnTo>
                  <a:pt x="2455" y="221"/>
                </a:lnTo>
                <a:lnTo>
                  <a:pt x="2456" y="238"/>
                </a:lnTo>
                <a:lnTo>
                  <a:pt x="2456" y="238"/>
                </a:lnTo>
                <a:lnTo>
                  <a:pt x="2457" y="238"/>
                </a:lnTo>
                <a:lnTo>
                  <a:pt x="2457" y="221"/>
                </a:lnTo>
                <a:lnTo>
                  <a:pt x="2458" y="221"/>
                </a:lnTo>
                <a:lnTo>
                  <a:pt x="2459" y="204"/>
                </a:lnTo>
                <a:lnTo>
                  <a:pt x="2459" y="204"/>
                </a:lnTo>
                <a:lnTo>
                  <a:pt x="2460" y="221"/>
                </a:lnTo>
                <a:lnTo>
                  <a:pt x="2460" y="221"/>
                </a:lnTo>
                <a:lnTo>
                  <a:pt x="2461" y="204"/>
                </a:lnTo>
                <a:lnTo>
                  <a:pt x="2461" y="170"/>
                </a:lnTo>
                <a:lnTo>
                  <a:pt x="2462" y="187"/>
                </a:lnTo>
                <a:lnTo>
                  <a:pt x="2463" y="238"/>
                </a:lnTo>
                <a:lnTo>
                  <a:pt x="2463" y="204"/>
                </a:lnTo>
                <a:lnTo>
                  <a:pt x="2464" y="136"/>
                </a:lnTo>
                <a:lnTo>
                  <a:pt x="2464" y="17"/>
                </a:lnTo>
                <a:lnTo>
                  <a:pt x="2465" y="34"/>
                </a:lnTo>
                <a:lnTo>
                  <a:pt x="2465" y="68"/>
                </a:lnTo>
                <a:lnTo>
                  <a:pt x="2466" y="170"/>
                </a:lnTo>
                <a:lnTo>
                  <a:pt x="2467" y="340"/>
                </a:lnTo>
                <a:lnTo>
                  <a:pt x="2467" y="374"/>
                </a:lnTo>
                <a:lnTo>
                  <a:pt x="2468" y="272"/>
                </a:lnTo>
                <a:lnTo>
                  <a:pt x="2469" y="221"/>
                </a:lnTo>
                <a:lnTo>
                  <a:pt x="2469" y="272"/>
                </a:lnTo>
                <a:lnTo>
                  <a:pt x="2470" y="358"/>
                </a:lnTo>
                <a:lnTo>
                  <a:pt x="2470" y="391"/>
                </a:lnTo>
                <a:lnTo>
                  <a:pt x="2471" y="374"/>
                </a:lnTo>
                <a:lnTo>
                  <a:pt x="2471" y="374"/>
                </a:lnTo>
                <a:lnTo>
                  <a:pt x="2472" y="358"/>
                </a:lnTo>
                <a:lnTo>
                  <a:pt x="2473" y="323"/>
                </a:lnTo>
                <a:lnTo>
                  <a:pt x="2473" y="289"/>
                </a:lnTo>
                <a:lnTo>
                  <a:pt x="2474" y="255"/>
                </a:lnTo>
                <a:lnTo>
                  <a:pt x="2474" y="272"/>
                </a:lnTo>
                <a:lnTo>
                  <a:pt x="2475" y="255"/>
                </a:lnTo>
                <a:lnTo>
                  <a:pt x="2475" y="238"/>
                </a:lnTo>
                <a:lnTo>
                  <a:pt x="2476" y="221"/>
                </a:lnTo>
                <a:lnTo>
                  <a:pt x="2476" y="187"/>
                </a:lnTo>
                <a:lnTo>
                  <a:pt x="2477" y="187"/>
                </a:lnTo>
                <a:lnTo>
                  <a:pt x="2478" y="204"/>
                </a:lnTo>
                <a:lnTo>
                  <a:pt x="2478" y="221"/>
                </a:lnTo>
                <a:lnTo>
                  <a:pt x="2479" y="238"/>
                </a:lnTo>
                <a:lnTo>
                  <a:pt x="2479" y="238"/>
                </a:lnTo>
                <a:lnTo>
                  <a:pt x="2480" y="221"/>
                </a:lnTo>
                <a:lnTo>
                  <a:pt x="2480" y="221"/>
                </a:lnTo>
                <a:lnTo>
                  <a:pt x="2481" y="221"/>
                </a:lnTo>
                <a:lnTo>
                  <a:pt x="2482" y="238"/>
                </a:lnTo>
                <a:lnTo>
                  <a:pt x="2482" y="255"/>
                </a:lnTo>
                <a:lnTo>
                  <a:pt x="2483" y="289"/>
                </a:lnTo>
                <a:lnTo>
                  <a:pt x="2483" y="323"/>
                </a:lnTo>
                <a:lnTo>
                  <a:pt x="2484" y="340"/>
                </a:lnTo>
                <a:lnTo>
                  <a:pt x="2484" y="306"/>
                </a:lnTo>
                <a:lnTo>
                  <a:pt x="2485" y="358"/>
                </a:lnTo>
                <a:lnTo>
                  <a:pt x="2486" y="272"/>
                </a:lnTo>
                <a:lnTo>
                  <a:pt x="2486" y="136"/>
                </a:lnTo>
                <a:lnTo>
                  <a:pt x="2487" y="68"/>
                </a:lnTo>
                <a:lnTo>
                  <a:pt x="2487" y="153"/>
                </a:lnTo>
                <a:lnTo>
                  <a:pt x="2488" y="289"/>
                </a:lnTo>
                <a:lnTo>
                  <a:pt x="2488" y="323"/>
                </a:lnTo>
                <a:lnTo>
                  <a:pt x="2489" y="306"/>
                </a:lnTo>
                <a:lnTo>
                  <a:pt x="2490" y="255"/>
                </a:lnTo>
                <a:lnTo>
                  <a:pt x="2490" y="238"/>
                </a:lnTo>
                <a:lnTo>
                  <a:pt x="2491" y="255"/>
                </a:lnTo>
                <a:lnTo>
                  <a:pt x="2491" y="340"/>
                </a:lnTo>
                <a:lnTo>
                  <a:pt x="2492" y="374"/>
                </a:lnTo>
                <a:lnTo>
                  <a:pt x="2492" y="374"/>
                </a:lnTo>
                <a:lnTo>
                  <a:pt x="2493" y="272"/>
                </a:lnTo>
                <a:lnTo>
                  <a:pt x="2493" y="187"/>
                </a:lnTo>
                <a:lnTo>
                  <a:pt x="2494" y="136"/>
                </a:lnTo>
                <a:lnTo>
                  <a:pt x="2495" y="153"/>
                </a:lnTo>
                <a:lnTo>
                  <a:pt x="2495" y="204"/>
                </a:lnTo>
                <a:lnTo>
                  <a:pt x="2496" y="255"/>
                </a:lnTo>
                <a:lnTo>
                  <a:pt x="2496" y="272"/>
                </a:lnTo>
                <a:lnTo>
                  <a:pt x="2497" y="272"/>
                </a:lnTo>
                <a:lnTo>
                  <a:pt x="2497" y="238"/>
                </a:lnTo>
                <a:lnTo>
                  <a:pt x="2498" y="238"/>
                </a:lnTo>
                <a:lnTo>
                  <a:pt x="2499" y="221"/>
                </a:lnTo>
                <a:lnTo>
                  <a:pt x="2499" y="221"/>
                </a:lnTo>
                <a:lnTo>
                  <a:pt x="2500" y="221"/>
                </a:lnTo>
                <a:lnTo>
                  <a:pt x="2500" y="221"/>
                </a:lnTo>
                <a:lnTo>
                  <a:pt x="2501" y="204"/>
                </a:lnTo>
                <a:lnTo>
                  <a:pt x="2502" y="204"/>
                </a:lnTo>
                <a:lnTo>
                  <a:pt x="2502" y="204"/>
                </a:lnTo>
                <a:lnTo>
                  <a:pt x="2503" y="221"/>
                </a:lnTo>
                <a:lnTo>
                  <a:pt x="2503" y="221"/>
                </a:lnTo>
                <a:lnTo>
                  <a:pt x="2504" y="221"/>
                </a:lnTo>
                <a:lnTo>
                  <a:pt x="2505" y="221"/>
                </a:lnTo>
                <a:lnTo>
                  <a:pt x="2505" y="221"/>
                </a:lnTo>
                <a:lnTo>
                  <a:pt x="2506" y="204"/>
                </a:lnTo>
                <a:lnTo>
                  <a:pt x="2506" y="221"/>
                </a:lnTo>
                <a:lnTo>
                  <a:pt x="2507" y="221"/>
                </a:lnTo>
                <a:lnTo>
                  <a:pt x="2507" y="187"/>
                </a:lnTo>
                <a:lnTo>
                  <a:pt x="2508" y="170"/>
                </a:lnTo>
                <a:lnTo>
                  <a:pt x="2509" y="204"/>
                </a:lnTo>
                <a:lnTo>
                  <a:pt x="2509" y="187"/>
                </a:lnTo>
                <a:lnTo>
                  <a:pt x="2510" y="68"/>
                </a:lnTo>
                <a:lnTo>
                  <a:pt x="2510" y="17"/>
                </a:lnTo>
                <a:lnTo>
                  <a:pt x="2511" y="51"/>
                </a:lnTo>
                <a:lnTo>
                  <a:pt x="2511" y="136"/>
                </a:lnTo>
                <a:lnTo>
                  <a:pt x="2512" y="289"/>
                </a:lnTo>
                <a:lnTo>
                  <a:pt x="2513" y="374"/>
                </a:lnTo>
                <a:lnTo>
                  <a:pt x="2513" y="340"/>
                </a:lnTo>
                <a:lnTo>
                  <a:pt x="2514" y="306"/>
                </a:lnTo>
                <a:lnTo>
                  <a:pt x="2514" y="289"/>
                </a:lnTo>
                <a:lnTo>
                  <a:pt x="2515" y="358"/>
                </a:lnTo>
                <a:lnTo>
                  <a:pt x="2515" y="391"/>
                </a:lnTo>
                <a:lnTo>
                  <a:pt x="2516" y="374"/>
                </a:lnTo>
                <a:lnTo>
                  <a:pt x="2516" y="358"/>
                </a:lnTo>
                <a:lnTo>
                  <a:pt x="2517" y="340"/>
                </a:lnTo>
                <a:lnTo>
                  <a:pt x="2518" y="306"/>
                </a:lnTo>
                <a:lnTo>
                  <a:pt x="2518" y="289"/>
                </a:lnTo>
                <a:lnTo>
                  <a:pt x="2519" y="272"/>
                </a:lnTo>
                <a:lnTo>
                  <a:pt x="2519" y="272"/>
                </a:lnTo>
                <a:lnTo>
                  <a:pt x="2520" y="255"/>
                </a:lnTo>
                <a:lnTo>
                  <a:pt x="2520" y="221"/>
                </a:lnTo>
                <a:lnTo>
                  <a:pt x="2521" y="204"/>
                </a:lnTo>
                <a:lnTo>
                  <a:pt x="2522" y="187"/>
                </a:lnTo>
                <a:lnTo>
                  <a:pt x="2522" y="170"/>
                </a:lnTo>
                <a:lnTo>
                  <a:pt x="2523" y="153"/>
                </a:lnTo>
                <a:lnTo>
                  <a:pt x="2523" y="153"/>
                </a:lnTo>
                <a:lnTo>
                  <a:pt x="2524" y="170"/>
                </a:lnTo>
                <a:lnTo>
                  <a:pt x="2524" y="187"/>
                </a:lnTo>
                <a:lnTo>
                  <a:pt x="2525" y="204"/>
                </a:lnTo>
                <a:lnTo>
                  <a:pt x="2526" y="204"/>
                </a:lnTo>
                <a:lnTo>
                  <a:pt x="2526" y="221"/>
                </a:lnTo>
                <a:lnTo>
                  <a:pt x="2527" y="238"/>
                </a:lnTo>
                <a:lnTo>
                  <a:pt x="2527" y="238"/>
                </a:lnTo>
                <a:lnTo>
                  <a:pt x="2528" y="238"/>
                </a:lnTo>
                <a:lnTo>
                  <a:pt x="2528" y="238"/>
                </a:lnTo>
                <a:lnTo>
                  <a:pt x="2529" y="238"/>
                </a:lnTo>
                <a:lnTo>
                  <a:pt x="2530" y="221"/>
                </a:lnTo>
                <a:lnTo>
                  <a:pt x="2530" y="204"/>
                </a:lnTo>
                <a:lnTo>
                  <a:pt x="2531" y="170"/>
                </a:lnTo>
                <a:lnTo>
                  <a:pt x="2531" y="221"/>
                </a:lnTo>
                <a:lnTo>
                  <a:pt x="2532" y="221"/>
                </a:lnTo>
                <a:lnTo>
                  <a:pt x="2532" y="255"/>
                </a:lnTo>
                <a:lnTo>
                  <a:pt x="2533" y="255"/>
                </a:lnTo>
                <a:lnTo>
                  <a:pt x="2533" y="153"/>
                </a:lnTo>
                <a:lnTo>
                  <a:pt x="2534" y="204"/>
                </a:lnTo>
                <a:lnTo>
                  <a:pt x="2535" y="289"/>
                </a:lnTo>
                <a:lnTo>
                  <a:pt x="2536" y="323"/>
                </a:lnTo>
                <a:lnTo>
                  <a:pt x="2536" y="306"/>
                </a:lnTo>
                <a:lnTo>
                  <a:pt x="2537" y="289"/>
                </a:lnTo>
                <a:lnTo>
                  <a:pt x="2537" y="340"/>
                </a:lnTo>
                <a:lnTo>
                  <a:pt x="2538" y="358"/>
                </a:lnTo>
                <a:lnTo>
                  <a:pt x="2538" y="374"/>
                </a:lnTo>
                <a:lnTo>
                  <a:pt x="2539" y="358"/>
                </a:lnTo>
                <a:lnTo>
                  <a:pt x="2540" y="306"/>
                </a:lnTo>
                <a:lnTo>
                  <a:pt x="2540" y="238"/>
                </a:lnTo>
                <a:lnTo>
                  <a:pt x="2541" y="187"/>
                </a:lnTo>
                <a:lnTo>
                  <a:pt x="2541" y="204"/>
                </a:lnTo>
                <a:lnTo>
                  <a:pt x="2542" y="204"/>
                </a:lnTo>
                <a:lnTo>
                  <a:pt x="2542" y="204"/>
                </a:lnTo>
                <a:lnTo>
                  <a:pt x="2543" y="221"/>
                </a:lnTo>
                <a:lnTo>
                  <a:pt x="2543" y="255"/>
                </a:lnTo>
                <a:lnTo>
                  <a:pt x="2544" y="255"/>
                </a:lnTo>
                <a:lnTo>
                  <a:pt x="2545" y="255"/>
                </a:lnTo>
                <a:lnTo>
                  <a:pt x="2545" y="255"/>
                </a:lnTo>
                <a:lnTo>
                  <a:pt x="2546" y="255"/>
                </a:lnTo>
                <a:lnTo>
                  <a:pt x="2546" y="255"/>
                </a:lnTo>
                <a:lnTo>
                  <a:pt x="2547" y="255"/>
                </a:lnTo>
                <a:lnTo>
                  <a:pt x="2547" y="204"/>
                </a:lnTo>
                <a:lnTo>
                  <a:pt x="2548" y="204"/>
                </a:lnTo>
                <a:lnTo>
                  <a:pt x="2549" y="221"/>
                </a:lnTo>
                <a:lnTo>
                  <a:pt x="2549" y="255"/>
                </a:lnTo>
                <a:lnTo>
                  <a:pt x="2550" y="272"/>
                </a:lnTo>
                <a:lnTo>
                  <a:pt x="2550" y="255"/>
                </a:lnTo>
                <a:lnTo>
                  <a:pt x="2551" y="238"/>
                </a:lnTo>
                <a:lnTo>
                  <a:pt x="2551" y="238"/>
                </a:lnTo>
                <a:lnTo>
                  <a:pt x="2552" y="238"/>
                </a:lnTo>
                <a:lnTo>
                  <a:pt x="2553" y="238"/>
                </a:lnTo>
                <a:lnTo>
                  <a:pt x="2553" y="238"/>
                </a:lnTo>
                <a:lnTo>
                  <a:pt x="2554" y="204"/>
                </a:lnTo>
                <a:lnTo>
                  <a:pt x="2554" y="187"/>
                </a:lnTo>
                <a:lnTo>
                  <a:pt x="2555" y="187"/>
                </a:lnTo>
                <a:lnTo>
                  <a:pt x="2555" y="85"/>
                </a:lnTo>
                <a:lnTo>
                  <a:pt x="2556" y="68"/>
                </a:lnTo>
                <a:lnTo>
                  <a:pt x="2557" y="136"/>
                </a:lnTo>
                <a:lnTo>
                  <a:pt x="2557" y="238"/>
                </a:lnTo>
                <a:lnTo>
                  <a:pt x="2558" y="306"/>
                </a:lnTo>
                <a:lnTo>
                  <a:pt x="2558" y="323"/>
                </a:lnTo>
                <a:lnTo>
                  <a:pt x="2559" y="272"/>
                </a:lnTo>
                <a:lnTo>
                  <a:pt x="2559" y="255"/>
                </a:lnTo>
                <a:lnTo>
                  <a:pt x="2560" y="272"/>
                </a:lnTo>
                <a:lnTo>
                  <a:pt x="2560" y="323"/>
                </a:lnTo>
                <a:lnTo>
                  <a:pt x="2561" y="374"/>
                </a:lnTo>
                <a:lnTo>
                  <a:pt x="2562" y="340"/>
                </a:lnTo>
                <a:lnTo>
                  <a:pt x="2562" y="340"/>
                </a:lnTo>
                <a:lnTo>
                  <a:pt x="2563" y="323"/>
                </a:lnTo>
                <a:lnTo>
                  <a:pt x="2563" y="272"/>
                </a:lnTo>
                <a:lnTo>
                  <a:pt x="2564" y="221"/>
                </a:lnTo>
                <a:lnTo>
                  <a:pt x="2564" y="221"/>
                </a:lnTo>
                <a:lnTo>
                  <a:pt x="2565" y="204"/>
                </a:lnTo>
                <a:lnTo>
                  <a:pt x="2566" y="204"/>
                </a:lnTo>
                <a:lnTo>
                  <a:pt x="2566" y="187"/>
                </a:lnTo>
                <a:lnTo>
                  <a:pt x="2567" y="204"/>
                </a:lnTo>
                <a:lnTo>
                  <a:pt x="2567" y="187"/>
                </a:lnTo>
                <a:lnTo>
                  <a:pt x="2568" y="187"/>
                </a:lnTo>
                <a:lnTo>
                  <a:pt x="2569" y="187"/>
                </a:lnTo>
                <a:lnTo>
                  <a:pt x="2569" y="204"/>
                </a:lnTo>
                <a:lnTo>
                  <a:pt x="2570" y="221"/>
                </a:lnTo>
                <a:lnTo>
                  <a:pt x="2570" y="221"/>
                </a:lnTo>
                <a:lnTo>
                  <a:pt x="2571" y="221"/>
                </a:lnTo>
                <a:lnTo>
                  <a:pt x="2572" y="221"/>
                </a:lnTo>
                <a:lnTo>
                  <a:pt x="2572" y="221"/>
                </a:lnTo>
                <a:lnTo>
                  <a:pt x="2573" y="238"/>
                </a:lnTo>
                <a:lnTo>
                  <a:pt x="2573" y="221"/>
                </a:lnTo>
                <a:lnTo>
                  <a:pt x="2574" y="221"/>
                </a:lnTo>
                <a:lnTo>
                  <a:pt x="2574" y="238"/>
                </a:lnTo>
                <a:lnTo>
                  <a:pt x="2575" y="272"/>
                </a:lnTo>
                <a:lnTo>
                  <a:pt x="2576" y="255"/>
                </a:lnTo>
                <a:lnTo>
                  <a:pt x="2576" y="221"/>
                </a:lnTo>
                <a:lnTo>
                  <a:pt x="2577" y="153"/>
                </a:lnTo>
                <a:lnTo>
                  <a:pt x="2577" y="136"/>
                </a:lnTo>
                <a:lnTo>
                  <a:pt x="2578" y="170"/>
                </a:lnTo>
                <a:lnTo>
                  <a:pt x="2578" y="221"/>
                </a:lnTo>
                <a:lnTo>
                  <a:pt x="2579" y="289"/>
                </a:lnTo>
                <a:lnTo>
                  <a:pt x="2580" y="272"/>
                </a:lnTo>
                <a:lnTo>
                  <a:pt x="2580" y="238"/>
                </a:lnTo>
                <a:lnTo>
                  <a:pt x="2581" y="238"/>
                </a:lnTo>
                <a:lnTo>
                  <a:pt x="2581" y="272"/>
                </a:lnTo>
                <a:lnTo>
                  <a:pt x="2582" y="323"/>
                </a:lnTo>
                <a:lnTo>
                  <a:pt x="2582" y="323"/>
                </a:lnTo>
                <a:lnTo>
                  <a:pt x="2583" y="289"/>
                </a:lnTo>
                <a:lnTo>
                  <a:pt x="2583" y="306"/>
                </a:lnTo>
                <a:lnTo>
                  <a:pt x="2584" y="340"/>
                </a:lnTo>
                <a:lnTo>
                  <a:pt x="2585" y="340"/>
                </a:lnTo>
                <a:lnTo>
                  <a:pt x="2585" y="272"/>
                </a:lnTo>
                <a:lnTo>
                  <a:pt x="2586" y="221"/>
                </a:lnTo>
                <a:lnTo>
                  <a:pt x="2586" y="221"/>
                </a:lnTo>
                <a:lnTo>
                  <a:pt x="2587" y="204"/>
                </a:lnTo>
                <a:lnTo>
                  <a:pt x="2587" y="204"/>
                </a:lnTo>
                <a:lnTo>
                  <a:pt x="2588" y="221"/>
                </a:lnTo>
                <a:lnTo>
                  <a:pt x="2589" y="238"/>
                </a:lnTo>
                <a:lnTo>
                  <a:pt x="2589" y="255"/>
                </a:lnTo>
                <a:lnTo>
                  <a:pt x="2590" y="255"/>
                </a:lnTo>
                <a:lnTo>
                  <a:pt x="2590" y="221"/>
                </a:lnTo>
                <a:lnTo>
                  <a:pt x="2591" y="204"/>
                </a:lnTo>
                <a:lnTo>
                  <a:pt x="2591" y="221"/>
                </a:lnTo>
                <a:lnTo>
                  <a:pt x="2592" y="221"/>
                </a:lnTo>
                <a:lnTo>
                  <a:pt x="2593" y="221"/>
                </a:lnTo>
                <a:lnTo>
                  <a:pt x="2593" y="221"/>
                </a:lnTo>
                <a:lnTo>
                  <a:pt x="2594" y="204"/>
                </a:lnTo>
                <a:lnTo>
                  <a:pt x="2594" y="221"/>
                </a:lnTo>
                <a:lnTo>
                  <a:pt x="2595" y="221"/>
                </a:lnTo>
                <a:lnTo>
                  <a:pt x="2595" y="221"/>
                </a:lnTo>
                <a:lnTo>
                  <a:pt x="2596" y="221"/>
                </a:lnTo>
                <a:lnTo>
                  <a:pt x="2597" y="221"/>
                </a:lnTo>
                <a:lnTo>
                  <a:pt x="2597" y="204"/>
                </a:lnTo>
                <a:lnTo>
                  <a:pt x="2598" y="187"/>
                </a:lnTo>
                <a:lnTo>
                  <a:pt x="2598" y="187"/>
                </a:lnTo>
                <a:lnTo>
                  <a:pt x="2599" y="204"/>
                </a:lnTo>
                <a:lnTo>
                  <a:pt x="2599" y="221"/>
                </a:lnTo>
                <a:lnTo>
                  <a:pt x="2600" y="238"/>
                </a:lnTo>
                <a:lnTo>
                  <a:pt x="2600" y="238"/>
                </a:lnTo>
                <a:lnTo>
                  <a:pt x="2601" y="85"/>
                </a:lnTo>
                <a:lnTo>
                  <a:pt x="2602" y="51"/>
                </a:lnTo>
                <a:lnTo>
                  <a:pt x="2603" y="85"/>
                </a:lnTo>
                <a:lnTo>
                  <a:pt x="2603" y="153"/>
                </a:lnTo>
                <a:lnTo>
                  <a:pt x="2604" y="255"/>
                </a:lnTo>
                <a:lnTo>
                  <a:pt x="2604" y="323"/>
                </a:lnTo>
                <a:lnTo>
                  <a:pt x="2605" y="306"/>
                </a:lnTo>
                <a:lnTo>
                  <a:pt x="2605" y="204"/>
                </a:lnTo>
                <a:lnTo>
                  <a:pt x="2606" y="170"/>
                </a:lnTo>
                <a:lnTo>
                  <a:pt x="2606" y="272"/>
                </a:lnTo>
                <a:lnTo>
                  <a:pt x="2607" y="391"/>
                </a:lnTo>
                <a:lnTo>
                  <a:pt x="2608" y="409"/>
                </a:lnTo>
                <a:lnTo>
                  <a:pt x="2608" y="358"/>
                </a:lnTo>
                <a:lnTo>
                  <a:pt x="2609" y="358"/>
                </a:lnTo>
                <a:lnTo>
                  <a:pt x="2609" y="340"/>
                </a:lnTo>
                <a:lnTo>
                  <a:pt x="2610" y="323"/>
                </a:lnTo>
                <a:lnTo>
                  <a:pt x="2610" y="306"/>
                </a:lnTo>
                <a:lnTo>
                  <a:pt x="2611" y="289"/>
                </a:lnTo>
                <a:lnTo>
                  <a:pt x="2612" y="272"/>
                </a:lnTo>
                <a:lnTo>
                  <a:pt x="2612" y="238"/>
                </a:lnTo>
                <a:lnTo>
                  <a:pt x="2613" y="204"/>
                </a:lnTo>
                <a:lnTo>
                  <a:pt x="2613" y="187"/>
                </a:lnTo>
                <a:lnTo>
                  <a:pt x="2614" y="170"/>
                </a:lnTo>
                <a:lnTo>
                  <a:pt x="2614" y="153"/>
                </a:lnTo>
                <a:lnTo>
                  <a:pt x="2615" y="153"/>
                </a:lnTo>
                <a:lnTo>
                  <a:pt x="2616" y="187"/>
                </a:lnTo>
                <a:lnTo>
                  <a:pt x="2616" y="204"/>
                </a:lnTo>
                <a:lnTo>
                  <a:pt x="2617" y="238"/>
                </a:lnTo>
                <a:lnTo>
                  <a:pt x="2617" y="255"/>
                </a:lnTo>
                <a:lnTo>
                  <a:pt x="2618" y="238"/>
                </a:lnTo>
                <a:lnTo>
                  <a:pt x="2618" y="221"/>
                </a:lnTo>
                <a:lnTo>
                  <a:pt x="2619" y="238"/>
                </a:lnTo>
                <a:lnTo>
                  <a:pt x="2620" y="255"/>
                </a:lnTo>
                <a:lnTo>
                  <a:pt x="2620" y="289"/>
                </a:lnTo>
                <a:lnTo>
                  <a:pt x="2621" y="306"/>
                </a:lnTo>
                <a:lnTo>
                  <a:pt x="2621" y="306"/>
                </a:lnTo>
                <a:lnTo>
                  <a:pt x="2622" y="323"/>
                </a:lnTo>
                <a:lnTo>
                  <a:pt x="2622" y="391"/>
                </a:lnTo>
                <a:lnTo>
                  <a:pt x="2623" y="340"/>
                </a:lnTo>
                <a:lnTo>
                  <a:pt x="2623" y="170"/>
                </a:lnTo>
                <a:lnTo>
                  <a:pt x="2624" y="51"/>
                </a:lnTo>
                <a:lnTo>
                  <a:pt x="2625" y="51"/>
                </a:lnTo>
                <a:lnTo>
                  <a:pt x="2625" y="102"/>
                </a:lnTo>
                <a:lnTo>
                  <a:pt x="2626" y="187"/>
                </a:lnTo>
                <a:lnTo>
                  <a:pt x="2626" y="306"/>
                </a:lnTo>
                <a:lnTo>
                  <a:pt x="2627" y="358"/>
                </a:lnTo>
                <a:lnTo>
                  <a:pt x="2627" y="374"/>
                </a:lnTo>
                <a:lnTo>
                  <a:pt x="2628" y="358"/>
                </a:lnTo>
                <a:lnTo>
                  <a:pt x="2629" y="306"/>
                </a:lnTo>
                <a:lnTo>
                  <a:pt x="2629" y="358"/>
                </a:lnTo>
                <a:lnTo>
                  <a:pt x="2630" y="391"/>
                </a:lnTo>
                <a:lnTo>
                  <a:pt x="2630" y="374"/>
                </a:lnTo>
                <a:lnTo>
                  <a:pt x="2631" y="255"/>
                </a:lnTo>
                <a:lnTo>
                  <a:pt x="2631" y="170"/>
                </a:lnTo>
                <a:lnTo>
                  <a:pt x="2632" y="136"/>
                </a:lnTo>
                <a:lnTo>
                  <a:pt x="2633" y="170"/>
                </a:lnTo>
                <a:lnTo>
                  <a:pt x="2633" y="204"/>
                </a:lnTo>
                <a:lnTo>
                  <a:pt x="2634" y="238"/>
                </a:lnTo>
                <a:lnTo>
                  <a:pt x="2634" y="238"/>
                </a:lnTo>
                <a:lnTo>
                  <a:pt x="2635" y="221"/>
                </a:lnTo>
                <a:lnTo>
                  <a:pt x="2636" y="238"/>
                </a:lnTo>
                <a:lnTo>
                  <a:pt x="2636" y="238"/>
                </a:lnTo>
                <a:lnTo>
                  <a:pt x="2637" y="221"/>
                </a:lnTo>
                <a:lnTo>
                  <a:pt x="2637" y="204"/>
                </a:lnTo>
                <a:lnTo>
                  <a:pt x="2638" y="187"/>
                </a:lnTo>
                <a:lnTo>
                  <a:pt x="2639" y="204"/>
                </a:lnTo>
                <a:lnTo>
                  <a:pt x="2639" y="221"/>
                </a:lnTo>
                <a:lnTo>
                  <a:pt x="2640" y="221"/>
                </a:lnTo>
                <a:lnTo>
                  <a:pt x="2640" y="204"/>
                </a:lnTo>
                <a:lnTo>
                  <a:pt x="2641" y="187"/>
                </a:lnTo>
                <a:lnTo>
                  <a:pt x="2641" y="187"/>
                </a:lnTo>
                <a:lnTo>
                  <a:pt x="2642" y="204"/>
                </a:lnTo>
                <a:lnTo>
                  <a:pt x="2643" y="204"/>
                </a:lnTo>
                <a:lnTo>
                  <a:pt x="2643" y="204"/>
                </a:lnTo>
                <a:lnTo>
                  <a:pt x="2644" y="204"/>
                </a:lnTo>
                <a:lnTo>
                  <a:pt x="2644" y="187"/>
                </a:lnTo>
                <a:lnTo>
                  <a:pt x="2645" y="170"/>
                </a:lnTo>
                <a:lnTo>
                  <a:pt x="2645" y="187"/>
                </a:lnTo>
                <a:lnTo>
                  <a:pt x="2646" y="238"/>
                </a:lnTo>
                <a:lnTo>
                  <a:pt x="2647" y="221"/>
                </a:lnTo>
                <a:lnTo>
                  <a:pt x="2647" y="153"/>
                </a:lnTo>
                <a:lnTo>
                  <a:pt x="2648" y="85"/>
                </a:lnTo>
                <a:lnTo>
                  <a:pt x="2648" y="153"/>
                </a:lnTo>
                <a:lnTo>
                  <a:pt x="2649" y="238"/>
                </a:lnTo>
                <a:lnTo>
                  <a:pt x="2649" y="306"/>
                </a:lnTo>
                <a:lnTo>
                  <a:pt x="2650" y="306"/>
                </a:lnTo>
                <a:lnTo>
                  <a:pt x="2650" y="255"/>
                </a:lnTo>
                <a:lnTo>
                  <a:pt x="2651" y="255"/>
                </a:lnTo>
                <a:lnTo>
                  <a:pt x="2652" y="289"/>
                </a:lnTo>
                <a:lnTo>
                  <a:pt x="2652" y="358"/>
                </a:lnTo>
                <a:lnTo>
                  <a:pt x="2653" y="391"/>
                </a:lnTo>
                <a:lnTo>
                  <a:pt x="2653" y="391"/>
                </a:lnTo>
                <a:lnTo>
                  <a:pt x="2654" y="340"/>
                </a:lnTo>
                <a:lnTo>
                  <a:pt x="2654" y="289"/>
                </a:lnTo>
                <a:lnTo>
                  <a:pt x="2655" y="238"/>
                </a:lnTo>
                <a:lnTo>
                  <a:pt x="2656" y="221"/>
                </a:lnTo>
                <a:lnTo>
                  <a:pt x="2656" y="238"/>
                </a:lnTo>
                <a:lnTo>
                  <a:pt x="2657" y="221"/>
                </a:lnTo>
                <a:lnTo>
                  <a:pt x="2657" y="204"/>
                </a:lnTo>
                <a:lnTo>
                  <a:pt x="2658" y="204"/>
                </a:lnTo>
                <a:lnTo>
                  <a:pt x="2658" y="170"/>
                </a:lnTo>
                <a:lnTo>
                  <a:pt x="2659" y="187"/>
                </a:lnTo>
                <a:lnTo>
                  <a:pt x="2660" y="187"/>
                </a:lnTo>
                <a:lnTo>
                  <a:pt x="2660" y="204"/>
                </a:lnTo>
                <a:lnTo>
                  <a:pt x="2661" y="221"/>
                </a:lnTo>
                <a:lnTo>
                  <a:pt x="2661" y="187"/>
                </a:lnTo>
                <a:lnTo>
                  <a:pt x="2662" y="187"/>
                </a:lnTo>
                <a:lnTo>
                  <a:pt x="2662" y="204"/>
                </a:lnTo>
                <a:lnTo>
                  <a:pt x="2663" y="221"/>
                </a:lnTo>
                <a:lnTo>
                  <a:pt x="2664" y="221"/>
                </a:lnTo>
                <a:lnTo>
                  <a:pt x="2664" y="238"/>
                </a:lnTo>
                <a:lnTo>
                  <a:pt x="2665" y="255"/>
                </a:lnTo>
                <a:lnTo>
                  <a:pt x="2665" y="238"/>
                </a:lnTo>
                <a:lnTo>
                  <a:pt x="2666" y="238"/>
                </a:lnTo>
                <a:lnTo>
                  <a:pt x="2666" y="238"/>
                </a:lnTo>
                <a:lnTo>
                  <a:pt x="2667" y="204"/>
                </a:lnTo>
                <a:lnTo>
                  <a:pt x="2667" y="153"/>
                </a:lnTo>
                <a:lnTo>
                  <a:pt x="2668" y="153"/>
                </a:lnTo>
                <a:lnTo>
                  <a:pt x="2669" y="187"/>
                </a:lnTo>
                <a:lnTo>
                  <a:pt x="2670" y="187"/>
                </a:lnTo>
                <a:lnTo>
                  <a:pt x="2670" y="170"/>
                </a:lnTo>
                <a:lnTo>
                  <a:pt x="2671" y="187"/>
                </a:lnTo>
                <a:lnTo>
                  <a:pt x="2671" y="221"/>
                </a:lnTo>
                <a:lnTo>
                  <a:pt x="2672" y="255"/>
                </a:lnTo>
                <a:lnTo>
                  <a:pt x="2672" y="323"/>
                </a:lnTo>
                <a:lnTo>
                  <a:pt x="2673" y="358"/>
                </a:lnTo>
                <a:lnTo>
                  <a:pt x="2673" y="323"/>
                </a:lnTo>
                <a:lnTo>
                  <a:pt x="2674" y="323"/>
                </a:lnTo>
                <a:lnTo>
                  <a:pt x="2675" y="340"/>
                </a:lnTo>
                <a:lnTo>
                  <a:pt x="2675" y="323"/>
                </a:lnTo>
                <a:lnTo>
                  <a:pt x="2676" y="358"/>
                </a:lnTo>
                <a:lnTo>
                  <a:pt x="2676" y="391"/>
                </a:lnTo>
                <a:lnTo>
                  <a:pt x="2677" y="323"/>
                </a:lnTo>
                <a:lnTo>
                  <a:pt x="2677" y="255"/>
                </a:lnTo>
                <a:lnTo>
                  <a:pt x="2678" y="221"/>
                </a:lnTo>
                <a:lnTo>
                  <a:pt x="2679" y="187"/>
                </a:lnTo>
                <a:lnTo>
                  <a:pt x="2679" y="204"/>
                </a:lnTo>
                <a:lnTo>
                  <a:pt x="2680" y="221"/>
                </a:lnTo>
                <a:lnTo>
                  <a:pt x="2680" y="255"/>
                </a:lnTo>
                <a:lnTo>
                  <a:pt x="2681" y="289"/>
                </a:lnTo>
                <a:lnTo>
                  <a:pt x="2681" y="289"/>
                </a:lnTo>
                <a:lnTo>
                  <a:pt x="2682" y="272"/>
                </a:lnTo>
                <a:lnTo>
                  <a:pt x="2683" y="255"/>
                </a:lnTo>
                <a:lnTo>
                  <a:pt x="2683" y="238"/>
                </a:lnTo>
                <a:lnTo>
                  <a:pt x="2684" y="221"/>
                </a:lnTo>
                <a:lnTo>
                  <a:pt x="2684" y="221"/>
                </a:lnTo>
                <a:lnTo>
                  <a:pt x="2685" y="238"/>
                </a:lnTo>
                <a:lnTo>
                  <a:pt x="2685" y="255"/>
                </a:lnTo>
                <a:lnTo>
                  <a:pt x="2686" y="272"/>
                </a:lnTo>
                <a:lnTo>
                  <a:pt x="2687" y="255"/>
                </a:lnTo>
                <a:lnTo>
                  <a:pt x="2687" y="255"/>
                </a:lnTo>
                <a:lnTo>
                  <a:pt x="2688" y="238"/>
                </a:lnTo>
                <a:lnTo>
                  <a:pt x="2688" y="255"/>
                </a:lnTo>
                <a:lnTo>
                  <a:pt x="2689" y="238"/>
                </a:lnTo>
                <a:lnTo>
                  <a:pt x="2689" y="238"/>
                </a:lnTo>
                <a:lnTo>
                  <a:pt x="2690" y="238"/>
                </a:lnTo>
                <a:lnTo>
                  <a:pt x="2690" y="238"/>
                </a:lnTo>
                <a:lnTo>
                  <a:pt x="2691" y="272"/>
                </a:lnTo>
                <a:lnTo>
                  <a:pt x="2692" y="272"/>
                </a:lnTo>
                <a:lnTo>
                  <a:pt x="2692" y="221"/>
                </a:lnTo>
                <a:lnTo>
                  <a:pt x="2693" y="136"/>
                </a:lnTo>
                <a:lnTo>
                  <a:pt x="2693" y="136"/>
                </a:lnTo>
                <a:lnTo>
                  <a:pt x="2694" y="204"/>
                </a:lnTo>
                <a:lnTo>
                  <a:pt x="2694" y="221"/>
                </a:lnTo>
                <a:lnTo>
                  <a:pt x="2695" y="255"/>
                </a:lnTo>
                <a:lnTo>
                  <a:pt x="2696" y="306"/>
                </a:lnTo>
                <a:lnTo>
                  <a:pt x="2696" y="306"/>
                </a:lnTo>
                <a:lnTo>
                  <a:pt x="2697" y="255"/>
                </a:lnTo>
                <a:lnTo>
                  <a:pt x="2697" y="221"/>
                </a:lnTo>
                <a:lnTo>
                  <a:pt x="2698" y="170"/>
                </a:lnTo>
                <a:lnTo>
                  <a:pt x="2698" y="170"/>
                </a:lnTo>
                <a:lnTo>
                  <a:pt x="2699" y="204"/>
                </a:lnTo>
                <a:lnTo>
                  <a:pt x="2700" y="238"/>
                </a:lnTo>
                <a:lnTo>
                  <a:pt x="2700" y="255"/>
                </a:lnTo>
                <a:lnTo>
                  <a:pt x="2701" y="255"/>
                </a:lnTo>
                <a:lnTo>
                  <a:pt x="2702" y="272"/>
                </a:lnTo>
                <a:lnTo>
                  <a:pt x="2702" y="255"/>
                </a:lnTo>
                <a:lnTo>
                  <a:pt x="2703" y="238"/>
                </a:lnTo>
                <a:lnTo>
                  <a:pt x="2703" y="255"/>
                </a:lnTo>
                <a:lnTo>
                  <a:pt x="2704" y="272"/>
                </a:lnTo>
                <a:lnTo>
                  <a:pt x="2704" y="272"/>
                </a:lnTo>
                <a:lnTo>
                  <a:pt x="2705" y="272"/>
                </a:lnTo>
                <a:lnTo>
                  <a:pt x="2706" y="255"/>
                </a:lnTo>
                <a:lnTo>
                  <a:pt x="2706" y="238"/>
                </a:lnTo>
                <a:lnTo>
                  <a:pt x="2707" y="238"/>
                </a:lnTo>
                <a:lnTo>
                  <a:pt x="2707" y="238"/>
                </a:lnTo>
                <a:lnTo>
                  <a:pt x="2708" y="238"/>
                </a:lnTo>
                <a:lnTo>
                  <a:pt x="2708" y="221"/>
                </a:lnTo>
                <a:lnTo>
                  <a:pt x="2709" y="204"/>
                </a:lnTo>
                <a:lnTo>
                  <a:pt x="2710" y="221"/>
                </a:lnTo>
                <a:lnTo>
                  <a:pt x="2710" y="238"/>
                </a:lnTo>
                <a:lnTo>
                  <a:pt x="2711" y="255"/>
                </a:lnTo>
                <a:lnTo>
                  <a:pt x="2711" y="238"/>
                </a:lnTo>
                <a:lnTo>
                  <a:pt x="2712" y="255"/>
                </a:lnTo>
                <a:lnTo>
                  <a:pt x="2712" y="272"/>
                </a:lnTo>
                <a:lnTo>
                  <a:pt x="2713" y="255"/>
                </a:lnTo>
                <a:lnTo>
                  <a:pt x="2713" y="221"/>
                </a:lnTo>
                <a:lnTo>
                  <a:pt x="2714" y="187"/>
                </a:lnTo>
                <a:lnTo>
                  <a:pt x="2715" y="153"/>
                </a:lnTo>
                <a:lnTo>
                  <a:pt x="2715" y="153"/>
                </a:lnTo>
                <a:lnTo>
                  <a:pt x="2716" y="170"/>
                </a:lnTo>
                <a:lnTo>
                  <a:pt x="2716" y="272"/>
                </a:lnTo>
                <a:lnTo>
                  <a:pt x="2717" y="272"/>
                </a:lnTo>
                <a:lnTo>
                  <a:pt x="2717" y="255"/>
                </a:lnTo>
                <a:lnTo>
                  <a:pt x="2718" y="255"/>
                </a:lnTo>
                <a:lnTo>
                  <a:pt x="2719" y="272"/>
                </a:lnTo>
                <a:lnTo>
                  <a:pt x="2719" y="306"/>
                </a:lnTo>
                <a:lnTo>
                  <a:pt x="2720" y="289"/>
                </a:lnTo>
                <a:lnTo>
                  <a:pt x="2720" y="323"/>
                </a:lnTo>
                <a:lnTo>
                  <a:pt x="2721" y="323"/>
                </a:lnTo>
                <a:lnTo>
                  <a:pt x="2721" y="358"/>
                </a:lnTo>
                <a:lnTo>
                  <a:pt x="2722" y="358"/>
                </a:lnTo>
                <a:lnTo>
                  <a:pt x="2723" y="272"/>
                </a:lnTo>
                <a:lnTo>
                  <a:pt x="2723" y="221"/>
                </a:lnTo>
                <a:lnTo>
                  <a:pt x="2724" y="204"/>
                </a:lnTo>
                <a:lnTo>
                  <a:pt x="2724" y="204"/>
                </a:lnTo>
                <a:lnTo>
                  <a:pt x="2725" y="221"/>
                </a:lnTo>
                <a:lnTo>
                  <a:pt x="2725" y="238"/>
                </a:lnTo>
                <a:lnTo>
                  <a:pt x="2726" y="238"/>
                </a:lnTo>
                <a:lnTo>
                  <a:pt x="2727" y="238"/>
                </a:lnTo>
                <a:lnTo>
                  <a:pt x="2727" y="255"/>
                </a:lnTo>
                <a:lnTo>
                  <a:pt x="2728" y="238"/>
                </a:lnTo>
                <a:lnTo>
                  <a:pt x="2728" y="221"/>
                </a:lnTo>
                <a:lnTo>
                  <a:pt x="2729" y="204"/>
                </a:lnTo>
                <a:lnTo>
                  <a:pt x="2729" y="221"/>
                </a:lnTo>
                <a:lnTo>
                  <a:pt x="2730" y="204"/>
                </a:lnTo>
                <a:lnTo>
                  <a:pt x="2730" y="221"/>
                </a:lnTo>
                <a:lnTo>
                  <a:pt x="2731" y="221"/>
                </a:lnTo>
                <a:lnTo>
                  <a:pt x="2732" y="204"/>
                </a:lnTo>
                <a:lnTo>
                  <a:pt x="2732" y="204"/>
                </a:lnTo>
                <a:lnTo>
                  <a:pt x="2733" y="187"/>
                </a:lnTo>
                <a:lnTo>
                  <a:pt x="2733" y="170"/>
                </a:lnTo>
                <a:lnTo>
                  <a:pt x="2734" y="170"/>
                </a:lnTo>
                <a:lnTo>
                  <a:pt x="2734" y="153"/>
                </a:lnTo>
                <a:lnTo>
                  <a:pt x="2735" y="119"/>
                </a:lnTo>
                <a:lnTo>
                  <a:pt x="2736" y="119"/>
                </a:lnTo>
                <a:lnTo>
                  <a:pt x="2737" y="170"/>
                </a:lnTo>
                <a:lnTo>
                  <a:pt x="2737" y="187"/>
                </a:lnTo>
                <a:lnTo>
                  <a:pt x="2738" y="187"/>
                </a:lnTo>
                <a:lnTo>
                  <a:pt x="2738" y="187"/>
                </a:lnTo>
                <a:lnTo>
                  <a:pt x="2739" y="68"/>
                </a:lnTo>
                <a:lnTo>
                  <a:pt x="2739" y="51"/>
                </a:lnTo>
                <a:lnTo>
                  <a:pt x="2740" y="136"/>
                </a:lnTo>
                <a:lnTo>
                  <a:pt x="2740" y="221"/>
                </a:lnTo>
                <a:lnTo>
                  <a:pt x="2741" y="306"/>
                </a:lnTo>
                <a:lnTo>
                  <a:pt x="2742" y="306"/>
                </a:lnTo>
                <a:lnTo>
                  <a:pt x="2742" y="255"/>
                </a:lnTo>
                <a:lnTo>
                  <a:pt x="2743" y="272"/>
                </a:lnTo>
                <a:lnTo>
                  <a:pt x="2743" y="323"/>
                </a:lnTo>
                <a:lnTo>
                  <a:pt x="2744" y="391"/>
                </a:lnTo>
                <a:lnTo>
                  <a:pt x="2744" y="409"/>
                </a:lnTo>
                <a:lnTo>
                  <a:pt x="2745" y="426"/>
                </a:lnTo>
                <a:lnTo>
                  <a:pt x="2746" y="391"/>
                </a:lnTo>
                <a:lnTo>
                  <a:pt x="2746" y="323"/>
                </a:lnTo>
                <a:lnTo>
                  <a:pt x="2747" y="289"/>
                </a:lnTo>
                <a:lnTo>
                  <a:pt x="2747" y="289"/>
                </a:lnTo>
                <a:lnTo>
                  <a:pt x="2748" y="323"/>
                </a:lnTo>
                <a:lnTo>
                  <a:pt x="2748" y="255"/>
                </a:lnTo>
                <a:lnTo>
                  <a:pt x="2749" y="187"/>
                </a:lnTo>
                <a:lnTo>
                  <a:pt x="2750" y="170"/>
                </a:lnTo>
                <a:lnTo>
                  <a:pt x="2750" y="170"/>
                </a:lnTo>
                <a:lnTo>
                  <a:pt x="2751" y="170"/>
                </a:lnTo>
                <a:lnTo>
                  <a:pt x="2751" y="153"/>
                </a:lnTo>
                <a:lnTo>
                  <a:pt x="2752" y="136"/>
                </a:lnTo>
                <a:lnTo>
                  <a:pt x="2752" y="136"/>
                </a:lnTo>
                <a:lnTo>
                  <a:pt x="2753" y="153"/>
                </a:lnTo>
                <a:lnTo>
                  <a:pt x="2754" y="204"/>
                </a:lnTo>
                <a:lnTo>
                  <a:pt x="2754" y="221"/>
                </a:lnTo>
                <a:lnTo>
                  <a:pt x="2755" y="272"/>
                </a:lnTo>
                <a:lnTo>
                  <a:pt x="2755" y="289"/>
                </a:lnTo>
                <a:lnTo>
                  <a:pt x="2756" y="289"/>
                </a:lnTo>
                <a:lnTo>
                  <a:pt x="2756" y="289"/>
                </a:lnTo>
                <a:lnTo>
                  <a:pt x="2757" y="272"/>
                </a:lnTo>
                <a:lnTo>
                  <a:pt x="2757" y="272"/>
                </a:lnTo>
                <a:lnTo>
                  <a:pt x="2758" y="272"/>
                </a:lnTo>
                <a:lnTo>
                  <a:pt x="2759" y="323"/>
                </a:lnTo>
                <a:lnTo>
                  <a:pt x="2759" y="374"/>
                </a:lnTo>
                <a:lnTo>
                  <a:pt x="2760" y="391"/>
                </a:lnTo>
                <a:lnTo>
                  <a:pt x="2760" y="323"/>
                </a:lnTo>
                <a:lnTo>
                  <a:pt x="2761" y="170"/>
                </a:lnTo>
                <a:lnTo>
                  <a:pt x="2761" y="68"/>
                </a:lnTo>
                <a:lnTo>
                  <a:pt x="2762" y="153"/>
                </a:lnTo>
                <a:lnTo>
                  <a:pt x="2763" y="238"/>
                </a:lnTo>
                <a:lnTo>
                  <a:pt x="2763" y="340"/>
                </a:lnTo>
                <a:lnTo>
                  <a:pt x="2764" y="391"/>
                </a:lnTo>
                <a:lnTo>
                  <a:pt x="2764" y="426"/>
                </a:lnTo>
                <a:lnTo>
                  <a:pt x="2765" y="409"/>
                </a:lnTo>
                <a:lnTo>
                  <a:pt x="2765" y="306"/>
                </a:lnTo>
                <a:lnTo>
                  <a:pt x="2766" y="221"/>
                </a:lnTo>
                <a:lnTo>
                  <a:pt x="2767" y="238"/>
                </a:lnTo>
                <a:lnTo>
                  <a:pt x="2767" y="272"/>
                </a:lnTo>
                <a:lnTo>
                  <a:pt x="2768" y="272"/>
                </a:lnTo>
                <a:lnTo>
                  <a:pt x="2769" y="238"/>
                </a:lnTo>
                <a:lnTo>
                  <a:pt x="2769" y="187"/>
                </a:lnTo>
                <a:lnTo>
                  <a:pt x="2770" y="170"/>
                </a:lnTo>
                <a:lnTo>
                  <a:pt x="2770" y="187"/>
                </a:lnTo>
                <a:lnTo>
                  <a:pt x="2771" y="204"/>
                </a:lnTo>
                <a:lnTo>
                  <a:pt x="2771" y="221"/>
                </a:lnTo>
                <a:lnTo>
                  <a:pt x="2772" y="221"/>
                </a:lnTo>
                <a:lnTo>
                  <a:pt x="2773" y="204"/>
                </a:lnTo>
                <a:lnTo>
                  <a:pt x="2773" y="204"/>
                </a:lnTo>
                <a:lnTo>
                  <a:pt x="2774" y="221"/>
                </a:lnTo>
                <a:lnTo>
                  <a:pt x="2774" y="238"/>
                </a:lnTo>
                <a:lnTo>
                  <a:pt x="2775" y="238"/>
                </a:lnTo>
                <a:lnTo>
                  <a:pt x="2775" y="221"/>
                </a:lnTo>
                <a:lnTo>
                  <a:pt x="2776" y="221"/>
                </a:lnTo>
                <a:lnTo>
                  <a:pt x="2777" y="204"/>
                </a:lnTo>
                <a:lnTo>
                  <a:pt x="2777" y="204"/>
                </a:lnTo>
                <a:lnTo>
                  <a:pt x="2778" y="204"/>
                </a:lnTo>
                <a:lnTo>
                  <a:pt x="2778" y="204"/>
                </a:lnTo>
                <a:lnTo>
                  <a:pt x="2779" y="204"/>
                </a:lnTo>
                <a:lnTo>
                  <a:pt x="2779" y="221"/>
                </a:lnTo>
                <a:lnTo>
                  <a:pt x="2780" y="221"/>
                </a:lnTo>
                <a:lnTo>
                  <a:pt x="2780" y="204"/>
                </a:lnTo>
                <a:lnTo>
                  <a:pt x="2781" y="170"/>
                </a:lnTo>
                <a:lnTo>
                  <a:pt x="2782" y="153"/>
                </a:lnTo>
                <a:lnTo>
                  <a:pt x="2782" y="170"/>
                </a:lnTo>
                <a:lnTo>
                  <a:pt x="2783" y="204"/>
                </a:lnTo>
                <a:lnTo>
                  <a:pt x="2783" y="238"/>
                </a:lnTo>
                <a:lnTo>
                  <a:pt x="2784" y="204"/>
                </a:lnTo>
                <a:lnTo>
                  <a:pt x="2784" y="119"/>
                </a:lnTo>
                <a:lnTo>
                  <a:pt x="2785" y="102"/>
                </a:lnTo>
                <a:lnTo>
                  <a:pt x="2786" y="204"/>
                </a:lnTo>
                <a:lnTo>
                  <a:pt x="2786" y="272"/>
                </a:lnTo>
                <a:lnTo>
                  <a:pt x="2787" y="306"/>
                </a:lnTo>
                <a:lnTo>
                  <a:pt x="2787" y="306"/>
                </a:lnTo>
                <a:lnTo>
                  <a:pt x="2788" y="289"/>
                </a:lnTo>
                <a:lnTo>
                  <a:pt x="2788" y="272"/>
                </a:lnTo>
                <a:lnTo>
                  <a:pt x="2789" y="289"/>
                </a:lnTo>
                <a:lnTo>
                  <a:pt x="2790" y="340"/>
                </a:lnTo>
                <a:lnTo>
                  <a:pt x="2790" y="358"/>
                </a:lnTo>
                <a:lnTo>
                  <a:pt x="2791" y="358"/>
                </a:lnTo>
                <a:lnTo>
                  <a:pt x="2791" y="340"/>
                </a:lnTo>
                <a:lnTo>
                  <a:pt x="2792" y="289"/>
                </a:lnTo>
                <a:lnTo>
                  <a:pt x="2792" y="238"/>
                </a:lnTo>
                <a:lnTo>
                  <a:pt x="2793" y="238"/>
                </a:lnTo>
                <a:lnTo>
                  <a:pt x="2794" y="238"/>
                </a:lnTo>
                <a:lnTo>
                  <a:pt x="2794" y="204"/>
                </a:lnTo>
                <a:lnTo>
                  <a:pt x="2795" y="204"/>
                </a:lnTo>
                <a:lnTo>
                  <a:pt x="2795" y="187"/>
                </a:lnTo>
                <a:lnTo>
                  <a:pt x="2796" y="187"/>
                </a:lnTo>
                <a:lnTo>
                  <a:pt x="2796" y="187"/>
                </a:lnTo>
                <a:lnTo>
                  <a:pt x="2797" y="187"/>
                </a:lnTo>
                <a:lnTo>
                  <a:pt x="2797" y="187"/>
                </a:lnTo>
                <a:lnTo>
                  <a:pt x="2798" y="187"/>
                </a:lnTo>
                <a:lnTo>
                  <a:pt x="2799" y="187"/>
                </a:lnTo>
                <a:lnTo>
                  <a:pt x="2799" y="187"/>
                </a:lnTo>
                <a:lnTo>
                  <a:pt x="2800" y="187"/>
                </a:lnTo>
                <a:lnTo>
                  <a:pt x="2800" y="187"/>
                </a:lnTo>
                <a:lnTo>
                  <a:pt x="2801" y="204"/>
                </a:lnTo>
                <a:lnTo>
                  <a:pt x="2802" y="221"/>
                </a:lnTo>
                <a:lnTo>
                  <a:pt x="2802" y="238"/>
                </a:lnTo>
                <a:lnTo>
                  <a:pt x="2803" y="238"/>
                </a:lnTo>
                <a:lnTo>
                  <a:pt x="2803" y="238"/>
                </a:lnTo>
                <a:lnTo>
                  <a:pt x="2804" y="238"/>
                </a:lnTo>
                <a:lnTo>
                  <a:pt x="2805" y="255"/>
                </a:lnTo>
                <a:lnTo>
                  <a:pt x="2805" y="221"/>
                </a:lnTo>
                <a:lnTo>
                  <a:pt x="2806" y="187"/>
                </a:lnTo>
                <a:lnTo>
                  <a:pt x="2806" y="153"/>
                </a:lnTo>
                <a:lnTo>
                  <a:pt x="2807" y="221"/>
                </a:lnTo>
                <a:lnTo>
                  <a:pt x="2807" y="204"/>
                </a:lnTo>
                <a:lnTo>
                  <a:pt x="2808" y="153"/>
                </a:lnTo>
                <a:lnTo>
                  <a:pt x="2809" y="187"/>
                </a:lnTo>
                <a:lnTo>
                  <a:pt x="2809" y="238"/>
                </a:lnTo>
                <a:lnTo>
                  <a:pt x="2810" y="306"/>
                </a:lnTo>
                <a:lnTo>
                  <a:pt x="2810" y="306"/>
                </a:lnTo>
                <a:lnTo>
                  <a:pt x="2811" y="221"/>
                </a:lnTo>
                <a:lnTo>
                  <a:pt x="2811" y="238"/>
                </a:lnTo>
                <a:lnTo>
                  <a:pt x="2812" y="323"/>
                </a:lnTo>
                <a:lnTo>
                  <a:pt x="2813" y="391"/>
                </a:lnTo>
                <a:lnTo>
                  <a:pt x="2813" y="391"/>
                </a:lnTo>
                <a:lnTo>
                  <a:pt x="2814" y="374"/>
                </a:lnTo>
                <a:lnTo>
                  <a:pt x="2814" y="323"/>
                </a:lnTo>
                <a:lnTo>
                  <a:pt x="2815" y="289"/>
                </a:lnTo>
                <a:lnTo>
                  <a:pt x="2815" y="272"/>
                </a:lnTo>
                <a:lnTo>
                  <a:pt x="2816" y="255"/>
                </a:lnTo>
                <a:lnTo>
                  <a:pt x="2817" y="238"/>
                </a:lnTo>
                <a:lnTo>
                  <a:pt x="2817" y="238"/>
                </a:lnTo>
                <a:lnTo>
                  <a:pt x="2818" y="238"/>
                </a:lnTo>
                <a:lnTo>
                  <a:pt x="2818" y="238"/>
                </a:lnTo>
                <a:lnTo>
                  <a:pt x="2819" y="255"/>
                </a:lnTo>
                <a:lnTo>
                  <a:pt x="2819" y="272"/>
                </a:lnTo>
                <a:lnTo>
                  <a:pt x="2820" y="306"/>
                </a:lnTo>
                <a:lnTo>
                  <a:pt x="2820" y="306"/>
                </a:lnTo>
                <a:lnTo>
                  <a:pt x="2821" y="289"/>
                </a:lnTo>
                <a:lnTo>
                  <a:pt x="2822" y="255"/>
                </a:lnTo>
                <a:lnTo>
                  <a:pt x="2822" y="255"/>
                </a:lnTo>
                <a:lnTo>
                  <a:pt x="2823" y="255"/>
                </a:lnTo>
                <a:lnTo>
                  <a:pt x="2823" y="272"/>
                </a:lnTo>
                <a:lnTo>
                  <a:pt x="2824" y="272"/>
                </a:lnTo>
                <a:lnTo>
                  <a:pt x="2824" y="289"/>
                </a:lnTo>
                <a:lnTo>
                  <a:pt x="2825" y="272"/>
                </a:lnTo>
                <a:lnTo>
                  <a:pt x="2826" y="272"/>
                </a:lnTo>
                <a:lnTo>
                  <a:pt x="2826" y="238"/>
                </a:lnTo>
                <a:lnTo>
                  <a:pt x="2827" y="238"/>
                </a:lnTo>
                <a:lnTo>
                  <a:pt x="2827" y="255"/>
                </a:lnTo>
                <a:lnTo>
                  <a:pt x="2828" y="255"/>
                </a:lnTo>
                <a:lnTo>
                  <a:pt x="2828" y="289"/>
                </a:lnTo>
                <a:lnTo>
                  <a:pt x="2829" y="272"/>
                </a:lnTo>
                <a:lnTo>
                  <a:pt x="2830" y="204"/>
                </a:lnTo>
                <a:lnTo>
                  <a:pt x="2830" y="136"/>
                </a:lnTo>
                <a:lnTo>
                  <a:pt x="2831" y="136"/>
                </a:lnTo>
                <a:lnTo>
                  <a:pt x="2831" y="221"/>
                </a:lnTo>
                <a:lnTo>
                  <a:pt x="2832" y="289"/>
                </a:lnTo>
                <a:lnTo>
                  <a:pt x="2832" y="238"/>
                </a:lnTo>
                <a:lnTo>
                  <a:pt x="2833" y="238"/>
                </a:lnTo>
                <a:lnTo>
                  <a:pt x="2834" y="272"/>
                </a:lnTo>
                <a:lnTo>
                  <a:pt x="2834" y="289"/>
                </a:lnTo>
                <a:lnTo>
                  <a:pt x="2835" y="272"/>
                </a:lnTo>
                <a:lnTo>
                  <a:pt x="2836" y="238"/>
                </a:lnTo>
                <a:lnTo>
                  <a:pt x="2836" y="221"/>
                </a:lnTo>
                <a:lnTo>
                  <a:pt x="2837" y="238"/>
                </a:lnTo>
                <a:lnTo>
                  <a:pt x="2837" y="255"/>
                </a:lnTo>
                <a:lnTo>
                  <a:pt x="2838" y="255"/>
                </a:lnTo>
                <a:lnTo>
                  <a:pt x="2838" y="238"/>
                </a:lnTo>
                <a:lnTo>
                  <a:pt x="2839" y="255"/>
                </a:lnTo>
                <a:lnTo>
                  <a:pt x="2840" y="238"/>
                </a:lnTo>
                <a:lnTo>
                  <a:pt x="2840" y="238"/>
                </a:lnTo>
                <a:lnTo>
                  <a:pt x="2841" y="255"/>
                </a:lnTo>
                <a:lnTo>
                  <a:pt x="2841" y="255"/>
                </a:lnTo>
                <a:lnTo>
                  <a:pt x="2842" y="255"/>
                </a:lnTo>
                <a:lnTo>
                  <a:pt x="2842" y="238"/>
                </a:lnTo>
                <a:lnTo>
                  <a:pt x="2843" y="238"/>
                </a:lnTo>
                <a:lnTo>
                  <a:pt x="2844" y="238"/>
                </a:lnTo>
                <a:lnTo>
                  <a:pt x="2844" y="238"/>
                </a:lnTo>
                <a:lnTo>
                  <a:pt x="2845" y="238"/>
                </a:lnTo>
                <a:lnTo>
                  <a:pt x="2845" y="255"/>
                </a:lnTo>
                <a:lnTo>
                  <a:pt x="2846" y="255"/>
                </a:lnTo>
                <a:lnTo>
                  <a:pt x="2846" y="238"/>
                </a:lnTo>
                <a:lnTo>
                  <a:pt x="2847" y="221"/>
                </a:lnTo>
                <a:lnTo>
                  <a:pt x="2847" y="221"/>
                </a:lnTo>
                <a:lnTo>
                  <a:pt x="2848" y="204"/>
                </a:lnTo>
                <a:lnTo>
                  <a:pt x="2849" y="221"/>
                </a:lnTo>
                <a:lnTo>
                  <a:pt x="2849" y="221"/>
                </a:lnTo>
                <a:lnTo>
                  <a:pt x="2850" y="221"/>
                </a:lnTo>
                <a:lnTo>
                  <a:pt x="2850" y="238"/>
                </a:lnTo>
                <a:lnTo>
                  <a:pt x="2851" y="204"/>
                </a:lnTo>
                <a:lnTo>
                  <a:pt x="2851" y="136"/>
                </a:lnTo>
                <a:lnTo>
                  <a:pt x="2852" y="119"/>
                </a:lnTo>
                <a:lnTo>
                  <a:pt x="2853" y="187"/>
                </a:lnTo>
                <a:lnTo>
                  <a:pt x="2853" y="221"/>
                </a:lnTo>
                <a:lnTo>
                  <a:pt x="2854" y="221"/>
                </a:lnTo>
                <a:lnTo>
                  <a:pt x="2854" y="255"/>
                </a:lnTo>
                <a:lnTo>
                  <a:pt x="2855" y="289"/>
                </a:lnTo>
                <a:lnTo>
                  <a:pt x="2855" y="323"/>
                </a:lnTo>
                <a:lnTo>
                  <a:pt x="2856" y="323"/>
                </a:lnTo>
                <a:lnTo>
                  <a:pt x="2857" y="289"/>
                </a:lnTo>
                <a:lnTo>
                  <a:pt x="2857" y="289"/>
                </a:lnTo>
                <a:lnTo>
                  <a:pt x="2858" y="272"/>
                </a:lnTo>
                <a:lnTo>
                  <a:pt x="2858" y="289"/>
                </a:lnTo>
                <a:lnTo>
                  <a:pt x="2859" y="323"/>
                </a:lnTo>
                <a:lnTo>
                  <a:pt x="2859" y="323"/>
                </a:lnTo>
                <a:lnTo>
                  <a:pt x="2860" y="255"/>
                </a:lnTo>
                <a:lnTo>
                  <a:pt x="2861" y="204"/>
                </a:lnTo>
                <a:lnTo>
                  <a:pt x="2861" y="204"/>
                </a:lnTo>
                <a:lnTo>
                  <a:pt x="2862" y="204"/>
                </a:lnTo>
                <a:lnTo>
                  <a:pt x="2862" y="221"/>
                </a:lnTo>
                <a:lnTo>
                  <a:pt x="2863" y="221"/>
                </a:lnTo>
                <a:lnTo>
                  <a:pt x="2863" y="340"/>
                </a:lnTo>
                <a:lnTo>
                  <a:pt x="2864" y="323"/>
                </a:lnTo>
                <a:lnTo>
                  <a:pt x="2864" y="306"/>
                </a:lnTo>
                <a:lnTo>
                  <a:pt x="2865" y="289"/>
                </a:lnTo>
                <a:lnTo>
                  <a:pt x="2866" y="306"/>
                </a:lnTo>
                <a:lnTo>
                  <a:pt x="2866" y="340"/>
                </a:lnTo>
                <a:lnTo>
                  <a:pt x="2867" y="358"/>
                </a:lnTo>
                <a:lnTo>
                  <a:pt x="2867" y="323"/>
                </a:lnTo>
                <a:lnTo>
                  <a:pt x="2868" y="289"/>
                </a:lnTo>
                <a:lnTo>
                  <a:pt x="2869" y="255"/>
                </a:lnTo>
                <a:lnTo>
                  <a:pt x="2869" y="221"/>
                </a:lnTo>
                <a:lnTo>
                  <a:pt x="2870" y="221"/>
                </a:lnTo>
                <a:lnTo>
                  <a:pt x="2870" y="204"/>
                </a:lnTo>
                <a:lnTo>
                  <a:pt x="2871" y="204"/>
                </a:lnTo>
                <a:lnTo>
                  <a:pt x="2872" y="204"/>
                </a:lnTo>
                <a:lnTo>
                  <a:pt x="2872" y="221"/>
                </a:lnTo>
                <a:lnTo>
                  <a:pt x="2873" y="221"/>
                </a:lnTo>
                <a:lnTo>
                  <a:pt x="2873" y="221"/>
                </a:lnTo>
                <a:lnTo>
                  <a:pt x="2874" y="204"/>
                </a:lnTo>
                <a:lnTo>
                  <a:pt x="2874" y="204"/>
                </a:lnTo>
                <a:lnTo>
                  <a:pt x="2875" y="204"/>
                </a:lnTo>
                <a:lnTo>
                  <a:pt x="2876" y="204"/>
                </a:lnTo>
                <a:lnTo>
                  <a:pt x="2876" y="204"/>
                </a:lnTo>
                <a:lnTo>
                  <a:pt x="2877" y="187"/>
                </a:lnTo>
                <a:lnTo>
                  <a:pt x="2877" y="187"/>
                </a:lnTo>
                <a:lnTo>
                  <a:pt x="2878" y="187"/>
                </a:lnTo>
                <a:lnTo>
                  <a:pt x="2878" y="170"/>
                </a:lnTo>
                <a:lnTo>
                  <a:pt x="2879" y="170"/>
                </a:lnTo>
                <a:lnTo>
                  <a:pt x="2880" y="187"/>
                </a:lnTo>
                <a:lnTo>
                  <a:pt x="2880" y="187"/>
                </a:lnTo>
                <a:lnTo>
                  <a:pt x="2881" y="153"/>
                </a:lnTo>
                <a:lnTo>
                  <a:pt x="2881" y="204"/>
                </a:lnTo>
                <a:lnTo>
                  <a:pt x="2882" y="170"/>
                </a:lnTo>
                <a:lnTo>
                  <a:pt x="2882" y="85"/>
                </a:lnTo>
                <a:lnTo>
                  <a:pt x="2883" y="51"/>
                </a:lnTo>
                <a:lnTo>
                  <a:pt x="2884" y="85"/>
                </a:lnTo>
                <a:lnTo>
                  <a:pt x="2884" y="170"/>
                </a:lnTo>
                <a:lnTo>
                  <a:pt x="2885" y="272"/>
                </a:lnTo>
                <a:lnTo>
                  <a:pt x="2885" y="323"/>
                </a:lnTo>
                <a:lnTo>
                  <a:pt x="2886" y="323"/>
                </a:lnTo>
                <a:lnTo>
                  <a:pt x="2886" y="306"/>
                </a:lnTo>
                <a:lnTo>
                  <a:pt x="2887" y="289"/>
                </a:lnTo>
                <a:lnTo>
                  <a:pt x="2887" y="306"/>
                </a:lnTo>
                <a:lnTo>
                  <a:pt x="2888" y="358"/>
                </a:lnTo>
                <a:lnTo>
                  <a:pt x="2889" y="374"/>
                </a:lnTo>
                <a:lnTo>
                  <a:pt x="2889" y="391"/>
                </a:lnTo>
                <a:lnTo>
                  <a:pt x="2890" y="358"/>
                </a:lnTo>
                <a:lnTo>
                  <a:pt x="2890" y="306"/>
                </a:lnTo>
                <a:lnTo>
                  <a:pt x="2891" y="289"/>
                </a:lnTo>
                <a:lnTo>
                  <a:pt x="2891" y="289"/>
                </a:lnTo>
                <a:lnTo>
                  <a:pt x="2892" y="306"/>
                </a:lnTo>
                <a:lnTo>
                  <a:pt x="2893" y="272"/>
                </a:lnTo>
                <a:lnTo>
                  <a:pt x="2893" y="221"/>
                </a:lnTo>
                <a:lnTo>
                  <a:pt x="2894" y="204"/>
                </a:lnTo>
                <a:lnTo>
                  <a:pt x="2894" y="187"/>
                </a:lnTo>
                <a:lnTo>
                  <a:pt x="2895" y="187"/>
                </a:lnTo>
                <a:lnTo>
                  <a:pt x="2895" y="187"/>
                </a:lnTo>
                <a:lnTo>
                  <a:pt x="2896" y="204"/>
                </a:lnTo>
                <a:lnTo>
                  <a:pt x="2897" y="204"/>
                </a:lnTo>
                <a:lnTo>
                  <a:pt x="2897" y="221"/>
                </a:lnTo>
                <a:lnTo>
                  <a:pt x="2898" y="221"/>
                </a:lnTo>
                <a:lnTo>
                  <a:pt x="2898" y="238"/>
                </a:lnTo>
                <a:lnTo>
                  <a:pt x="2899" y="255"/>
                </a:lnTo>
                <a:lnTo>
                  <a:pt x="2899" y="255"/>
                </a:lnTo>
                <a:lnTo>
                  <a:pt x="2900" y="255"/>
                </a:lnTo>
                <a:lnTo>
                  <a:pt x="2901" y="238"/>
                </a:lnTo>
                <a:lnTo>
                  <a:pt x="2901" y="255"/>
                </a:lnTo>
                <a:lnTo>
                  <a:pt x="2902" y="255"/>
                </a:lnTo>
                <a:lnTo>
                  <a:pt x="2903" y="238"/>
                </a:lnTo>
                <a:lnTo>
                  <a:pt x="2903" y="221"/>
                </a:lnTo>
                <a:lnTo>
                  <a:pt x="2904" y="221"/>
                </a:lnTo>
                <a:lnTo>
                  <a:pt x="2904" y="289"/>
                </a:lnTo>
                <a:lnTo>
                  <a:pt x="2905" y="238"/>
                </a:lnTo>
                <a:lnTo>
                  <a:pt x="2905" y="153"/>
                </a:lnTo>
                <a:lnTo>
                  <a:pt x="2906" y="102"/>
                </a:lnTo>
                <a:lnTo>
                  <a:pt x="2907" y="102"/>
                </a:lnTo>
                <a:lnTo>
                  <a:pt x="2907" y="204"/>
                </a:lnTo>
                <a:lnTo>
                  <a:pt x="2908" y="255"/>
                </a:lnTo>
                <a:lnTo>
                  <a:pt x="2908" y="289"/>
                </a:lnTo>
                <a:lnTo>
                  <a:pt x="2909" y="306"/>
                </a:lnTo>
                <a:lnTo>
                  <a:pt x="2909" y="272"/>
                </a:lnTo>
                <a:lnTo>
                  <a:pt x="2910" y="255"/>
                </a:lnTo>
                <a:lnTo>
                  <a:pt x="2910" y="255"/>
                </a:lnTo>
                <a:lnTo>
                  <a:pt x="2911" y="289"/>
                </a:lnTo>
                <a:lnTo>
                  <a:pt x="2912" y="340"/>
                </a:lnTo>
                <a:lnTo>
                  <a:pt x="2912" y="358"/>
                </a:lnTo>
                <a:lnTo>
                  <a:pt x="2913" y="358"/>
                </a:lnTo>
                <a:lnTo>
                  <a:pt x="2913" y="306"/>
                </a:lnTo>
                <a:lnTo>
                  <a:pt x="2914" y="255"/>
                </a:lnTo>
                <a:lnTo>
                  <a:pt x="2914" y="238"/>
                </a:lnTo>
                <a:lnTo>
                  <a:pt x="2915" y="204"/>
                </a:lnTo>
                <a:lnTo>
                  <a:pt x="2916" y="204"/>
                </a:lnTo>
                <a:lnTo>
                  <a:pt x="2916" y="204"/>
                </a:lnTo>
                <a:lnTo>
                  <a:pt x="2917" y="204"/>
                </a:lnTo>
                <a:lnTo>
                  <a:pt x="2917" y="221"/>
                </a:lnTo>
                <a:lnTo>
                  <a:pt x="2918" y="221"/>
                </a:lnTo>
                <a:lnTo>
                  <a:pt x="2918" y="238"/>
                </a:lnTo>
                <a:lnTo>
                  <a:pt x="2919" y="238"/>
                </a:lnTo>
                <a:lnTo>
                  <a:pt x="2920" y="238"/>
                </a:lnTo>
                <a:lnTo>
                  <a:pt x="2920" y="238"/>
                </a:lnTo>
                <a:lnTo>
                  <a:pt x="2921" y="221"/>
                </a:lnTo>
                <a:lnTo>
                  <a:pt x="2921" y="204"/>
                </a:lnTo>
                <a:lnTo>
                  <a:pt x="2922" y="204"/>
                </a:lnTo>
                <a:lnTo>
                  <a:pt x="2922" y="187"/>
                </a:lnTo>
                <a:lnTo>
                  <a:pt x="2923" y="204"/>
                </a:lnTo>
                <a:lnTo>
                  <a:pt x="2924" y="187"/>
                </a:lnTo>
                <a:lnTo>
                  <a:pt x="2924" y="187"/>
                </a:lnTo>
                <a:lnTo>
                  <a:pt x="2925" y="187"/>
                </a:lnTo>
                <a:lnTo>
                  <a:pt x="2925" y="187"/>
                </a:lnTo>
                <a:lnTo>
                  <a:pt x="2926" y="204"/>
                </a:lnTo>
                <a:lnTo>
                  <a:pt x="2926" y="170"/>
                </a:lnTo>
                <a:lnTo>
                  <a:pt x="2927" y="221"/>
                </a:lnTo>
                <a:lnTo>
                  <a:pt x="2927" y="187"/>
                </a:lnTo>
                <a:lnTo>
                  <a:pt x="2928" y="102"/>
                </a:lnTo>
                <a:lnTo>
                  <a:pt x="2929" y="68"/>
                </a:lnTo>
                <a:lnTo>
                  <a:pt x="2929" y="34"/>
                </a:lnTo>
                <a:lnTo>
                  <a:pt x="2930" y="119"/>
                </a:lnTo>
                <a:lnTo>
                  <a:pt x="2930" y="221"/>
                </a:lnTo>
                <a:lnTo>
                  <a:pt x="2931" y="289"/>
                </a:lnTo>
                <a:lnTo>
                  <a:pt x="2931" y="340"/>
                </a:lnTo>
                <a:lnTo>
                  <a:pt x="2932" y="358"/>
                </a:lnTo>
                <a:lnTo>
                  <a:pt x="2933" y="323"/>
                </a:lnTo>
                <a:lnTo>
                  <a:pt x="2933" y="289"/>
                </a:lnTo>
                <a:lnTo>
                  <a:pt x="2934" y="340"/>
                </a:lnTo>
                <a:lnTo>
                  <a:pt x="2934" y="358"/>
                </a:lnTo>
                <a:lnTo>
                  <a:pt x="2935" y="391"/>
                </a:lnTo>
                <a:lnTo>
                  <a:pt x="2936" y="374"/>
                </a:lnTo>
                <a:lnTo>
                  <a:pt x="2936" y="340"/>
                </a:lnTo>
                <a:lnTo>
                  <a:pt x="2937" y="289"/>
                </a:lnTo>
                <a:lnTo>
                  <a:pt x="2937" y="289"/>
                </a:lnTo>
                <a:lnTo>
                  <a:pt x="2938" y="272"/>
                </a:lnTo>
                <a:lnTo>
                  <a:pt x="2939" y="255"/>
                </a:lnTo>
                <a:lnTo>
                  <a:pt x="2939" y="238"/>
                </a:lnTo>
                <a:lnTo>
                  <a:pt x="2940" y="204"/>
                </a:lnTo>
                <a:lnTo>
                  <a:pt x="2940" y="187"/>
                </a:lnTo>
                <a:lnTo>
                  <a:pt x="2941" y="187"/>
                </a:lnTo>
                <a:lnTo>
                  <a:pt x="2941" y="187"/>
                </a:lnTo>
                <a:lnTo>
                  <a:pt x="2942" y="204"/>
                </a:lnTo>
                <a:lnTo>
                  <a:pt x="2943" y="204"/>
                </a:lnTo>
                <a:lnTo>
                  <a:pt x="2943" y="221"/>
                </a:lnTo>
                <a:lnTo>
                  <a:pt x="2944" y="238"/>
                </a:lnTo>
                <a:lnTo>
                  <a:pt x="2944" y="238"/>
                </a:lnTo>
                <a:lnTo>
                  <a:pt x="2945" y="238"/>
                </a:lnTo>
                <a:lnTo>
                  <a:pt x="2945" y="221"/>
                </a:lnTo>
                <a:lnTo>
                  <a:pt x="2946" y="221"/>
                </a:lnTo>
                <a:lnTo>
                  <a:pt x="2947" y="221"/>
                </a:lnTo>
                <a:lnTo>
                  <a:pt x="2947" y="238"/>
                </a:lnTo>
                <a:lnTo>
                  <a:pt x="2948" y="238"/>
                </a:lnTo>
                <a:lnTo>
                  <a:pt x="2948" y="204"/>
                </a:lnTo>
                <a:lnTo>
                  <a:pt x="2949" y="170"/>
                </a:lnTo>
                <a:lnTo>
                  <a:pt x="2949" y="136"/>
                </a:lnTo>
                <a:lnTo>
                  <a:pt x="2950" y="136"/>
                </a:lnTo>
                <a:lnTo>
                  <a:pt x="2951" y="136"/>
                </a:lnTo>
                <a:lnTo>
                  <a:pt x="2951" y="102"/>
                </a:lnTo>
                <a:lnTo>
                  <a:pt x="2952" y="102"/>
                </a:lnTo>
                <a:lnTo>
                  <a:pt x="2952" y="136"/>
                </a:lnTo>
                <a:lnTo>
                  <a:pt x="2953" y="221"/>
                </a:lnTo>
                <a:lnTo>
                  <a:pt x="2953" y="289"/>
                </a:lnTo>
                <a:lnTo>
                  <a:pt x="2954" y="306"/>
                </a:lnTo>
                <a:lnTo>
                  <a:pt x="2954" y="323"/>
                </a:lnTo>
                <a:lnTo>
                  <a:pt x="2955" y="289"/>
                </a:lnTo>
                <a:lnTo>
                  <a:pt x="2956" y="289"/>
                </a:lnTo>
                <a:lnTo>
                  <a:pt x="2956" y="289"/>
                </a:lnTo>
                <a:lnTo>
                  <a:pt x="2957" y="306"/>
                </a:lnTo>
                <a:lnTo>
                  <a:pt x="2957" y="358"/>
                </a:lnTo>
                <a:lnTo>
                  <a:pt x="2958" y="374"/>
                </a:lnTo>
                <a:lnTo>
                  <a:pt x="2958" y="374"/>
                </a:lnTo>
                <a:lnTo>
                  <a:pt x="2959" y="306"/>
                </a:lnTo>
                <a:lnTo>
                  <a:pt x="2960" y="255"/>
                </a:lnTo>
                <a:lnTo>
                  <a:pt x="2960" y="238"/>
                </a:lnTo>
                <a:lnTo>
                  <a:pt x="2961" y="238"/>
                </a:lnTo>
                <a:lnTo>
                  <a:pt x="2961" y="221"/>
                </a:lnTo>
                <a:lnTo>
                  <a:pt x="2962" y="238"/>
                </a:lnTo>
                <a:lnTo>
                  <a:pt x="2962" y="238"/>
                </a:lnTo>
                <a:lnTo>
                  <a:pt x="2963" y="238"/>
                </a:lnTo>
                <a:lnTo>
                  <a:pt x="2964" y="255"/>
                </a:lnTo>
                <a:lnTo>
                  <a:pt x="2964" y="255"/>
                </a:lnTo>
                <a:lnTo>
                  <a:pt x="2965" y="272"/>
                </a:lnTo>
                <a:lnTo>
                  <a:pt x="2965" y="289"/>
                </a:lnTo>
                <a:lnTo>
                  <a:pt x="2966" y="289"/>
                </a:lnTo>
                <a:lnTo>
                  <a:pt x="2966" y="289"/>
                </a:lnTo>
                <a:lnTo>
                  <a:pt x="2967" y="289"/>
                </a:lnTo>
                <a:lnTo>
                  <a:pt x="2968" y="289"/>
                </a:lnTo>
                <a:lnTo>
                  <a:pt x="2968" y="289"/>
                </a:lnTo>
                <a:lnTo>
                  <a:pt x="2969" y="289"/>
                </a:lnTo>
                <a:lnTo>
                  <a:pt x="2970" y="289"/>
                </a:lnTo>
                <a:lnTo>
                  <a:pt x="2970" y="289"/>
                </a:lnTo>
                <a:lnTo>
                  <a:pt x="2971" y="272"/>
                </a:lnTo>
                <a:lnTo>
                  <a:pt x="2971" y="289"/>
                </a:lnTo>
                <a:lnTo>
                  <a:pt x="2972" y="306"/>
                </a:lnTo>
                <a:lnTo>
                  <a:pt x="2972" y="323"/>
                </a:lnTo>
                <a:lnTo>
                  <a:pt x="2973" y="323"/>
                </a:lnTo>
                <a:lnTo>
                  <a:pt x="2974" y="306"/>
                </a:lnTo>
                <a:lnTo>
                  <a:pt x="2974" y="255"/>
                </a:lnTo>
                <a:lnTo>
                  <a:pt x="2975" y="204"/>
                </a:lnTo>
                <a:lnTo>
                  <a:pt x="2975" y="204"/>
                </a:lnTo>
                <a:lnTo>
                  <a:pt x="2976" y="204"/>
                </a:lnTo>
                <a:lnTo>
                  <a:pt x="2976" y="187"/>
                </a:lnTo>
                <a:lnTo>
                  <a:pt x="2977" y="170"/>
                </a:lnTo>
                <a:lnTo>
                  <a:pt x="2977" y="204"/>
                </a:lnTo>
                <a:lnTo>
                  <a:pt x="2978" y="238"/>
                </a:lnTo>
                <a:lnTo>
                  <a:pt x="2979" y="255"/>
                </a:lnTo>
                <a:lnTo>
                  <a:pt x="2979" y="238"/>
                </a:lnTo>
                <a:lnTo>
                  <a:pt x="2980" y="221"/>
                </a:lnTo>
                <a:lnTo>
                  <a:pt x="2980" y="204"/>
                </a:lnTo>
                <a:lnTo>
                  <a:pt x="2981" y="204"/>
                </a:lnTo>
                <a:lnTo>
                  <a:pt x="2981" y="238"/>
                </a:lnTo>
                <a:lnTo>
                  <a:pt x="2982" y="289"/>
                </a:lnTo>
                <a:lnTo>
                  <a:pt x="2983" y="306"/>
                </a:lnTo>
                <a:lnTo>
                  <a:pt x="2983" y="289"/>
                </a:lnTo>
                <a:lnTo>
                  <a:pt x="2984" y="272"/>
                </a:lnTo>
                <a:lnTo>
                  <a:pt x="2984" y="272"/>
                </a:lnTo>
                <a:lnTo>
                  <a:pt x="2985" y="255"/>
                </a:lnTo>
                <a:lnTo>
                  <a:pt x="2985" y="255"/>
                </a:lnTo>
                <a:lnTo>
                  <a:pt x="2986" y="255"/>
                </a:lnTo>
                <a:lnTo>
                  <a:pt x="2987" y="255"/>
                </a:lnTo>
                <a:lnTo>
                  <a:pt x="2987" y="255"/>
                </a:lnTo>
                <a:lnTo>
                  <a:pt x="2988" y="255"/>
                </a:lnTo>
                <a:lnTo>
                  <a:pt x="2988" y="238"/>
                </a:lnTo>
                <a:lnTo>
                  <a:pt x="2989" y="238"/>
                </a:lnTo>
                <a:lnTo>
                  <a:pt x="2989" y="238"/>
                </a:lnTo>
                <a:lnTo>
                  <a:pt x="2990" y="238"/>
                </a:lnTo>
                <a:lnTo>
                  <a:pt x="2991" y="221"/>
                </a:lnTo>
                <a:lnTo>
                  <a:pt x="2991" y="221"/>
                </a:lnTo>
                <a:lnTo>
                  <a:pt x="2992" y="221"/>
                </a:lnTo>
                <a:lnTo>
                  <a:pt x="2992" y="221"/>
                </a:lnTo>
                <a:lnTo>
                  <a:pt x="2993" y="238"/>
                </a:lnTo>
                <a:lnTo>
                  <a:pt x="2993" y="255"/>
                </a:lnTo>
                <a:lnTo>
                  <a:pt x="2994" y="238"/>
                </a:lnTo>
                <a:lnTo>
                  <a:pt x="2994" y="187"/>
                </a:lnTo>
                <a:lnTo>
                  <a:pt x="2995" y="153"/>
                </a:lnTo>
                <a:lnTo>
                  <a:pt x="2996" y="170"/>
                </a:lnTo>
                <a:lnTo>
                  <a:pt x="2996" y="170"/>
                </a:lnTo>
                <a:lnTo>
                  <a:pt x="2997" y="119"/>
                </a:lnTo>
                <a:lnTo>
                  <a:pt x="2997" y="136"/>
                </a:lnTo>
                <a:lnTo>
                  <a:pt x="2998" y="204"/>
                </a:lnTo>
                <a:lnTo>
                  <a:pt x="2998" y="272"/>
                </a:lnTo>
                <a:lnTo>
                  <a:pt x="2999" y="306"/>
                </a:lnTo>
                <a:lnTo>
                  <a:pt x="3000" y="323"/>
                </a:lnTo>
                <a:lnTo>
                  <a:pt x="3000" y="323"/>
                </a:lnTo>
                <a:lnTo>
                  <a:pt x="3001" y="323"/>
                </a:lnTo>
                <a:lnTo>
                  <a:pt x="3002" y="306"/>
                </a:lnTo>
                <a:lnTo>
                  <a:pt x="3002" y="306"/>
                </a:lnTo>
                <a:lnTo>
                  <a:pt x="3003" y="323"/>
                </a:lnTo>
                <a:lnTo>
                  <a:pt x="3003" y="358"/>
                </a:lnTo>
                <a:lnTo>
                  <a:pt x="3004" y="340"/>
                </a:lnTo>
                <a:lnTo>
                  <a:pt x="3004" y="289"/>
                </a:lnTo>
                <a:lnTo>
                  <a:pt x="3005" y="255"/>
                </a:lnTo>
                <a:lnTo>
                  <a:pt x="3006" y="238"/>
                </a:lnTo>
                <a:lnTo>
                  <a:pt x="3006" y="221"/>
                </a:lnTo>
                <a:lnTo>
                  <a:pt x="3007" y="221"/>
                </a:lnTo>
                <a:lnTo>
                  <a:pt x="3007" y="221"/>
                </a:lnTo>
                <a:lnTo>
                  <a:pt x="3008" y="221"/>
                </a:lnTo>
                <a:lnTo>
                  <a:pt x="3008" y="221"/>
                </a:lnTo>
                <a:lnTo>
                  <a:pt x="3009" y="238"/>
                </a:lnTo>
                <a:lnTo>
                  <a:pt x="3010" y="238"/>
                </a:lnTo>
                <a:lnTo>
                  <a:pt x="3010" y="238"/>
                </a:lnTo>
                <a:lnTo>
                  <a:pt x="3011" y="238"/>
                </a:lnTo>
                <a:lnTo>
                  <a:pt x="3011" y="221"/>
                </a:lnTo>
                <a:lnTo>
                  <a:pt x="3012" y="204"/>
                </a:lnTo>
                <a:lnTo>
                  <a:pt x="3012" y="187"/>
                </a:lnTo>
                <a:lnTo>
                  <a:pt x="3013" y="187"/>
                </a:lnTo>
                <a:lnTo>
                  <a:pt x="3014" y="187"/>
                </a:lnTo>
                <a:lnTo>
                  <a:pt x="3014" y="187"/>
                </a:lnTo>
                <a:lnTo>
                  <a:pt x="3015" y="187"/>
                </a:lnTo>
                <a:lnTo>
                  <a:pt x="3015" y="170"/>
                </a:lnTo>
                <a:lnTo>
                  <a:pt x="3016" y="170"/>
                </a:lnTo>
                <a:lnTo>
                  <a:pt x="3016" y="187"/>
                </a:lnTo>
                <a:lnTo>
                  <a:pt x="3017" y="170"/>
                </a:lnTo>
                <a:lnTo>
                  <a:pt x="3017" y="153"/>
                </a:lnTo>
                <a:lnTo>
                  <a:pt x="3018" y="136"/>
                </a:lnTo>
                <a:lnTo>
                  <a:pt x="3019" y="153"/>
                </a:lnTo>
                <a:lnTo>
                  <a:pt x="3019" y="119"/>
                </a:lnTo>
                <a:lnTo>
                  <a:pt x="3020" y="68"/>
                </a:lnTo>
                <a:lnTo>
                  <a:pt x="3020" y="85"/>
                </a:lnTo>
                <a:lnTo>
                  <a:pt x="3021" y="102"/>
                </a:lnTo>
                <a:lnTo>
                  <a:pt x="3021" y="187"/>
                </a:lnTo>
                <a:lnTo>
                  <a:pt x="3022" y="289"/>
                </a:lnTo>
                <a:lnTo>
                  <a:pt x="3023" y="340"/>
                </a:lnTo>
                <a:lnTo>
                  <a:pt x="3023" y="340"/>
                </a:lnTo>
                <a:lnTo>
                  <a:pt x="3024" y="323"/>
                </a:lnTo>
                <a:lnTo>
                  <a:pt x="3024" y="306"/>
                </a:lnTo>
                <a:lnTo>
                  <a:pt x="3025" y="323"/>
                </a:lnTo>
                <a:lnTo>
                  <a:pt x="3025" y="358"/>
                </a:lnTo>
                <a:lnTo>
                  <a:pt x="3026" y="374"/>
                </a:lnTo>
                <a:lnTo>
                  <a:pt x="3027" y="374"/>
                </a:lnTo>
                <a:lnTo>
                  <a:pt x="3027" y="358"/>
                </a:lnTo>
                <a:lnTo>
                  <a:pt x="3028" y="323"/>
                </a:lnTo>
                <a:lnTo>
                  <a:pt x="3028" y="289"/>
                </a:lnTo>
                <a:lnTo>
                  <a:pt x="3029" y="272"/>
                </a:lnTo>
                <a:lnTo>
                  <a:pt x="3029" y="289"/>
                </a:lnTo>
                <a:lnTo>
                  <a:pt x="3030" y="272"/>
                </a:lnTo>
                <a:lnTo>
                  <a:pt x="3031" y="255"/>
                </a:lnTo>
                <a:lnTo>
                  <a:pt x="3031" y="238"/>
                </a:lnTo>
                <a:lnTo>
                  <a:pt x="3032" y="204"/>
                </a:lnTo>
                <a:lnTo>
                  <a:pt x="3032" y="204"/>
                </a:lnTo>
                <a:lnTo>
                  <a:pt x="3033" y="221"/>
                </a:lnTo>
                <a:lnTo>
                  <a:pt x="3033" y="221"/>
                </a:lnTo>
                <a:lnTo>
                  <a:pt x="3034" y="221"/>
                </a:lnTo>
                <a:lnTo>
                  <a:pt x="3034" y="238"/>
                </a:lnTo>
                <a:lnTo>
                  <a:pt x="3035" y="255"/>
                </a:lnTo>
                <a:lnTo>
                  <a:pt x="3036" y="255"/>
                </a:lnTo>
                <a:lnTo>
                  <a:pt x="3037" y="272"/>
                </a:lnTo>
                <a:lnTo>
                  <a:pt x="3037" y="255"/>
                </a:lnTo>
                <a:lnTo>
                  <a:pt x="3038" y="255"/>
                </a:lnTo>
                <a:lnTo>
                  <a:pt x="3038" y="255"/>
                </a:lnTo>
                <a:lnTo>
                  <a:pt x="3039" y="255"/>
                </a:lnTo>
                <a:lnTo>
                  <a:pt x="3039" y="289"/>
                </a:lnTo>
                <a:lnTo>
                  <a:pt x="3040" y="323"/>
                </a:lnTo>
                <a:lnTo>
                  <a:pt x="3041" y="340"/>
                </a:lnTo>
                <a:lnTo>
                  <a:pt x="3041" y="306"/>
                </a:lnTo>
                <a:lnTo>
                  <a:pt x="3042" y="272"/>
                </a:lnTo>
                <a:lnTo>
                  <a:pt x="3042" y="221"/>
                </a:lnTo>
                <a:lnTo>
                  <a:pt x="3043" y="136"/>
                </a:lnTo>
                <a:lnTo>
                  <a:pt x="3043" y="119"/>
                </a:lnTo>
                <a:lnTo>
                  <a:pt x="3044" y="119"/>
                </a:lnTo>
                <a:lnTo>
                  <a:pt x="3044" y="170"/>
                </a:lnTo>
                <a:lnTo>
                  <a:pt x="3045" y="238"/>
                </a:lnTo>
                <a:lnTo>
                  <a:pt x="3046" y="272"/>
                </a:lnTo>
                <a:lnTo>
                  <a:pt x="3046" y="289"/>
                </a:lnTo>
                <a:lnTo>
                  <a:pt x="3047" y="289"/>
                </a:lnTo>
                <a:lnTo>
                  <a:pt x="3047" y="255"/>
                </a:lnTo>
                <a:lnTo>
                  <a:pt x="3048" y="255"/>
                </a:lnTo>
                <a:lnTo>
                  <a:pt x="3048" y="289"/>
                </a:lnTo>
                <a:lnTo>
                  <a:pt x="3049" y="340"/>
                </a:lnTo>
                <a:lnTo>
                  <a:pt x="3050" y="358"/>
                </a:lnTo>
                <a:lnTo>
                  <a:pt x="3050" y="340"/>
                </a:lnTo>
                <a:lnTo>
                  <a:pt x="3051" y="272"/>
                </a:lnTo>
                <a:lnTo>
                  <a:pt x="3051" y="221"/>
                </a:lnTo>
                <a:lnTo>
                  <a:pt x="3052" y="221"/>
                </a:lnTo>
                <a:lnTo>
                  <a:pt x="3052" y="221"/>
                </a:lnTo>
                <a:lnTo>
                  <a:pt x="3053" y="221"/>
                </a:lnTo>
                <a:lnTo>
                  <a:pt x="3054" y="238"/>
                </a:lnTo>
                <a:lnTo>
                  <a:pt x="3054" y="238"/>
                </a:lnTo>
                <a:lnTo>
                  <a:pt x="3055" y="238"/>
                </a:lnTo>
                <a:lnTo>
                  <a:pt x="3055" y="221"/>
                </a:lnTo>
                <a:lnTo>
                  <a:pt x="3056" y="221"/>
                </a:lnTo>
                <a:lnTo>
                  <a:pt x="3056" y="204"/>
                </a:lnTo>
                <a:lnTo>
                  <a:pt x="3057" y="204"/>
                </a:lnTo>
                <a:lnTo>
                  <a:pt x="3058" y="153"/>
                </a:lnTo>
                <a:lnTo>
                  <a:pt x="3058" y="153"/>
                </a:lnTo>
                <a:lnTo>
                  <a:pt x="3059" y="170"/>
                </a:lnTo>
                <a:lnTo>
                  <a:pt x="3059" y="187"/>
                </a:lnTo>
                <a:lnTo>
                  <a:pt x="3060" y="187"/>
                </a:lnTo>
                <a:lnTo>
                  <a:pt x="3060" y="204"/>
                </a:lnTo>
                <a:lnTo>
                  <a:pt x="3061" y="204"/>
                </a:lnTo>
                <a:lnTo>
                  <a:pt x="3061" y="187"/>
                </a:lnTo>
                <a:lnTo>
                  <a:pt x="3062" y="187"/>
                </a:lnTo>
                <a:lnTo>
                  <a:pt x="3063" y="170"/>
                </a:lnTo>
                <a:lnTo>
                  <a:pt x="3063" y="170"/>
                </a:lnTo>
                <a:lnTo>
                  <a:pt x="3064" y="136"/>
                </a:lnTo>
                <a:lnTo>
                  <a:pt x="3064" y="170"/>
                </a:lnTo>
                <a:lnTo>
                  <a:pt x="3065" y="102"/>
                </a:lnTo>
                <a:lnTo>
                  <a:pt x="3065" y="102"/>
                </a:lnTo>
                <a:lnTo>
                  <a:pt x="3066" y="102"/>
                </a:lnTo>
                <a:lnTo>
                  <a:pt x="3067" y="119"/>
                </a:lnTo>
                <a:lnTo>
                  <a:pt x="3067" y="187"/>
                </a:lnTo>
                <a:lnTo>
                  <a:pt x="3068" y="272"/>
                </a:lnTo>
                <a:lnTo>
                  <a:pt x="3069" y="323"/>
                </a:lnTo>
                <a:lnTo>
                  <a:pt x="3069" y="374"/>
                </a:lnTo>
                <a:lnTo>
                  <a:pt x="3070" y="358"/>
                </a:lnTo>
                <a:lnTo>
                  <a:pt x="3070" y="323"/>
                </a:lnTo>
                <a:lnTo>
                  <a:pt x="3071" y="306"/>
                </a:lnTo>
                <a:lnTo>
                  <a:pt x="3071" y="358"/>
                </a:lnTo>
                <a:lnTo>
                  <a:pt x="3072" y="374"/>
                </a:lnTo>
                <a:lnTo>
                  <a:pt x="3073" y="391"/>
                </a:lnTo>
                <a:lnTo>
                  <a:pt x="3073" y="358"/>
                </a:lnTo>
                <a:lnTo>
                  <a:pt x="3074" y="340"/>
                </a:lnTo>
                <a:lnTo>
                  <a:pt x="3074" y="306"/>
                </a:lnTo>
                <a:lnTo>
                  <a:pt x="3075" y="272"/>
                </a:lnTo>
                <a:lnTo>
                  <a:pt x="3075" y="255"/>
                </a:lnTo>
                <a:lnTo>
                  <a:pt x="3076" y="238"/>
                </a:lnTo>
                <a:lnTo>
                  <a:pt x="3077" y="221"/>
                </a:lnTo>
                <a:lnTo>
                  <a:pt x="3077" y="204"/>
                </a:lnTo>
                <a:lnTo>
                  <a:pt x="3078" y="187"/>
                </a:lnTo>
                <a:lnTo>
                  <a:pt x="3078" y="187"/>
                </a:lnTo>
                <a:lnTo>
                  <a:pt x="3079" y="187"/>
                </a:lnTo>
                <a:lnTo>
                  <a:pt x="3079" y="204"/>
                </a:lnTo>
                <a:lnTo>
                  <a:pt x="3080" y="221"/>
                </a:lnTo>
                <a:lnTo>
                  <a:pt x="3081" y="238"/>
                </a:lnTo>
                <a:lnTo>
                  <a:pt x="3081" y="221"/>
                </a:lnTo>
                <a:lnTo>
                  <a:pt x="3082" y="238"/>
                </a:lnTo>
                <a:lnTo>
                  <a:pt x="3082" y="221"/>
                </a:lnTo>
                <a:lnTo>
                  <a:pt x="3083" y="221"/>
                </a:lnTo>
                <a:lnTo>
                  <a:pt x="3083" y="221"/>
                </a:lnTo>
                <a:lnTo>
                  <a:pt x="3084" y="238"/>
                </a:lnTo>
                <a:lnTo>
                  <a:pt x="3084" y="238"/>
                </a:lnTo>
                <a:lnTo>
                  <a:pt x="3085" y="238"/>
                </a:lnTo>
                <a:lnTo>
                  <a:pt x="3086" y="238"/>
                </a:lnTo>
                <a:lnTo>
                  <a:pt x="3086" y="187"/>
                </a:lnTo>
                <a:lnTo>
                  <a:pt x="3087" y="153"/>
                </a:lnTo>
                <a:lnTo>
                  <a:pt x="3087" y="170"/>
                </a:lnTo>
                <a:lnTo>
                  <a:pt x="3088" y="187"/>
                </a:lnTo>
                <a:lnTo>
                  <a:pt x="3088" y="119"/>
                </a:lnTo>
                <a:lnTo>
                  <a:pt x="3089" y="85"/>
                </a:lnTo>
                <a:lnTo>
                  <a:pt x="3090" y="119"/>
                </a:lnTo>
                <a:lnTo>
                  <a:pt x="3090" y="221"/>
                </a:lnTo>
                <a:lnTo>
                  <a:pt x="3091" y="289"/>
                </a:lnTo>
                <a:lnTo>
                  <a:pt x="3091" y="340"/>
                </a:lnTo>
                <a:lnTo>
                  <a:pt x="3092" y="340"/>
                </a:lnTo>
                <a:lnTo>
                  <a:pt x="3092" y="289"/>
                </a:lnTo>
                <a:lnTo>
                  <a:pt x="3093" y="289"/>
                </a:lnTo>
                <a:lnTo>
                  <a:pt x="3094" y="289"/>
                </a:lnTo>
                <a:lnTo>
                  <a:pt x="3094" y="306"/>
                </a:lnTo>
                <a:lnTo>
                  <a:pt x="3095" y="358"/>
                </a:lnTo>
                <a:lnTo>
                  <a:pt x="3095" y="374"/>
                </a:lnTo>
                <a:lnTo>
                  <a:pt x="3096" y="340"/>
                </a:lnTo>
                <a:lnTo>
                  <a:pt x="3096" y="272"/>
                </a:lnTo>
                <a:lnTo>
                  <a:pt x="3097" y="221"/>
                </a:lnTo>
                <a:lnTo>
                  <a:pt x="3098" y="221"/>
                </a:lnTo>
                <a:lnTo>
                  <a:pt x="3098" y="221"/>
                </a:lnTo>
                <a:lnTo>
                  <a:pt x="3099" y="238"/>
                </a:lnTo>
                <a:lnTo>
                  <a:pt x="3099" y="255"/>
                </a:lnTo>
                <a:lnTo>
                  <a:pt x="3100" y="238"/>
                </a:lnTo>
                <a:lnTo>
                  <a:pt x="3100" y="255"/>
                </a:lnTo>
                <a:lnTo>
                  <a:pt x="3101" y="272"/>
                </a:lnTo>
                <a:lnTo>
                  <a:pt x="3102" y="289"/>
                </a:lnTo>
                <a:lnTo>
                  <a:pt x="3102" y="289"/>
                </a:lnTo>
                <a:lnTo>
                  <a:pt x="3103" y="272"/>
                </a:lnTo>
                <a:lnTo>
                  <a:pt x="3104" y="255"/>
                </a:lnTo>
                <a:lnTo>
                  <a:pt x="3104" y="255"/>
                </a:lnTo>
                <a:lnTo>
                  <a:pt x="3105" y="255"/>
                </a:lnTo>
                <a:lnTo>
                  <a:pt x="3105" y="272"/>
                </a:lnTo>
                <a:lnTo>
                  <a:pt x="3106" y="289"/>
                </a:lnTo>
                <a:lnTo>
                  <a:pt x="3106" y="289"/>
                </a:lnTo>
                <a:lnTo>
                  <a:pt x="3107" y="272"/>
                </a:lnTo>
                <a:lnTo>
                  <a:pt x="3107" y="272"/>
                </a:lnTo>
                <a:lnTo>
                  <a:pt x="3108" y="272"/>
                </a:lnTo>
                <a:lnTo>
                  <a:pt x="3109" y="272"/>
                </a:lnTo>
                <a:lnTo>
                  <a:pt x="3109" y="306"/>
                </a:lnTo>
                <a:lnTo>
                  <a:pt x="3110" y="306"/>
                </a:lnTo>
                <a:lnTo>
                  <a:pt x="3110" y="323"/>
                </a:lnTo>
                <a:lnTo>
                  <a:pt x="3111" y="306"/>
                </a:lnTo>
                <a:lnTo>
                  <a:pt x="3111" y="255"/>
                </a:lnTo>
                <a:lnTo>
                  <a:pt x="3112" y="187"/>
                </a:lnTo>
                <a:lnTo>
                  <a:pt x="3113" y="102"/>
                </a:lnTo>
                <a:lnTo>
                  <a:pt x="3113" y="102"/>
                </a:lnTo>
                <a:lnTo>
                  <a:pt x="3114" y="153"/>
                </a:lnTo>
                <a:lnTo>
                  <a:pt x="3114" y="204"/>
                </a:lnTo>
                <a:lnTo>
                  <a:pt x="3115" y="255"/>
                </a:lnTo>
                <a:lnTo>
                  <a:pt x="3115" y="289"/>
                </a:lnTo>
                <a:lnTo>
                  <a:pt x="3116" y="306"/>
                </a:lnTo>
                <a:lnTo>
                  <a:pt x="3117" y="272"/>
                </a:lnTo>
                <a:lnTo>
                  <a:pt x="3117" y="238"/>
                </a:lnTo>
                <a:lnTo>
                  <a:pt x="3118" y="221"/>
                </a:lnTo>
                <a:lnTo>
                  <a:pt x="3118" y="238"/>
                </a:lnTo>
                <a:lnTo>
                  <a:pt x="3119" y="255"/>
                </a:lnTo>
                <a:lnTo>
                  <a:pt x="3119" y="289"/>
                </a:lnTo>
                <a:lnTo>
                  <a:pt x="3120" y="306"/>
                </a:lnTo>
                <a:lnTo>
                  <a:pt x="3121" y="272"/>
                </a:lnTo>
                <a:lnTo>
                  <a:pt x="3121" y="255"/>
                </a:lnTo>
                <a:lnTo>
                  <a:pt x="3122" y="238"/>
                </a:lnTo>
                <a:lnTo>
                  <a:pt x="3122" y="255"/>
                </a:lnTo>
                <a:lnTo>
                  <a:pt x="3123" y="289"/>
                </a:lnTo>
                <a:lnTo>
                  <a:pt x="3123" y="289"/>
                </a:lnTo>
                <a:lnTo>
                  <a:pt x="3124" y="289"/>
                </a:lnTo>
                <a:lnTo>
                  <a:pt x="3124" y="289"/>
                </a:lnTo>
                <a:lnTo>
                  <a:pt x="3125" y="272"/>
                </a:lnTo>
                <a:lnTo>
                  <a:pt x="3126" y="272"/>
                </a:lnTo>
                <a:lnTo>
                  <a:pt x="3126" y="255"/>
                </a:lnTo>
                <a:lnTo>
                  <a:pt x="3127" y="255"/>
                </a:lnTo>
                <a:lnTo>
                  <a:pt x="3127" y="238"/>
                </a:lnTo>
                <a:lnTo>
                  <a:pt x="3128" y="238"/>
                </a:lnTo>
                <a:lnTo>
                  <a:pt x="3128" y="221"/>
                </a:lnTo>
                <a:lnTo>
                  <a:pt x="3129" y="221"/>
                </a:lnTo>
                <a:lnTo>
                  <a:pt x="3130" y="221"/>
                </a:lnTo>
                <a:lnTo>
                  <a:pt x="3130" y="204"/>
                </a:lnTo>
                <a:lnTo>
                  <a:pt x="3131" y="238"/>
                </a:lnTo>
                <a:lnTo>
                  <a:pt x="3131" y="187"/>
                </a:lnTo>
                <a:lnTo>
                  <a:pt x="3132" y="136"/>
                </a:lnTo>
                <a:lnTo>
                  <a:pt x="3132" y="136"/>
                </a:lnTo>
                <a:lnTo>
                  <a:pt x="3133" y="153"/>
                </a:lnTo>
                <a:lnTo>
                  <a:pt x="3134" y="136"/>
                </a:lnTo>
                <a:lnTo>
                  <a:pt x="3134" y="102"/>
                </a:lnTo>
                <a:lnTo>
                  <a:pt x="3135" y="136"/>
                </a:lnTo>
                <a:lnTo>
                  <a:pt x="3136" y="170"/>
                </a:lnTo>
                <a:lnTo>
                  <a:pt x="3136" y="255"/>
                </a:lnTo>
                <a:lnTo>
                  <a:pt x="3137" y="289"/>
                </a:lnTo>
                <a:lnTo>
                  <a:pt x="3137" y="323"/>
                </a:lnTo>
                <a:lnTo>
                  <a:pt x="3138" y="340"/>
                </a:lnTo>
                <a:lnTo>
                  <a:pt x="3138" y="323"/>
                </a:lnTo>
                <a:lnTo>
                  <a:pt x="3139" y="306"/>
                </a:lnTo>
                <a:lnTo>
                  <a:pt x="3140" y="306"/>
                </a:lnTo>
                <a:lnTo>
                  <a:pt x="3140" y="323"/>
                </a:lnTo>
                <a:lnTo>
                  <a:pt x="3141" y="323"/>
                </a:lnTo>
                <a:lnTo>
                  <a:pt x="3141" y="323"/>
                </a:lnTo>
                <a:lnTo>
                  <a:pt x="3142" y="306"/>
                </a:lnTo>
                <a:lnTo>
                  <a:pt x="3142" y="289"/>
                </a:lnTo>
                <a:lnTo>
                  <a:pt x="3143" y="289"/>
                </a:lnTo>
                <a:lnTo>
                  <a:pt x="3144" y="272"/>
                </a:lnTo>
                <a:lnTo>
                  <a:pt x="3144" y="272"/>
                </a:lnTo>
                <a:lnTo>
                  <a:pt x="3145" y="238"/>
                </a:lnTo>
                <a:lnTo>
                  <a:pt x="3145" y="204"/>
                </a:lnTo>
                <a:lnTo>
                  <a:pt x="3146" y="204"/>
                </a:lnTo>
                <a:lnTo>
                  <a:pt x="3146" y="204"/>
                </a:lnTo>
                <a:lnTo>
                  <a:pt x="3147" y="238"/>
                </a:lnTo>
                <a:lnTo>
                  <a:pt x="3148" y="238"/>
                </a:lnTo>
                <a:lnTo>
                  <a:pt x="3148" y="221"/>
                </a:lnTo>
                <a:lnTo>
                  <a:pt x="3149" y="204"/>
                </a:lnTo>
                <a:lnTo>
                  <a:pt x="3149" y="204"/>
                </a:lnTo>
                <a:lnTo>
                  <a:pt x="3150" y="187"/>
                </a:lnTo>
                <a:lnTo>
                  <a:pt x="3150" y="187"/>
                </a:lnTo>
                <a:lnTo>
                  <a:pt x="3151" y="187"/>
                </a:lnTo>
                <a:lnTo>
                  <a:pt x="3151" y="187"/>
                </a:lnTo>
                <a:lnTo>
                  <a:pt x="3152" y="170"/>
                </a:lnTo>
                <a:lnTo>
                  <a:pt x="3153" y="153"/>
                </a:lnTo>
                <a:lnTo>
                  <a:pt x="3153" y="136"/>
                </a:lnTo>
                <a:lnTo>
                  <a:pt x="3154" y="136"/>
                </a:lnTo>
                <a:lnTo>
                  <a:pt x="3154" y="170"/>
                </a:lnTo>
                <a:lnTo>
                  <a:pt x="3155" y="136"/>
                </a:lnTo>
                <a:lnTo>
                  <a:pt x="3155" y="119"/>
                </a:lnTo>
                <a:lnTo>
                  <a:pt x="3156" y="119"/>
                </a:lnTo>
                <a:lnTo>
                  <a:pt x="3157" y="119"/>
                </a:lnTo>
                <a:lnTo>
                  <a:pt x="3157" y="68"/>
                </a:lnTo>
                <a:lnTo>
                  <a:pt x="3158" y="68"/>
                </a:lnTo>
                <a:lnTo>
                  <a:pt x="3158" y="102"/>
                </a:lnTo>
                <a:lnTo>
                  <a:pt x="3159" y="187"/>
                </a:lnTo>
                <a:lnTo>
                  <a:pt x="3159" y="255"/>
                </a:lnTo>
                <a:lnTo>
                  <a:pt x="3160" y="340"/>
                </a:lnTo>
                <a:lnTo>
                  <a:pt x="3161" y="358"/>
                </a:lnTo>
                <a:lnTo>
                  <a:pt x="3161" y="306"/>
                </a:lnTo>
                <a:lnTo>
                  <a:pt x="3162" y="306"/>
                </a:lnTo>
                <a:lnTo>
                  <a:pt x="3162" y="323"/>
                </a:lnTo>
                <a:lnTo>
                  <a:pt x="3163" y="340"/>
                </a:lnTo>
                <a:lnTo>
                  <a:pt x="3163" y="374"/>
                </a:lnTo>
                <a:lnTo>
                  <a:pt x="3164" y="391"/>
                </a:lnTo>
                <a:lnTo>
                  <a:pt x="3165" y="374"/>
                </a:lnTo>
                <a:lnTo>
                  <a:pt x="3165" y="374"/>
                </a:lnTo>
                <a:lnTo>
                  <a:pt x="3166" y="358"/>
                </a:lnTo>
                <a:lnTo>
                  <a:pt x="3166" y="306"/>
                </a:lnTo>
                <a:lnTo>
                  <a:pt x="3167" y="272"/>
                </a:lnTo>
                <a:lnTo>
                  <a:pt x="3167" y="255"/>
                </a:lnTo>
                <a:lnTo>
                  <a:pt x="3168" y="221"/>
                </a:lnTo>
                <a:lnTo>
                  <a:pt x="3169" y="204"/>
                </a:lnTo>
                <a:lnTo>
                  <a:pt x="3169" y="170"/>
                </a:lnTo>
                <a:lnTo>
                  <a:pt x="3170" y="170"/>
                </a:lnTo>
                <a:lnTo>
                  <a:pt x="3171" y="187"/>
                </a:lnTo>
                <a:lnTo>
                  <a:pt x="3171" y="187"/>
                </a:lnTo>
                <a:lnTo>
                  <a:pt x="3172" y="204"/>
                </a:lnTo>
                <a:lnTo>
                  <a:pt x="3172" y="221"/>
                </a:lnTo>
                <a:lnTo>
                  <a:pt x="3173" y="238"/>
                </a:lnTo>
                <a:lnTo>
                  <a:pt x="3173" y="255"/>
                </a:lnTo>
                <a:lnTo>
                  <a:pt x="3174" y="255"/>
                </a:lnTo>
                <a:lnTo>
                  <a:pt x="3174" y="238"/>
                </a:lnTo>
                <a:lnTo>
                  <a:pt x="3175" y="238"/>
                </a:lnTo>
                <a:lnTo>
                  <a:pt x="3176" y="238"/>
                </a:lnTo>
                <a:lnTo>
                  <a:pt x="3176" y="238"/>
                </a:lnTo>
                <a:lnTo>
                  <a:pt x="3177" y="272"/>
                </a:lnTo>
                <a:lnTo>
                  <a:pt x="3177" y="323"/>
                </a:lnTo>
                <a:lnTo>
                  <a:pt x="3178" y="340"/>
                </a:lnTo>
                <a:lnTo>
                  <a:pt x="3178" y="323"/>
                </a:lnTo>
                <a:lnTo>
                  <a:pt x="3179" y="306"/>
                </a:lnTo>
                <a:lnTo>
                  <a:pt x="3180" y="255"/>
                </a:lnTo>
                <a:lnTo>
                  <a:pt x="3180" y="187"/>
                </a:lnTo>
                <a:lnTo>
                  <a:pt x="3181" y="119"/>
                </a:lnTo>
                <a:lnTo>
                  <a:pt x="3181" y="136"/>
                </a:lnTo>
                <a:lnTo>
                  <a:pt x="3182" y="187"/>
                </a:lnTo>
                <a:lnTo>
                  <a:pt x="3182" y="238"/>
                </a:lnTo>
                <a:lnTo>
                  <a:pt x="3183" y="272"/>
                </a:lnTo>
                <a:lnTo>
                  <a:pt x="3184" y="272"/>
                </a:lnTo>
                <a:lnTo>
                  <a:pt x="3184" y="272"/>
                </a:lnTo>
                <a:lnTo>
                  <a:pt x="3185" y="255"/>
                </a:lnTo>
                <a:lnTo>
                  <a:pt x="3185" y="255"/>
                </a:lnTo>
                <a:lnTo>
                  <a:pt x="3186" y="306"/>
                </a:lnTo>
                <a:lnTo>
                  <a:pt x="3186" y="340"/>
                </a:lnTo>
                <a:lnTo>
                  <a:pt x="3187" y="340"/>
                </a:lnTo>
                <a:lnTo>
                  <a:pt x="3188" y="323"/>
                </a:lnTo>
                <a:lnTo>
                  <a:pt x="3188" y="272"/>
                </a:lnTo>
                <a:lnTo>
                  <a:pt x="3189" y="221"/>
                </a:lnTo>
                <a:lnTo>
                  <a:pt x="3189" y="238"/>
                </a:lnTo>
                <a:lnTo>
                  <a:pt x="3190" y="221"/>
                </a:lnTo>
                <a:lnTo>
                  <a:pt x="3190" y="221"/>
                </a:lnTo>
                <a:lnTo>
                  <a:pt x="3191" y="204"/>
                </a:lnTo>
                <a:lnTo>
                  <a:pt x="3191" y="204"/>
                </a:lnTo>
                <a:lnTo>
                  <a:pt x="3192" y="187"/>
                </a:lnTo>
                <a:lnTo>
                  <a:pt x="3193" y="204"/>
                </a:lnTo>
                <a:lnTo>
                  <a:pt x="3193" y="187"/>
                </a:lnTo>
                <a:lnTo>
                  <a:pt x="3194" y="187"/>
                </a:lnTo>
                <a:lnTo>
                  <a:pt x="3194" y="187"/>
                </a:lnTo>
                <a:lnTo>
                  <a:pt x="3195" y="170"/>
                </a:lnTo>
                <a:lnTo>
                  <a:pt x="3195" y="170"/>
                </a:lnTo>
                <a:lnTo>
                  <a:pt x="3196" y="170"/>
                </a:lnTo>
                <a:lnTo>
                  <a:pt x="3197" y="170"/>
                </a:lnTo>
                <a:lnTo>
                  <a:pt x="3197" y="187"/>
                </a:lnTo>
                <a:lnTo>
                  <a:pt x="3198" y="187"/>
                </a:lnTo>
                <a:lnTo>
                  <a:pt x="3198" y="187"/>
                </a:lnTo>
                <a:lnTo>
                  <a:pt x="3199" y="187"/>
                </a:lnTo>
                <a:lnTo>
                  <a:pt x="3199" y="187"/>
                </a:lnTo>
                <a:lnTo>
                  <a:pt x="3200" y="187"/>
                </a:lnTo>
                <a:lnTo>
                  <a:pt x="3201" y="187"/>
                </a:lnTo>
                <a:lnTo>
                  <a:pt x="3201" y="170"/>
                </a:lnTo>
                <a:lnTo>
                  <a:pt x="3202" y="204"/>
                </a:lnTo>
                <a:lnTo>
                  <a:pt x="3203" y="153"/>
                </a:lnTo>
                <a:lnTo>
                  <a:pt x="3203" y="119"/>
                </a:lnTo>
                <a:lnTo>
                  <a:pt x="3204" y="119"/>
                </a:lnTo>
                <a:lnTo>
                  <a:pt x="3204" y="119"/>
                </a:lnTo>
                <a:lnTo>
                  <a:pt x="3205" y="187"/>
                </a:lnTo>
                <a:lnTo>
                  <a:pt x="3205" y="255"/>
                </a:lnTo>
                <a:lnTo>
                  <a:pt x="3206" y="323"/>
                </a:lnTo>
                <a:lnTo>
                  <a:pt x="3207" y="358"/>
                </a:lnTo>
                <a:lnTo>
                  <a:pt x="3207" y="358"/>
                </a:lnTo>
                <a:lnTo>
                  <a:pt x="3208" y="323"/>
                </a:lnTo>
                <a:lnTo>
                  <a:pt x="3208" y="323"/>
                </a:lnTo>
                <a:lnTo>
                  <a:pt x="3209" y="358"/>
                </a:lnTo>
                <a:lnTo>
                  <a:pt x="3209" y="391"/>
                </a:lnTo>
                <a:lnTo>
                  <a:pt x="3210" y="391"/>
                </a:lnTo>
                <a:lnTo>
                  <a:pt x="3211" y="374"/>
                </a:lnTo>
                <a:lnTo>
                  <a:pt x="3211" y="323"/>
                </a:lnTo>
                <a:lnTo>
                  <a:pt x="3212" y="289"/>
                </a:lnTo>
                <a:lnTo>
                  <a:pt x="3212" y="289"/>
                </a:lnTo>
                <a:lnTo>
                  <a:pt x="3213" y="255"/>
                </a:lnTo>
                <a:lnTo>
                  <a:pt x="3213" y="221"/>
                </a:lnTo>
                <a:lnTo>
                  <a:pt x="3214" y="204"/>
                </a:lnTo>
                <a:lnTo>
                  <a:pt x="3214" y="187"/>
                </a:lnTo>
                <a:lnTo>
                  <a:pt x="3215" y="187"/>
                </a:lnTo>
                <a:lnTo>
                  <a:pt x="3216" y="187"/>
                </a:lnTo>
                <a:lnTo>
                  <a:pt x="3216" y="187"/>
                </a:lnTo>
                <a:lnTo>
                  <a:pt x="3217" y="204"/>
                </a:lnTo>
                <a:lnTo>
                  <a:pt x="3217" y="238"/>
                </a:lnTo>
                <a:lnTo>
                  <a:pt x="3218" y="221"/>
                </a:lnTo>
                <a:lnTo>
                  <a:pt x="3218" y="238"/>
                </a:lnTo>
                <a:lnTo>
                  <a:pt x="3219" y="221"/>
                </a:lnTo>
                <a:lnTo>
                  <a:pt x="3220" y="221"/>
                </a:lnTo>
                <a:lnTo>
                  <a:pt x="3220" y="238"/>
                </a:lnTo>
                <a:lnTo>
                  <a:pt x="3221" y="238"/>
                </a:lnTo>
                <a:lnTo>
                  <a:pt x="3221" y="221"/>
                </a:lnTo>
                <a:lnTo>
                  <a:pt x="3222" y="221"/>
                </a:lnTo>
                <a:lnTo>
                  <a:pt x="3222" y="221"/>
                </a:lnTo>
                <a:lnTo>
                  <a:pt x="3223" y="221"/>
                </a:lnTo>
                <a:lnTo>
                  <a:pt x="3224" y="153"/>
                </a:lnTo>
                <a:lnTo>
                  <a:pt x="3224" y="136"/>
                </a:lnTo>
                <a:lnTo>
                  <a:pt x="3225" y="170"/>
                </a:lnTo>
                <a:lnTo>
                  <a:pt x="3225" y="187"/>
                </a:lnTo>
                <a:lnTo>
                  <a:pt x="3226" y="153"/>
                </a:lnTo>
                <a:lnTo>
                  <a:pt x="3226" y="119"/>
                </a:lnTo>
                <a:lnTo>
                  <a:pt x="3227" y="136"/>
                </a:lnTo>
                <a:lnTo>
                  <a:pt x="3228" y="238"/>
                </a:lnTo>
                <a:lnTo>
                  <a:pt x="3228" y="289"/>
                </a:lnTo>
                <a:lnTo>
                  <a:pt x="3229" y="340"/>
                </a:lnTo>
                <a:lnTo>
                  <a:pt x="3229" y="340"/>
                </a:lnTo>
                <a:lnTo>
                  <a:pt x="3230" y="306"/>
                </a:lnTo>
                <a:lnTo>
                  <a:pt x="3230" y="272"/>
                </a:lnTo>
                <a:lnTo>
                  <a:pt x="3231" y="289"/>
                </a:lnTo>
                <a:lnTo>
                  <a:pt x="3231" y="306"/>
                </a:lnTo>
                <a:lnTo>
                  <a:pt x="3232" y="358"/>
                </a:lnTo>
                <a:lnTo>
                  <a:pt x="3233" y="358"/>
                </a:lnTo>
                <a:lnTo>
                  <a:pt x="3233" y="340"/>
                </a:lnTo>
                <a:lnTo>
                  <a:pt x="3234" y="289"/>
                </a:lnTo>
                <a:lnTo>
                  <a:pt x="3235" y="238"/>
                </a:lnTo>
                <a:lnTo>
                  <a:pt x="3235" y="238"/>
                </a:lnTo>
                <a:lnTo>
                  <a:pt x="3236" y="221"/>
                </a:lnTo>
                <a:lnTo>
                  <a:pt x="3236" y="221"/>
                </a:lnTo>
                <a:lnTo>
                  <a:pt x="3237" y="221"/>
                </a:lnTo>
                <a:lnTo>
                  <a:pt x="3238" y="238"/>
                </a:lnTo>
                <a:lnTo>
                  <a:pt x="3238" y="238"/>
                </a:lnTo>
                <a:lnTo>
                  <a:pt x="3239" y="238"/>
                </a:lnTo>
                <a:lnTo>
                  <a:pt x="3239" y="255"/>
                </a:lnTo>
                <a:lnTo>
                  <a:pt x="3240" y="272"/>
                </a:lnTo>
                <a:lnTo>
                  <a:pt x="3240" y="272"/>
                </a:lnTo>
                <a:lnTo>
                  <a:pt x="3241" y="272"/>
                </a:lnTo>
                <a:lnTo>
                  <a:pt x="3241" y="255"/>
                </a:lnTo>
                <a:lnTo>
                  <a:pt x="3242" y="255"/>
                </a:lnTo>
                <a:lnTo>
                  <a:pt x="3243" y="272"/>
                </a:lnTo>
                <a:lnTo>
                  <a:pt x="3243" y="272"/>
                </a:lnTo>
                <a:lnTo>
                  <a:pt x="3244" y="289"/>
                </a:lnTo>
                <a:lnTo>
                  <a:pt x="3244" y="272"/>
                </a:lnTo>
                <a:lnTo>
                  <a:pt x="3245" y="272"/>
                </a:lnTo>
                <a:lnTo>
                  <a:pt x="3245" y="255"/>
                </a:lnTo>
                <a:lnTo>
                  <a:pt x="3246" y="272"/>
                </a:lnTo>
                <a:lnTo>
                  <a:pt x="3247" y="289"/>
                </a:lnTo>
                <a:lnTo>
                  <a:pt x="3247" y="306"/>
                </a:lnTo>
                <a:lnTo>
                  <a:pt x="3248" y="289"/>
                </a:lnTo>
                <a:lnTo>
                  <a:pt x="3248" y="289"/>
                </a:lnTo>
                <a:lnTo>
                  <a:pt x="3249" y="255"/>
                </a:lnTo>
                <a:lnTo>
                  <a:pt x="3249" y="204"/>
                </a:lnTo>
                <a:lnTo>
                  <a:pt x="3250" y="153"/>
                </a:lnTo>
                <a:lnTo>
                  <a:pt x="3251" y="136"/>
                </a:lnTo>
                <a:lnTo>
                  <a:pt x="3251" y="136"/>
                </a:lnTo>
                <a:lnTo>
                  <a:pt x="3252" y="204"/>
                </a:lnTo>
                <a:lnTo>
                  <a:pt x="3252" y="272"/>
                </a:lnTo>
                <a:lnTo>
                  <a:pt x="3253" y="289"/>
                </a:lnTo>
                <a:lnTo>
                  <a:pt x="3253" y="289"/>
                </a:lnTo>
                <a:lnTo>
                  <a:pt x="3254" y="272"/>
                </a:lnTo>
                <a:lnTo>
                  <a:pt x="3255" y="238"/>
                </a:lnTo>
                <a:lnTo>
                  <a:pt x="3255" y="204"/>
                </a:lnTo>
                <a:lnTo>
                  <a:pt x="3256" y="221"/>
                </a:lnTo>
                <a:lnTo>
                  <a:pt x="3256" y="255"/>
                </a:lnTo>
                <a:lnTo>
                  <a:pt x="3257" y="306"/>
                </a:lnTo>
                <a:lnTo>
                  <a:pt x="3257" y="323"/>
                </a:lnTo>
                <a:lnTo>
                  <a:pt x="3258" y="306"/>
                </a:lnTo>
                <a:lnTo>
                  <a:pt x="3258" y="289"/>
                </a:lnTo>
                <a:lnTo>
                  <a:pt x="3259" y="272"/>
                </a:lnTo>
                <a:lnTo>
                  <a:pt x="3260" y="255"/>
                </a:lnTo>
                <a:lnTo>
                  <a:pt x="3260" y="272"/>
                </a:lnTo>
                <a:lnTo>
                  <a:pt x="3261" y="272"/>
                </a:lnTo>
                <a:lnTo>
                  <a:pt x="3261" y="272"/>
                </a:lnTo>
                <a:lnTo>
                  <a:pt x="3262" y="272"/>
                </a:lnTo>
                <a:lnTo>
                  <a:pt x="3262" y="255"/>
                </a:lnTo>
                <a:lnTo>
                  <a:pt x="3263" y="272"/>
                </a:lnTo>
                <a:lnTo>
                  <a:pt x="3264" y="255"/>
                </a:lnTo>
                <a:lnTo>
                  <a:pt x="3264" y="255"/>
                </a:lnTo>
                <a:lnTo>
                  <a:pt x="3265" y="255"/>
                </a:lnTo>
                <a:lnTo>
                  <a:pt x="3265" y="238"/>
                </a:lnTo>
                <a:lnTo>
                  <a:pt x="3266" y="238"/>
                </a:lnTo>
                <a:lnTo>
                  <a:pt x="3266" y="221"/>
                </a:lnTo>
                <a:lnTo>
                  <a:pt x="3267" y="221"/>
                </a:lnTo>
                <a:lnTo>
                  <a:pt x="3268" y="221"/>
                </a:lnTo>
                <a:lnTo>
                  <a:pt x="3268" y="221"/>
                </a:lnTo>
                <a:lnTo>
                  <a:pt x="3269" y="187"/>
                </a:lnTo>
                <a:lnTo>
                  <a:pt x="3270" y="153"/>
                </a:lnTo>
                <a:lnTo>
                  <a:pt x="3270" y="153"/>
                </a:lnTo>
                <a:lnTo>
                  <a:pt x="3271" y="187"/>
                </a:lnTo>
                <a:lnTo>
                  <a:pt x="3271" y="187"/>
                </a:lnTo>
                <a:lnTo>
                  <a:pt x="3272" y="136"/>
                </a:lnTo>
                <a:lnTo>
                  <a:pt x="3272" y="136"/>
                </a:lnTo>
                <a:lnTo>
                  <a:pt x="3273" y="187"/>
                </a:lnTo>
                <a:lnTo>
                  <a:pt x="3274" y="255"/>
                </a:lnTo>
                <a:lnTo>
                  <a:pt x="3274" y="289"/>
                </a:lnTo>
                <a:lnTo>
                  <a:pt x="3275" y="340"/>
                </a:lnTo>
                <a:lnTo>
                  <a:pt x="3275" y="340"/>
                </a:lnTo>
                <a:lnTo>
                  <a:pt x="3276" y="340"/>
                </a:lnTo>
                <a:lnTo>
                  <a:pt x="3276" y="306"/>
                </a:lnTo>
                <a:lnTo>
                  <a:pt x="3277" y="289"/>
                </a:lnTo>
                <a:lnTo>
                  <a:pt x="3278" y="323"/>
                </a:lnTo>
                <a:lnTo>
                  <a:pt x="3278" y="358"/>
                </a:lnTo>
                <a:lnTo>
                  <a:pt x="3279" y="358"/>
                </a:lnTo>
                <a:lnTo>
                  <a:pt x="3279" y="323"/>
                </a:lnTo>
                <a:lnTo>
                  <a:pt x="3280" y="272"/>
                </a:lnTo>
                <a:lnTo>
                  <a:pt x="3280" y="238"/>
                </a:lnTo>
                <a:lnTo>
                  <a:pt x="3281" y="221"/>
                </a:lnTo>
                <a:lnTo>
                  <a:pt x="3281" y="221"/>
                </a:lnTo>
                <a:lnTo>
                  <a:pt x="3282" y="204"/>
                </a:lnTo>
                <a:lnTo>
                  <a:pt x="3283" y="204"/>
                </a:lnTo>
                <a:lnTo>
                  <a:pt x="3283" y="204"/>
                </a:lnTo>
                <a:lnTo>
                  <a:pt x="3284" y="221"/>
                </a:lnTo>
                <a:lnTo>
                  <a:pt x="3284" y="238"/>
                </a:lnTo>
                <a:lnTo>
                  <a:pt x="3285" y="238"/>
                </a:lnTo>
                <a:lnTo>
                  <a:pt x="3285" y="255"/>
                </a:lnTo>
                <a:lnTo>
                  <a:pt x="3286" y="238"/>
                </a:lnTo>
                <a:lnTo>
                  <a:pt x="3287" y="238"/>
                </a:lnTo>
                <a:lnTo>
                  <a:pt x="3287" y="221"/>
                </a:lnTo>
                <a:lnTo>
                  <a:pt x="3288" y="204"/>
                </a:lnTo>
                <a:lnTo>
                  <a:pt x="3288" y="187"/>
                </a:lnTo>
                <a:lnTo>
                  <a:pt x="3289" y="170"/>
                </a:lnTo>
                <a:lnTo>
                  <a:pt x="3289" y="170"/>
                </a:lnTo>
                <a:lnTo>
                  <a:pt x="3290" y="153"/>
                </a:lnTo>
                <a:lnTo>
                  <a:pt x="3291" y="119"/>
                </a:lnTo>
                <a:lnTo>
                  <a:pt x="3291" y="119"/>
                </a:lnTo>
                <a:lnTo>
                  <a:pt x="3292" y="136"/>
                </a:lnTo>
                <a:lnTo>
                  <a:pt x="3292" y="136"/>
                </a:lnTo>
                <a:lnTo>
                  <a:pt x="3293" y="119"/>
                </a:lnTo>
                <a:lnTo>
                  <a:pt x="3293" y="136"/>
                </a:lnTo>
                <a:lnTo>
                  <a:pt x="3294" y="170"/>
                </a:lnTo>
                <a:lnTo>
                  <a:pt x="3295" y="119"/>
                </a:lnTo>
                <a:lnTo>
                  <a:pt x="3295" y="102"/>
                </a:lnTo>
                <a:lnTo>
                  <a:pt x="3296" y="119"/>
                </a:lnTo>
                <a:lnTo>
                  <a:pt x="3296" y="187"/>
                </a:lnTo>
                <a:lnTo>
                  <a:pt x="3297" y="289"/>
                </a:lnTo>
                <a:lnTo>
                  <a:pt x="3297" y="340"/>
                </a:lnTo>
                <a:lnTo>
                  <a:pt x="3298" y="340"/>
                </a:lnTo>
                <a:lnTo>
                  <a:pt x="3298" y="306"/>
                </a:lnTo>
                <a:lnTo>
                  <a:pt x="3299" y="289"/>
                </a:lnTo>
                <a:lnTo>
                  <a:pt x="3300" y="323"/>
                </a:lnTo>
                <a:lnTo>
                  <a:pt x="3300" y="340"/>
                </a:lnTo>
                <a:lnTo>
                  <a:pt x="3301" y="374"/>
                </a:lnTo>
                <a:lnTo>
                  <a:pt x="3302" y="374"/>
                </a:lnTo>
                <a:lnTo>
                  <a:pt x="3302" y="358"/>
                </a:lnTo>
                <a:lnTo>
                  <a:pt x="3303" y="323"/>
                </a:lnTo>
                <a:lnTo>
                  <a:pt x="3303" y="306"/>
                </a:lnTo>
                <a:lnTo>
                  <a:pt x="3304" y="306"/>
                </a:lnTo>
                <a:lnTo>
                  <a:pt x="3304" y="289"/>
                </a:lnTo>
                <a:lnTo>
                  <a:pt x="3305" y="272"/>
                </a:lnTo>
                <a:lnTo>
                  <a:pt x="3306" y="238"/>
                </a:lnTo>
                <a:lnTo>
                  <a:pt x="3306" y="204"/>
                </a:lnTo>
                <a:lnTo>
                  <a:pt x="3307" y="204"/>
                </a:lnTo>
                <a:lnTo>
                  <a:pt x="3307" y="187"/>
                </a:lnTo>
                <a:lnTo>
                  <a:pt x="3308" y="187"/>
                </a:lnTo>
                <a:lnTo>
                  <a:pt x="3308" y="187"/>
                </a:lnTo>
                <a:lnTo>
                  <a:pt x="3309" y="187"/>
                </a:lnTo>
                <a:lnTo>
                  <a:pt x="3310" y="204"/>
                </a:lnTo>
                <a:lnTo>
                  <a:pt x="3310" y="204"/>
                </a:lnTo>
                <a:lnTo>
                  <a:pt x="3311" y="221"/>
                </a:lnTo>
                <a:lnTo>
                  <a:pt x="3311" y="238"/>
                </a:lnTo>
                <a:lnTo>
                  <a:pt x="3312" y="255"/>
                </a:lnTo>
                <a:lnTo>
                  <a:pt x="3312" y="238"/>
                </a:lnTo>
                <a:lnTo>
                  <a:pt x="3313" y="255"/>
                </a:lnTo>
                <a:lnTo>
                  <a:pt x="3314" y="238"/>
                </a:lnTo>
                <a:lnTo>
                  <a:pt x="3314" y="255"/>
                </a:lnTo>
                <a:lnTo>
                  <a:pt x="3315" y="289"/>
                </a:lnTo>
                <a:lnTo>
                  <a:pt x="3315" y="289"/>
                </a:lnTo>
                <a:lnTo>
                  <a:pt x="3316" y="306"/>
                </a:lnTo>
                <a:lnTo>
                  <a:pt x="3316" y="289"/>
                </a:lnTo>
                <a:lnTo>
                  <a:pt x="3317" y="255"/>
                </a:lnTo>
                <a:lnTo>
                  <a:pt x="3318" y="204"/>
                </a:lnTo>
                <a:lnTo>
                  <a:pt x="3318" y="136"/>
                </a:lnTo>
                <a:lnTo>
                  <a:pt x="3319" y="136"/>
                </a:lnTo>
                <a:lnTo>
                  <a:pt x="3319" y="204"/>
                </a:lnTo>
                <a:lnTo>
                  <a:pt x="3320" y="238"/>
                </a:lnTo>
                <a:lnTo>
                  <a:pt x="3320" y="289"/>
                </a:lnTo>
                <a:lnTo>
                  <a:pt x="3321" y="289"/>
                </a:lnTo>
                <a:lnTo>
                  <a:pt x="3321" y="272"/>
                </a:lnTo>
                <a:lnTo>
                  <a:pt x="3322" y="272"/>
                </a:lnTo>
                <a:lnTo>
                  <a:pt x="3323" y="289"/>
                </a:lnTo>
                <a:lnTo>
                  <a:pt x="3323" y="340"/>
                </a:lnTo>
                <a:lnTo>
                  <a:pt x="3324" y="358"/>
                </a:lnTo>
                <a:lnTo>
                  <a:pt x="3324" y="340"/>
                </a:lnTo>
                <a:lnTo>
                  <a:pt x="3325" y="323"/>
                </a:lnTo>
                <a:lnTo>
                  <a:pt x="3325" y="272"/>
                </a:lnTo>
                <a:lnTo>
                  <a:pt x="3326" y="238"/>
                </a:lnTo>
                <a:lnTo>
                  <a:pt x="3327" y="204"/>
                </a:lnTo>
                <a:lnTo>
                  <a:pt x="3327" y="221"/>
                </a:lnTo>
                <a:lnTo>
                  <a:pt x="3328" y="221"/>
                </a:lnTo>
                <a:lnTo>
                  <a:pt x="3328" y="204"/>
                </a:lnTo>
                <a:lnTo>
                  <a:pt x="3329" y="204"/>
                </a:lnTo>
                <a:lnTo>
                  <a:pt x="3329" y="204"/>
                </a:lnTo>
                <a:lnTo>
                  <a:pt x="3330" y="204"/>
                </a:lnTo>
                <a:lnTo>
                  <a:pt x="3331" y="187"/>
                </a:lnTo>
                <a:lnTo>
                  <a:pt x="3331" y="204"/>
                </a:lnTo>
                <a:lnTo>
                  <a:pt x="3332" y="204"/>
                </a:lnTo>
                <a:lnTo>
                  <a:pt x="3332" y="187"/>
                </a:lnTo>
                <a:lnTo>
                  <a:pt x="3333" y="204"/>
                </a:lnTo>
                <a:lnTo>
                  <a:pt x="3333" y="204"/>
                </a:lnTo>
                <a:lnTo>
                  <a:pt x="3334" y="221"/>
                </a:lnTo>
                <a:lnTo>
                  <a:pt x="3335" y="238"/>
                </a:lnTo>
                <a:lnTo>
                  <a:pt x="3335" y="221"/>
                </a:lnTo>
                <a:lnTo>
                  <a:pt x="3336" y="204"/>
                </a:lnTo>
                <a:lnTo>
                  <a:pt x="3337" y="170"/>
                </a:lnTo>
                <a:lnTo>
                  <a:pt x="3337" y="153"/>
                </a:lnTo>
                <a:lnTo>
                  <a:pt x="3338" y="170"/>
                </a:lnTo>
                <a:lnTo>
                  <a:pt x="3338" y="170"/>
                </a:lnTo>
                <a:lnTo>
                  <a:pt x="3339" y="170"/>
                </a:lnTo>
                <a:lnTo>
                  <a:pt x="3339" y="204"/>
                </a:lnTo>
                <a:lnTo>
                  <a:pt x="3340" y="153"/>
                </a:lnTo>
                <a:lnTo>
                  <a:pt x="3341" y="102"/>
                </a:lnTo>
                <a:lnTo>
                  <a:pt x="3341" y="85"/>
                </a:lnTo>
                <a:lnTo>
                  <a:pt x="3342" y="68"/>
                </a:lnTo>
                <a:lnTo>
                  <a:pt x="3342" y="119"/>
                </a:lnTo>
                <a:lnTo>
                  <a:pt x="3343" y="187"/>
                </a:lnTo>
                <a:lnTo>
                  <a:pt x="3343" y="289"/>
                </a:lnTo>
                <a:lnTo>
                  <a:pt x="3344" y="340"/>
                </a:lnTo>
                <a:lnTo>
                  <a:pt x="3345" y="374"/>
                </a:lnTo>
                <a:lnTo>
                  <a:pt x="3345" y="374"/>
                </a:lnTo>
                <a:lnTo>
                  <a:pt x="3346" y="323"/>
                </a:lnTo>
                <a:lnTo>
                  <a:pt x="3346" y="289"/>
                </a:lnTo>
                <a:lnTo>
                  <a:pt x="3347" y="323"/>
                </a:lnTo>
                <a:lnTo>
                  <a:pt x="3347" y="358"/>
                </a:lnTo>
                <a:lnTo>
                  <a:pt x="3348" y="374"/>
                </a:lnTo>
                <a:lnTo>
                  <a:pt x="3348" y="358"/>
                </a:lnTo>
                <a:lnTo>
                  <a:pt x="3349" y="323"/>
                </a:lnTo>
                <a:lnTo>
                  <a:pt x="3350" y="289"/>
                </a:lnTo>
                <a:lnTo>
                  <a:pt x="3350" y="289"/>
                </a:lnTo>
                <a:lnTo>
                  <a:pt x="3351" y="289"/>
                </a:lnTo>
                <a:lnTo>
                  <a:pt x="3351" y="255"/>
                </a:lnTo>
                <a:lnTo>
                  <a:pt x="3352" y="238"/>
                </a:lnTo>
                <a:lnTo>
                  <a:pt x="3352" y="221"/>
                </a:lnTo>
                <a:lnTo>
                  <a:pt x="3353" y="221"/>
                </a:lnTo>
                <a:lnTo>
                  <a:pt x="3354" y="221"/>
                </a:lnTo>
                <a:lnTo>
                  <a:pt x="3354" y="221"/>
                </a:lnTo>
                <a:lnTo>
                  <a:pt x="3355" y="221"/>
                </a:lnTo>
                <a:lnTo>
                  <a:pt x="3355" y="238"/>
                </a:lnTo>
                <a:lnTo>
                  <a:pt x="3356" y="221"/>
                </a:lnTo>
                <a:lnTo>
                  <a:pt x="3356" y="221"/>
                </a:lnTo>
                <a:lnTo>
                  <a:pt x="3357" y="221"/>
                </a:lnTo>
                <a:lnTo>
                  <a:pt x="3358" y="221"/>
                </a:lnTo>
                <a:lnTo>
                  <a:pt x="3358" y="238"/>
                </a:lnTo>
                <a:lnTo>
                  <a:pt x="3359" y="238"/>
                </a:lnTo>
                <a:lnTo>
                  <a:pt x="3359" y="238"/>
                </a:lnTo>
                <a:lnTo>
                  <a:pt x="3360" y="255"/>
                </a:lnTo>
                <a:lnTo>
                  <a:pt x="3360" y="221"/>
                </a:lnTo>
                <a:lnTo>
                  <a:pt x="3361" y="187"/>
                </a:lnTo>
                <a:lnTo>
                  <a:pt x="3362" y="153"/>
                </a:lnTo>
                <a:lnTo>
                  <a:pt x="3362" y="153"/>
                </a:lnTo>
                <a:lnTo>
                  <a:pt x="3363" y="136"/>
                </a:lnTo>
                <a:lnTo>
                  <a:pt x="3363" y="102"/>
                </a:lnTo>
                <a:lnTo>
                  <a:pt x="3364" y="119"/>
                </a:lnTo>
                <a:lnTo>
                  <a:pt x="3364" y="187"/>
                </a:lnTo>
                <a:lnTo>
                  <a:pt x="3365" y="272"/>
                </a:lnTo>
                <a:lnTo>
                  <a:pt x="3365" y="323"/>
                </a:lnTo>
                <a:lnTo>
                  <a:pt x="3366" y="340"/>
                </a:lnTo>
                <a:lnTo>
                  <a:pt x="3367" y="340"/>
                </a:lnTo>
                <a:lnTo>
                  <a:pt x="3367" y="289"/>
                </a:lnTo>
                <a:lnTo>
                  <a:pt x="3368" y="289"/>
                </a:lnTo>
                <a:lnTo>
                  <a:pt x="3369" y="272"/>
                </a:lnTo>
                <a:lnTo>
                  <a:pt x="3369" y="306"/>
                </a:lnTo>
                <a:lnTo>
                  <a:pt x="3370" y="340"/>
                </a:lnTo>
                <a:lnTo>
                  <a:pt x="3370" y="340"/>
                </a:lnTo>
                <a:lnTo>
                  <a:pt x="3371" y="323"/>
                </a:lnTo>
                <a:lnTo>
                  <a:pt x="3371" y="255"/>
                </a:lnTo>
                <a:lnTo>
                  <a:pt x="3372" y="221"/>
                </a:lnTo>
                <a:lnTo>
                  <a:pt x="3373" y="221"/>
                </a:lnTo>
                <a:lnTo>
                  <a:pt x="3373" y="221"/>
                </a:lnTo>
                <a:lnTo>
                  <a:pt x="3374" y="204"/>
                </a:lnTo>
                <a:lnTo>
                  <a:pt x="3374" y="221"/>
                </a:lnTo>
                <a:lnTo>
                  <a:pt x="3375" y="238"/>
                </a:lnTo>
                <a:lnTo>
                  <a:pt x="3375" y="255"/>
                </a:lnTo>
                <a:lnTo>
                  <a:pt x="3376" y="272"/>
                </a:lnTo>
                <a:lnTo>
                  <a:pt x="3377" y="272"/>
                </a:lnTo>
                <a:lnTo>
                  <a:pt x="3377" y="272"/>
                </a:lnTo>
                <a:lnTo>
                  <a:pt x="3378" y="272"/>
                </a:lnTo>
                <a:lnTo>
                  <a:pt x="3378" y="272"/>
                </a:lnTo>
                <a:lnTo>
                  <a:pt x="3379" y="255"/>
                </a:lnTo>
                <a:lnTo>
                  <a:pt x="3379" y="255"/>
                </a:lnTo>
                <a:lnTo>
                  <a:pt x="3380" y="255"/>
                </a:lnTo>
                <a:lnTo>
                  <a:pt x="3381" y="272"/>
                </a:lnTo>
                <a:lnTo>
                  <a:pt x="3381" y="272"/>
                </a:lnTo>
                <a:lnTo>
                  <a:pt x="3382" y="272"/>
                </a:lnTo>
                <a:lnTo>
                  <a:pt x="3382" y="272"/>
                </a:lnTo>
                <a:lnTo>
                  <a:pt x="3383" y="255"/>
                </a:lnTo>
                <a:lnTo>
                  <a:pt x="3383" y="255"/>
                </a:lnTo>
                <a:lnTo>
                  <a:pt x="3384" y="221"/>
                </a:lnTo>
                <a:lnTo>
                  <a:pt x="3385" y="255"/>
                </a:lnTo>
                <a:lnTo>
                  <a:pt x="3385" y="289"/>
                </a:lnTo>
                <a:lnTo>
                  <a:pt x="3386" y="272"/>
                </a:lnTo>
                <a:lnTo>
                  <a:pt x="3386" y="221"/>
                </a:lnTo>
                <a:lnTo>
                  <a:pt x="3387" y="187"/>
                </a:lnTo>
                <a:lnTo>
                  <a:pt x="3387" y="136"/>
                </a:lnTo>
                <a:lnTo>
                  <a:pt x="3388" y="153"/>
                </a:lnTo>
                <a:lnTo>
                  <a:pt x="3388" y="187"/>
                </a:lnTo>
                <a:lnTo>
                  <a:pt x="3389" y="255"/>
                </a:lnTo>
                <a:lnTo>
                  <a:pt x="3390" y="306"/>
                </a:lnTo>
                <a:lnTo>
                  <a:pt x="3390" y="306"/>
                </a:lnTo>
                <a:lnTo>
                  <a:pt x="3391" y="289"/>
                </a:lnTo>
                <a:lnTo>
                  <a:pt x="3391" y="289"/>
                </a:lnTo>
                <a:lnTo>
                  <a:pt x="3392" y="255"/>
                </a:lnTo>
                <a:lnTo>
                  <a:pt x="3392" y="238"/>
                </a:lnTo>
                <a:lnTo>
                  <a:pt x="3393" y="238"/>
                </a:lnTo>
                <a:lnTo>
                  <a:pt x="3394" y="255"/>
                </a:lnTo>
                <a:lnTo>
                  <a:pt x="3394" y="323"/>
                </a:lnTo>
                <a:lnTo>
                  <a:pt x="3395" y="323"/>
                </a:lnTo>
                <a:lnTo>
                  <a:pt x="3395" y="323"/>
                </a:lnTo>
                <a:lnTo>
                  <a:pt x="3396" y="289"/>
                </a:lnTo>
                <a:lnTo>
                  <a:pt x="3396" y="272"/>
                </a:lnTo>
                <a:lnTo>
                  <a:pt x="3397" y="255"/>
                </a:lnTo>
                <a:lnTo>
                  <a:pt x="3398" y="272"/>
                </a:lnTo>
                <a:lnTo>
                  <a:pt x="3398" y="272"/>
                </a:lnTo>
                <a:lnTo>
                  <a:pt x="3399" y="255"/>
                </a:lnTo>
                <a:lnTo>
                  <a:pt x="3399" y="255"/>
                </a:lnTo>
                <a:lnTo>
                  <a:pt x="3400" y="255"/>
                </a:lnTo>
                <a:lnTo>
                  <a:pt x="3400" y="255"/>
                </a:lnTo>
                <a:lnTo>
                  <a:pt x="3401" y="255"/>
                </a:lnTo>
                <a:lnTo>
                  <a:pt x="3402" y="238"/>
                </a:lnTo>
                <a:lnTo>
                  <a:pt x="3402" y="221"/>
                </a:lnTo>
                <a:lnTo>
                  <a:pt x="3403" y="221"/>
                </a:lnTo>
                <a:lnTo>
                  <a:pt x="3404" y="221"/>
                </a:lnTo>
                <a:lnTo>
                  <a:pt x="3404" y="221"/>
                </a:lnTo>
                <a:lnTo>
                  <a:pt x="3405" y="221"/>
                </a:lnTo>
                <a:lnTo>
                  <a:pt x="3405" y="221"/>
                </a:lnTo>
                <a:lnTo>
                  <a:pt x="3406" y="238"/>
                </a:lnTo>
                <a:lnTo>
                  <a:pt x="3406" y="221"/>
                </a:lnTo>
                <a:lnTo>
                  <a:pt x="3407" y="153"/>
                </a:lnTo>
                <a:lnTo>
                  <a:pt x="3408" y="102"/>
                </a:lnTo>
                <a:lnTo>
                  <a:pt x="3408" y="119"/>
                </a:lnTo>
                <a:lnTo>
                  <a:pt x="3409" y="119"/>
                </a:lnTo>
                <a:lnTo>
                  <a:pt x="3409" y="85"/>
                </a:lnTo>
                <a:lnTo>
                  <a:pt x="3410" y="102"/>
                </a:lnTo>
                <a:lnTo>
                  <a:pt x="3410" y="153"/>
                </a:lnTo>
                <a:lnTo>
                  <a:pt x="3411" y="255"/>
                </a:lnTo>
                <a:lnTo>
                  <a:pt x="3411" y="289"/>
                </a:lnTo>
                <a:lnTo>
                  <a:pt x="3412" y="323"/>
                </a:lnTo>
                <a:lnTo>
                  <a:pt x="3413" y="340"/>
                </a:lnTo>
                <a:lnTo>
                  <a:pt x="3413" y="323"/>
                </a:lnTo>
                <a:lnTo>
                  <a:pt x="3414" y="306"/>
                </a:lnTo>
                <a:lnTo>
                  <a:pt x="3414" y="289"/>
                </a:lnTo>
                <a:lnTo>
                  <a:pt x="3415" y="323"/>
                </a:lnTo>
                <a:lnTo>
                  <a:pt x="3415" y="358"/>
                </a:lnTo>
                <a:lnTo>
                  <a:pt x="3416" y="358"/>
                </a:lnTo>
                <a:lnTo>
                  <a:pt x="3417" y="340"/>
                </a:lnTo>
                <a:lnTo>
                  <a:pt x="3417" y="306"/>
                </a:lnTo>
                <a:lnTo>
                  <a:pt x="3418" y="255"/>
                </a:lnTo>
                <a:lnTo>
                  <a:pt x="3418" y="255"/>
                </a:lnTo>
                <a:lnTo>
                  <a:pt x="3419" y="221"/>
                </a:lnTo>
                <a:lnTo>
                  <a:pt x="3419" y="204"/>
                </a:lnTo>
                <a:lnTo>
                  <a:pt x="3420" y="187"/>
                </a:lnTo>
                <a:lnTo>
                  <a:pt x="3421" y="187"/>
                </a:lnTo>
                <a:lnTo>
                  <a:pt x="3421" y="204"/>
                </a:lnTo>
                <a:lnTo>
                  <a:pt x="3422" y="221"/>
                </a:lnTo>
                <a:lnTo>
                  <a:pt x="3422" y="255"/>
                </a:lnTo>
                <a:lnTo>
                  <a:pt x="3423" y="238"/>
                </a:lnTo>
                <a:lnTo>
                  <a:pt x="3423" y="221"/>
                </a:lnTo>
                <a:lnTo>
                  <a:pt x="3424" y="221"/>
                </a:lnTo>
                <a:lnTo>
                  <a:pt x="3425" y="204"/>
                </a:lnTo>
                <a:lnTo>
                  <a:pt x="3425" y="204"/>
                </a:lnTo>
                <a:lnTo>
                  <a:pt x="3426" y="187"/>
                </a:lnTo>
                <a:lnTo>
                  <a:pt x="3426" y="187"/>
                </a:lnTo>
                <a:lnTo>
                  <a:pt x="3427" y="187"/>
                </a:lnTo>
                <a:lnTo>
                  <a:pt x="3427" y="187"/>
                </a:lnTo>
                <a:lnTo>
                  <a:pt x="3428" y="170"/>
                </a:lnTo>
                <a:lnTo>
                  <a:pt x="3428" y="187"/>
                </a:lnTo>
                <a:lnTo>
                  <a:pt x="3429" y="187"/>
                </a:lnTo>
                <a:lnTo>
                  <a:pt x="3430" y="187"/>
                </a:lnTo>
                <a:lnTo>
                  <a:pt x="3430" y="153"/>
                </a:lnTo>
                <a:lnTo>
                  <a:pt x="3431" y="204"/>
                </a:lnTo>
                <a:lnTo>
                  <a:pt x="3431" y="136"/>
                </a:lnTo>
                <a:lnTo>
                  <a:pt x="3432" y="85"/>
                </a:lnTo>
                <a:lnTo>
                  <a:pt x="3432" y="51"/>
                </a:lnTo>
                <a:lnTo>
                  <a:pt x="3433" y="51"/>
                </a:lnTo>
                <a:lnTo>
                  <a:pt x="3434" y="85"/>
                </a:lnTo>
                <a:lnTo>
                  <a:pt x="3434" y="170"/>
                </a:lnTo>
                <a:lnTo>
                  <a:pt x="3435" y="272"/>
                </a:lnTo>
                <a:lnTo>
                  <a:pt x="3436" y="323"/>
                </a:lnTo>
                <a:lnTo>
                  <a:pt x="3436" y="358"/>
                </a:lnTo>
                <a:lnTo>
                  <a:pt x="3437" y="323"/>
                </a:lnTo>
                <a:lnTo>
                  <a:pt x="3437" y="323"/>
                </a:lnTo>
                <a:lnTo>
                  <a:pt x="3438" y="358"/>
                </a:lnTo>
                <a:lnTo>
                  <a:pt x="3438" y="374"/>
                </a:lnTo>
                <a:lnTo>
                  <a:pt x="3439" y="358"/>
                </a:lnTo>
                <a:lnTo>
                  <a:pt x="3440" y="340"/>
                </a:lnTo>
                <a:lnTo>
                  <a:pt x="3440" y="340"/>
                </a:lnTo>
                <a:lnTo>
                  <a:pt x="3441" y="340"/>
                </a:lnTo>
                <a:lnTo>
                  <a:pt x="3441" y="340"/>
                </a:lnTo>
                <a:lnTo>
                  <a:pt x="3442" y="323"/>
                </a:lnTo>
                <a:lnTo>
                  <a:pt x="3442" y="272"/>
                </a:lnTo>
                <a:lnTo>
                  <a:pt x="3443" y="238"/>
                </a:lnTo>
                <a:lnTo>
                  <a:pt x="3444" y="221"/>
                </a:lnTo>
                <a:lnTo>
                  <a:pt x="3444" y="204"/>
                </a:lnTo>
                <a:lnTo>
                  <a:pt x="3445" y="204"/>
                </a:lnTo>
                <a:lnTo>
                  <a:pt x="3445" y="187"/>
                </a:lnTo>
                <a:lnTo>
                  <a:pt x="3446" y="204"/>
                </a:lnTo>
                <a:lnTo>
                  <a:pt x="3446" y="204"/>
                </a:lnTo>
                <a:lnTo>
                  <a:pt x="3447" y="221"/>
                </a:lnTo>
                <a:lnTo>
                  <a:pt x="3448" y="221"/>
                </a:lnTo>
                <a:lnTo>
                  <a:pt x="3448" y="221"/>
                </a:lnTo>
                <a:lnTo>
                  <a:pt x="3449" y="221"/>
                </a:lnTo>
                <a:lnTo>
                  <a:pt x="3449" y="221"/>
                </a:lnTo>
                <a:lnTo>
                  <a:pt x="3450" y="221"/>
                </a:lnTo>
                <a:lnTo>
                  <a:pt x="3450" y="238"/>
                </a:lnTo>
                <a:lnTo>
                  <a:pt x="3451" y="221"/>
                </a:lnTo>
                <a:lnTo>
                  <a:pt x="3452" y="238"/>
                </a:lnTo>
                <a:lnTo>
                  <a:pt x="3452" y="221"/>
                </a:lnTo>
                <a:lnTo>
                  <a:pt x="3453" y="170"/>
                </a:lnTo>
                <a:lnTo>
                  <a:pt x="3453" y="153"/>
                </a:lnTo>
                <a:lnTo>
                  <a:pt x="3454" y="187"/>
                </a:lnTo>
                <a:lnTo>
                  <a:pt x="3454" y="170"/>
                </a:lnTo>
                <a:lnTo>
                  <a:pt x="3455" y="119"/>
                </a:lnTo>
                <a:lnTo>
                  <a:pt x="3455" y="119"/>
                </a:lnTo>
                <a:lnTo>
                  <a:pt x="3456" y="170"/>
                </a:lnTo>
                <a:lnTo>
                  <a:pt x="3457" y="289"/>
                </a:lnTo>
                <a:lnTo>
                  <a:pt x="3457" y="323"/>
                </a:lnTo>
                <a:lnTo>
                  <a:pt x="3458" y="340"/>
                </a:lnTo>
                <a:lnTo>
                  <a:pt x="3458" y="323"/>
                </a:lnTo>
                <a:lnTo>
                  <a:pt x="3459" y="306"/>
                </a:lnTo>
                <a:lnTo>
                  <a:pt x="3459" y="272"/>
                </a:lnTo>
                <a:lnTo>
                  <a:pt x="3460" y="255"/>
                </a:lnTo>
                <a:lnTo>
                  <a:pt x="3461" y="306"/>
                </a:lnTo>
                <a:lnTo>
                  <a:pt x="3461" y="374"/>
                </a:lnTo>
                <a:lnTo>
                  <a:pt x="3462" y="391"/>
                </a:lnTo>
                <a:lnTo>
                  <a:pt x="3462" y="340"/>
                </a:lnTo>
                <a:lnTo>
                  <a:pt x="3463" y="272"/>
                </a:lnTo>
                <a:lnTo>
                  <a:pt x="3463" y="238"/>
                </a:lnTo>
                <a:lnTo>
                  <a:pt x="3464" y="221"/>
                </a:lnTo>
                <a:lnTo>
                  <a:pt x="3465" y="221"/>
                </a:lnTo>
                <a:lnTo>
                  <a:pt x="3465" y="221"/>
                </a:lnTo>
                <a:lnTo>
                  <a:pt x="3466" y="221"/>
                </a:lnTo>
                <a:lnTo>
                  <a:pt x="3466" y="221"/>
                </a:lnTo>
                <a:lnTo>
                  <a:pt x="3467" y="221"/>
                </a:lnTo>
                <a:lnTo>
                  <a:pt x="3467" y="221"/>
                </a:lnTo>
                <a:lnTo>
                  <a:pt x="3468" y="255"/>
                </a:lnTo>
                <a:lnTo>
                  <a:pt x="3469" y="272"/>
                </a:lnTo>
                <a:lnTo>
                  <a:pt x="3469" y="238"/>
                </a:lnTo>
                <a:lnTo>
                  <a:pt x="3470" y="238"/>
                </a:lnTo>
                <a:lnTo>
                  <a:pt x="3471" y="238"/>
                </a:lnTo>
                <a:lnTo>
                  <a:pt x="3471" y="238"/>
                </a:lnTo>
                <a:lnTo>
                  <a:pt x="3472" y="238"/>
                </a:lnTo>
                <a:lnTo>
                  <a:pt x="3472" y="255"/>
                </a:lnTo>
                <a:lnTo>
                  <a:pt x="3473" y="238"/>
                </a:lnTo>
                <a:lnTo>
                  <a:pt x="3473" y="238"/>
                </a:lnTo>
                <a:lnTo>
                  <a:pt x="3474" y="221"/>
                </a:lnTo>
                <a:lnTo>
                  <a:pt x="3475" y="221"/>
                </a:lnTo>
                <a:lnTo>
                  <a:pt x="3475" y="187"/>
                </a:lnTo>
                <a:lnTo>
                  <a:pt x="3476" y="187"/>
                </a:lnTo>
                <a:lnTo>
                  <a:pt x="3476" y="153"/>
                </a:lnTo>
                <a:lnTo>
                  <a:pt x="3477" y="204"/>
                </a:lnTo>
                <a:lnTo>
                  <a:pt x="3477" y="153"/>
                </a:lnTo>
                <a:lnTo>
                  <a:pt x="3478" y="85"/>
                </a:lnTo>
                <a:lnTo>
                  <a:pt x="3478" y="68"/>
                </a:lnTo>
                <a:lnTo>
                  <a:pt x="3479" y="0"/>
                </a:lnTo>
                <a:lnTo>
                  <a:pt x="3480" y="17"/>
                </a:lnTo>
                <a:lnTo>
                  <a:pt x="3480" y="85"/>
                </a:lnTo>
                <a:lnTo>
                  <a:pt x="3481" y="204"/>
                </a:lnTo>
                <a:lnTo>
                  <a:pt x="3481" y="306"/>
                </a:lnTo>
                <a:lnTo>
                  <a:pt x="3482" y="358"/>
                </a:lnTo>
                <a:lnTo>
                  <a:pt x="3482" y="374"/>
                </a:lnTo>
                <a:lnTo>
                  <a:pt x="3483" y="323"/>
                </a:lnTo>
                <a:lnTo>
                  <a:pt x="3484" y="323"/>
                </a:lnTo>
                <a:lnTo>
                  <a:pt x="3484" y="374"/>
                </a:lnTo>
                <a:lnTo>
                  <a:pt x="3485" y="391"/>
                </a:lnTo>
                <a:lnTo>
                  <a:pt x="3485" y="374"/>
                </a:lnTo>
                <a:lnTo>
                  <a:pt x="3486" y="358"/>
                </a:lnTo>
                <a:lnTo>
                  <a:pt x="3486" y="323"/>
                </a:lnTo>
                <a:lnTo>
                  <a:pt x="3487" y="323"/>
                </a:lnTo>
                <a:lnTo>
                  <a:pt x="3488" y="323"/>
                </a:lnTo>
                <a:lnTo>
                  <a:pt x="3488" y="289"/>
                </a:lnTo>
                <a:lnTo>
                  <a:pt x="3489" y="289"/>
                </a:lnTo>
                <a:lnTo>
                  <a:pt x="3489" y="238"/>
                </a:lnTo>
                <a:lnTo>
                  <a:pt x="3490" y="204"/>
                </a:lnTo>
                <a:lnTo>
                  <a:pt x="3490" y="204"/>
                </a:lnTo>
                <a:lnTo>
                  <a:pt x="3491" y="221"/>
                </a:lnTo>
                <a:lnTo>
                  <a:pt x="3492" y="204"/>
                </a:lnTo>
                <a:lnTo>
                  <a:pt x="3492" y="221"/>
                </a:lnTo>
                <a:lnTo>
                  <a:pt x="3493" y="221"/>
                </a:lnTo>
                <a:lnTo>
                  <a:pt x="3493" y="221"/>
                </a:lnTo>
                <a:lnTo>
                  <a:pt x="3494" y="221"/>
                </a:lnTo>
                <a:lnTo>
                  <a:pt x="3494" y="221"/>
                </a:lnTo>
                <a:lnTo>
                  <a:pt x="3495" y="221"/>
                </a:lnTo>
                <a:lnTo>
                  <a:pt x="3495" y="221"/>
                </a:lnTo>
                <a:lnTo>
                  <a:pt x="3496" y="238"/>
                </a:lnTo>
                <a:lnTo>
                  <a:pt x="3497" y="238"/>
                </a:lnTo>
                <a:lnTo>
                  <a:pt x="3497" y="238"/>
                </a:lnTo>
                <a:lnTo>
                  <a:pt x="3498" y="221"/>
                </a:lnTo>
                <a:lnTo>
                  <a:pt x="3498" y="187"/>
                </a:lnTo>
                <a:lnTo>
                  <a:pt x="3499" y="153"/>
                </a:lnTo>
                <a:lnTo>
                  <a:pt x="3499" y="153"/>
                </a:lnTo>
                <a:lnTo>
                  <a:pt x="3500" y="153"/>
                </a:lnTo>
                <a:lnTo>
                  <a:pt x="3501" y="102"/>
                </a:lnTo>
                <a:lnTo>
                  <a:pt x="3501" y="102"/>
                </a:lnTo>
                <a:lnTo>
                  <a:pt x="3502" y="153"/>
                </a:lnTo>
                <a:lnTo>
                  <a:pt x="3503" y="238"/>
                </a:lnTo>
                <a:lnTo>
                  <a:pt x="3503" y="289"/>
                </a:lnTo>
                <a:lnTo>
                  <a:pt x="3504" y="340"/>
                </a:lnTo>
                <a:lnTo>
                  <a:pt x="3504" y="340"/>
                </a:lnTo>
                <a:lnTo>
                  <a:pt x="3505" y="323"/>
                </a:lnTo>
                <a:lnTo>
                  <a:pt x="3505" y="289"/>
                </a:lnTo>
                <a:lnTo>
                  <a:pt x="3506" y="289"/>
                </a:lnTo>
                <a:lnTo>
                  <a:pt x="3507" y="306"/>
                </a:lnTo>
                <a:lnTo>
                  <a:pt x="3507" y="306"/>
                </a:lnTo>
                <a:lnTo>
                  <a:pt x="3508" y="323"/>
                </a:lnTo>
                <a:lnTo>
                  <a:pt x="3508" y="306"/>
                </a:lnTo>
                <a:lnTo>
                  <a:pt x="3509" y="289"/>
                </a:lnTo>
                <a:lnTo>
                  <a:pt x="3509" y="255"/>
                </a:lnTo>
                <a:lnTo>
                  <a:pt x="3510" y="255"/>
                </a:lnTo>
                <a:lnTo>
                  <a:pt x="3511" y="238"/>
                </a:lnTo>
                <a:lnTo>
                  <a:pt x="3511" y="204"/>
                </a:lnTo>
                <a:lnTo>
                  <a:pt x="3512" y="204"/>
                </a:lnTo>
                <a:lnTo>
                  <a:pt x="3512" y="204"/>
                </a:lnTo>
                <a:lnTo>
                  <a:pt x="3513" y="238"/>
                </a:lnTo>
                <a:lnTo>
                  <a:pt x="3513" y="255"/>
                </a:lnTo>
                <a:lnTo>
                  <a:pt x="3514" y="272"/>
                </a:lnTo>
                <a:lnTo>
                  <a:pt x="3515" y="272"/>
                </a:lnTo>
                <a:lnTo>
                  <a:pt x="3515" y="272"/>
                </a:lnTo>
                <a:lnTo>
                  <a:pt x="3516" y="289"/>
                </a:lnTo>
                <a:lnTo>
                  <a:pt x="3516" y="255"/>
                </a:lnTo>
                <a:lnTo>
                  <a:pt x="3517" y="238"/>
                </a:lnTo>
                <a:lnTo>
                  <a:pt x="3517" y="238"/>
                </a:lnTo>
                <a:lnTo>
                  <a:pt x="3518" y="238"/>
                </a:lnTo>
                <a:lnTo>
                  <a:pt x="3518" y="255"/>
                </a:lnTo>
                <a:lnTo>
                  <a:pt x="3519" y="272"/>
                </a:lnTo>
                <a:lnTo>
                  <a:pt x="3520" y="272"/>
                </a:lnTo>
                <a:lnTo>
                  <a:pt x="3520" y="255"/>
                </a:lnTo>
                <a:lnTo>
                  <a:pt x="3521" y="272"/>
                </a:lnTo>
                <a:lnTo>
                  <a:pt x="3521" y="221"/>
                </a:lnTo>
                <a:lnTo>
                  <a:pt x="3522" y="221"/>
                </a:lnTo>
                <a:lnTo>
                  <a:pt x="3522" y="255"/>
                </a:lnTo>
                <a:lnTo>
                  <a:pt x="3523" y="255"/>
                </a:lnTo>
                <a:lnTo>
                  <a:pt x="3524" y="221"/>
                </a:lnTo>
                <a:lnTo>
                  <a:pt x="3524" y="153"/>
                </a:lnTo>
                <a:lnTo>
                  <a:pt x="3525" y="119"/>
                </a:lnTo>
                <a:lnTo>
                  <a:pt x="3525" y="85"/>
                </a:lnTo>
                <a:lnTo>
                  <a:pt x="3526" y="119"/>
                </a:lnTo>
                <a:lnTo>
                  <a:pt x="3526" y="204"/>
                </a:lnTo>
                <a:lnTo>
                  <a:pt x="3527" y="255"/>
                </a:lnTo>
                <a:lnTo>
                  <a:pt x="3528" y="306"/>
                </a:lnTo>
                <a:lnTo>
                  <a:pt x="3528" y="323"/>
                </a:lnTo>
                <a:lnTo>
                  <a:pt x="3529" y="323"/>
                </a:lnTo>
                <a:lnTo>
                  <a:pt x="3529" y="289"/>
                </a:lnTo>
                <a:lnTo>
                  <a:pt x="3530" y="306"/>
                </a:lnTo>
                <a:lnTo>
                  <a:pt x="3530" y="323"/>
                </a:lnTo>
                <a:lnTo>
                  <a:pt x="3531" y="358"/>
                </a:lnTo>
                <a:lnTo>
                  <a:pt x="3532" y="340"/>
                </a:lnTo>
                <a:lnTo>
                  <a:pt x="3532" y="323"/>
                </a:lnTo>
                <a:lnTo>
                  <a:pt x="3533" y="306"/>
                </a:lnTo>
                <a:lnTo>
                  <a:pt x="3533" y="255"/>
                </a:lnTo>
                <a:lnTo>
                  <a:pt x="3534" y="238"/>
                </a:lnTo>
                <a:lnTo>
                  <a:pt x="3535" y="238"/>
                </a:lnTo>
                <a:lnTo>
                  <a:pt x="3535" y="221"/>
                </a:lnTo>
                <a:lnTo>
                  <a:pt x="3536" y="238"/>
                </a:lnTo>
                <a:lnTo>
                  <a:pt x="3536" y="238"/>
                </a:lnTo>
                <a:lnTo>
                  <a:pt x="3537" y="255"/>
                </a:lnTo>
                <a:lnTo>
                  <a:pt x="3538" y="272"/>
                </a:lnTo>
                <a:lnTo>
                  <a:pt x="3538" y="289"/>
                </a:lnTo>
                <a:lnTo>
                  <a:pt x="3539" y="306"/>
                </a:lnTo>
                <a:lnTo>
                  <a:pt x="3539" y="289"/>
                </a:lnTo>
                <a:lnTo>
                  <a:pt x="3540" y="272"/>
                </a:lnTo>
                <a:lnTo>
                  <a:pt x="3540" y="272"/>
                </a:lnTo>
                <a:lnTo>
                  <a:pt x="3541" y="289"/>
                </a:lnTo>
                <a:lnTo>
                  <a:pt x="3542" y="272"/>
                </a:lnTo>
                <a:lnTo>
                  <a:pt x="3542" y="272"/>
                </a:lnTo>
                <a:lnTo>
                  <a:pt x="3543" y="255"/>
                </a:lnTo>
                <a:lnTo>
                  <a:pt x="3543" y="238"/>
                </a:lnTo>
                <a:lnTo>
                  <a:pt x="3544" y="204"/>
                </a:lnTo>
                <a:lnTo>
                  <a:pt x="3544" y="153"/>
                </a:lnTo>
                <a:lnTo>
                  <a:pt x="3545" y="136"/>
                </a:lnTo>
                <a:lnTo>
                  <a:pt x="3545" y="153"/>
                </a:lnTo>
                <a:lnTo>
                  <a:pt x="3546" y="136"/>
                </a:lnTo>
                <a:lnTo>
                  <a:pt x="3547" y="85"/>
                </a:lnTo>
                <a:lnTo>
                  <a:pt x="3547" y="85"/>
                </a:lnTo>
                <a:lnTo>
                  <a:pt x="3548" y="119"/>
                </a:lnTo>
                <a:lnTo>
                  <a:pt x="3548" y="204"/>
                </a:lnTo>
                <a:lnTo>
                  <a:pt x="3549" y="238"/>
                </a:lnTo>
                <a:lnTo>
                  <a:pt x="3549" y="272"/>
                </a:lnTo>
                <a:lnTo>
                  <a:pt x="3550" y="306"/>
                </a:lnTo>
                <a:lnTo>
                  <a:pt x="3551" y="306"/>
                </a:lnTo>
                <a:lnTo>
                  <a:pt x="3551" y="306"/>
                </a:lnTo>
                <a:lnTo>
                  <a:pt x="3552" y="306"/>
                </a:lnTo>
                <a:lnTo>
                  <a:pt x="3552" y="358"/>
                </a:lnTo>
                <a:lnTo>
                  <a:pt x="3553" y="358"/>
                </a:lnTo>
                <a:lnTo>
                  <a:pt x="3553" y="323"/>
                </a:lnTo>
                <a:lnTo>
                  <a:pt x="3554" y="272"/>
                </a:lnTo>
                <a:lnTo>
                  <a:pt x="3555" y="272"/>
                </a:lnTo>
                <a:lnTo>
                  <a:pt x="3555" y="289"/>
                </a:lnTo>
                <a:lnTo>
                  <a:pt x="3556" y="272"/>
                </a:lnTo>
                <a:lnTo>
                  <a:pt x="3556" y="255"/>
                </a:lnTo>
                <a:lnTo>
                  <a:pt x="3557" y="238"/>
                </a:lnTo>
                <a:lnTo>
                  <a:pt x="3557" y="221"/>
                </a:lnTo>
                <a:lnTo>
                  <a:pt x="3558" y="204"/>
                </a:lnTo>
                <a:lnTo>
                  <a:pt x="3559" y="238"/>
                </a:lnTo>
                <a:lnTo>
                  <a:pt x="3559" y="255"/>
                </a:lnTo>
                <a:lnTo>
                  <a:pt x="3560" y="238"/>
                </a:lnTo>
                <a:lnTo>
                  <a:pt x="3560" y="221"/>
                </a:lnTo>
                <a:lnTo>
                  <a:pt x="3561" y="221"/>
                </a:lnTo>
                <a:lnTo>
                  <a:pt x="3561" y="255"/>
                </a:lnTo>
                <a:lnTo>
                  <a:pt x="3562" y="272"/>
                </a:lnTo>
                <a:lnTo>
                  <a:pt x="3562" y="272"/>
                </a:lnTo>
                <a:lnTo>
                  <a:pt x="3563" y="255"/>
                </a:lnTo>
                <a:lnTo>
                  <a:pt x="3564" y="238"/>
                </a:lnTo>
                <a:lnTo>
                  <a:pt x="3564" y="221"/>
                </a:lnTo>
                <a:lnTo>
                  <a:pt x="3565" y="204"/>
                </a:lnTo>
                <a:lnTo>
                  <a:pt x="3565" y="204"/>
                </a:lnTo>
                <a:lnTo>
                  <a:pt x="3566" y="170"/>
                </a:lnTo>
                <a:lnTo>
                  <a:pt x="3566" y="153"/>
                </a:lnTo>
                <a:lnTo>
                  <a:pt x="3567" y="153"/>
                </a:lnTo>
                <a:lnTo>
                  <a:pt x="3568" y="153"/>
                </a:lnTo>
                <a:lnTo>
                  <a:pt x="3568" y="204"/>
                </a:lnTo>
                <a:lnTo>
                  <a:pt x="3569" y="153"/>
                </a:lnTo>
                <a:lnTo>
                  <a:pt x="3570" y="85"/>
                </a:lnTo>
                <a:lnTo>
                  <a:pt x="3570" y="68"/>
                </a:lnTo>
                <a:lnTo>
                  <a:pt x="3571" y="34"/>
                </a:lnTo>
                <a:lnTo>
                  <a:pt x="3571" y="102"/>
                </a:lnTo>
                <a:lnTo>
                  <a:pt x="3572" y="187"/>
                </a:lnTo>
                <a:lnTo>
                  <a:pt x="3572" y="272"/>
                </a:lnTo>
                <a:lnTo>
                  <a:pt x="3573" y="323"/>
                </a:lnTo>
                <a:lnTo>
                  <a:pt x="3574" y="374"/>
                </a:lnTo>
                <a:lnTo>
                  <a:pt x="3574" y="391"/>
                </a:lnTo>
                <a:lnTo>
                  <a:pt x="3575" y="358"/>
                </a:lnTo>
                <a:lnTo>
                  <a:pt x="3575" y="340"/>
                </a:lnTo>
                <a:lnTo>
                  <a:pt x="3576" y="340"/>
                </a:lnTo>
                <a:lnTo>
                  <a:pt x="3576" y="358"/>
                </a:lnTo>
                <a:lnTo>
                  <a:pt x="3577" y="323"/>
                </a:lnTo>
                <a:lnTo>
                  <a:pt x="3578" y="306"/>
                </a:lnTo>
                <a:lnTo>
                  <a:pt x="3578" y="272"/>
                </a:lnTo>
                <a:lnTo>
                  <a:pt x="3579" y="289"/>
                </a:lnTo>
                <a:lnTo>
                  <a:pt x="3579" y="289"/>
                </a:lnTo>
                <a:lnTo>
                  <a:pt x="3580" y="272"/>
                </a:lnTo>
                <a:lnTo>
                  <a:pt x="3580" y="238"/>
                </a:lnTo>
                <a:lnTo>
                  <a:pt x="3581" y="204"/>
                </a:lnTo>
                <a:lnTo>
                  <a:pt x="3582" y="204"/>
                </a:lnTo>
                <a:lnTo>
                  <a:pt x="3582" y="204"/>
                </a:lnTo>
                <a:lnTo>
                  <a:pt x="3583" y="221"/>
                </a:lnTo>
                <a:lnTo>
                  <a:pt x="3583" y="221"/>
                </a:lnTo>
                <a:lnTo>
                  <a:pt x="3584" y="221"/>
                </a:lnTo>
                <a:lnTo>
                  <a:pt x="3584" y="221"/>
                </a:lnTo>
                <a:lnTo>
                  <a:pt x="3585" y="238"/>
                </a:lnTo>
                <a:lnTo>
                  <a:pt x="3585" y="255"/>
                </a:lnTo>
                <a:lnTo>
                  <a:pt x="3586" y="238"/>
                </a:lnTo>
                <a:lnTo>
                  <a:pt x="3587" y="221"/>
                </a:lnTo>
                <a:lnTo>
                  <a:pt x="3587" y="221"/>
                </a:lnTo>
                <a:lnTo>
                  <a:pt x="3588" y="238"/>
                </a:lnTo>
                <a:lnTo>
                  <a:pt x="3588" y="221"/>
                </a:lnTo>
                <a:lnTo>
                  <a:pt x="3589" y="238"/>
                </a:lnTo>
                <a:lnTo>
                  <a:pt x="3589" y="204"/>
                </a:lnTo>
                <a:lnTo>
                  <a:pt x="3590" y="170"/>
                </a:lnTo>
                <a:lnTo>
                  <a:pt x="3591" y="170"/>
                </a:lnTo>
                <a:lnTo>
                  <a:pt x="3591" y="187"/>
                </a:lnTo>
                <a:lnTo>
                  <a:pt x="3592" y="153"/>
                </a:lnTo>
                <a:lnTo>
                  <a:pt x="3592" y="102"/>
                </a:lnTo>
                <a:lnTo>
                  <a:pt x="3593" y="119"/>
                </a:lnTo>
                <a:lnTo>
                  <a:pt x="3593" y="170"/>
                </a:lnTo>
                <a:lnTo>
                  <a:pt x="3594" y="255"/>
                </a:lnTo>
                <a:lnTo>
                  <a:pt x="3595" y="289"/>
                </a:lnTo>
                <a:lnTo>
                  <a:pt x="3595" y="323"/>
                </a:lnTo>
                <a:lnTo>
                  <a:pt x="3596" y="323"/>
                </a:lnTo>
                <a:lnTo>
                  <a:pt x="3596" y="323"/>
                </a:lnTo>
                <a:lnTo>
                  <a:pt x="3597" y="306"/>
                </a:lnTo>
                <a:lnTo>
                  <a:pt x="3597" y="289"/>
                </a:lnTo>
                <a:lnTo>
                  <a:pt x="3598" y="323"/>
                </a:lnTo>
                <a:lnTo>
                  <a:pt x="3599" y="306"/>
                </a:lnTo>
                <a:lnTo>
                  <a:pt x="3599" y="289"/>
                </a:lnTo>
                <a:lnTo>
                  <a:pt x="3600" y="255"/>
                </a:lnTo>
                <a:lnTo>
                  <a:pt x="3600" y="255"/>
                </a:lnTo>
                <a:lnTo>
                  <a:pt x="3601" y="255"/>
                </a:lnTo>
                <a:lnTo>
                  <a:pt x="3602" y="289"/>
                </a:lnTo>
                <a:lnTo>
                  <a:pt x="3602" y="255"/>
                </a:lnTo>
                <a:lnTo>
                  <a:pt x="3603" y="238"/>
                </a:lnTo>
                <a:lnTo>
                  <a:pt x="3603" y="204"/>
                </a:lnTo>
                <a:lnTo>
                  <a:pt x="3604" y="187"/>
                </a:lnTo>
                <a:lnTo>
                  <a:pt x="3605" y="187"/>
                </a:lnTo>
                <a:lnTo>
                  <a:pt x="3605" y="221"/>
                </a:lnTo>
                <a:lnTo>
                  <a:pt x="3606" y="255"/>
                </a:lnTo>
                <a:lnTo>
                  <a:pt x="3606" y="272"/>
                </a:lnTo>
                <a:lnTo>
                  <a:pt x="3607" y="272"/>
                </a:lnTo>
                <a:lnTo>
                  <a:pt x="3607" y="272"/>
                </a:lnTo>
                <a:lnTo>
                  <a:pt x="3608" y="272"/>
                </a:lnTo>
                <a:lnTo>
                  <a:pt x="3608" y="255"/>
                </a:lnTo>
                <a:lnTo>
                  <a:pt x="3609" y="238"/>
                </a:lnTo>
                <a:lnTo>
                  <a:pt x="3610" y="238"/>
                </a:lnTo>
                <a:lnTo>
                  <a:pt x="3610" y="221"/>
                </a:lnTo>
                <a:lnTo>
                  <a:pt x="3611" y="238"/>
                </a:lnTo>
                <a:lnTo>
                  <a:pt x="3611" y="238"/>
                </a:lnTo>
                <a:lnTo>
                  <a:pt x="3612" y="221"/>
                </a:lnTo>
                <a:lnTo>
                  <a:pt x="3612" y="238"/>
                </a:lnTo>
                <a:lnTo>
                  <a:pt x="3613" y="221"/>
                </a:lnTo>
                <a:lnTo>
                  <a:pt x="3614" y="255"/>
                </a:lnTo>
                <a:lnTo>
                  <a:pt x="3614" y="221"/>
                </a:lnTo>
                <a:lnTo>
                  <a:pt x="3615" y="153"/>
                </a:lnTo>
                <a:lnTo>
                  <a:pt x="3615" y="119"/>
                </a:lnTo>
                <a:lnTo>
                  <a:pt x="3616" y="85"/>
                </a:lnTo>
                <a:lnTo>
                  <a:pt x="3616" y="17"/>
                </a:lnTo>
                <a:lnTo>
                  <a:pt x="3617" y="51"/>
                </a:lnTo>
                <a:lnTo>
                  <a:pt x="3618" y="119"/>
                </a:lnTo>
                <a:lnTo>
                  <a:pt x="3618" y="204"/>
                </a:lnTo>
                <a:lnTo>
                  <a:pt x="3619" y="289"/>
                </a:lnTo>
                <a:lnTo>
                  <a:pt x="3619" y="358"/>
                </a:lnTo>
                <a:lnTo>
                  <a:pt x="3620" y="358"/>
                </a:lnTo>
                <a:lnTo>
                  <a:pt x="3620" y="306"/>
                </a:lnTo>
                <a:lnTo>
                  <a:pt x="3621" y="323"/>
                </a:lnTo>
                <a:lnTo>
                  <a:pt x="3622" y="358"/>
                </a:lnTo>
                <a:lnTo>
                  <a:pt x="3622" y="391"/>
                </a:lnTo>
                <a:lnTo>
                  <a:pt x="3623" y="374"/>
                </a:lnTo>
                <a:lnTo>
                  <a:pt x="3623" y="340"/>
                </a:lnTo>
                <a:lnTo>
                  <a:pt x="3624" y="289"/>
                </a:lnTo>
                <a:lnTo>
                  <a:pt x="3624" y="289"/>
                </a:lnTo>
                <a:lnTo>
                  <a:pt x="3625" y="289"/>
                </a:lnTo>
                <a:lnTo>
                  <a:pt x="3625" y="289"/>
                </a:lnTo>
                <a:lnTo>
                  <a:pt x="3626" y="238"/>
                </a:lnTo>
                <a:lnTo>
                  <a:pt x="3627" y="238"/>
                </a:lnTo>
                <a:lnTo>
                  <a:pt x="3627" y="204"/>
                </a:lnTo>
                <a:lnTo>
                  <a:pt x="3628" y="221"/>
                </a:lnTo>
                <a:lnTo>
                  <a:pt x="3628" y="221"/>
                </a:lnTo>
                <a:lnTo>
                  <a:pt x="3629" y="221"/>
                </a:lnTo>
                <a:lnTo>
                  <a:pt x="3629" y="238"/>
                </a:lnTo>
                <a:lnTo>
                  <a:pt x="3630" y="238"/>
                </a:lnTo>
                <a:lnTo>
                  <a:pt x="3631" y="238"/>
                </a:lnTo>
                <a:lnTo>
                  <a:pt x="3631" y="238"/>
                </a:lnTo>
                <a:lnTo>
                  <a:pt x="3632" y="221"/>
                </a:lnTo>
                <a:lnTo>
                  <a:pt x="3632" y="221"/>
                </a:lnTo>
                <a:lnTo>
                  <a:pt x="3633" y="221"/>
                </a:lnTo>
                <a:lnTo>
                  <a:pt x="3633" y="221"/>
                </a:lnTo>
                <a:lnTo>
                  <a:pt x="3634" y="221"/>
                </a:lnTo>
                <a:lnTo>
                  <a:pt x="3635" y="221"/>
                </a:lnTo>
                <a:lnTo>
                  <a:pt x="3635" y="221"/>
                </a:lnTo>
                <a:lnTo>
                  <a:pt x="3636" y="187"/>
                </a:lnTo>
                <a:lnTo>
                  <a:pt x="3637" y="153"/>
                </a:lnTo>
                <a:lnTo>
                  <a:pt x="3637" y="170"/>
                </a:lnTo>
                <a:lnTo>
                  <a:pt x="3638" y="153"/>
                </a:lnTo>
                <a:lnTo>
                  <a:pt x="3638" y="119"/>
                </a:lnTo>
                <a:lnTo>
                  <a:pt x="3639" y="136"/>
                </a:lnTo>
                <a:lnTo>
                  <a:pt x="3639" y="187"/>
                </a:lnTo>
                <a:lnTo>
                  <a:pt x="3640" y="255"/>
                </a:lnTo>
                <a:lnTo>
                  <a:pt x="3641" y="255"/>
                </a:lnTo>
                <a:lnTo>
                  <a:pt x="3641" y="289"/>
                </a:lnTo>
                <a:lnTo>
                  <a:pt x="3642" y="323"/>
                </a:lnTo>
                <a:lnTo>
                  <a:pt x="3642" y="323"/>
                </a:lnTo>
                <a:lnTo>
                  <a:pt x="3643" y="306"/>
                </a:lnTo>
                <a:lnTo>
                  <a:pt x="3643" y="306"/>
                </a:lnTo>
                <a:lnTo>
                  <a:pt x="3644" y="323"/>
                </a:lnTo>
                <a:lnTo>
                  <a:pt x="3645" y="323"/>
                </a:lnTo>
                <a:lnTo>
                  <a:pt x="3645" y="289"/>
                </a:lnTo>
                <a:lnTo>
                  <a:pt x="3646" y="238"/>
                </a:lnTo>
                <a:lnTo>
                  <a:pt x="3646" y="238"/>
                </a:lnTo>
                <a:lnTo>
                  <a:pt x="3647" y="255"/>
                </a:lnTo>
                <a:lnTo>
                  <a:pt x="3647" y="272"/>
                </a:lnTo>
                <a:lnTo>
                  <a:pt x="3648" y="255"/>
                </a:lnTo>
                <a:lnTo>
                  <a:pt x="3649" y="255"/>
                </a:lnTo>
                <a:lnTo>
                  <a:pt x="3649" y="221"/>
                </a:lnTo>
                <a:lnTo>
                  <a:pt x="3650" y="221"/>
                </a:lnTo>
                <a:lnTo>
                  <a:pt x="3650" y="204"/>
                </a:lnTo>
                <a:lnTo>
                  <a:pt x="3651" y="221"/>
                </a:lnTo>
                <a:lnTo>
                  <a:pt x="3651" y="238"/>
                </a:lnTo>
                <a:lnTo>
                  <a:pt x="3652" y="238"/>
                </a:lnTo>
                <a:lnTo>
                  <a:pt x="3652" y="255"/>
                </a:lnTo>
                <a:lnTo>
                  <a:pt x="3653" y="255"/>
                </a:lnTo>
                <a:lnTo>
                  <a:pt x="3654" y="255"/>
                </a:lnTo>
                <a:lnTo>
                  <a:pt x="3654" y="255"/>
                </a:lnTo>
                <a:lnTo>
                  <a:pt x="3655" y="238"/>
                </a:lnTo>
                <a:lnTo>
                  <a:pt x="3655" y="238"/>
                </a:lnTo>
                <a:lnTo>
                  <a:pt x="3656" y="238"/>
                </a:lnTo>
                <a:lnTo>
                  <a:pt x="3656" y="255"/>
                </a:lnTo>
                <a:lnTo>
                  <a:pt x="3657" y="255"/>
                </a:lnTo>
                <a:lnTo>
                  <a:pt x="3658" y="238"/>
                </a:lnTo>
                <a:lnTo>
                  <a:pt x="3658" y="221"/>
                </a:lnTo>
                <a:lnTo>
                  <a:pt x="3659" y="238"/>
                </a:lnTo>
                <a:lnTo>
                  <a:pt x="3659" y="255"/>
                </a:lnTo>
                <a:lnTo>
                  <a:pt x="3660" y="187"/>
                </a:lnTo>
                <a:lnTo>
                  <a:pt x="3660" y="153"/>
                </a:lnTo>
                <a:lnTo>
                  <a:pt x="3661" y="153"/>
                </a:lnTo>
                <a:lnTo>
                  <a:pt x="3662" y="85"/>
                </a:lnTo>
                <a:lnTo>
                  <a:pt x="3662" y="102"/>
                </a:lnTo>
                <a:lnTo>
                  <a:pt x="3663" y="102"/>
                </a:lnTo>
                <a:lnTo>
                  <a:pt x="3663" y="153"/>
                </a:lnTo>
                <a:lnTo>
                  <a:pt x="3664" y="255"/>
                </a:lnTo>
                <a:lnTo>
                  <a:pt x="3664" y="289"/>
                </a:lnTo>
                <a:lnTo>
                  <a:pt x="3665" y="340"/>
                </a:lnTo>
                <a:lnTo>
                  <a:pt x="3666" y="358"/>
                </a:lnTo>
                <a:lnTo>
                  <a:pt x="3666" y="374"/>
                </a:lnTo>
                <a:lnTo>
                  <a:pt x="3667" y="358"/>
                </a:lnTo>
                <a:lnTo>
                  <a:pt x="3667" y="340"/>
                </a:lnTo>
                <a:lnTo>
                  <a:pt x="3668" y="340"/>
                </a:lnTo>
                <a:lnTo>
                  <a:pt x="3669" y="289"/>
                </a:lnTo>
                <a:lnTo>
                  <a:pt x="3669" y="272"/>
                </a:lnTo>
                <a:lnTo>
                  <a:pt x="3670" y="255"/>
                </a:lnTo>
                <a:lnTo>
                  <a:pt x="3670" y="272"/>
                </a:lnTo>
                <a:lnTo>
                  <a:pt x="3671" y="289"/>
                </a:lnTo>
                <a:lnTo>
                  <a:pt x="3672" y="272"/>
                </a:lnTo>
                <a:lnTo>
                  <a:pt x="3672" y="255"/>
                </a:lnTo>
                <a:lnTo>
                  <a:pt x="3673" y="238"/>
                </a:lnTo>
                <a:lnTo>
                  <a:pt x="3673" y="238"/>
                </a:lnTo>
                <a:lnTo>
                  <a:pt x="3674" y="238"/>
                </a:lnTo>
                <a:lnTo>
                  <a:pt x="3674" y="238"/>
                </a:lnTo>
                <a:lnTo>
                  <a:pt x="3675" y="238"/>
                </a:lnTo>
                <a:lnTo>
                  <a:pt x="3675" y="238"/>
                </a:lnTo>
                <a:lnTo>
                  <a:pt x="3676" y="255"/>
                </a:lnTo>
                <a:lnTo>
                  <a:pt x="3677" y="289"/>
                </a:lnTo>
                <a:lnTo>
                  <a:pt x="3677" y="289"/>
                </a:lnTo>
                <a:lnTo>
                  <a:pt x="3678" y="255"/>
                </a:lnTo>
                <a:lnTo>
                  <a:pt x="3678" y="255"/>
                </a:lnTo>
                <a:lnTo>
                  <a:pt x="3679" y="289"/>
                </a:lnTo>
                <a:lnTo>
                  <a:pt x="3679" y="289"/>
                </a:lnTo>
                <a:lnTo>
                  <a:pt x="3680" y="272"/>
                </a:lnTo>
                <a:lnTo>
                  <a:pt x="3681" y="272"/>
                </a:lnTo>
                <a:lnTo>
                  <a:pt x="3681" y="255"/>
                </a:lnTo>
                <a:lnTo>
                  <a:pt x="3682" y="221"/>
                </a:lnTo>
                <a:lnTo>
                  <a:pt x="3682" y="187"/>
                </a:lnTo>
                <a:lnTo>
                  <a:pt x="3683" y="187"/>
                </a:lnTo>
                <a:lnTo>
                  <a:pt x="3683" y="153"/>
                </a:lnTo>
                <a:lnTo>
                  <a:pt x="3684" y="119"/>
                </a:lnTo>
                <a:lnTo>
                  <a:pt x="3685" y="85"/>
                </a:lnTo>
                <a:lnTo>
                  <a:pt x="3685" y="85"/>
                </a:lnTo>
                <a:lnTo>
                  <a:pt x="3686" y="187"/>
                </a:lnTo>
                <a:lnTo>
                  <a:pt x="3686" y="238"/>
                </a:lnTo>
                <a:lnTo>
                  <a:pt x="3687" y="289"/>
                </a:lnTo>
                <a:lnTo>
                  <a:pt x="3687" y="323"/>
                </a:lnTo>
                <a:lnTo>
                  <a:pt x="3688" y="340"/>
                </a:lnTo>
                <a:lnTo>
                  <a:pt x="3689" y="323"/>
                </a:lnTo>
                <a:lnTo>
                  <a:pt x="3689" y="306"/>
                </a:lnTo>
                <a:lnTo>
                  <a:pt x="3690" y="323"/>
                </a:lnTo>
                <a:lnTo>
                  <a:pt x="3690" y="340"/>
                </a:lnTo>
                <a:lnTo>
                  <a:pt x="3691" y="306"/>
                </a:lnTo>
                <a:lnTo>
                  <a:pt x="3691" y="255"/>
                </a:lnTo>
                <a:lnTo>
                  <a:pt x="3692" y="238"/>
                </a:lnTo>
                <a:lnTo>
                  <a:pt x="3692" y="272"/>
                </a:lnTo>
                <a:lnTo>
                  <a:pt x="3693" y="272"/>
                </a:lnTo>
                <a:lnTo>
                  <a:pt x="3694" y="272"/>
                </a:lnTo>
                <a:lnTo>
                  <a:pt x="3694" y="255"/>
                </a:lnTo>
                <a:lnTo>
                  <a:pt x="3695" y="221"/>
                </a:lnTo>
                <a:lnTo>
                  <a:pt x="3695" y="238"/>
                </a:lnTo>
                <a:lnTo>
                  <a:pt x="3696" y="238"/>
                </a:lnTo>
                <a:lnTo>
                  <a:pt x="3696" y="238"/>
                </a:lnTo>
                <a:lnTo>
                  <a:pt x="3697" y="238"/>
                </a:lnTo>
                <a:lnTo>
                  <a:pt x="3698" y="238"/>
                </a:lnTo>
                <a:lnTo>
                  <a:pt x="3698" y="238"/>
                </a:lnTo>
                <a:lnTo>
                  <a:pt x="3699" y="221"/>
                </a:lnTo>
                <a:lnTo>
                  <a:pt x="3699" y="221"/>
                </a:lnTo>
                <a:lnTo>
                  <a:pt x="3700" y="221"/>
                </a:lnTo>
                <a:lnTo>
                  <a:pt x="3700" y="221"/>
                </a:lnTo>
                <a:lnTo>
                  <a:pt x="3701" y="238"/>
                </a:lnTo>
                <a:lnTo>
                  <a:pt x="3702" y="221"/>
                </a:lnTo>
                <a:lnTo>
                  <a:pt x="3702" y="204"/>
                </a:lnTo>
                <a:lnTo>
                  <a:pt x="3703" y="153"/>
                </a:lnTo>
                <a:lnTo>
                  <a:pt x="3704" y="102"/>
                </a:lnTo>
                <a:lnTo>
                  <a:pt x="3704" y="136"/>
                </a:lnTo>
                <a:lnTo>
                  <a:pt x="3705" y="136"/>
                </a:lnTo>
                <a:lnTo>
                  <a:pt x="3705" y="136"/>
                </a:lnTo>
                <a:lnTo>
                  <a:pt x="3706" y="187"/>
                </a:lnTo>
                <a:lnTo>
                  <a:pt x="3706" y="204"/>
                </a:lnTo>
                <a:lnTo>
                  <a:pt x="3707" y="136"/>
                </a:lnTo>
                <a:lnTo>
                  <a:pt x="3708" y="85"/>
                </a:lnTo>
                <a:lnTo>
                  <a:pt x="3708" y="85"/>
                </a:lnTo>
                <a:lnTo>
                  <a:pt x="3709" y="170"/>
                </a:lnTo>
                <a:lnTo>
                  <a:pt x="3709" y="238"/>
                </a:lnTo>
                <a:lnTo>
                  <a:pt x="3710" y="289"/>
                </a:lnTo>
                <a:lnTo>
                  <a:pt x="3710" y="340"/>
                </a:lnTo>
                <a:lnTo>
                  <a:pt x="3711" y="340"/>
                </a:lnTo>
                <a:lnTo>
                  <a:pt x="3712" y="323"/>
                </a:lnTo>
                <a:lnTo>
                  <a:pt x="3712" y="306"/>
                </a:lnTo>
                <a:lnTo>
                  <a:pt x="3713" y="323"/>
                </a:lnTo>
                <a:lnTo>
                  <a:pt x="3713" y="323"/>
                </a:lnTo>
                <a:lnTo>
                  <a:pt x="3714" y="358"/>
                </a:lnTo>
                <a:lnTo>
                  <a:pt x="3714" y="358"/>
                </a:lnTo>
                <a:lnTo>
                  <a:pt x="3715" y="340"/>
                </a:lnTo>
                <a:lnTo>
                  <a:pt x="3715" y="323"/>
                </a:lnTo>
                <a:lnTo>
                  <a:pt x="3716" y="289"/>
                </a:lnTo>
                <a:lnTo>
                  <a:pt x="3717" y="272"/>
                </a:lnTo>
                <a:lnTo>
                  <a:pt x="3717" y="272"/>
                </a:lnTo>
                <a:lnTo>
                  <a:pt x="3718" y="255"/>
                </a:lnTo>
                <a:lnTo>
                  <a:pt x="3718" y="221"/>
                </a:lnTo>
                <a:lnTo>
                  <a:pt x="3719" y="204"/>
                </a:lnTo>
                <a:lnTo>
                  <a:pt x="3719" y="204"/>
                </a:lnTo>
                <a:lnTo>
                  <a:pt x="3720" y="221"/>
                </a:lnTo>
                <a:lnTo>
                  <a:pt x="3721" y="221"/>
                </a:lnTo>
                <a:lnTo>
                  <a:pt x="3721" y="221"/>
                </a:lnTo>
                <a:lnTo>
                  <a:pt x="3722" y="221"/>
                </a:lnTo>
                <a:lnTo>
                  <a:pt x="3722" y="221"/>
                </a:lnTo>
                <a:lnTo>
                  <a:pt x="3723" y="221"/>
                </a:lnTo>
                <a:lnTo>
                  <a:pt x="3723" y="204"/>
                </a:lnTo>
                <a:lnTo>
                  <a:pt x="3724" y="221"/>
                </a:lnTo>
                <a:lnTo>
                  <a:pt x="3725" y="204"/>
                </a:lnTo>
                <a:lnTo>
                  <a:pt x="3725" y="221"/>
                </a:lnTo>
                <a:lnTo>
                  <a:pt x="3726" y="221"/>
                </a:lnTo>
                <a:lnTo>
                  <a:pt x="3726" y="238"/>
                </a:lnTo>
                <a:lnTo>
                  <a:pt x="3727" y="221"/>
                </a:lnTo>
                <a:lnTo>
                  <a:pt x="3727" y="153"/>
                </a:lnTo>
                <a:lnTo>
                  <a:pt x="3728" y="136"/>
                </a:lnTo>
                <a:lnTo>
                  <a:pt x="3729" y="170"/>
                </a:lnTo>
                <a:lnTo>
                  <a:pt x="3729" y="170"/>
                </a:lnTo>
                <a:lnTo>
                  <a:pt x="3730" y="153"/>
                </a:lnTo>
                <a:lnTo>
                  <a:pt x="3730" y="153"/>
                </a:lnTo>
                <a:lnTo>
                  <a:pt x="3731" y="187"/>
                </a:lnTo>
                <a:lnTo>
                  <a:pt x="3731" y="272"/>
                </a:lnTo>
                <a:lnTo>
                  <a:pt x="3732" y="323"/>
                </a:lnTo>
                <a:lnTo>
                  <a:pt x="3732" y="323"/>
                </a:lnTo>
                <a:lnTo>
                  <a:pt x="3733" y="323"/>
                </a:lnTo>
                <a:lnTo>
                  <a:pt x="3734" y="289"/>
                </a:lnTo>
                <a:lnTo>
                  <a:pt x="3735" y="272"/>
                </a:lnTo>
                <a:lnTo>
                  <a:pt x="3735" y="238"/>
                </a:lnTo>
                <a:lnTo>
                  <a:pt x="3736" y="289"/>
                </a:lnTo>
                <a:lnTo>
                  <a:pt x="3736" y="358"/>
                </a:lnTo>
                <a:lnTo>
                  <a:pt x="3737" y="374"/>
                </a:lnTo>
                <a:lnTo>
                  <a:pt x="3737" y="340"/>
                </a:lnTo>
                <a:lnTo>
                  <a:pt x="3738" y="255"/>
                </a:lnTo>
                <a:lnTo>
                  <a:pt x="3739" y="221"/>
                </a:lnTo>
                <a:lnTo>
                  <a:pt x="3739" y="187"/>
                </a:lnTo>
                <a:lnTo>
                  <a:pt x="3740" y="204"/>
                </a:lnTo>
                <a:lnTo>
                  <a:pt x="3740" y="204"/>
                </a:lnTo>
                <a:lnTo>
                  <a:pt x="3741" y="204"/>
                </a:lnTo>
                <a:lnTo>
                  <a:pt x="3741" y="187"/>
                </a:lnTo>
                <a:lnTo>
                  <a:pt x="3742" y="187"/>
                </a:lnTo>
                <a:lnTo>
                  <a:pt x="3742" y="221"/>
                </a:lnTo>
                <a:lnTo>
                  <a:pt x="3743" y="255"/>
                </a:lnTo>
                <a:lnTo>
                  <a:pt x="3744" y="255"/>
                </a:lnTo>
                <a:lnTo>
                  <a:pt x="3744" y="238"/>
                </a:lnTo>
                <a:lnTo>
                  <a:pt x="3745" y="238"/>
                </a:lnTo>
                <a:lnTo>
                  <a:pt x="3745" y="221"/>
                </a:lnTo>
                <a:lnTo>
                  <a:pt x="3746" y="221"/>
                </a:lnTo>
                <a:lnTo>
                  <a:pt x="3746" y="221"/>
                </a:lnTo>
                <a:lnTo>
                  <a:pt x="3747" y="221"/>
                </a:lnTo>
                <a:lnTo>
                  <a:pt x="3748" y="221"/>
                </a:lnTo>
                <a:lnTo>
                  <a:pt x="3748" y="221"/>
                </a:lnTo>
                <a:lnTo>
                  <a:pt x="3749" y="204"/>
                </a:lnTo>
                <a:lnTo>
                  <a:pt x="3749" y="187"/>
                </a:lnTo>
                <a:lnTo>
                  <a:pt x="3750" y="170"/>
                </a:lnTo>
                <a:lnTo>
                  <a:pt x="3750" y="187"/>
                </a:lnTo>
                <a:lnTo>
                  <a:pt x="3751" y="153"/>
                </a:lnTo>
                <a:lnTo>
                  <a:pt x="3752" y="204"/>
                </a:lnTo>
                <a:lnTo>
                  <a:pt x="3752" y="170"/>
                </a:lnTo>
                <a:lnTo>
                  <a:pt x="3753" y="102"/>
                </a:lnTo>
                <a:lnTo>
                  <a:pt x="3753" y="85"/>
                </a:lnTo>
                <a:lnTo>
                  <a:pt x="3754" y="68"/>
                </a:lnTo>
                <a:lnTo>
                  <a:pt x="3754" y="119"/>
                </a:lnTo>
                <a:lnTo>
                  <a:pt x="3755" y="204"/>
                </a:lnTo>
                <a:lnTo>
                  <a:pt x="3756" y="289"/>
                </a:lnTo>
                <a:lnTo>
                  <a:pt x="3756" y="306"/>
                </a:lnTo>
                <a:lnTo>
                  <a:pt x="3757" y="340"/>
                </a:lnTo>
                <a:lnTo>
                  <a:pt x="3757" y="340"/>
                </a:lnTo>
                <a:lnTo>
                  <a:pt x="3758" y="306"/>
                </a:lnTo>
                <a:lnTo>
                  <a:pt x="3758" y="340"/>
                </a:lnTo>
                <a:lnTo>
                  <a:pt x="3759" y="374"/>
                </a:lnTo>
                <a:lnTo>
                  <a:pt x="3759" y="374"/>
                </a:lnTo>
                <a:lnTo>
                  <a:pt x="3760" y="374"/>
                </a:lnTo>
                <a:lnTo>
                  <a:pt x="3761" y="323"/>
                </a:lnTo>
                <a:lnTo>
                  <a:pt x="3761" y="289"/>
                </a:lnTo>
                <a:lnTo>
                  <a:pt x="3762" y="289"/>
                </a:lnTo>
                <a:lnTo>
                  <a:pt x="3762" y="289"/>
                </a:lnTo>
                <a:lnTo>
                  <a:pt x="3763" y="272"/>
                </a:lnTo>
                <a:lnTo>
                  <a:pt x="3763" y="255"/>
                </a:lnTo>
                <a:lnTo>
                  <a:pt x="3764" y="238"/>
                </a:lnTo>
                <a:lnTo>
                  <a:pt x="3765" y="221"/>
                </a:lnTo>
                <a:lnTo>
                  <a:pt x="3765" y="204"/>
                </a:lnTo>
                <a:lnTo>
                  <a:pt x="3766" y="221"/>
                </a:lnTo>
                <a:lnTo>
                  <a:pt x="3766" y="238"/>
                </a:lnTo>
                <a:lnTo>
                  <a:pt x="3767" y="221"/>
                </a:lnTo>
                <a:lnTo>
                  <a:pt x="3767" y="221"/>
                </a:lnTo>
                <a:lnTo>
                  <a:pt x="3768" y="238"/>
                </a:lnTo>
                <a:lnTo>
                  <a:pt x="3769" y="255"/>
                </a:lnTo>
                <a:lnTo>
                  <a:pt x="3769" y="255"/>
                </a:lnTo>
                <a:lnTo>
                  <a:pt x="3770" y="238"/>
                </a:lnTo>
                <a:lnTo>
                  <a:pt x="3771" y="238"/>
                </a:lnTo>
                <a:lnTo>
                  <a:pt x="3771" y="221"/>
                </a:lnTo>
                <a:lnTo>
                  <a:pt x="3772" y="238"/>
                </a:lnTo>
                <a:lnTo>
                  <a:pt x="3772" y="238"/>
                </a:lnTo>
                <a:lnTo>
                  <a:pt x="3773" y="221"/>
                </a:lnTo>
                <a:lnTo>
                  <a:pt x="3773" y="204"/>
                </a:lnTo>
                <a:lnTo>
                  <a:pt x="3774" y="204"/>
                </a:lnTo>
                <a:lnTo>
                  <a:pt x="3775" y="221"/>
                </a:lnTo>
                <a:lnTo>
                  <a:pt x="3775" y="153"/>
                </a:lnTo>
                <a:lnTo>
                  <a:pt x="3776" y="102"/>
                </a:lnTo>
                <a:lnTo>
                  <a:pt x="3776" y="85"/>
                </a:lnTo>
                <a:lnTo>
                  <a:pt x="3777" y="153"/>
                </a:lnTo>
                <a:lnTo>
                  <a:pt x="3777" y="255"/>
                </a:lnTo>
                <a:lnTo>
                  <a:pt x="3778" y="272"/>
                </a:lnTo>
                <a:lnTo>
                  <a:pt x="3779" y="306"/>
                </a:lnTo>
                <a:lnTo>
                  <a:pt x="3779" y="323"/>
                </a:lnTo>
                <a:lnTo>
                  <a:pt x="3780" y="323"/>
                </a:lnTo>
                <a:lnTo>
                  <a:pt x="3780" y="306"/>
                </a:lnTo>
                <a:lnTo>
                  <a:pt x="3781" y="306"/>
                </a:lnTo>
                <a:lnTo>
                  <a:pt x="3781" y="323"/>
                </a:lnTo>
                <a:lnTo>
                  <a:pt x="3782" y="306"/>
                </a:lnTo>
                <a:lnTo>
                  <a:pt x="3782" y="272"/>
                </a:lnTo>
                <a:lnTo>
                  <a:pt x="3783" y="255"/>
                </a:lnTo>
                <a:lnTo>
                  <a:pt x="3784" y="238"/>
                </a:lnTo>
                <a:lnTo>
                  <a:pt x="3784" y="238"/>
                </a:lnTo>
                <a:lnTo>
                  <a:pt x="3785" y="221"/>
                </a:lnTo>
                <a:lnTo>
                  <a:pt x="3785" y="221"/>
                </a:lnTo>
                <a:lnTo>
                  <a:pt x="3786" y="221"/>
                </a:lnTo>
                <a:lnTo>
                  <a:pt x="3786" y="221"/>
                </a:lnTo>
                <a:lnTo>
                  <a:pt x="3787" y="221"/>
                </a:lnTo>
                <a:lnTo>
                  <a:pt x="3788" y="221"/>
                </a:lnTo>
                <a:lnTo>
                  <a:pt x="3788" y="221"/>
                </a:lnTo>
                <a:lnTo>
                  <a:pt x="3789" y="255"/>
                </a:lnTo>
                <a:lnTo>
                  <a:pt x="3789" y="272"/>
                </a:lnTo>
                <a:lnTo>
                  <a:pt x="3790" y="238"/>
                </a:lnTo>
                <a:lnTo>
                  <a:pt x="3790" y="238"/>
                </a:lnTo>
                <a:lnTo>
                  <a:pt x="3791" y="221"/>
                </a:lnTo>
                <a:lnTo>
                  <a:pt x="3792" y="238"/>
                </a:lnTo>
                <a:lnTo>
                  <a:pt x="3792" y="238"/>
                </a:lnTo>
                <a:lnTo>
                  <a:pt x="3793" y="221"/>
                </a:lnTo>
                <a:lnTo>
                  <a:pt x="3793" y="221"/>
                </a:lnTo>
                <a:lnTo>
                  <a:pt x="3794" y="221"/>
                </a:lnTo>
                <a:lnTo>
                  <a:pt x="3794" y="238"/>
                </a:lnTo>
                <a:lnTo>
                  <a:pt x="3795" y="238"/>
                </a:lnTo>
                <a:lnTo>
                  <a:pt x="3796" y="221"/>
                </a:lnTo>
                <a:lnTo>
                  <a:pt x="3796" y="221"/>
                </a:lnTo>
                <a:lnTo>
                  <a:pt x="3797" y="221"/>
                </a:lnTo>
                <a:lnTo>
                  <a:pt x="3797" y="238"/>
                </a:lnTo>
                <a:lnTo>
                  <a:pt x="3798" y="170"/>
                </a:lnTo>
                <a:lnTo>
                  <a:pt x="3798" y="102"/>
                </a:lnTo>
                <a:lnTo>
                  <a:pt x="3799" y="68"/>
                </a:lnTo>
                <a:lnTo>
                  <a:pt x="3799" y="17"/>
                </a:lnTo>
                <a:lnTo>
                  <a:pt x="3800" y="102"/>
                </a:lnTo>
                <a:lnTo>
                  <a:pt x="3801" y="187"/>
                </a:lnTo>
                <a:lnTo>
                  <a:pt x="3802" y="272"/>
                </a:lnTo>
                <a:lnTo>
                  <a:pt x="3802" y="323"/>
                </a:lnTo>
                <a:lnTo>
                  <a:pt x="3803" y="358"/>
                </a:lnTo>
                <a:lnTo>
                  <a:pt x="3803" y="374"/>
                </a:lnTo>
                <a:lnTo>
                  <a:pt x="3804" y="323"/>
                </a:lnTo>
                <a:lnTo>
                  <a:pt x="3804" y="323"/>
                </a:lnTo>
                <a:lnTo>
                  <a:pt x="3805" y="358"/>
                </a:lnTo>
                <a:lnTo>
                  <a:pt x="3805" y="358"/>
                </a:lnTo>
                <a:lnTo>
                  <a:pt x="3806" y="358"/>
                </a:lnTo>
                <a:lnTo>
                  <a:pt x="3807" y="323"/>
                </a:lnTo>
                <a:lnTo>
                  <a:pt x="3807" y="289"/>
                </a:lnTo>
                <a:lnTo>
                  <a:pt x="3808" y="272"/>
                </a:lnTo>
                <a:lnTo>
                  <a:pt x="3808" y="289"/>
                </a:lnTo>
                <a:lnTo>
                  <a:pt x="3809" y="272"/>
                </a:lnTo>
                <a:lnTo>
                  <a:pt x="3809" y="255"/>
                </a:lnTo>
                <a:lnTo>
                  <a:pt x="3810" y="221"/>
                </a:lnTo>
                <a:lnTo>
                  <a:pt x="3811" y="204"/>
                </a:lnTo>
                <a:lnTo>
                  <a:pt x="3811" y="187"/>
                </a:lnTo>
                <a:lnTo>
                  <a:pt x="3812" y="204"/>
                </a:lnTo>
                <a:lnTo>
                  <a:pt x="3812" y="221"/>
                </a:lnTo>
                <a:lnTo>
                  <a:pt x="3813" y="204"/>
                </a:lnTo>
                <a:lnTo>
                  <a:pt x="3813" y="221"/>
                </a:lnTo>
                <a:lnTo>
                  <a:pt x="3814" y="221"/>
                </a:lnTo>
                <a:lnTo>
                  <a:pt x="3815" y="238"/>
                </a:lnTo>
                <a:lnTo>
                  <a:pt x="3815" y="255"/>
                </a:lnTo>
                <a:lnTo>
                  <a:pt x="3816" y="255"/>
                </a:lnTo>
                <a:lnTo>
                  <a:pt x="3816" y="238"/>
                </a:lnTo>
                <a:lnTo>
                  <a:pt x="3817" y="238"/>
                </a:lnTo>
                <a:lnTo>
                  <a:pt x="3817" y="255"/>
                </a:lnTo>
                <a:lnTo>
                  <a:pt x="3818" y="221"/>
                </a:lnTo>
                <a:lnTo>
                  <a:pt x="3819" y="221"/>
                </a:lnTo>
                <a:lnTo>
                  <a:pt x="3819" y="204"/>
                </a:lnTo>
                <a:lnTo>
                  <a:pt x="3820" y="187"/>
                </a:lnTo>
                <a:lnTo>
                  <a:pt x="3820" y="221"/>
                </a:lnTo>
                <a:lnTo>
                  <a:pt x="3821" y="187"/>
                </a:lnTo>
                <a:lnTo>
                  <a:pt x="3821" y="119"/>
                </a:lnTo>
                <a:lnTo>
                  <a:pt x="3822" y="85"/>
                </a:lnTo>
                <a:lnTo>
                  <a:pt x="3822" y="119"/>
                </a:lnTo>
                <a:lnTo>
                  <a:pt x="3823" y="221"/>
                </a:lnTo>
                <a:lnTo>
                  <a:pt x="3824" y="255"/>
                </a:lnTo>
                <a:lnTo>
                  <a:pt x="3824" y="306"/>
                </a:lnTo>
                <a:lnTo>
                  <a:pt x="3825" y="358"/>
                </a:lnTo>
                <a:lnTo>
                  <a:pt x="3825" y="358"/>
                </a:lnTo>
                <a:lnTo>
                  <a:pt x="3826" y="323"/>
                </a:lnTo>
                <a:lnTo>
                  <a:pt x="3826" y="306"/>
                </a:lnTo>
                <a:lnTo>
                  <a:pt x="3827" y="340"/>
                </a:lnTo>
                <a:lnTo>
                  <a:pt x="3828" y="340"/>
                </a:lnTo>
                <a:lnTo>
                  <a:pt x="3828" y="323"/>
                </a:lnTo>
                <a:lnTo>
                  <a:pt x="3829" y="238"/>
                </a:lnTo>
                <a:lnTo>
                  <a:pt x="3829" y="204"/>
                </a:lnTo>
                <a:lnTo>
                  <a:pt x="3830" y="221"/>
                </a:lnTo>
                <a:lnTo>
                  <a:pt x="3830" y="255"/>
                </a:lnTo>
                <a:lnTo>
                  <a:pt x="3831" y="289"/>
                </a:lnTo>
                <a:lnTo>
                  <a:pt x="3832" y="272"/>
                </a:lnTo>
                <a:lnTo>
                  <a:pt x="3832" y="255"/>
                </a:lnTo>
                <a:lnTo>
                  <a:pt x="3833" y="255"/>
                </a:lnTo>
                <a:lnTo>
                  <a:pt x="3833" y="221"/>
                </a:lnTo>
                <a:lnTo>
                  <a:pt x="3834" y="221"/>
                </a:lnTo>
                <a:lnTo>
                  <a:pt x="3835" y="238"/>
                </a:lnTo>
                <a:lnTo>
                  <a:pt x="3835" y="238"/>
                </a:lnTo>
                <a:lnTo>
                  <a:pt x="3836" y="221"/>
                </a:lnTo>
                <a:lnTo>
                  <a:pt x="3836" y="238"/>
                </a:lnTo>
                <a:lnTo>
                  <a:pt x="3837" y="255"/>
                </a:lnTo>
                <a:lnTo>
                  <a:pt x="3838" y="272"/>
                </a:lnTo>
                <a:lnTo>
                  <a:pt x="3838" y="255"/>
                </a:lnTo>
                <a:lnTo>
                  <a:pt x="3839" y="255"/>
                </a:lnTo>
                <a:lnTo>
                  <a:pt x="3839" y="255"/>
                </a:lnTo>
                <a:lnTo>
                  <a:pt x="3840" y="238"/>
                </a:lnTo>
                <a:lnTo>
                  <a:pt x="3840" y="221"/>
                </a:lnTo>
                <a:lnTo>
                  <a:pt x="3841" y="187"/>
                </a:lnTo>
                <a:lnTo>
                  <a:pt x="3842" y="187"/>
                </a:lnTo>
                <a:lnTo>
                  <a:pt x="3842" y="187"/>
                </a:lnTo>
                <a:lnTo>
                  <a:pt x="3843" y="119"/>
                </a:lnTo>
                <a:lnTo>
                  <a:pt x="3843" y="153"/>
                </a:lnTo>
                <a:lnTo>
                  <a:pt x="3844" y="102"/>
                </a:lnTo>
                <a:lnTo>
                  <a:pt x="3844" y="51"/>
                </a:lnTo>
                <a:lnTo>
                  <a:pt x="3845" y="85"/>
                </a:lnTo>
                <a:lnTo>
                  <a:pt x="3846" y="51"/>
                </a:lnTo>
                <a:lnTo>
                  <a:pt x="3846" y="119"/>
                </a:lnTo>
                <a:lnTo>
                  <a:pt x="3847" y="187"/>
                </a:lnTo>
                <a:lnTo>
                  <a:pt x="3847" y="238"/>
                </a:lnTo>
                <a:lnTo>
                  <a:pt x="3848" y="289"/>
                </a:lnTo>
                <a:lnTo>
                  <a:pt x="3848" y="323"/>
                </a:lnTo>
                <a:lnTo>
                  <a:pt x="3849" y="374"/>
                </a:lnTo>
                <a:lnTo>
                  <a:pt x="3849" y="340"/>
                </a:lnTo>
                <a:lnTo>
                  <a:pt x="3850" y="306"/>
                </a:lnTo>
                <a:lnTo>
                  <a:pt x="3851" y="323"/>
                </a:lnTo>
                <a:lnTo>
                  <a:pt x="3851" y="358"/>
                </a:lnTo>
                <a:lnTo>
                  <a:pt x="3852" y="374"/>
                </a:lnTo>
                <a:lnTo>
                  <a:pt x="3852" y="358"/>
                </a:lnTo>
                <a:lnTo>
                  <a:pt x="3853" y="340"/>
                </a:lnTo>
                <a:lnTo>
                  <a:pt x="3853" y="323"/>
                </a:lnTo>
                <a:lnTo>
                  <a:pt x="3854" y="289"/>
                </a:lnTo>
                <a:lnTo>
                  <a:pt x="3855" y="289"/>
                </a:lnTo>
                <a:lnTo>
                  <a:pt x="3855" y="272"/>
                </a:lnTo>
                <a:lnTo>
                  <a:pt x="3856" y="255"/>
                </a:lnTo>
                <a:lnTo>
                  <a:pt x="3856" y="221"/>
                </a:lnTo>
                <a:lnTo>
                  <a:pt x="3857" y="204"/>
                </a:lnTo>
                <a:lnTo>
                  <a:pt x="3857" y="204"/>
                </a:lnTo>
                <a:lnTo>
                  <a:pt x="3858" y="221"/>
                </a:lnTo>
                <a:lnTo>
                  <a:pt x="3859" y="238"/>
                </a:lnTo>
                <a:lnTo>
                  <a:pt x="3859" y="238"/>
                </a:lnTo>
                <a:lnTo>
                  <a:pt x="3860" y="238"/>
                </a:lnTo>
                <a:lnTo>
                  <a:pt x="3860" y="238"/>
                </a:lnTo>
                <a:lnTo>
                  <a:pt x="3861" y="221"/>
                </a:lnTo>
                <a:lnTo>
                  <a:pt x="3861" y="221"/>
                </a:lnTo>
                <a:lnTo>
                  <a:pt x="3862" y="221"/>
                </a:lnTo>
                <a:lnTo>
                  <a:pt x="3863" y="221"/>
                </a:lnTo>
                <a:lnTo>
                  <a:pt x="3863" y="221"/>
                </a:lnTo>
                <a:lnTo>
                  <a:pt x="3864" y="238"/>
                </a:lnTo>
                <a:lnTo>
                  <a:pt x="3864" y="187"/>
                </a:lnTo>
                <a:lnTo>
                  <a:pt x="3865" y="153"/>
                </a:lnTo>
                <a:lnTo>
                  <a:pt x="3865" y="153"/>
                </a:lnTo>
                <a:lnTo>
                  <a:pt x="3866" y="170"/>
                </a:lnTo>
                <a:lnTo>
                  <a:pt x="3866" y="119"/>
                </a:lnTo>
                <a:lnTo>
                  <a:pt x="3867" y="85"/>
                </a:lnTo>
                <a:lnTo>
                  <a:pt x="3868" y="51"/>
                </a:lnTo>
                <a:lnTo>
                  <a:pt x="3869" y="119"/>
                </a:lnTo>
                <a:lnTo>
                  <a:pt x="3869" y="238"/>
                </a:lnTo>
                <a:lnTo>
                  <a:pt x="3870" y="306"/>
                </a:lnTo>
                <a:lnTo>
                  <a:pt x="3870" y="374"/>
                </a:lnTo>
                <a:lnTo>
                  <a:pt x="3871" y="409"/>
                </a:lnTo>
                <a:lnTo>
                  <a:pt x="3871" y="391"/>
                </a:lnTo>
                <a:lnTo>
                  <a:pt x="3872" y="391"/>
                </a:lnTo>
                <a:lnTo>
                  <a:pt x="3872" y="340"/>
                </a:lnTo>
                <a:lnTo>
                  <a:pt x="3873" y="289"/>
                </a:lnTo>
                <a:lnTo>
                  <a:pt x="3874" y="289"/>
                </a:lnTo>
                <a:lnTo>
                  <a:pt x="3874" y="289"/>
                </a:lnTo>
                <a:lnTo>
                  <a:pt x="3875" y="306"/>
                </a:lnTo>
                <a:lnTo>
                  <a:pt x="3875" y="323"/>
                </a:lnTo>
                <a:lnTo>
                  <a:pt x="3876" y="272"/>
                </a:lnTo>
                <a:lnTo>
                  <a:pt x="3876" y="255"/>
                </a:lnTo>
                <a:lnTo>
                  <a:pt x="3877" y="221"/>
                </a:lnTo>
                <a:lnTo>
                  <a:pt x="3878" y="204"/>
                </a:lnTo>
                <a:lnTo>
                  <a:pt x="3878" y="204"/>
                </a:lnTo>
                <a:lnTo>
                  <a:pt x="3879" y="204"/>
                </a:lnTo>
                <a:lnTo>
                  <a:pt x="3879" y="204"/>
                </a:lnTo>
                <a:lnTo>
                  <a:pt x="3880" y="204"/>
                </a:lnTo>
                <a:lnTo>
                  <a:pt x="3880" y="221"/>
                </a:lnTo>
                <a:lnTo>
                  <a:pt x="3881" y="204"/>
                </a:lnTo>
                <a:lnTo>
                  <a:pt x="3882" y="187"/>
                </a:lnTo>
                <a:lnTo>
                  <a:pt x="3882" y="170"/>
                </a:lnTo>
                <a:lnTo>
                  <a:pt x="3883" y="170"/>
                </a:lnTo>
                <a:lnTo>
                  <a:pt x="3883" y="187"/>
                </a:lnTo>
                <a:lnTo>
                  <a:pt x="3884" y="187"/>
                </a:lnTo>
                <a:lnTo>
                  <a:pt x="3884" y="187"/>
                </a:lnTo>
                <a:lnTo>
                  <a:pt x="3885" y="204"/>
                </a:lnTo>
                <a:lnTo>
                  <a:pt x="3886" y="204"/>
                </a:lnTo>
                <a:lnTo>
                  <a:pt x="3886" y="204"/>
                </a:lnTo>
                <a:lnTo>
                  <a:pt x="3887" y="204"/>
                </a:lnTo>
                <a:lnTo>
                  <a:pt x="3887" y="204"/>
                </a:lnTo>
                <a:lnTo>
                  <a:pt x="3888" y="204"/>
                </a:lnTo>
                <a:lnTo>
                  <a:pt x="3888" y="204"/>
                </a:lnTo>
                <a:lnTo>
                  <a:pt x="3889" y="221"/>
                </a:lnTo>
                <a:lnTo>
                  <a:pt x="3889" y="187"/>
                </a:lnTo>
                <a:lnTo>
                  <a:pt x="3890" y="119"/>
                </a:lnTo>
                <a:lnTo>
                  <a:pt x="3891" y="85"/>
                </a:lnTo>
                <a:lnTo>
                  <a:pt x="3891" y="68"/>
                </a:lnTo>
                <a:lnTo>
                  <a:pt x="3892" y="136"/>
                </a:lnTo>
                <a:lnTo>
                  <a:pt x="3892" y="221"/>
                </a:lnTo>
                <a:lnTo>
                  <a:pt x="3893" y="306"/>
                </a:lnTo>
                <a:lnTo>
                  <a:pt x="3893" y="358"/>
                </a:lnTo>
                <a:lnTo>
                  <a:pt x="3894" y="306"/>
                </a:lnTo>
                <a:lnTo>
                  <a:pt x="3895" y="289"/>
                </a:lnTo>
                <a:lnTo>
                  <a:pt x="3895" y="306"/>
                </a:lnTo>
                <a:lnTo>
                  <a:pt x="3896" y="340"/>
                </a:lnTo>
                <a:lnTo>
                  <a:pt x="3896" y="374"/>
                </a:lnTo>
                <a:lnTo>
                  <a:pt x="3897" y="374"/>
                </a:lnTo>
                <a:lnTo>
                  <a:pt x="3897" y="374"/>
                </a:lnTo>
                <a:lnTo>
                  <a:pt x="3898" y="340"/>
                </a:lnTo>
                <a:lnTo>
                  <a:pt x="3899" y="323"/>
                </a:lnTo>
                <a:lnTo>
                  <a:pt x="3899" y="306"/>
                </a:lnTo>
                <a:lnTo>
                  <a:pt x="3900" y="289"/>
                </a:lnTo>
                <a:lnTo>
                  <a:pt x="3900" y="272"/>
                </a:lnTo>
                <a:lnTo>
                  <a:pt x="3901" y="238"/>
                </a:lnTo>
                <a:lnTo>
                  <a:pt x="3902" y="221"/>
                </a:lnTo>
                <a:lnTo>
                  <a:pt x="3902" y="221"/>
                </a:lnTo>
                <a:lnTo>
                  <a:pt x="3903" y="204"/>
                </a:lnTo>
                <a:lnTo>
                  <a:pt x="3903" y="221"/>
                </a:lnTo>
                <a:lnTo>
                  <a:pt x="3904" y="221"/>
                </a:lnTo>
                <a:lnTo>
                  <a:pt x="3905" y="238"/>
                </a:lnTo>
                <a:lnTo>
                  <a:pt x="3905" y="238"/>
                </a:lnTo>
                <a:lnTo>
                  <a:pt x="3906" y="255"/>
                </a:lnTo>
                <a:lnTo>
                  <a:pt x="3906" y="238"/>
                </a:lnTo>
                <a:lnTo>
                  <a:pt x="3907" y="238"/>
                </a:lnTo>
                <a:lnTo>
                  <a:pt x="3907" y="221"/>
                </a:lnTo>
                <a:lnTo>
                  <a:pt x="3908" y="221"/>
                </a:lnTo>
                <a:lnTo>
                  <a:pt x="3909" y="255"/>
                </a:lnTo>
                <a:lnTo>
                  <a:pt x="3909" y="255"/>
                </a:lnTo>
                <a:lnTo>
                  <a:pt x="3910" y="272"/>
                </a:lnTo>
                <a:lnTo>
                  <a:pt x="3910" y="255"/>
                </a:lnTo>
                <a:lnTo>
                  <a:pt x="3911" y="255"/>
                </a:lnTo>
                <a:lnTo>
                  <a:pt x="3911" y="272"/>
                </a:lnTo>
                <a:lnTo>
                  <a:pt x="3912" y="238"/>
                </a:lnTo>
                <a:lnTo>
                  <a:pt x="3912" y="187"/>
                </a:lnTo>
                <a:lnTo>
                  <a:pt x="3913" y="119"/>
                </a:lnTo>
                <a:lnTo>
                  <a:pt x="3914" y="102"/>
                </a:lnTo>
                <a:lnTo>
                  <a:pt x="3914" y="136"/>
                </a:lnTo>
                <a:lnTo>
                  <a:pt x="3915" y="221"/>
                </a:lnTo>
                <a:lnTo>
                  <a:pt x="3915" y="289"/>
                </a:lnTo>
                <a:lnTo>
                  <a:pt x="3916" y="306"/>
                </a:lnTo>
                <a:lnTo>
                  <a:pt x="3916" y="306"/>
                </a:lnTo>
                <a:lnTo>
                  <a:pt x="3917" y="306"/>
                </a:lnTo>
                <a:lnTo>
                  <a:pt x="3918" y="289"/>
                </a:lnTo>
                <a:lnTo>
                  <a:pt x="3918" y="272"/>
                </a:lnTo>
                <a:lnTo>
                  <a:pt x="3919" y="272"/>
                </a:lnTo>
                <a:lnTo>
                  <a:pt x="3919" y="306"/>
                </a:lnTo>
                <a:lnTo>
                  <a:pt x="3920" y="340"/>
                </a:lnTo>
                <a:lnTo>
                  <a:pt x="3920" y="306"/>
                </a:lnTo>
                <a:lnTo>
                  <a:pt x="3921" y="289"/>
                </a:lnTo>
                <a:lnTo>
                  <a:pt x="3922" y="255"/>
                </a:lnTo>
                <a:lnTo>
                  <a:pt x="3922" y="204"/>
                </a:lnTo>
                <a:lnTo>
                  <a:pt x="3923" y="187"/>
                </a:lnTo>
                <a:lnTo>
                  <a:pt x="3923" y="187"/>
                </a:lnTo>
                <a:lnTo>
                  <a:pt x="3924" y="204"/>
                </a:lnTo>
                <a:lnTo>
                  <a:pt x="3924" y="221"/>
                </a:lnTo>
                <a:lnTo>
                  <a:pt x="3925" y="221"/>
                </a:lnTo>
                <a:lnTo>
                  <a:pt x="3926" y="238"/>
                </a:lnTo>
                <a:lnTo>
                  <a:pt x="3926" y="255"/>
                </a:lnTo>
                <a:lnTo>
                  <a:pt x="3927" y="255"/>
                </a:lnTo>
                <a:lnTo>
                  <a:pt x="3927" y="238"/>
                </a:lnTo>
                <a:lnTo>
                  <a:pt x="3928" y="238"/>
                </a:lnTo>
                <a:lnTo>
                  <a:pt x="3928" y="221"/>
                </a:lnTo>
                <a:lnTo>
                  <a:pt x="3929" y="221"/>
                </a:lnTo>
                <a:lnTo>
                  <a:pt x="3929" y="204"/>
                </a:lnTo>
                <a:lnTo>
                  <a:pt x="3930" y="204"/>
                </a:lnTo>
                <a:lnTo>
                  <a:pt x="3931" y="187"/>
                </a:lnTo>
                <a:lnTo>
                  <a:pt x="3931" y="187"/>
                </a:lnTo>
                <a:lnTo>
                  <a:pt x="3932" y="204"/>
                </a:lnTo>
                <a:lnTo>
                  <a:pt x="3932" y="187"/>
                </a:lnTo>
                <a:lnTo>
                  <a:pt x="3933" y="204"/>
                </a:lnTo>
                <a:lnTo>
                  <a:pt x="3933" y="187"/>
                </a:lnTo>
                <a:lnTo>
                  <a:pt x="3934" y="170"/>
                </a:lnTo>
                <a:lnTo>
                  <a:pt x="3935" y="170"/>
                </a:lnTo>
                <a:lnTo>
                  <a:pt x="3935" y="136"/>
                </a:lnTo>
                <a:lnTo>
                  <a:pt x="3936" y="85"/>
                </a:lnTo>
                <a:lnTo>
                  <a:pt x="3937" y="85"/>
                </a:lnTo>
                <a:lnTo>
                  <a:pt x="3937" y="51"/>
                </a:lnTo>
                <a:lnTo>
                  <a:pt x="3938" y="119"/>
                </a:lnTo>
                <a:lnTo>
                  <a:pt x="3938" y="187"/>
                </a:lnTo>
                <a:lnTo>
                  <a:pt x="3939" y="289"/>
                </a:lnTo>
                <a:lnTo>
                  <a:pt x="3939" y="306"/>
                </a:lnTo>
                <a:lnTo>
                  <a:pt x="3940" y="358"/>
                </a:lnTo>
                <a:lnTo>
                  <a:pt x="3941" y="340"/>
                </a:lnTo>
                <a:lnTo>
                  <a:pt x="3941" y="306"/>
                </a:lnTo>
                <a:lnTo>
                  <a:pt x="3942" y="323"/>
                </a:lnTo>
                <a:lnTo>
                  <a:pt x="3942" y="340"/>
                </a:lnTo>
                <a:lnTo>
                  <a:pt x="3943" y="358"/>
                </a:lnTo>
                <a:lnTo>
                  <a:pt x="3943" y="340"/>
                </a:lnTo>
                <a:lnTo>
                  <a:pt x="3944" y="340"/>
                </a:lnTo>
                <a:lnTo>
                  <a:pt x="3945" y="323"/>
                </a:lnTo>
                <a:lnTo>
                  <a:pt x="3945" y="306"/>
                </a:lnTo>
                <a:lnTo>
                  <a:pt x="3946" y="289"/>
                </a:lnTo>
                <a:lnTo>
                  <a:pt x="3946" y="255"/>
                </a:lnTo>
                <a:lnTo>
                  <a:pt x="3947" y="255"/>
                </a:lnTo>
                <a:lnTo>
                  <a:pt x="3947" y="221"/>
                </a:lnTo>
                <a:lnTo>
                  <a:pt x="3948" y="204"/>
                </a:lnTo>
                <a:lnTo>
                  <a:pt x="3949" y="187"/>
                </a:lnTo>
                <a:lnTo>
                  <a:pt x="3949" y="187"/>
                </a:lnTo>
                <a:lnTo>
                  <a:pt x="3950" y="221"/>
                </a:lnTo>
                <a:lnTo>
                  <a:pt x="3950" y="221"/>
                </a:lnTo>
                <a:lnTo>
                  <a:pt x="3951" y="238"/>
                </a:lnTo>
                <a:lnTo>
                  <a:pt x="3951" y="221"/>
                </a:lnTo>
                <a:lnTo>
                  <a:pt x="3952" y="221"/>
                </a:lnTo>
                <a:lnTo>
                  <a:pt x="3953" y="238"/>
                </a:lnTo>
                <a:lnTo>
                  <a:pt x="3953" y="221"/>
                </a:lnTo>
                <a:lnTo>
                  <a:pt x="3954" y="221"/>
                </a:lnTo>
                <a:lnTo>
                  <a:pt x="3954" y="221"/>
                </a:lnTo>
                <a:lnTo>
                  <a:pt x="3955" y="204"/>
                </a:lnTo>
                <a:lnTo>
                  <a:pt x="3955" y="221"/>
                </a:lnTo>
                <a:lnTo>
                  <a:pt x="3956" y="204"/>
                </a:lnTo>
                <a:lnTo>
                  <a:pt x="3956" y="170"/>
                </a:lnTo>
                <a:lnTo>
                  <a:pt x="3957" y="153"/>
                </a:lnTo>
                <a:lnTo>
                  <a:pt x="3958" y="204"/>
                </a:lnTo>
                <a:lnTo>
                  <a:pt x="3958" y="238"/>
                </a:lnTo>
                <a:lnTo>
                  <a:pt x="3959" y="153"/>
                </a:lnTo>
                <a:lnTo>
                  <a:pt x="3959" y="136"/>
                </a:lnTo>
                <a:lnTo>
                  <a:pt x="3960" y="136"/>
                </a:lnTo>
                <a:lnTo>
                  <a:pt x="3960" y="255"/>
                </a:lnTo>
                <a:lnTo>
                  <a:pt x="3961" y="289"/>
                </a:lnTo>
                <a:lnTo>
                  <a:pt x="3962" y="323"/>
                </a:lnTo>
                <a:lnTo>
                  <a:pt x="3962" y="289"/>
                </a:lnTo>
                <a:lnTo>
                  <a:pt x="3963" y="255"/>
                </a:lnTo>
                <a:lnTo>
                  <a:pt x="3963" y="238"/>
                </a:lnTo>
                <a:lnTo>
                  <a:pt x="3964" y="255"/>
                </a:lnTo>
                <a:lnTo>
                  <a:pt x="3964" y="306"/>
                </a:lnTo>
                <a:lnTo>
                  <a:pt x="3965" y="340"/>
                </a:lnTo>
                <a:lnTo>
                  <a:pt x="3966" y="374"/>
                </a:lnTo>
                <a:lnTo>
                  <a:pt x="3966" y="374"/>
                </a:lnTo>
                <a:lnTo>
                  <a:pt x="3967" y="323"/>
                </a:lnTo>
                <a:lnTo>
                  <a:pt x="3967" y="255"/>
                </a:lnTo>
                <a:lnTo>
                  <a:pt x="3968" y="204"/>
                </a:lnTo>
                <a:lnTo>
                  <a:pt x="3969" y="204"/>
                </a:lnTo>
                <a:lnTo>
                  <a:pt x="3969" y="221"/>
                </a:lnTo>
                <a:lnTo>
                  <a:pt x="3970" y="238"/>
                </a:lnTo>
                <a:lnTo>
                  <a:pt x="3970" y="255"/>
                </a:lnTo>
                <a:lnTo>
                  <a:pt x="3971" y="238"/>
                </a:lnTo>
                <a:lnTo>
                  <a:pt x="3972" y="255"/>
                </a:lnTo>
                <a:lnTo>
                  <a:pt x="3972" y="272"/>
                </a:lnTo>
                <a:lnTo>
                  <a:pt x="3973" y="289"/>
                </a:lnTo>
                <a:lnTo>
                  <a:pt x="3973" y="272"/>
                </a:lnTo>
                <a:lnTo>
                  <a:pt x="3974" y="255"/>
                </a:lnTo>
                <a:lnTo>
                  <a:pt x="3974" y="255"/>
                </a:lnTo>
                <a:lnTo>
                  <a:pt x="3975" y="272"/>
                </a:lnTo>
                <a:lnTo>
                  <a:pt x="3976" y="289"/>
                </a:lnTo>
                <a:lnTo>
                  <a:pt x="3976" y="272"/>
                </a:lnTo>
                <a:lnTo>
                  <a:pt x="3977" y="272"/>
                </a:lnTo>
                <a:lnTo>
                  <a:pt x="3977" y="255"/>
                </a:lnTo>
                <a:lnTo>
                  <a:pt x="3978" y="272"/>
                </a:lnTo>
                <a:lnTo>
                  <a:pt x="3978" y="289"/>
                </a:lnTo>
                <a:lnTo>
                  <a:pt x="3979" y="272"/>
                </a:lnTo>
                <a:lnTo>
                  <a:pt x="3979" y="272"/>
                </a:lnTo>
                <a:lnTo>
                  <a:pt x="3980" y="238"/>
                </a:lnTo>
                <a:lnTo>
                  <a:pt x="3981" y="221"/>
                </a:lnTo>
                <a:lnTo>
                  <a:pt x="3981" y="221"/>
                </a:lnTo>
                <a:lnTo>
                  <a:pt x="3982" y="170"/>
                </a:lnTo>
                <a:lnTo>
                  <a:pt x="3982" y="119"/>
                </a:lnTo>
                <a:lnTo>
                  <a:pt x="3983" y="119"/>
                </a:lnTo>
                <a:lnTo>
                  <a:pt x="3983" y="119"/>
                </a:lnTo>
                <a:lnTo>
                  <a:pt x="3984" y="170"/>
                </a:lnTo>
                <a:lnTo>
                  <a:pt x="3985" y="221"/>
                </a:lnTo>
                <a:lnTo>
                  <a:pt x="3985" y="289"/>
                </a:lnTo>
                <a:lnTo>
                  <a:pt x="3986" y="323"/>
                </a:lnTo>
                <a:lnTo>
                  <a:pt x="3986" y="340"/>
                </a:lnTo>
                <a:lnTo>
                  <a:pt x="3987" y="323"/>
                </a:lnTo>
                <a:lnTo>
                  <a:pt x="3987" y="306"/>
                </a:lnTo>
                <a:lnTo>
                  <a:pt x="3988" y="272"/>
                </a:lnTo>
                <a:lnTo>
                  <a:pt x="3989" y="255"/>
                </a:lnTo>
                <a:lnTo>
                  <a:pt x="3989" y="255"/>
                </a:lnTo>
                <a:lnTo>
                  <a:pt x="3990" y="289"/>
                </a:lnTo>
                <a:lnTo>
                  <a:pt x="3990" y="306"/>
                </a:lnTo>
                <a:lnTo>
                  <a:pt x="3991" y="306"/>
                </a:lnTo>
                <a:lnTo>
                  <a:pt x="3991" y="289"/>
                </a:lnTo>
                <a:lnTo>
                  <a:pt x="3992" y="272"/>
                </a:lnTo>
                <a:lnTo>
                  <a:pt x="3993" y="255"/>
                </a:lnTo>
                <a:lnTo>
                  <a:pt x="3993" y="238"/>
                </a:lnTo>
                <a:lnTo>
                  <a:pt x="3994" y="238"/>
                </a:lnTo>
                <a:lnTo>
                  <a:pt x="3994" y="238"/>
                </a:lnTo>
                <a:lnTo>
                  <a:pt x="3995" y="221"/>
                </a:lnTo>
                <a:lnTo>
                  <a:pt x="3995" y="221"/>
                </a:lnTo>
                <a:lnTo>
                  <a:pt x="3996" y="204"/>
                </a:lnTo>
                <a:lnTo>
                  <a:pt x="3996" y="204"/>
                </a:lnTo>
                <a:lnTo>
                  <a:pt x="3997" y="204"/>
                </a:lnTo>
                <a:lnTo>
                  <a:pt x="3998" y="204"/>
                </a:lnTo>
                <a:lnTo>
                  <a:pt x="3998" y="221"/>
                </a:lnTo>
                <a:lnTo>
                  <a:pt x="3999" y="221"/>
                </a:lnTo>
                <a:lnTo>
                  <a:pt x="3999" y="221"/>
                </a:lnTo>
                <a:lnTo>
                  <a:pt x="4000" y="221"/>
                </a:lnTo>
                <a:lnTo>
                  <a:pt x="4000" y="221"/>
                </a:lnTo>
                <a:lnTo>
                  <a:pt x="4001" y="255"/>
                </a:lnTo>
                <a:lnTo>
                  <a:pt x="4002" y="221"/>
                </a:lnTo>
                <a:lnTo>
                  <a:pt x="4002" y="187"/>
                </a:lnTo>
                <a:lnTo>
                  <a:pt x="4003" y="187"/>
                </a:lnTo>
                <a:lnTo>
                  <a:pt x="4004" y="170"/>
                </a:lnTo>
                <a:lnTo>
                  <a:pt x="4004" y="119"/>
                </a:lnTo>
                <a:lnTo>
                  <a:pt x="4005" y="136"/>
                </a:lnTo>
                <a:lnTo>
                  <a:pt x="4005" y="119"/>
                </a:lnTo>
                <a:lnTo>
                  <a:pt x="4006" y="187"/>
                </a:lnTo>
                <a:lnTo>
                  <a:pt x="4006" y="255"/>
                </a:lnTo>
                <a:lnTo>
                  <a:pt x="4007" y="289"/>
                </a:lnTo>
                <a:lnTo>
                  <a:pt x="4008" y="340"/>
                </a:lnTo>
                <a:lnTo>
                  <a:pt x="4008" y="323"/>
                </a:lnTo>
                <a:lnTo>
                  <a:pt x="4009" y="323"/>
                </a:lnTo>
                <a:lnTo>
                  <a:pt x="4009" y="306"/>
                </a:lnTo>
                <a:lnTo>
                  <a:pt x="4010" y="306"/>
                </a:lnTo>
                <a:lnTo>
                  <a:pt x="4010" y="323"/>
                </a:lnTo>
                <a:lnTo>
                  <a:pt x="4011" y="323"/>
                </a:lnTo>
                <a:lnTo>
                  <a:pt x="4012" y="340"/>
                </a:lnTo>
                <a:lnTo>
                  <a:pt x="4012" y="323"/>
                </a:lnTo>
                <a:lnTo>
                  <a:pt x="4013" y="289"/>
                </a:lnTo>
                <a:lnTo>
                  <a:pt x="4013" y="255"/>
                </a:lnTo>
                <a:lnTo>
                  <a:pt x="4014" y="221"/>
                </a:lnTo>
                <a:lnTo>
                  <a:pt x="4014" y="204"/>
                </a:lnTo>
                <a:lnTo>
                  <a:pt x="4015" y="204"/>
                </a:lnTo>
                <a:lnTo>
                  <a:pt x="4016" y="221"/>
                </a:lnTo>
                <a:lnTo>
                  <a:pt x="4016" y="221"/>
                </a:lnTo>
                <a:lnTo>
                  <a:pt x="4017" y="221"/>
                </a:lnTo>
                <a:lnTo>
                  <a:pt x="4017" y="221"/>
                </a:lnTo>
                <a:lnTo>
                  <a:pt x="4018" y="221"/>
                </a:lnTo>
                <a:lnTo>
                  <a:pt x="4018" y="204"/>
                </a:lnTo>
                <a:lnTo>
                  <a:pt x="4019" y="204"/>
                </a:lnTo>
                <a:lnTo>
                  <a:pt x="4019" y="187"/>
                </a:lnTo>
                <a:lnTo>
                  <a:pt x="4020" y="170"/>
                </a:lnTo>
                <a:lnTo>
                  <a:pt x="4021" y="170"/>
                </a:lnTo>
                <a:lnTo>
                  <a:pt x="4021" y="170"/>
                </a:lnTo>
                <a:lnTo>
                  <a:pt x="4022" y="187"/>
                </a:lnTo>
                <a:lnTo>
                  <a:pt x="4022" y="187"/>
                </a:lnTo>
                <a:lnTo>
                  <a:pt x="4023" y="187"/>
                </a:lnTo>
                <a:lnTo>
                  <a:pt x="4023" y="187"/>
                </a:lnTo>
                <a:lnTo>
                  <a:pt x="4024" y="170"/>
                </a:lnTo>
                <a:lnTo>
                  <a:pt x="4025" y="153"/>
                </a:lnTo>
                <a:lnTo>
                  <a:pt x="4025" y="153"/>
                </a:lnTo>
                <a:lnTo>
                  <a:pt x="4026" y="153"/>
                </a:lnTo>
                <a:lnTo>
                  <a:pt x="4026" y="170"/>
                </a:lnTo>
                <a:lnTo>
                  <a:pt x="4027" y="170"/>
                </a:lnTo>
                <a:lnTo>
                  <a:pt x="4027" y="102"/>
                </a:lnTo>
                <a:lnTo>
                  <a:pt x="4028" y="102"/>
                </a:lnTo>
                <a:lnTo>
                  <a:pt x="4029" y="119"/>
                </a:lnTo>
                <a:lnTo>
                  <a:pt x="4029" y="170"/>
                </a:lnTo>
                <a:lnTo>
                  <a:pt x="4030" y="238"/>
                </a:lnTo>
                <a:lnTo>
                  <a:pt x="4030" y="323"/>
                </a:lnTo>
                <a:lnTo>
                  <a:pt x="4031" y="340"/>
                </a:lnTo>
                <a:lnTo>
                  <a:pt x="4031" y="306"/>
                </a:lnTo>
                <a:lnTo>
                  <a:pt x="4032" y="289"/>
                </a:lnTo>
                <a:lnTo>
                  <a:pt x="4033" y="289"/>
                </a:lnTo>
                <a:lnTo>
                  <a:pt x="4033" y="340"/>
                </a:lnTo>
                <a:lnTo>
                  <a:pt x="4034" y="358"/>
                </a:lnTo>
                <a:lnTo>
                  <a:pt x="4035" y="358"/>
                </a:lnTo>
                <a:lnTo>
                  <a:pt x="4035" y="374"/>
                </a:lnTo>
                <a:lnTo>
                  <a:pt x="4036" y="358"/>
                </a:lnTo>
                <a:lnTo>
                  <a:pt x="4036" y="323"/>
                </a:lnTo>
                <a:lnTo>
                  <a:pt x="4037" y="289"/>
                </a:lnTo>
                <a:lnTo>
                  <a:pt x="4037" y="289"/>
                </a:lnTo>
                <a:lnTo>
                  <a:pt x="4038" y="272"/>
                </a:lnTo>
                <a:lnTo>
                  <a:pt x="4039" y="255"/>
                </a:lnTo>
                <a:lnTo>
                  <a:pt x="4039" y="221"/>
                </a:lnTo>
                <a:lnTo>
                  <a:pt x="4040" y="204"/>
                </a:lnTo>
                <a:lnTo>
                  <a:pt x="4040" y="204"/>
                </a:lnTo>
                <a:lnTo>
                  <a:pt x="4041" y="204"/>
                </a:lnTo>
                <a:lnTo>
                  <a:pt x="4041" y="221"/>
                </a:lnTo>
                <a:lnTo>
                  <a:pt x="4042" y="221"/>
                </a:lnTo>
                <a:lnTo>
                  <a:pt x="4043" y="238"/>
                </a:lnTo>
                <a:lnTo>
                  <a:pt x="4043" y="255"/>
                </a:lnTo>
                <a:lnTo>
                  <a:pt x="4044" y="272"/>
                </a:lnTo>
                <a:lnTo>
                  <a:pt x="4044" y="272"/>
                </a:lnTo>
                <a:lnTo>
                  <a:pt x="4045" y="272"/>
                </a:lnTo>
                <a:lnTo>
                  <a:pt x="4045" y="255"/>
                </a:lnTo>
                <a:lnTo>
                  <a:pt x="4046" y="272"/>
                </a:lnTo>
                <a:lnTo>
                  <a:pt x="4046" y="255"/>
                </a:lnTo>
                <a:lnTo>
                  <a:pt x="4047" y="255"/>
                </a:lnTo>
                <a:lnTo>
                  <a:pt x="4048" y="272"/>
                </a:lnTo>
                <a:lnTo>
                  <a:pt x="4048" y="255"/>
                </a:lnTo>
                <a:lnTo>
                  <a:pt x="4049" y="272"/>
                </a:lnTo>
                <a:lnTo>
                  <a:pt x="4049" y="238"/>
                </a:lnTo>
                <a:lnTo>
                  <a:pt x="4050" y="204"/>
                </a:lnTo>
                <a:lnTo>
                  <a:pt x="4050" y="153"/>
                </a:lnTo>
                <a:lnTo>
                  <a:pt x="4051" y="119"/>
                </a:lnTo>
                <a:lnTo>
                  <a:pt x="4052" y="136"/>
                </a:lnTo>
                <a:lnTo>
                  <a:pt x="4052" y="204"/>
                </a:lnTo>
                <a:lnTo>
                  <a:pt x="4053" y="255"/>
                </a:lnTo>
                <a:lnTo>
                  <a:pt x="4053" y="289"/>
                </a:lnTo>
                <a:lnTo>
                  <a:pt x="4054" y="289"/>
                </a:lnTo>
                <a:lnTo>
                  <a:pt x="4054" y="272"/>
                </a:lnTo>
                <a:lnTo>
                  <a:pt x="4055" y="272"/>
                </a:lnTo>
                <a:lnTo>
                  <a:pt x="4056" y="255"/>
                </a:lnTo>
                <a:lnTo>
                  <a:pt x="4056" y="289"/>
                </a:lnTo>
                <a:lnTo>
                  <a:pt x="4057" y="323"/>
                </a:lnTo>
                <a:lnTo>
                  <a:pt x="4057" y="358"/>
                </a:lnTo>
                <a:lnTo>
                  <a:pt x="4058" y="323"/>
                </a:lnTo>
                <a:lnTo>
                  <a:pt x="4058" y="272"/>
                </a:lnTo>
                <a:lnTo>
                  <a:pt x="4059" y="238"/>
                </a:lnTo>
                <a:lnTo>
                  <a:pt x="4060" y="204"/>
                </a:lnTo>
                <a:lnTo>
                  <a:pt x="4060" y="221"/>
                </a:lnTo>
                <a:lnTo>
                  <a:pt x="4061" y="221"/>
                </a:lnTo>
                <a:lnTo>
                  <a:pt x="4061" y="221"/>
                </a:lnTo>
                <a:lnTo>
                  <a:pt x="4062" y="221"/>
                </a:lnTo>
                <a:lnTo>
                  <a:pt x="4062" y="221"/>
                </a:lnTo>
                <a:lnTo>
                  <a:pt x="4063" y="238"/>
                </a:lnTo>
                <a:lnTo>
                  <a:pt x="4063" y="255"/>
                </a:lnTo>
                <a:lnTo>
                  <a:pt x="4064" y="255"/>
                </a:lnTo>
                <a:lnTo>
                  <a:pt x="4065" y="238"/>
                </a:lnTo>
                <a:lnTo>
                  <a:pt x="4065" y="204"/>
                </a:lnTo>
                <a:lnTo>
                  <a:pt x="4066" y="170"/>
                </a:lnTo>
                <a:lnTo>
                  <a:pt x="4066" y="153"/>
                </a:lnTo>
                <a:lnTo>
                  <a:pt x="4067" y="170"/>
                </a:lnTo>
                <a:lnTo>
                  <a:pt x="4068" y="170"/>
                </a:lnTo>
                <a:lnTo>
                  <a:pt x="4068" y="187"/>
                </a:lnTo>
                <a:lnTo>
                  <a:pt x="4069" y="187"/>
                </a:lnTo>
                <a:lnTo>
                  <a:pt x="4069" y="204"/>
                </a:lnTo>
                <a:lnTo>
                  <a:pt x="4070" y="204"/>
                </a:lnTo>
                <a:lnTo>
                  <a:pt x="4071" y="187"/>
                </a:lnTo>
                <a:lnTo>
                  <a:pt x="4071" y="153"/>
                </a:lnTo>
                <a:lnTo>
                  <a:pt x="4072" y="136"/>
                </a:lnTo>
                <a:lnTo>
                  <a:pt x="4072" y="170"/>
                </a:lnTo>
                <a:lnTo>
                  <a:pt x="4073" y="153"/>
                </a:lnTo>
                <a:lnTo>
                  <a:pt x="4073" y="119"/>
                </a:lnTo>
                <a:lnTo>
                  <a:pt x="4074" y="102"/>
                </a:lnTo>
                <a:lnTo>
                  <a:pt x="4075" y="85"/>
                </a:lnTo>
                <a:lnTo>
                  <a:pt x="4075" y="170"/>
                </a:lnTo>
                <a:lnTo>
                  <a:pt x="4076" y="238"/>
                </a:lnTo>
                <a:lnTo>
                  <a:pt x="4076" y="306"/>
                </a:lnTo>
                <a:lnTo>
                  <a:pt x="4077" y="374"/>
                </a:lnTo>
                <a:lnTo>
                  <a:pt x="4077" y="391"/>
                </a:lnTo>
                <a:lnTo>
                  <a:pt x="4078" y="358"/>
                </a:lnTo>
                <a:lnTo>
                  <a:pt x="4079" y="306"/>
                </a:lnTo>
                <a:lnTo>
                  <a:pt x="4079" y="323"/>
                </a:lnTo>
                <a:lnTo>
                  <a:pt x="4080" y="358"/>
                </a:lnTo>
                <a:lnTo>
                  <a:pt x="4080" y="374"/>
                </a:lnTo>
                <a:lnTo>
                  <a:pt x="4081" y="358"/>
                </a:lnTo>
                <a:lnTo>
                  <a:pt x="4081" y="323"/>
                </a:lnTo>
                <a:lnTo>
                  <a:pt x="4082" y="306"/>
                </a:lnTo>
                <a:lnTo>
                  <a:pt x="4083" y="289"/>
                </a:lnTo>
                <a:lnTo>
                  <a:pt x="4083" y="272"/>
                </a:lnTo>
                <a:lnTo>
                  <a:pt x="4084" y="255"/>
                </a:lnTo>
                <a:lnTo>
                  <a:pt x="4084" y="238"/>
                </a:lnTo>
                <a:lnTo>
                  <a:pt x="4085" y="221"/>
                </a:lnTo>
                <a:lnTo>
                  <a:pt x="4085" y="204"/>
                </a:lnTo>
                <a:lnTo>
                  <a:pt x="4086" y="204"/>
                </a:lnTo>
                <a:lnTo>
                  <a:pt x="4086" y="204"/>
                </a:lnTo>
                <a:lnTo>
                  <a:pt x="4087" y="221"/>
                </a:lnTo>
                <a:lnTo>
                  <a:pt x="4088" y="221"/>
                </a:lnTo>
                <a:lnTo>
                  <a:pt x="4088" y="238"/>
                </a:lnTo>
                <a:lnTo>
                  <a:pt x="4089" y="221"/>
                </a:lnTo>
                <a:lnTo>
                  <a:pt x="4089" y="221"/>
                </a:lnTo>
                <a:lnTo>
                  <a:pt x="4090" y="238"/>
                </a:lnTo>
                <a:lnTo>
                  <a:pt x="4090" y="238"/>
                </a:lnTo>
                <a:lnTo>
                  <a:pt x="4091" y="238"/>
                </a:lnTo>
                <a:lnTo>
                  <a:pt x="4092" y="238"/>
                </a:lnTo>
                <a:lnTo>
                  <a:pt x="4092" y="221"/>
                </a:lnTo>
                <a:lnTo>
                  <a:pt x="4093" y="255"/>
                </a:lnTo>
                <a:lnTo>
                  <a:pt x="4093" y="221"/>
                </a:lnTo>
                <a:lnTo>
                  <a:pt x="4094" y="153"/>
                </a:lnTo>
                <a:lnTo>
                  <a:pt x="4094" y="136"/>
                </a:lnTo>
                <a:lnTo>
                  <a:pt x="4095" y="170"/>
                </a:lnTo>
                <a:lnTo>
                  <a:pt x="4096" y="170"/>
                </a:lnTo>
                <a:lnTo>
                  <a:pt x="4096" y="102"/>
                </a:lnTo>
                <a:lnTo>
                  <a:pt x="4097" y="85"/>
                </a:lnTo>
                <a:lnTo>
                  <a:pt x="4097" y="136"/>
                </a:lnTo>
                <a:lnTo>
                  <a:pt x="4098" y="238"/>
                </a:lnTo>
                <a:lnTo>
                  <a:pt x="4098" y="289"/>
                </a:lnTo>
                <a:lnTo>
                  <a:pt x="4099" y="358"/>
                </a:lnTo>
                <a:lnTo>
                  <a:pt x="4100" y="323"/>
                </a:lnTo>
                <a:lnTo>
                  <a:pt x="4100" y="289"/>
                </a:lnTo>
                <a:lnTo>
                  <a:pt x="4101" y="289"/>
                </a:lnTo>
                <a:lnTo>
                  <a:pt x="4102" y="340"/>
                </a:lnTo>
                <a:lnTo>
                  <a:pt x="4102" y="340"/>
                </a:lnTo>
                <a:lnTo>
                  <a:pt x="4103" y="340"/>
                </a:lnTo>
                <a:lnTo>
                  <a:pt x="4103" y="340"/>
                </a:lnTo>
                <a:lnTo>
                  <a:pt x="4104" y="340"/>
                </a:lnTo>
                <a:lnTo>
                  <a:pt x="4104" y="306"/>
                </a:lnTo>
                <a:lnTo>
                  <a:pt x="4105" y="272"/>
                </a:lnTo>
                <a:lnTo>
                  <a:pt x="4106" y="255"/>
                </a:lnTo>
                <a:lnTo>
                  <a:pt x="4106" y="221"/>
                </a:lnTo>
                <a:lnTo>
                  <a:pt x="4107" y="221"/>
                </a:lnTo>
                <a:lnTo>
                  <a:pt x="4107" y="221"/>
                </a:lnTo>
                <a:lnTo>
                  <a:pt x="4108" y="238"/>
                </a:lnTo>
                <a:lnTo>
                  <a:pt x="4108" y="238"/>
                </a:lnTo>
                <a:lnTo>
                  <a:pt x="4109" y="255"/>
                </a:lnTo>
                <a:lnTo>
                  <a:pt x="4109" y="272"/>
                </a:lnTo>
                <a:lnTo>
                  <a:pt x="4110" y="289"/>
                </a:lnTo>
                <a:lnTo>
                  <a:pt x="4111" y="306"/>
                </a:lnTo>
                <a:lnTo>
                  <a:pt x="4111" y="289"/>
                </a:lnTo>
                <a:lnTo>
                  <a:pt x="4112" y="289"/>
                </a:lnTo>
                <a:lnTo>
                  <a:pt x="4112" y="272"/>
                </a:lnTo>
                <a:lnTo>
                  <a:pt x="4113" y="272"/>
                </a:lnTo>
                <a:lnTo>
                  <a:pt x="4113" y="272"/>
                </a:lnTo>
                <a:lnTo>
                  <a:pt x="4114" y="272"/>
                </a:lnTo>
                <a:lnTo>
                  <a:pt x="4115" y="272"/>
                </a:lnTo>
                <a:lnTo>
                  <a:pt x="4115" y="272"/>
                </a:lnTo>
                <a:lnTo>
                  <a:pt x="4116" y="272"/>
                </a:lnTo>
                <a:lnTo>
                  <a:pt x="4116" y="272"/>
                </a:lnTo>
                <a:lnTo>
                  <a:pt x="4117" y="289"/>
                </a:lnTo>
                <a:lnTo>
                  <a:pt x="4117" y="306"/>
                </a:lnTo>
                <a:lnTo>
                  <a:pt x="4118" y="289"/>
                </a:lnTo>
                <a:lnTo>
                  <a:pt x="4119" y="289"/>
                </a:lnTo>
                <a:lnTo>
                  <a:pt x="4119" y="221"/>
                </a:lnTo>
                <a:lnTo>
                  <a:pt x="4120" y="153"/>
                </a:lnTo>
                <a:lnTo>
                  <a:pt x="4120" y="136"/>
                </a:lnTo>
                <a:lnTo>
                  <a:pt x="4121" y="136"/>
                </a:lnTo>
                <a:lnTo>
                  <a:pt x="4121" y="153"/>
                </a:lnTo>
                <a:lnTo>
                  <a:pt x="4122" y="187"/>
                </a:lnTo>
                <a:lnTo>
                  <a:pt x="4123" y="204"/>
                </a:lnTo>
                <a:lnTo>
                  <a:pt x="4123" y="255"/>
                </a:lnTo>
                <a:lnTo>
                  <a:pt x="4124" y="272"/>
                </a:lnTo>
                <a:lnTo>
                  <a:pt x="4124" y="272"/>
                </a:lnTo>
                <a:lnTo>
                  <a:pt x="4125" y="272"/>
                </a:lnTo>
                <a:lnTo>
                  <a:pt x="4125" y="255"/>
                </a:lnTo>
                <a:lnTo>
                  <a:pt x="4126" y="238"/>
                </a:lnTo>
                <a:lnTo>
                  <a:pt x="4126" y="255"/>
                </a:lnTo>
                <a:lnTo>
                  <a:pt x="4127" y="289"/>
                </a:lnTo>
                <a:lnTo>
                  <a:pt x="4128" y="306"/>
                </a:lnTo>
                <a:lnTo>
                  <a:pt x="4128" y="323"/>
                </a:lnTo>
                <a:lnTo>
                  <a:pt x="4129" y="340"/>
                </a:lnTo>
                <a:lnTo>
                  <a:pt x="4129" y="323"/>
                </a:lnTo>
                <a:lnTo>
                  <a:pt x="4130" y="306"/>
                </a:lnTo>
                <a:lnTo>
                  <a:pt x="4130" y="289"/>
                </a:lnTo>
                <a:lnTo>
                  <a:pt x="4131" y="255"/>
                </a:lnTo>
                <a:lnTo>
                  <a:pt x="4132" y="272"/>
                </a:lnTo>
                <a:lnTo>
                  <a:pt x="4132" y="238"/>
                </a:lnTo>
                <a:lnTo>
                  <a:pt x="4133" y="204"/>
                </a:lnTo>
                <a:lnTo>
                  <a:pt x="4133" y="204"/>
                </a:lnTo>
                <a:lnTo>
                  <a:pt x="4134" y="187"/>
                </a:lnTo>
                <a:lnTo>
                  <a:pt x="4135" y="204"/>
                </a:lnTo>
                <a:lnTo>
                  <a:pt x="4135" y="221"/>
                </a:lnTo>
                <a:lnTo>
                  <a:pt x="4136" y="221"/>
                </a:lnTo>
                <a:lnTo>
                  <a:pt x="4136" y="204"/>
                </a:lnTo>
                <a:lnTo>
                  <a:pt x="4137" y="221"/>
                </a:lnTo>
                <a:lnTo>
                  <a:pt x="4138" y="221"/>
                </a:lnTo>
                <a:lnTo>
                  <a:pt x="4138" y="221"/>
                </a:lnTo>
                <a:lnTo>
                  <a:pt x="4139" y="221"/>
                </a:lnTo>
                <a:lnTo>
                  <a:pt x="4139" y="221"/>
                </a:lnTo>
                <a:lnTo>
                  <a:pt x="4140" y="170"/>
                </a:lnTo>
                <a:lnTo>
                  <a:pt x="4140" y="170"/>
                </a:lnTo>
                <a:lnTo>
                  <a:pt x="4141" y="119"/>
                </a:lnTo>
                <a:lnTo>
                  <a:pt x="4142" y="119"/>
                </a:lnTo>
                <a:lnTo>
                  <a:pt x="4142" y="119"/>
                </a:lnTo>
                <a:lnTo>
                  <a:pt x="4143" y="153"/>
                </a:lnTo>
                <a:lnTo>
                  <a:pt x="4143" y="221"/>
                </a:lnTo>
                <a:lnTo>
                  <a:pt x="4144" y="272"/>
                </a:lnTo>
                <a:lnTo>
                  <a:pt x="4144" y="289"/>
                </a:lnTo>
                <a:lnTo>
                  <a:pt x="4145" y="323"/>
                </a:lnTo>
                <a:lnTo>
                  <a:pt x="4146" y="358"/>
                </a:lnTo>
                <a:lnTo>
                  <a:pt x="4146" y="323"/>
                </a:lnTo>
                <a:lnTo>
                  <a:pt x="4147" y="323"/>
                </a:lnTo>
                <a:lnTo>
                  <a:pt x="4147" y="323"/>
                </a:lnTo>
                <a:lnTo>
                  <a:pt x="4148" y="358"/>
                </a:lnTo>
                <a:lnTo>
                  <a:pt x="4148" y="358"/>
                </a:lnTo>
                <a:lnTo>
                  <a:pt x="4149" y="340"/>
                </a:lnTo>
                <a:lnTo>
                  <a:pt x="4150" y="306"/>
                </a:lnTo>
                <a:lnTo>
                  <a:pt x="4150" y="255"/>
                </a:lnTo>
                <a:lnTo>
                  <a:pt x="4151" y="238"/>
                </a:lnTo>
                <a:lnTo>
                  <a:pt x="4151" y="221"/>
                </a:lnTo>
                <a:lnTo>
                  <a:pt x="4152" y="221"/>
                </a:lnTo>
                <a:lnTo>
                  <a:pt x="4152" y="204"/>
                </a:lnTo>
                <a:lnTo>
                  <a:pt x="4153" y="204"/>
                </a:lnTo>
                <a:lnTo>
                  <a:pt x="4153" y="204"/>
                </a:lnTo>
                <a:lnTo>
                  <a:pt x="4154" y="204"/>
                </a:lnTo>
                <a:lnTo>
                  <a:pt x="4155" y="204"/>
                </a:lnTo>
                <a:lnTo>
                  <a:pt x="4155" y="221"/>
                </a:lnTo>
                <a:lnTo>
                  <a:pt x="4156" y="187"/>
                </a:lnTo>
                <a:lnTo>
                  <a:pt x="4156" y="204"/>
                </a:lnTo>
                <a:lnTo>
                  <a:pt x="4157" y="187"/>
                </a:lnTo>
                <a:lnTo>
                  <a:pt x="4157" y="170"/>
                </a:lnTo>
                <a:lnTo>
                  <a:pt x="4158" y="170"/>
                </a:lnTo>
                <a:lnTo>
                  <a:pt x="4159" y="170"/>
                </a:lnTo>
                <a:lnTo>
                  <a:pt x="4159" y="187"/>
                </a:lnTo>
                <a:lnTo>
                  <a:pt x="4160" y="187"/>
                </a:lnTo>
                <a:lnTo>
                  <a:pt x="4160" y="170"/>
                </a:lnTo>
                <a:lnTo>
                  <a:pt x="4161" y="153"/>
                </a:lnTo>
                <a:lnTo>
                  <a:pt x="4161" y="153"/>
                </a:lnTo>
                <a:lnTo>
                  <a:pt x="4162" y="170"/>
                </a:lnTo>
                <a:lnTo>
                  <a:pt x="4163" y="136"/>
                </a:lnTo>
                <a:lnTo>
                  <a:pt x="4163" y="136"/>
                </a:lnTo>
                <a:lnTo>
                  <a:pt x="4164" y="187"/>
                </a:lnTo>
                <a:lnTo>
                  <a:pt x="4164" y="170"/>
                </a:lnTo>
                <a:lnTo>
                  <a:pt x="4165" y="119"/>
                </a:lnTo>
                <a:lnTo>
                  <a:pt x="4165" y="119"/>
                </a:lnTo>
                <a:lnTo>
                  <a:pt x="4166" y="136"/>
                </a:lnTo>
                <a:lnTo>
                  <a:pt x="4167" y="187"/>
                </a:lnTo>
                <a:lnTo>
                  <a:pt x="4167" y="289"/>
                </a:lnTo>
                <a:lnTo>
                  <a:pt x="4168" y="340"/>
                </a:lnTo>
                <a:lnTo>
                  <a:pt x="4169" y="358"/>
                </a:lnTo>
                <a:lnTo>
                  <a:pt x="4169" y="323"/>
                </a:lnTo>
                <a:lnTo>
                  <a:pt x="4170" y="272"/>
                </a:lnTo>
                <a:lnTo>
                  <a:pt x="4170" y="272"/>
                </a:lnTo>
                <a:lnTo>
                  <a:pt x="4171" y="306"/>
                </a:lnTo>
                <a:lnTo>
                  <a:pt x="4171" y="340"/>
                </a:lnTo>
                <a:lnTo>
                  <a:pt x="4172" y="374"/>
                </a:lnTo>
                <a:lnTo>
                  <a:pt x="4173" y="374"/>
                </a:lnTo>
                <a:lnTo>
                  <a:pt x="4173" y="340"/>
                </a:lnTo>
                <a:lnTo>
                  <a:pt x="4174" y="323"/>
                </a:lnTo>
                <a:lnTo>
                  <a:pt x="4174" y="289"/>
                </a:lnTo>
                <a:lnTo>
                  <a:pt x="4175" y="272"/>
                </a:lnTo>
                <a:lnTo>
                  <a:pt x="4175" y="255"/>
                </a:lnTo>
                <a:lnTo>
                  <a:pt x="4176" y="238"/>
                </a:lnTo>
                <a:lnTo>
                  <a:pt x="4176" y="221"/>
                </a:lnTo>
                <a:lnTo>
                  <a:pt x="4177" y="221"/>
                </a:lnTo>
                <a:lnTo>
                  <a:pt x="4178" y="221"/>
                </a:lnTo>
                <a:lnTo>
                  <a:pt x="4178" y="221"/>
                </a:lnTo>
                <a:lnTo>
                  <a:pt x="4179" y="238"/>
                </a:lnTo>
                <a:lnTo>
                  <a:pt x="4179" y="221"/>
                </a:lnTo>
                <a:lnTo>
                  <a:pt x="4180" y="221"/>
                </a:lnTo>
                <a:lnTo>
                  <a:pt x="4180" y="238"/>
                </a:lnTo>
                <a:lnTo>
                  <a:pt x="4181" y="238"/>
                </a:lnTo>
                <a:lnTo>
                  <a:pt x="4182" y="255"/>
                </a:lnTo>
                <a:lnTo>
                  <a:pt x="4182" y="255"/>
                </a:lnTo>
                <a:lnTo>
                  <a:pt x="4183" y="255"/>
                </a:lnTo>
                <a:lnTo>
                  <a:pt x="4183" y="255"/>
                </a:lnTo>
                <a:lnTo>
                  <a:pt x="4184" y="255"/>
                </a:lnTo>
                <a:lnTo>
                  <a:pt x="4184" y="272"/>
                </a:lnTo>
                <a:lnTo>
                  <a:pt x="4185" y="289"/>
                </a:lnTo>
                <a:lnTo>
                  <a:pt x="4186" y="272"/>
                </a:lnTo>
                <a:lnTo>
                  <a:pt x="4186" y="289"/>
                </a:lnTo>
                <a:lnTo>
                  <a:pt x="4187" y="272"/>
                </a:lnTo>
                <a:lnTo>
                  <a:pt x="4187" y="221"/>
                </a:lnTo>
                <a:lnTo>
                  <a:pt x="4188" y="187"/>
                </a:lnTo>
                <a:lnTo>
                  <a:pt x="4188" y="136"/>
                </a:lnTo>
                <a:lnTo>
                  <a:pt x="4189" y="153"/>
                </a:lnTo>
                <a:lnTo>
                  <a:pt x="4190" y="204"/>
                </a:lnTo>
                <a:lnTo>
                  <a:pt x="4190" y="255"/>
                </a:lnTo>
                <a:lnTo>
                  <a:pt x="4191" y="289"/>
                </a:lnTo>
                <a:lnTo>
                  <a:pt x="4191" y="289"/>
                </a:lnTo>
                <a:lnTo>
                  <a:pt x="4192" y="272"/>
                </a:lnTo>
                <a:lnTo>
                  <a:pt x="4192" y="255"/>
                </a:lnTo>
                <a:lnTo>
                  <a:pt x="4193" y="255"/>
                </a:lnTo>
                <a:lnTo>
                  <a:pt x="4193" y="289"/>
                </a:lnTo>
                <a:lnTo>
                  <a:pt x="4194" y="323"/>
                </a:lnTo>
                <a:lnTo>
                  <a:pt x="4195" y="340"/>
                </a:lnTo>
                <a:lnTo>
                  <a:pt x="4195" y="306"/>
                </a:lnTo>
                <a:lnTo>
                  <a:pt x="4196" y="272"/>
                </a:lnTo>
                <a:lnTo>
                  <a:pt x="4196" y="221"/>
                </a:lnTo>
                <a:lnTo>
                  <a:pt x="4197" y="204"/>
                </a:lnTo>
                <a:lnTo>
                  <a:pt x="4197" y="204"/>
                </a:lnTo>
                <a:lnTo>
                  <a:pt x="4198" y="221"/>
                </a:lnTo>
                <a:lnTo>
                  <a:pt x="4199" y="221"/>
                </a:lnTo>
                <a:lnTo>
                  <a:pt x="4199" y="221"/>
                </a:lnTo>
                <a:lnTo>
                  <a:pt x="4200" y="204"/>
                </a:lnTo>
                <a:lnTo>
                  <a:pt x="4200" y="204"/>
                </a:lnTo>
                <a:lnTo>
                  <a:pt x="4201" y="204"/>
                </a:lnTo>
                <a:lnTo>
                  <a:pt x="4202" y="204"/>
                </a:lnTo>
                <a:lnTo>
                  <a:pt x="4202" y="187"/>
                </a:lnTo>
                <a:lnTo>
                  <a:pt x="4203" y="170"/>
                </a:lnTo>
                <a:lnTo>
                  <a:pt x="4203" y="170"/>
                </a:lnTo>
                <a:lnTo>
                  <a:pt x="4204" y="170"/>
                </a:lnTo>
                <a:lnTo>
                  <a:pt x="4205" y="153"/>
                </a:lnTo>
                <a:lnTo>
                  <a:pt x="4205" y="187"/>
                </a:lnTo>
                <a:lnTo>
                  <a:pt x="4206" y="187"/>
                </a:lnTo>
                <a:lnTo>
                  <a:pt x="4206" y="204"/>
                </a:lnTo>
                <a:lnTo>
                  <a:pt x="4207" y="187"/>
                </a:lnTo>
                <a:lnTo>
                  <a:pt x="4207" y="187"/>
                </a:lnTo>
                <a:lnTo>
                  <a:pt x="4208" y="204"/>
                </a:lnTo>
                <a:lnTo>
                  <a:pt x="4209" y="187"/>
                </a:lnTo>
                <a:lnTo>
                  <a:pt x="4209" y="187"/>
                </a:lnTo>
                <a:lnTo>
                  <a:pt x="4210" y="187"/>
                </a:lnTo>
                <a:lnTo>
                  <a:pt x="4210" y="119"/>
                </a:lnTo>
                <a:lnTo>
                  <a:pt x="4211" y="102"/>
                </a:lnTo>
                <a:lnTo>
                  <a:pt x="4211" y="85"/>
                </a:lnTo>
                <a:lnTo>
                  <a:pt x="4212" y="68"/>
                </a:lnTo>
                <a:lnTo>
                  <a:pt x="4213" y="136"/>
                </a:lnTo>
                <a:lnTo>
                  <a:pt x="4213" y="221"/>
                </a:lnTo>
                <a:lnTo>
                  <a:pt x="4214" y="306"/>
                </a:lnTo>
                <a:lnTo>
                  <a:pt x="4214" y="374"/>
                </a:lnTo>
                <a:lnTo>
                  <a:pt x="4215" y="409"/>
                </a:lnTo>
                <a:lnTo>
                  <a:pt x="4215" y="391"/>
                </a:lnTo>
                <a:lnTo>
                  <a:pt x="4216" y="358"/>
                </a:lnTo>
                <a:lnTo>
                  <a:pt x="4216" y="340"/>
                </a:lnTo>
                <a:lnTo>
                  <a:pt x="4217" y="358"/>
                </a:lnTo>
                <a:lnTo>
                  <a:pt x="4218" y="358"/>
                </a:lnTo>
                <a:lnTo>
                  <a:pt x="4218" y="323"/>
                </a:lnTo>
                <a:lnTo>
                  <a:pt x="4219" y="306"/>
                </a:lnTo>
                <a:lnTo>
                  <a:pt x="4219" y="289"/>
                </a:lnTo>
                <a:lnTo>
                  <a:pt x="4220" y="272"/>
                </a:lnTo>
                <a:lnTo>
                  <a:pt x="4220" y="255"/>
                </a:lnTo>
                <a:lnTo>
                  <a:pt x="4221" y="238"/>
                </a:lnTo>
                <a:lnTo>
                  <a:pt x="4222" y="221"/>
                </a:lnTo>
                <a:lnTo>
                  <a:pt x="4222" y="221"/>
                </a:lnTo>
                <a:lnTo>
                  <a:pt x="4223" y="221"/>
                </a:lnTo>
                <a:lnTo>
                  <a:pt x="4223" y="221"/>
                </a:lnTo>
                <a:lnTo>
                  <a:pt x="4224" y="204"/>
                </a:lnTo>
                <a:lnTo>
                  <a:pt x="4224" y="221"/>
                </a:lnTo>
                <a:lnTo>
                  <a:pt x="4225" y="238"/>
                </a:lnTo>
                <a:lnTo>
                  <a:pt x="4226" y="238"/>
                </a:lnTo>
                <a:lnTo>
                  <a:pt x="4226" y="238"/>
                </a:lnTo>
                <a:lnTo>
                  <a:pt x="4227" y="238"/>
                </a:lnTo>
                <a:lnTo>
                  <a:pt x="4227" y="238"/>
                </a:lnTo>
                <a:lnTo>
                  <a:pt x="4228" y="238"/>
                </a:lnTo>
                <a:lnTo>
                  <a:pt x="4228" y="238"/>
                </a:lnTo>
                <a:lnTo>
                  <a:pt x="4229" y="238"/>
                </a:lnTo>
                <a:lnTo>
                  <a:pt x="4230" y="238"/>
                </a:lnTo>
                <a:lnTo>
                  <a:pt x="4230" y="238"/>
                </a:lnTo>
                <a:lnTo>
                  <a:pt x="4231" y="238"/>
                </a:lnTo>
                <a:lnTo>
                  <a:pt x="4231" y="187"/>
                </a:lnTo>
                <a:lnTo>
                  <a:pt x="4232" y="170"/>
                </a:lnTo>
                <a:lnTo>
                  <a:pt x="4232" y="204"/>
                </a:lnTo>
                <a:lnTo>
                  <a:pt x="4233" y="187"/>
                </a:lnTo>
                <a:lnTo>
                  <a:pt x="4233" y="136"/>
                </a:lnTo>
                <a:lnTo>
                  <a:pt x="4234" y="102"/>
                </a:lnTo>
                <a:lnTo>
                  <a:pt x="4235" y="136"/>
                </a:lnTo>
                <a:lnTo>
                  <a:pt x="4236" y="221"/>
                </a:lnTo>
                <a:lnTo>
                  <a:pt x="4236" y="255"/>
                </a:lnTo>
                <a:lnTo>
                  <a:pt x="4237" y="306"/>
                </a:lnTo>
                <a:lnTo>
                  <a:pt x="4237" y="323"/>
                </a:lnTo>
                <a:lnTo>
                  <a:pt x="4238" y="289"/>
                </a:lnTo>
                <a:lnTo>
                  <a:pt x="4238" y="255"/>
                </a:lnTo>
                <a:lnTo>
                  <a:pt x="4239" y="289"/>
                </a:lnTo>
                <a:lnTo>
                  <a:pt x="4240" y="340"/>
                </a:lnTo>
                <a:lnTo>
                  <a:pt x="4240" y="340"/>
                </a:lnTo>
                <a:lnTo>
                  <a:pt x="4241" y="272"/>
                </a:lnTo>
                <a:lnTo>
                  <a:pt x="4241" y="204"/>
                </a:lnTo>
                <a:lnTo>
                  <a:pt x="4242" y="204"/>
                </a:lnTo>
                <a:lnTo>
                  <a:pt x="4242" y="238"/>
                </a:lnTo>
                <a:lnTo>
                  <a:pt x="4243" y="289"/>
                </a:lnTo>
                <a:lnTo>
                  <a:pt x="4243" y="289"/>
                </a:lnTo>
                <a:lnTo>
                  <a:pt x="4244" y="272"/>
                </a:lnTo>
                <a:lnTo>
                  <a:pt x="4245" y="255"/>
                </a:lnTo>
                <a:lnTo>
                  <a:pt x="4245" y="221"/>
                </a:lnTo>
                <a:lnTo>
                  <a:pt x="4246" y="221"/>
                </a:lnTo>
                <a:lnTo>
                  <a:pt x="4246" y="221"/>
                </a:lnTo>
                <a:lnTo>
                  <a:pt x="4247" y="238"/>
                </a:lnTo>
                <a:lnTo>
                  <a:pt x="4247" y="255"/>
                </a:lnTo>
                <a:lnTo>
                  <a:pt x="4248" y="289"/>
                </a:lnTo>
                <a:lnTo>
                  <a:pt x="4249" y="306"/>
                </a:lnTo>
                <a:lnTo>
                  <a:pt x="4249" y="289"/>
                </a:lnTo>
                <a:lnTo>
                  <a:pt x="4250" y="289"/>
                </a:lnTo>
                <a:lnTo>
                  <a:pt x="4250" y="272"/>
                </a:lnTo>
                <a:lnTo>
                  <a:pt x="4251" y="255"/>
                </a:lnTo>
                <a:lnTo>
                  <a:pt x="4251" y="272"/>
                </a:lnTo>
                <a:lnTo>
                  <a:pt x="4252" y="238"/>
                </a:lnTo>
                <a:lnTo>
                  <a:pt x="4253" y="255"/>
                </a:lnTo>
                <a:lnTo>
                  <a:pt x="4253" y="255"/>
                </a:lnTo>
                <a:lnTo>
                  <a:pt x="4254" y="255"/>
                </a:lnTo>
                <a:lnTo>
                  <a:pt x="4254" y="323"/>
                </a:lnTo>
                <a:lnTo>
                  <a:pt x="4255" y="340"/>
                </a:lnTo>
                <a:lnTo>
                  <a:pt x="4255" y="323"/>
                </a:lnTo>
                <a:lnTo>
                  <a:pt x="4256" y="306"/>
                </a:lnTo>
                <a:lnTo>
                  <a:pt x="4257" y="289"/>
                </a:lnTo>
                <a:lnTo>
                  <a:pt x="4257" y="187"/>
                </a:lnTo>
                <a:lnTo>
                  <a:pt x="4258" y="119"/>
                </a:lnTo>
                <a:lnTo>
                  <a:pt x="4258" y="136"/>
                </a:lnTo>
                <a:lnTo>
                  <a:pt x="4259" y="187"/>
                </a:lnTo>
                <a:lnTo>
                  <a:pt x="4259" y="204"/>
                </a:lnTo>
                <a:lnTo>
                  <a:pt x="4260" y="255"/>
                </a:lnTo>
                <a:lnTo>
                  <a:pt x="4260" y="289"/>
                </a:lnTo>
                <a:lnTo>
                  <a:pt x="4261" y="289"/>
                </a:lnTo>
                <a:lnTo>
                  <a:pt x="4262" y="272"/>
                </a:lnTo>
                <a:lnTo>
                  <a:pt x="4262" y="221"/>
                </a:lnTo>
                <a:lnTo>
                  <a:pt x="4263" y="204"/>
                </a:lnTo>
                <a:lnTo>
                  <a:pt x="4263" y="204"/>
                </a:lnTo>
                <a:lnTo>
                  <a:pt x="4264" y="238"/>
                </a:lnTo>
                <a:lnTo>
                  <a:pt x="4264" y="289"/>
                </a:lnTo>
                <a:lnTo>
                  <a:pt x="4265" y="272"/>
                </a:lnTo>
                <a:lnTo>
                  <a:pt x="4266" y="255"/>
                </a:lnTo>
                <a:lnTo>
                  <a:pt x="4266" y="238"/>
                </a:lnTo>
                <a:lnTo>
                  <a:pt x="4267" y="238"/>
                </a:lnTo>
                <a:lnTo>
                  <a:pt x="4268" y="255"/>
                </a:lnTo>
                <a:lnTo>
                  <a:pt x="4268" y="272"/>
                </a:lnTo>
                <a:lnTo>
                  <a:pt x="4269" y="289"/>
                </a:lnTo>
                <a:lnTo>
                  <a:pt x="4269" y="289"/>
                </a:lnTo>
                <a:lnTo>
                  <a:pt x="4270" y="289"/>
                </a:lnTo>
                <a:lnTo>
                  <a:pt x="4270" y="255"/>
                </a:lnTo>
                <a:lnTo>
                  <a:pt x="4271" y="255"/>
                </a:lnTo>
                <a:lnTo>
                  <a:pt x="4272" y="238"/>
                </a:lnTo>
                <a:lnTo>
                  <a:pt x="4272" y="221"/>
                </a:lnTo>
                <a:lnTo>
                  <a:pt x="4273" y="221"/>
                </a:lnTo>
                <a:lnTo>
                  <a:pt x="4273" y="221"/>
                </a:lnTo>
                <a:lnTo>
                  <a:pt x="4274" y="221"/>
                </a:lnTo>
                <a:lnTo>
                  <a:pt x="4274" y="238"/>
                </a:lnTo>
                <a:lnTo>
                  <a:pt x="4275" y="238"/>
                </a:lnTo>
                <a:lnTo>
                  <a:pt x="4276" y="238"/>
                </a:lnTo>
                <a:lnTo>
                  <a:pt x="4276" y="255"/>
                </a:lnTo>
                <a:lnTo>
                  <a:pt x="4277" y="221"/>
                </a:lnTo>
                <a:lnTo>
                  <a:pt x="4277" y="170"/>
                </a:lnTo>
                <a:lnTo>
                  <a:pt x="4278" y="136"/>
                </a:lnTo>
                <a:lnTo>
                  <a:pt x="4278" y="170"/>
                </a:lnTo>
                <a:lnTo>
                  <a:pt x="4279" y="136"/>
                </a:lnTo>
                <a:lnTo>
                  <a:pt x="4280" y="102"/>
                </a:lnTo>
                <a:lnTo>
                  <a:pt x="4280" y="136"/>
                </a:lnTo>
                <a:lnTo>
                  <a:pt x="4281" y="204"/>
                </a:lnTo>
                <a:lnTo>
                  <a:pt x="4281" y="289"/>
                </a:lnTo>
                <a:lnTo>
                  <a:pt x="4282" y="306"/>
                </a:lnTo>
                <a:lnTo>
                  <a:pt x="4282" y="340"/>
                </a:lnTo>
                <a:lnTo>
                  <a:pt x="4283" y="323"/>
                </a:lnTo>
                <a:lnTo>
                  <a:pt x="4283" y="306"/>
                </a:lnTo>
                <a:lnTo>
                  <a:pt x="4284" y="289"/>
                </a:lnTo>
                <a:lnTo>
                  <a:pt x="4285" y="306"/>
                </a:lnTo>
                <a:lnTo>
                  <a:pt x="4285" y="323"/>
                </a:lnTo>
                <a:lnTo>
                  <a:pt x="4286" y="340"/>
                </a:lnTo>
                <a:lnTo>
                  <a:pt x="4286" y="340"/>
                </a:lnTo>
                <a:lnTo>
                  <a:pt x="4287" y="289"/>
                </a:lnTo>
                <a:lnTo>
                  <a:pt x="4287" y="255"/>
                </a:lnTo>
                <a:lnTo>
                  <a:pt x="4288" y="238"/>
                </a:lnTo>
                <a:lnTo>
                  <a:pt x="4289" y="238"/>
                </a:lnTo>
                <a:lnTo>
                  <a:pt x="4289" y="221"/>
                </a:lnTo>
                <a:lnTo>
                  <a:pt x="4290" y="221"/>
                </a:lnTo>
                <a:lnTo>
                  <a:pt x="4290" y="221"/>
                </a:lnTo>
                <a:lnTo>
                  <a:pt x="4291" y="238"/>
                </a:lnTo>
                <a:lnTo>
                  <a:pt x="4291" y="221"/>
                </a:lnTo>
                <a:lnTo>
                  <a:pt x="4292" y="238"/>
                </a:lnTo>
                <a:lnTo>
                  <a:pt x="4293" y="221"/>
                </a:lnTo>
                <a:lnTo>
                  <a:pt x="4293" y="204"/>
                </a:lnTo>
                <a:lnTo>
                  <a:pt x="4294" y="187"/>
                </a:lnTo>
                <a:lnTo>
                  <a:pt x="4294" y="187"/>
                </a:lnTo>
                <a:lnTo>
                  <a:pt x="4295" y="170"/>
                </a:lnTo>
                <a:lnTo>
                  <a:pt x="4295" y="170"/>
                </a:lnTo>
                <a:lnTo>
                  <a:pt x="4296" y="153"/>
                </a:lnTo>
                <a:lnTo>
                  <a:pt x="4297" y="153"/>
                </a:lnTo>
                <a:lnTo>
                  <a:pt x="4297" y="153"/>
                </a:lnTo>
                <a:lnTo>
                  <a:pt x="4298" y="153"/>
                </a:lnTo>
                <a:lnTo>
                  <a:pt x="4298" y="136"/>
                </a:lnTo>
                <a:lnTo>
                  <a:pt x="4299" y="136"/>
                </a:lnTo>
                <a:lnTo>
                  <a:pt x="4299" y="136"/>
                </a:lnTo>
                <a:lnTo>
                  <a:pt x="4300" y="119"/>
                </a:lnTo>
                <a:lnTo>
                  <a:pt x="4300" y="136"/>
                </a:lnTo>
                <a:lnTo>
                  <a:pt x="4301" y="187"/>
                </a:lnTo>
                <a:lnTo>
                  <a:pt x="4302" y="187"/>
                </a:lnTo>
                <a:lnTo>
                  <a:pt x="4303" y="102"/>
                </a:lnTo>
                <a:lnTo>
                  <a:pt x="4303" y="85"/>
                </a:lnTo>
                <a:lnTo>
                  <a:pt x="4304" y="136"/>
                </a:lnTo>
                <a:lnTo>
                  <a:pt x="4304" y="204"/>
                </a:lnTo>
                <a:lnTo>
                  <a:pt x="4305" y="272"/>
                </a:lnTo>
                <a:lnTo>
                  <a:pt x="4305" y="340"/>
                </a:lnTo>
                <a:lnTo>
                  <a:pt x="4306" y="358"/>
                </a:lnTo>
                <a:lnTo>
                  <a:pt x="4306" y="323"/>
                </a:lnTo>
                <a:lnTo>
                  <a:pt x="4307" y="289"/>
                </a:lnTo>
                <a:lnTo>
                  <a:pt x="4308" y="306"/>
                </a:lnTo>
                <a:lnTo>
                  <a:pt x="4308" y="340"/>
                </a:lnTo>
                <a:lnTo>
                  <a:pt x="4309" y="358"/>
                </a:lnTo>
                <a:lnTo>
                  <a:pt x="4309" y="374"/>
                </a:lnTo>
                <a:lnTo>
                  <a:pt x="4310" y="340"/>
                </a:lnTo>
                <a:lnTo>
                  <a:pt x="4310" y="306"/>
                </a:lnTo>
                <a:lnTo>
                  <a:pt x="4311" y="306"/>
                </a:lnTo>
                <a:lnTo>
                  <a:pt x="4312" y="289"/>
                </a:lnTo>
                <a:lnTo>
                  <a:pt x="4312" y="272"/>
                </a:lnTo>
                <a:lnTo>
                  <a:pt x="4313" y="255"/>
                </a:lnTo>
                <a:lnTo>
                  <a:pt x="4313" y="238"/>
                </a:lnTo>
                <a:lnTo>
                  <a:pt x="4314" y="204"/>
                </a:lnTo>
                <a:lnTo>
                  <a:pt x="4314" y="187"/>
                </a:lnTo>
                <a:lnTo>
                  <a:pt x="4315" y="187"/>
                </a:lnTo>
                <a:lnTo>
                  <a:pt x="4316" y="187"/>
                </a:lnTo>
                <a:lnTo>
                  <a:pt x="4316" y="204"/>
                </a:lnTo>
                <a:lnTo>
                  <a:pt x="4317" y="204"/>
                </a:lnTo>
                <a:lnTo>
                  <a:pt x="4317" y="221"/>
                </a:lnTo>
                <a:lnTo>
                  <a:pt x="4318" y="238"/>
                </a:lnTo>
                <a:lnTo>
                  <a:pt x="4318" y="238"/>
                </a:lnTo>
                <a:lnTo>
                  <a:pt x="4319" y="238"/>
                </a:lnTo>
                <a:lnTo>
                  <a:pt x="4320" y="238"/>
                </a:lnTo>
                <a:lnTo>
                  <a:pt x="4320" y="255"/>
                </a:lnTo>
                <a:lnTo>
                  <a:pt x="4321" y="238"/>
                </a:lnTo>
                <a:lnTo>
                  <a:pt x="4321" y="238"/>
                </a:lnTo>
                <a:lnTo>
                  <a:pt x="4322" y="238"/>
                </a:lnTo>
                <a:lnTo>
                  <a:pt x="4322" y="272"/>
                </a:lnTo>
                <a:lnTo>
                  <a:pt x="4323" y="272"/>
                </a:lnTo>
                <a:lnTo>
                  <a:pt x="4323" y="255"/>
                </a:lnTo>
                <a:lnTo>
                  <a:pt x="4324" y="238"/>
                </a:lnTo>
                <a:lnTo>
                  <a:pt x="4325" y="187"/>
                </a:lnTo>
                <a:lnTo>
                  <a:pt x="4325" y="119"/>
                </a:lnTo>
                <a:lnTo>
                  <a:pt x="4326" y="68"/>
                </a:lnTo>
                <a:lnTo>
                  <a:pt x="4326" y="102"/>
                </a:lnTo>
                <a:lnTo>
                  <a:pt x="4327" y="204"/>
                </a:lnTo>
                <a:lnTo>
                  <a:pt x="4327" y="255"/>
                </a:lnTo>
                <a:lnTo>
                  <a:pt x="4328" y="323"/>
                </a:lnTo>
                <a:lnTo>
                  <a:pt x="4329" y="340"/>
                </a:lnTo>
                <a:lnTo>
                  <a:pt x="4329" y="358"/>
                </a:lnTo>
                <a:lnTo>
                  <a:pt x="4330" y="323"/>
                </a:lnTo>
                <a:lnTo>
                  <a:pt x="4330" y="289"/>
                </a:lnTo>
                <a:lnTo>
                  <a:pt x="4331" y="323"/>
                </a:lnTo>
                <a:lnTo>
                  <a:pt x="4331" y="340"/>
                </a:lnTo>
                <a:lnTo>
                  <a:pt x="4332" y="358"/>
                </a:lnTo>
                <a:lnTo>
                  <a:pt x="4333" y="289"/>
                </a:lnTo>
                <a:lnTo>
                  <a:pt x="4333" y="255"/>
                </a:lnTo>
                <a:lnTo>
                  <a:pt x="4334" y="204"/>
                </a:lnTo>
                <a:lnTo>
                  <a:pt x="4335" y="204"/>
                </a:lnTo>
                <a:lnTo>
                  <a:pt x="4335" y="238"/>
                </a:lnTo>
                <a:lnTo>
                  <a:pt x="4336" y="238"/>
                </a:lnTo>
                <a:lnTo>
                  <a:pt x="4336" y="255"/>
                </a:lnTo>
                <a:lnTo>
                  <a:pt x="4337" y="238"/>
                </a:lnTo>
                <a:lnTo>
                  <a:pt x="4337" y="221"/>
                </a:lnTo>
                <a:lnTo>
                  <a:pt x="4338" y="204"/>
                </a:lnTo>
                <a:lnTo>
                  <a:pt x="4339" y="221"/>
                </a:lnTo>
                <a:lnTo>
                  <a:pt x="4339" y="204"/>
                </a:lnTo>
                <a:lnTo>
                  <a:pt x="4340" y="187"/>
                </a:lnTo>
                <a:lnTo>
                  <a:pt x="4340" y="170"/>
                </a:lnTo>
                <a:lnTo>
                  <a:pt x="4341" y="153"/>
                </a:lnTo>
                <a:lnTo>
                  <a:pt x="4341" y="170"/>
                </a:lnTo>
                <a:lnTo>
                  <a:pt x="4342" y="187"/>
                </a:lnTo>
                <a:lnTo>
                  <a:pt x="4343" y="187"/>
                </a:lnTo>
                <a:lnTo>
                  <a:pt x="4343" y="187"/>
                </a:lnTo>
                <a:lnTo>
                  <a:pt x="4344" y="204"/>
                </a:lnTo>
                <a:lnTo>
                  <a:pt x="4344" y="187"/>
                </a:lnTo>
                <a:lnTo>
                  <a:pt x="4345" y="170"/>
                </a:lnTo>
                <a:lnTo>
                  <a:pt x="4345" y="170"/>
                </a:lnTo>
                <a:lnTo>
                  <a:pt x="4346" y="187"/>
                </a:lnTo>
                <a:lnTo>
                  <a:pt x="4347" y="170"/>
                </a:lnTo>
                <a:lnTo>
                  <a:pt x="4347" y="221"/>
                </a:lnTo>
                <a:lnTo>
                  <a:pt x="4348" y="187"/>
                </a:lnTo>
                <a:lnTo>
                  <a:pt x="4348" y="102"/>
                </a:lnTo>
                <a:lnTo>
                  <a:pt x="4349" y="102"/>
                </a:lnTo>
                <a:lnTo>
                  <a:pt x="4349" y="102"/>
                </a:lnTo>
                <a:lnTo>
                  <a:pt x="4350" y="153"/>
                </a:lnTo>
                <a:lnTo>
                  <a:pt x="4350" y="238"/>
                </a:lnTo>
                <a:lnTo>
                  <a:pt x="4351" y="289"/>
                </a:lnTo>
                <a:lnTo>
                  <a:pt x="4352" y="340"/>
                </a:lnTo>
                <a:lnTo>
                  <a:pt x="4352" y="358"/>
                </a:lnTo>
                <a:lnTo>
                  <a:pt x="4353" y="340"/>
                </a:lnTo>
                <a:lnTo>
                  <a:pt x="4353" y="306"/>
                </a:lnTo>
                <a:lnTo>
                  <a:pt x="4354" y="306"/>
                </a:lnTo>
                <a:lnTo>
                  <a:pt x="4354" y="340"/>
                </a:lnTo>
                <a:lnTo>
                  <a:pt x="4355" y="358"/>
                </a:lnTo>
                <a:lnTo>
                  <a:pt x="4356" y="340"/>
                </a:lnTo>
                <a:lnTo>
                  <a:pt x="4356" y="323"/>
                </a:lnTo>
                <a:lnTo>
                  <a:pt x="4357" y="289"/>
                </a:lnTo>
                <a:lnTo>
                  <a:pt x="4357" y="289"/>
                </a:lnTo>
                <a:lnTo>
                  <a:pt x="4358" y="272"/>
                </a:lnTo>
                <a:lnTo>
                  <a:pt x="4358" y="255"/>
                </a:lnTo>
                <a:lnTo>
                  <a:pt x="4359" y="238"/>
                </a:lnTo>
                <a:lnTo>
                  <a:pt x="4360" y="204"/>
                </a:lnTo>
                <a:lnTo>
                  <a:pt x="4360" y="204"/>
                </a:lnTo>
                <a:lnTo>
                  <a:pt x="4361" y="204"/>
                </a:lnTo>
                <a:lnTo>
                  <a:pt x="4361" y="204"/>
                </a:lnTo>
                <a:lnTo>
                  <a:pt x="4362" y="221"/>
                </a:lnTo>
                <a:lnTo>
                  <a:pt x="4362" y="221"/>
                </a:lnTo>
                <a:lnTo>
                  <a:pt x="4363" y="221"/>
                </a:lnTo>
                <a:lnTo>
                  <a:pt x="4364" y="221"/>
                </a:lnTo>
                <a:lnTo>
                  <a:pt x="4364" y="221"/>
                </a:lnTo>
                <a:lnTo>
                  <a:pt x="4365" y="221"/>
                </a:lnTo>
                <a:lnTo>
                  <a:pt x="4365" y="221"/>
                </a:lnTo>
                <a:lnTo>
                  <a:pt x="4366" y="221"/>
                </a:lnTo>
                <a:lnTo>
                  <a:pt x="4366" y="221"/>
                </a:lnTo>
                <a:lnTo>
                  <a:pt x="4367" y="221"/>
                </a:lnTo>
                <a:lnTo>
                  <a:pt x="4368" y="238"/>
                </a:lnTo>
                <a:lnTo>
                  <a:pt x="4368" y="221"/>
                </a:lnTo>
                <a:lnTo>
                  <a:pt x="4369" y="204"/>
                </a:lnTo>
                <a:lnTo>
                  <a:pt x="4370" y="136"/>
                </a:lnTo>
                <a:lnTo>
                  <a:pt x="4370" y="153"/>
                </a:lnTo>
                <a:lnTo>
                  <a:pt x="4371" y="153"/>
                </a:lnTo>
                <a:lnTo>
                  <a:pt x="4371" y="85"/>
                </a:lnTo>
                <a:lnTo>
                  <a:pt x="4372" y="85"/>
                </a:lnTo>
                <a:lnTo>
                  <a:pt x="4372" y="119"/>
                </a:lnTo>
                <a:lnTo>
                  <a:pt x="4373" y="221"/>
                </a:lnTo>
                <a:lnTo>
                  <a:pt x="4373" y="289"/>
                </a:lnTo>
                <a:lnTo>
                  <a:pt x="4374" y="340"/>
                </a:lnTo>
                <a:lnTo>
                  <a:pt x="4375" y="374"/>
                </a:lnTo>
                <a:lnTo>
                  <a:pt x="4375" y="340"/>
                </a:lnTo>
                <a:lnTo>
                  <a:pt x="4376" y="323"/>
                </a:lnTo>
                <a:lnTo>
                  <a:pt x="4376" y="306"/>
                </a:lnTo>
                <a:lnTo>
                  <a:pt x="4377" y="323"/>
                </a:lnTo>
                <a:lnTo>
                  <a:pt x="4377" y="340"/>
                </a:lnTo>
                <a:lnTo>
                  <a:pt x="4378" y="358"/>
                </a:lnTo>
                <a:lnTo>
                  <a:pt x="4379" y="323"/>
                </a:lnTo>
                <a:lnTo>
                  <a:pt x="4379" y="255"/>
                </a:lnTo>
                <a:lnTo>
                  <a:pt x="4380" y="221"/>
                </a:lnTo>
                <a:lnTo>
                  <a:pt x="4380" y="221"/>
                </a:lnTo>
                <a:lnTo>
                  <a:pt x="4381" y="221"/>
                </a:lnTo>
                <a:lnTo>
                  <a:pt x="4381" y="221"/>
                </a:lnTo>
                <a:lnTo>
                  <a:pt x="4382" y="221"/>
                </a:lnTo>
                <a:lnTo>
                  <a:pt x="4383" y="221"/>
                </a:lnTo>
                <a:lnTo>
                  <a:pt x="4383" y="221"/>
                </a:lnTo>
                <a:lnTo>
                  <a:pt x="4384" y="238"/>
                </a:lnTo>
                <a:lnTo>
                  <a:pt x="4384" y="255"/>
                </a:lnTo>
                <a:lnTo>
                  <a:pt x="4385" y="255"/>
                </a:lnTo>
                <a:lnTo>
                  <a:pt x="4385" y="255"/>
                </a:lnTo>
                <a:lnTo>
                  <a:pt x="4386" y="255"/>
                </a:lnTo>
                <a:lnTo>
                  <a:pt x="4387" y="255"/>
                </a:lnTo>
                <a:lnTo>
                  <a:pt x="4387" y="255"/>
                </a:lnTo>
                <a:lnTo>
                  <a:pt x="4388" y="272"/>
                </a:lnTo>
                <a:lnTo>
                  <a:pt x="4388" y="272"/>
                </a:lnTo>
                <a:lnTo>
                  <a:pt x="4389" y="272"/>
                </a:lnTo>
                <a:lnTo>
                  <a:pt x="4389" y="272"/>
                </a:lnTo>
                <a:lnTo>
                  <a:pt x="4390" y="272"/>
                </a:lnTo>
                <a:lnTo>
                  <a:pt x="4390" y="255"/>
                </a:lnTo>
                <a:lnTo>
                  <a:pt x="4391" y="255"/>
                </a:lnTo>
                <a:lnTo>
                  <a:pt x="4392" y="221"/>
                </a:lnTo>
                <a:lnTo>
                  <a:pt x="4392" y="221"/>
                </a:lnTo>
                <a:lnTo>
                  <a:pt x="4393" y="255"/>
                </a:lnTo>
                <a:lnTo>
                  <a:pt x="4393" y="221"/>
                </a:lnTo>
                <a:lnTo>
                  <a:pt x="4394" y="204"/>
                </a:lnTo>
                <a:lnTo>
                  <a:pt x="4394" y="153"/>
                </a:lnTo>
                <a:lnTo>
                  <a:pt x="4395" y="119"/>
                </a:lnTo>
                <a:lnTo>
                  <a:pt x="4396" y="102"/>
                </a:lnTo>
                <a:lnTo>
                  <a:pt x="4396" y="136"/>
                </a:lnTo>
                <a:lnTo>
                  <a:pt x="4397" y="204"/>
                </a:lnTo>
                <a:lnTo>
                  <a:pt x="4397" y="306"/>
                </a:lnTo>
                <a:lnTo>
                  <a:pt x="4398" y="340"/>
                </a:lnTo>
                <a:lnTo>
                  <a:pt x="4398" y="340"/>
                </a:lnTo>
                <a:lnTo>
                  <a:pt x="4399" y="323"/>
                </a:lnTo>
                <a:lnTo>
                  <a:pt x="4400" y="306"/>
                </a:lnTo>
                <a:lnTo>
                  <a:pt x="4400" y="272"/>
                </a:lnTo>
                <a:lnTo>
                  <a:pt x="4401" y="272"/>
                </a:lnTo>
                <a:lnTo>
                  <a:pt x="4402" y="272"/>
                </a:lnTo>
                <a:lnTo>
                  <a:pt x="4402" y="272"/>
                </a:lnTo>
                <a:lnTo>
                  <a:pt x="4403" y="289"/>
                </a:lnTo>
                <a:lnTo>
                  <a:pt x="4403" y="289"/>
                </a:lnTo>
                <a:lnTo>
                  <a:pt x="4404" y="289"/>
                </a:lnTo>
                <a:lnTo>
                  <a:pt x="4404" y="272"/>
                </a:lnTo>
                <a:lnTo>
                  <a:pt x="4405" y="272"/>
                </a:lnTo>
                <a:lnTo>
                  <a:pt x="4406" y="255"/>
                </a:lnTo>
                <a:lnTo>
                  <a:pt x="4406" y="289"/>
                </a:lnTo>
                <a:lnTo>
                  <a:pt x="4407" y="289"/>
                </a:lnTo>
                <a:lnTo>
                  <a:pt x="4407" y="272"/>
                </a:lnTo>
                <a:lnTo>
                  <a:pt x="4408" y="255"/>
                </a:lnTo>
                <a:lnTo>
                  <a:pt x="4408" y="255"/>
                </a:lnTo>
                <a:lnTo>
                  <a:pt x="4409" y="221"/>
                </a:lnTo>
                <a:lnTo>
                  <a:pt x="4410" y="204"/>
                </a:lnTo>
                <a:lnTo>
                  <a:pt x="4410" y="187"/>
                </a:lnTo>
                <a:lnTo>
                  <a:pt x="4411" y="187"/>
                </a:lnTo>
                <a:lnTo>
                  <a:pt x="4411" y="170"/>
                </a:lnTo>
                <a:lnTo>
                  <a:pt x="4412" y="187"/>
                </a:lnTo>
                <a:lnTo>
                  <a:pt x="4412" y="221"/>
                </a:lnTo>
                <a:lnTo>
                  <a:pt x="4413" y="221"/>
                </a:lnTo>
                <a:lnTo>
                  <a:pt x="4413" y="255"/>
                </a:lnTo>
                <a:lnTo>
                  <a:pt x="4414" y="272"/>
                </a:lnTo>
                <a:lnTo>
                  <a:pt x="4415" y="204"/>
                </a:lnTo>
                <a:lnTo>
                  <a:pt x="4415" y="136"/>
                </a:lnTo>
                <a:lnTo>
                  <a:pt x="4416" y="102"/>
                </a:lnTo>
                <a:lnTo>
                  <a:pt x="4416" y="85"/>
                </a:lnTo>
                <a:lnTo>
                  <a:pt x="4417" y="85"/>
                </a:lnTo>
                <a:lnTo>
                  <a:pt x="4417" y="136"/>
                </a:lnTo>
                <a:lnTo>
                  <a:pt x="4418" y="238"/>
                </a:lnTo>
                <a:lnTo>
                  <a:pt x="4419" y="272"/>
                </a:lnTo>
                <a:lnTo>
                  <a:pt x="4419" y="306"/>
                </a:lnTo>
                <a:lnTo>
                  <a:pt x="4420" y="323"/>
                </a:lnTo>
                <a:lnTo>
                  <a:pt x="4420" y="358"/>
                </a:lnTo>
                <a:lnTo>
                  <a:pt x="4421" y="340"/>
                </a:lnTo>
                <a:lnTo>
                  <a:pt x="4421" y="306"/>
                </a:lnTo>
                <a:lnTo>
                  <a:pt x="4422" y="306"/>
                </a:lnTo>
                <a:lnTo>
                  <a:pt x="4423" y="340"/>
                </a:lnTo>
                <a:lnTo>
                  <a:pt x="4423" y="358"/>
                </a:lnTo>
                <a:lnTo>
                  <a:pt x="4424" y="358"/>
                </a:lnTo>
                <a:lnTo>
                  <a:pt x="4424" y="306"/>
                </a:lnTo>
                <a:lnTo>
                  <a:pt x="4425" y="255"/>
                </a:lnTo>
                <a:lnTo>
                  <a:pt x="4425" y="238"/>
                </a:lnTo>
                <a:lnTo>
                  <a:pt x="4426" y="204"/>
                </a:lnTo>
                <a:lnTo>
                  <a:pt x="4427" y="187"/>
                </a:lnTo>
                <a:lnTo>
                  <a:pt x="4427" y="204"/>
                </a:lnTo>
                <a:lnTo>
                  <a:pt x="4428" y="204"/>
                </a:lnTo>
                <a:lnTo>
                  <a:pt x="4428" y="204"/>
                </a:lnTo>
                <a:lnTo>
                  <a:pt x="4429" y="204"/>
                </a:lnTo>
                <a:lnTo>
                  <a:pt x="4429" y="204"/>
                </a:lnTo>
                <a:lnTo>
                  <a:pt x="4430" y="221"/>
                </a:lnTo>
                <a:lnTo>
                  <a:pt x="4430" y="204"/>
                </a:lnTo>
                <a:lnTo>
                  <a:pt x="4431" y="187"/>
                </a:lnTo>
                <a:lnTo>
                  <a:pt x="4432" y="187"/>
                </a:lnTo>
                <a:lnTo>
                  <a:pt x="4432" y="187"/>
                </a:lnTo>
                <a:lnTo>
                  <a:pt x="4433" y="170"/>
                </a:lnTo>
                <a:lnTo>
                  <a:pt x="4433" y="187"/>
                </a:lnTo>
                <a:lnTo>
                  <a:pt x="4434" y="170"/>
                </a:lnTo>
                <a:lnTo>
                  <a:pt x="4435" y="170"/>
                </a:lnTo>
                <a:lnTo>
                  <a:pt x="4435" y="170"/>
                </a:lnTo>
                <a:lnTo>
                  <a:pt x="4436" y="153"/>
                </a:lnTo>
                <a:lnTo>
                  <a:pt x="4436" y="136"/>
                </a:lnTo>
                <a:lnTo>
                  <a:pt x="4437" y="136"/>
                </a:lnTo>
                <a:lnTo>
                  <a:pt x="4438" y="136"/>
                </a:lnTo>
                <a:lnTo>
                  <a:pt x="4438" y="136"/>
                </a:lnTo>
                <a:lnTo>
                  <a:pt x="4439" y="170"/>
                </a:lnTo>
                <a:lnTo>
                  <a:pt x="4439" y="187"/>
                </a:lnTo>
                <a:lnTo>
                  <a:pt x="4440" y="119"/>
                </a:lnTo>
                <a:lnTo>
                  <a:pt x="4440" y="102"/>
                </a:lnTo>
                <a:lnTo>
                  <a:pt x="4441" y="119"/>
                </a:lnTo>
                <a:lnTo>
                  <a:pt x="4442" y="204"/>
                </a:lnTo>
                <a:lnTo>
                  <a:pt x="4442" y="289"/>
                </a:lnTo>
                <a:lnTo>
                  <a:pt x="4443" y="340"/>
                </a:lnTo>
                <a:lnTo>
                  <a:pt x="4443" y="358"/>
                </a:lnTo>
                <a:lnTo>
                  <a:pt x="4444" y="358"/>
                </a:lnTo>
                <a:lnTo>
                  <a:pt x="4444" y="306"/>
                </a:lnTo>
                <a:lnTo>
                  <a:pt x="4445" y="289"/>
                </a:lnTo>
                <a:lnTo>
                  <a:pt x="4446" y="323"/>
                </a:lnTo>
                <a:lnTo>
                  <a:pt x="4446" y="340"/>
                </a:lnTo>
                <a:lnTo>
                  <a:pt x="4447" y="323"/>
                </a:lnTo>
                <a:lnTo>
                  <a:pt x="4447" y="323"/>
                </a:lnTo>
                <a:lnTo>
                  <a:pt x="4448" y="323"/>
                </a:lnTo>
                <a:lnTo>
                  <a:pt x="4448" y="323"/>
                </a:lnTo>
                <a:lnTo>
                  <a:pt x="4449" y="306"/>
                </a:lnTo>
                <a:lnTo>
                  <a:pt x="4450" y="289"/>
                </a:lnTo>
                <a:lnTo>
                  <a:pt x="4450" y="255"/>
                </a:lnTo>
                <a:lnTo>
                  <a:pt x="4451" y="255"/>
                </a:lnTo>
                <a:lnTo>
                  <a:pt x="4451" y="221"/>
                </a:lnTo>
                <a:lnTo>
                  <a:pt x="4452" y="221"/>
                </a:lnTo>
                <a:lnTo>
                  <a:pt x="4452" y="204"/>
                </a:lnTo>
                <a:lnTo>
                  <a:pt x="4453" y="204"/>
                </a:lnTo>
                <a:lnTo>
                  <a:pt x="4454" y="204"/>
                </a:lnTo>
                <a:lnTo>
                  <a:pt x="4454" y="187"/>
                </a:lnTo>
                <a:lnTo>
                  <a:pt x="4455" y="221"/>
                </a:lnTo>
                <a:lnTo>
                  <a:pt x="4455" y="221"/>
                </a:lnTo>
                <a:lnTo>
                  <a:pt x="4456" y="221"/>
                </a:lnTo>
                <a:lnTo>
                  <a:pt x="4456" y="204"/>
                </a:lnTo>
                <a:lnTo>
                  <a:pt x="4457" y="221"/>
                </a:lnTo>
                <a:lnTo>
                  <a:pt x="4457" y="238"/>
                </a:lnTo>
                <a:lnTo>
                  <a:pt x="4458" y="238"/>
                </a:lnTo>
                <a:lnTo>
                  <a:pt x="4459" y="238"/>
                </a:lnTo>
                <a:lnTo>
                  <a:pt x="4459" y="255"/>
                </a:lnTo>
                <a:lnTo>
                  <a:pt x="4460" y="255"/>
                </a:lnTo>
                <a:lnTo>
                  <a:pt x="4460" y="272"/>
                </a:lnTo>
                <a:lnTo>
                  <a:pt x="4461" y="272"/>
                </a:lnTo>
                <a:lnTo>
                  <a:pt x="4461" y="272"/>
                </a:lnTo>
                <a:lnTo>
                  <a:pt x="4462" y="204"/>
                </a:lnTo>
                <a:lnTo>
                  <a:pt x="4463" y="136"/>
                </a:lnTo>
                <a:lnTo>
                  <a:pt x="4463" y="85"/>
                </a:lnTo>
                <a:lnTo>
                  <a:pt x="4464" y="136"/>
                </a:lnTo>
                <a:lnTo>
                  <a:pt x="4464" y="221"/>
                </a:lnTo>
                <a:lnTo>
                  <a:pt x="4465" y="289"/>
                </a:lnTo>
                <a:lnTo>
                  <a:pt x="4465" y="323"/>
                </a:lnTo>
                <a:lnTo>
                  <a:pt x="4466" y="323"/>
                </a:lnTo>
                <a:lnTo>
                  <a:pt x="4467" y="306"/>
                </a:lnTo>
                <a:lnTo>
                  <a:pt x="4467" y="289"/>
                </a:lnTo>
                <a:lnTo>
                  <a:pt x="4468" y="272"/>
                </a:lnTo>
                <a:lnTo>
                  <a:pt x="4469" y="306"/>
                </a:lnTo>
                <a:lnTo>
                  <a:pt x="4469" y="358"/>
                </a:lnTo>
                <a:lnTo>
                  <a:pt x="4470" y="358"/>
                </a:lnTo>
                <a:lnTo>
                  <a:pt x="4470" y="323"/>
                </a:lnTo>
                <a:lnTo>
                  <a:pt x="4471" y="255"/>
                </a:lnTo>
                <a:lnTo>
                  <a:pt x="4471" y="221"/>
                </a:lnTo>
                <a:lnTo>
                  <a:pt x="4472" y="221"/>
                </a:lnTo>
                <a:lnTo>
                  <a:pt x="4473" y="221"/>
                </a:lnTo>
                <a:lnTo>
                  <a:pt x="4473" y="221"/>
                </a:lnTo>
                <a:lnTo>
                  <a:pt x="4474" y="221"/>
                </a:lnTo>
                <a:lnTo>
                  <a:pt x="4474" y="221"/>
                </a:lnTo>
                <a:lnTo>
                  <a:pt x="4475" y="221"/>
                </a:lnTo>
                <a:lnTo>
                  <a:pt x="4475" y="221"/>
                </a:lnTo>
                <a:lnTo>
                  <a:pt x="4476" y="238"/>
                </a:lnTo>
                <a:lnTo>
                  <a:pt x="4477" y="221"/>
                </a:lnTo>
                <a:lnTo>
                  <a:pt x="4477" y="204"/>
                </a:lnTo>
                <a:lnTo>
                  <a:pt x="4478" y="187"/>
                </a:lnTo>
                <a:lnTo>
                  <a:pt x="4478" y="170"/>
                </a:lnTo>
                <a:lnTo>
                  <a:pt x="4479" y="170"/>
                </a:lnTo>
                <a:lnTo>
                  <a:pt x="4479" y="153"/>
                </a:lnTo>
                <a:lnTo>
                  <a:pt x="4480" y="170"/>
                </a:lnTo>
                <a:lnTo>
                  <a:pt x="4480" y="170"/>
                </a:lnTo>
                <a:lnTo>
                  <a:pt x="4481" y="187"/>
                </a:lnTo>
                <a:lnTo>
                  <a:pt x="4482" y="187"/>
                </a:lnTo>
                <a:lnTo>
                  <a:pt x="4482" y="170"/>
                </a:lnTo>
                <a:lnTo>
                  <a:pt x="4483" y="170"/>
                </a:lnTo>
                <a:lnTo>
                  <a:pt x="4483" y="153"/>
                </a:lnTo>
                <a:lnTo>
                  <a:pt x="4484" y="119"/>
                </a:lnTo>
                <a:lnTo>
                  <a:pt x="4484" y="153"/>
                </a:lnTo>
                <a:lnTo>
                  <a:pt x="4485" y="136"/>
                </a:lnTo>
                <a:lnTo>
                  <a:pt x="4486" y="85"/>
                </a:lnTo>
                <a:lnTo>
                  <a:pt x="4486" y="68"/>
                </a:lnTo>
                <a:lnTo>
                  <a:pt x="4487" y="68"/>
                </a:lnTo>
                <a:lnTo>
                  <a:pt x="4487" y="153"/>
                </a:lnTo>
                <a:lnTo>
                  <a:pt x="4488" y="238"/>
                </a:lnTo>
                <a:lnTo>
                  <a:pt x="4488" y="306"/>
                </a:lnTo>
                <a:lnTo>
                  <a:pt x="4489" y="340"/>
                </a:lnTo>
                <a:lnTo>
                  <a:pt x="4490" y="358"/>
                </a:lnTo>
                <a:lnTo>
                  <a:pt x="4490" y="323"/>
                </a:lnTo>
                <a:lnTo>
                  <a:pt x="4491" y="340"/>
                </a:lnTo>
                <a:lnTo>
                  <a:pt x="4491" y="358"/>
                </a:lnTo>
                <a:lnTo>
                  <a:pt x="4492" y="391"/>
                </a:lnTo>
                <a:lnTo>
                  <a:pt x="4492" y="374"/>
                </a:lnTo>
                <a:lnTo>
                  <a:pt x="4493" y="374"/>
                </a:lnTo>
                <a:lnTo>
                  <a:pt x="4494" y="340"/>
                </a:lnTo>
                <a:lnTo>
                  <a:pt x="4494" y="306"/>
                </a:lnTo>
                <a:lnTo>
                  <a:pt x="4495" y="306"/>
                </a:lnTo>
                <a:lnTo>
                  <a:pt x="4495" y="289"/>
                </a:lnTo>
                <a:lnTo>
                  <a:pt x="4496" y="289"/>
                </a:lnTo>
                <a:lnTo>
                  <a:pt x="4496" y="255"/>
                </a:lnTo>
                <a:lnTo>
                  <a:pt x="4497" y="238"/>
                </a:lnTo>
                <a:lnTo>
                  <a:pt x="4497" y="204"/>
                </a:lnTo>
                <a:lnTo>
                  <a:pt x="4498" y="204"/>
                </a:lnTo>
                <a:lnTo>
                  <a:pt x="4499" y="204"/>
                </a:lnTo>
                <a:lnTo>
                  <a:pt x="4499" y="221"/>
                </a:lnTo>
                <a:lnTo>
                  <a:pt x="4500" y="221"/>
                </a:lnTo>
                <a:lnTo>
                  <a:pt x="4500" y="221"/>
                </a:lnTo>
                <a:lnTo>
                  <a:pt x="4501" y="238"/>
                </a:lnTo>
                <a:lnTo>
                  <a:pt x="4502" y="238"/>
                </a:lnTo>
                <a:lnTo>
                  <a:pt x="4502" y="238"/>
                </a:lnTo>
                <a:lnTo>
                  <a:pt x="4503" y="221"/>
                </a:lnTo>
                <a:lnTo>
                  <a:pt x="4503" y="204"/>
                </a:lnTo>
                <a:lnTo>
                  <a:pt x="4504" y="221"/>
                </a:lnTo>
                <a:lnTo>
                  <a:pt x="4505" y="221"/>
                </a:lnTo>
                <a:lnTo>
                  <a:pt x="4505" y="221"/>
                </a:lnTo>
                <a:lnTo>
                  <a:pt x="4506" y="221"/>
                </a:lnTo>
                <a:lnTo>
                  <a:pt x="4506" y="187"/>
                </a:lnTo>
                <a:lnTo>
                  <a:pt x="4507" y="187"/>
                </a:lnTo>
                <a:lnTo>
                  <a:pt x="4507" y="221"/>
                </a:lnTo>
                <a:lnTo>
                  <a:pt x="4508" y="221"/>
                </a:lnTo>
                <a:lnTo>
                  <a:pt x="4509" y="136"/>
                </a:lnTo>
                <a:lnTo>
                  <a:pt x="4509" y="102"/>
                </a:lnTo>
                <a:lnTo>
                  <a:pt x="4510" y="119"/>
                </a:lnTo>
                <a:lnTo>
                  <a:pt x="4510" y="204"/>
                </a:lnTo>
                <a:lnTo>
                  <a:pt x="4511" y="255"/>
                </a:lnTo>
                <a:lnTo>
                  <a:pt x="4511" y="323"/>
                </a:lnTo>
                <a:lnTo>
                  <a:pt x="4512" y="306"/>
                </a:lnTo>
                <a:lnTo>
                  <a:pt x="4513" y="272"/>
                </a:lnTo>
                <a:lnTo>
                  <a:pt x="4513" y="272"/>
                </a:lnTo>
                <a:lnTo>
                  <a:pt x="4514" y="272"/>
                </a:lnTo>
                <a:lnTo>
                  <a:pt x="4514" y="289"/>
                </a:lnTo>
                <a:lnTo>
                  <a:pt x="4515" y="306"/>
                </a:lnTo>
                <a:lnTo>
                  <a:pt x="4515" y="323"/>
                </a:lnTo>
                <a:lnTo>
                  <a:pt x="4516" y="323"/>
                </a:lnTo>
                <a:lnTo>
                  <a:pt x="4517" y="289"/>
                </a:lnTo>
                <a:lnTo>
                  <a:pt x="4517" y="255"/>
                </a:lnTo>
                <a:lnTo>
                  <a:pt x="4518" y="221"/>
                </a:lnTo>
                <a:lnTo>
                  <a:pt x="4518" y="221"/>
                </a:lnTo>
                <a:lnTo>
                  <a:pt x="4519" y="221"/>
                </a:lnTo>
                <a:lnTo>
                  <a:pt x="4519" y="204"/>
                </a:lnTo>
                <a:lnTo>
                  <a:pt x="4520" y="221"/>
                </a:lnTo>
                <a:lnTo>
                  <a:pt x="4520" y="221"/>
                </a:lnTo>
                <a:lnTo>
                  <a:pt x="4521" y="255"/>
                </a:lnTo>
                <a:lnTo>
                  <a:pt x="4522" y="272"/>
                </a:lnTo>
                <a:lnTo>
                  <a:pt x="4522" y="255"/>
                </a:lnTo>
                <a:lnTo>
                  <a:pt x="4523" y="255"/>
                </a:lnTo>
                <a:lnTo>
                  <a:pt x="4523" y="238"/>
                </a:lnTo>
                <a:lnTo>
                  <a:pt x="4524" y="238"/>
                </a:lnTo>
                <a:lnTo>
                  <a:pt x="4524" y="238"/>
                </a:lnTo>
                <a:lnTo>
                  <a:pt x="4525" y="255"/>
                </a:lnTo>
                <a:lnTo>
                  <a:pt x="4526" y="255"/>
                </a:lnTo>
                <a:lnTo>
                  <a:pt x="4526" y="255"/>
                </a:lnTo>
                <a:lnTo>
                  <a:pt x="4527" y="255"/>
                </a:lnTo>
                <a:lnTo>
                  <a:pt x="4527" y="238"/>
                </a:lnTo>
                <a:lnTo>
                  <a:pt x="4528" y="255"/>
                </a:lnTo>
                <a:lnTo>
                  <a:pt x="4528" y="238"/>
                </a:lnTo>
                <a:lnTo>
                  <a:pt x="4529" y="272"/>
                </a:lnTo>
                <a:lnTo>
                  <a:pt x="4530" y="255"/>
                </a:lnTo>
                <a:lnTo>
                  <a:pt x="4530" y="187"/>
                </a:lnTo>
                <a:lnTo>
                  <a:pt x="4531" y="221"/>
                </a:lnTo>
                <a:lnTo>
                  <a:pt x="4531" y="153"/>
                </a:lnTo>
                <a:lnTo>
                  <a:pt x="4532" y="85"/>
                </a:lnTo>
                <a:lnTo>
                  <a:pt x="4532" y="102"/>
                </a:lnTo>
                <a:lnTo>
                  <a:pt x="4533" y="102"/>
                </a:lnTo>
                <a:lnTo>
                  <a:pt x="4534" y="153"/>
                </a:lnTo>
                <a:lnTo>
                  <a:pt x="4534" y="238"/>
                </a:lnTo>
                <a:lnTo>
                  <a:pt x="4535" y="289"/>
                </a:lnTo>
                <a:lnTo>
                  <a:pt x="4536" y="358"/>
                </a:lnTo>
                <a:lnTo>
                  <a:pt x="4536" y="374"/>
                </a:lnTo>
                <a:lnTo>
                  <a:pt x="4537" y="340"/>
                </a:lnTo>
                <a:lnTo>
                  <a:pt x="4537" y="323"/>
                </a:lnTo>
                <a:lnTo>
                  <a:pt x="4538" y="306"/>
                </a:lnTo>
                <a:lnTo>
                  <a:pt x="4538" y="323"/>
                </a:lnTo>
                <a:lnTo>
                  <a:pt x="4539" y="306"/>
                </a:lnTo>
                <a:lnTo>
                  <a:pt x="4540" y="323"/>
                </a:lnTo>
                <a:lnTo>
                  <a:pt x="4540" y="306"/>
                </a:lnTo>
                <a:lnTo>
                  <a:pt x="4541" y="289"/>
                </a:lnTo>
                <a:lnTo>
                  <a:pt x="4541" y="289"/>
                </a:lnTo>
                <a:lnTo>
                  <a:pt x="4542" y="255"/>
                </a:lnTo>
                <a:lnTo>
                  <a:pt x="4542" y="255"/>
                </a:lnTo>
                <a:lnTo>
                  <a:pt x="4543" y="238"/>
                </a:lnTo>
                <a:lnTo>
                  <a:pt x="4544" y="238"/>
                </a:lnTo>
                <a:lnTo>
                  <a:pt x="4544" y="238"/>
                </a:lnTo>
                <a:lnTo>
                  <a:pt x="4545" y="221"/>
                </a:lnTo>
                <a:lnTo>
                  <a:pt x="4545" y="255"/>
                </a:lnTo>
                <a:lnTo>
                  <a:pt x="4546" y="255"/>
                </a:lnTo>
                <a:lnTo>
                  <a:pt x="4546" y="255"/>
                </a:lnTo>
                <a:lnTo>
                  <a:pt x="4547" y="255"/>
                </a:lnTo>
                <a:lnTo>
                  <a:pt x="4547" y="255"/>
                </a:lnTo>
                <a:lnTo>
                  <a:pt x="4548" y="255"/>
                </a:lnTo>
                <a:lnTo>
                  <a:pt x="4549" y="238"/>
                </a:lnTo>
                <a:lnTo>
                  <a:pt x="4549" y="255"/>
                </a:lnTo>
                <a:lnTo>
                  <a:pt x="4550" y="238"/>
                </a:lnTo>
                <a:lnTo>
                  <a:pt x="4550" y="221"/>
                </a:lnTo>
                <a:lnTo>
                  <a:pt x="4551" y="204"/>
                </a:lnTo>
                <a:lnTo>
                  <a:pt x="4551" y="170"/>
                </a:lnTo>
                <a:lnTo>
                  <a:pt x="4552" y="119"/>
                </a:lnTo>
                <a:lnTo>
                  <a:pt x="4553" y="119"/>
                </a:lnTo>
                <a:lnTo>
                  <a:pt x="4553" y="136"/>
                </a:lnTo>
                <a:lnTo>
                  <a:pt x="4554" y="119"/>
                </a:lnTo>
                <a:lnTo>
                  <a:pt x="4554" y="102"/>
                </a:lnTo>
                <a:lnTo>
                  <a:pt x="4555" y="153"/>
                </a:lnTo>
                <a:lnTo>
                  <a:pt x="4555" y="255"/>
                </a:lnTo>
                <a:lnTo>
                  <a:pt x="4556" y="306"/>
                </a:lnTo>
                <a:lnTo>
                  <a:pt x="4557" y="340"/>
                </a:lnTo>
                <a:lnTo>
                  <a:pt x="4557" y="374"/>
                </a:lnTo>
                <a:lnTo>
                  <a:pt x="4558" y="358"/>
                </a:lnTo>
                <a:lnTo>
                  <a:pt x="4558" y="306"/>
                </a:lnTo>
                <a:lnTo>
                  <a:pt x="4559" y="255"/>
                </a:lnTo>
                <a:lnTo>
                  <a:pt x="4559" y="272"/>
                </a:lnTo>
                <a:lnTo>
                  <a:pt x="4560" y="323"/>
                </a:lnTo>
                <a:lnTo>
                  <a:pt x="4561" y="340"/>
                </a:lnTo>
                <a:lnTo>
                  <a:pt x="4561" y="340"/>
                </a:lnTo>
                <a:lnTo>
                  <a:pt x="4562" y="306"/>
                </a:lnTo>
                <a:lnTo>
                  <a:pt x="4562" y="255"/>
                </a:lnTo>
                <a:lnTo>
                  <a:pt x="4563" y="238"/>
                </a:lnTo>
                <a:lnTo>
                  <a:pt x="4563" y="221"/>
                </a:lnTo>
                <a:lnTo>
                  <a:pt x="4564" y="204"/>
                </a:lnTo>
                <a:lnTo>
                  <a:pt x="4564" y="204"/>
                </a:lnTo>
                <a:lnTo>
                  <a:pt x="4565" y="204"/>
                </a:lnTo>
                <a:lnTo>
                  <a:pt x="4566" y="204"/>
                </a:lnTo>
                <a:lnTo>
                  <a:pt x="4566" y="221"/>
                </a:lnTo>
                <a:lnTo>
                  <a:pt x="4567" y="238"/>
                </a:lnTo>
                <a:lnTo>
                  <a:pt x="4568" y="238"/>
                </a:lnTo>
                <a:lnTo>
                  <a:pt x="4568" y="238"/>
                </a:lnTo>
                <a:lnTo>
                  <a:pt x="4569" y="221"/>
                </a:lnTo>
                <a:lnTo>
                  <a:pt x="4569" y="221"/>
                </a:lnTo>
                <a:lnTo>
                  <a:pt x="4570" y="204"/>
                </a:lnTo>
                <a:lnTo>
                  <a:pt x="4570" y="187"/>
                </a:lnTo>
                <a:lnTo>
                  <a:pt x="4571" y="187"/>
                </a:lnTo>
                <a:lnTo>
                  <a:pt x="4572" y="170"/>
                </a:lnTo>
                <a:lnTo>
                  <a:pt x="4572" y="153"/>
                </a:lnTo>
                <a:lnTo>
                  <a:pt x="4573" y="136"/>
                </a:lnTo>
                <a:lnTo>
                  <a:pt x="4573" y="136"/>
                </a:lnTo>
                <a:lnTo>
                  <a:pt x="4574" y="136"/>
                </a:lnTo>
                <a:lnTo>
                  <a:pt x="4574" y="136"/>
                </a:lnTo>
                <a:lnTo>
                  <a:pt x="4575" y="119"/>
                </a:lnTo>
                <a:lnTo>
                  <a:pt x="4576" y="119"/>
                </a:lnTo>
                <a:lnTo>
                  <a:pt x="4576" y="119"/>
                </a:lnTo>
                <a:lnTo>
                  <a:pt x="4577" y="153"/>
                </a:lnTo>
                <a:lnTo>
                  <a:pt x="4577" y="68"/>
                </a:lnTo>
                <a:lnTo>
                  <a:pt x="4578" y="51"/>
                </a:lnTo>
                <a:lnTo>
                  <a:pt x="4578" y="68"/>
                </a:lnTo>
                <a:lnTo>
                  <a:pt x="4579" y="136"/>
                </a:lnTo>
                <a:lnTo>
                  <a:pt x="4580" y="238"/>
                </a:lnTo>
                <a:lnTo>
                  <a:pt x="4580" y="323"/>
                </a:lnTo>
                <a:lnTo>
                  <a:pt x="4581" y="358"/>
                </a:lnTo>
                <a:lnTo>
                  <a:pt x="4581" y="187"/>
                </a:lnTo>
                <a:lnTo>
                  <a:pt x="4582" y="187"/>
                </a:lnTo>
                <a:lnTo>
                  <a:pt x="4582" y="187"/>
                </a:lnTo>
                <a:lnTo>
                  <a:pt x="4583" y="187"/>
                </a:lnTo>
                <a:lnTo>
                  <a:pt x="4584" y="187"/>
                </a:lnTo>
                <a:lnTo>
                  <a:pt x="4584" y="204"/>
                </a:lnTo>
                <a:lnTo>
                  <a:pt x="4585" y="187"/>
                </a:lnTo>
                <a:lnTo>
                  <a:pt x="4585" y="204"/>
                </a:lnTo>
                <a:lnTo>
                  <a:pt x="4586" y="204"/>
                </a:lnTo>
                <a:lnTo>
                  <a:pt x="4586" y="221"/>
                </a:lnTo>
                <a:lnTo>
                  <a:pt x="4587" y="221"/>
                </a:lnTo>
                <a:lnTo>
                  <a:pt x="4587" y="238"/>
                </a:lnTo>
                <a:lnTo>
                  <a:pt x="4588" y="238"/>
                </a:lnTo>
                <a:lnTo>
                  <a:pt x="4589" y="221"/>
                </a:lnTo>
                <a:lnTo>
                  <a:pt x="4589" y="221"/>
                </a:lnTo>
                <a:lnTo>
                  <a:pt x="4590" y="221"/>
                </a:lnTo>
                <a:lnTo>
                  <a:pt x="4590" y="204"/>
                </a:lnTo>
                <a:lnTo>
                  <a:pt x="4591" y="187"/>
                </a:lnTo>
                <a:lnTo>
                  <a:pt x="4591" y="170"/>
                </a:lnTo>
                <a:lnTo>
                  <a:pt x="4592" y="204"/>
                </a:lnTo>
                <a:lnTo>
                  <a:pt x="4593" y="238"/>
                </a:lnTo>
                <a:lnTo>
                  <a:pt x="4593" y="255"/>
                </a:lnTo>
                <a:lnTo>
                  <a:pt x="4594" y="238"/>
                </a:lnTo>
                <a:lnTo>
                  <a:pt x="4594" y="187"/>
                </a:lnTo>
                <a:lnTo>
                  <a:pt x="4595" y="221"/>
                </a:lnTo>
                <a:lnTo>
                  <a:pt x="4595" y="323"/>
                </a:lnTo>
                <a:lnTo>
                  <a:pt x="4596" y="323"/>
                </a:lnTo>
                <a:lnTo>
                  <a:pt x="4597" y="323"/>
                </a:lnTo>
                <a:lnTo>
                  <a:pt x="4597" y="255"/>
                </a:lnTo>
                <a:lnTo>
                  <a:pt x="4598" y="238"/>
                </a:lnTo>
                <a:lnTo>
                  <a:pt x="4598" y="204"/>
                </a:lnTo>
                <a:lnTo>
                  <a:pt x="4599" y="204"/>
                </a:lnTo>
                <a:lnTo>
                  <a:pt x="4599" y="272"/>
                </a:lnTo>
                <a:lnTo>
                  <a:pt x="4600" y="340"/>
                </a:lnTo>
                <a:lnTo>
                  <a:pt x="4601" y="374"/>
                </a:lnTo>
                <a:lnTo>
                  <a:pt x="4601" y="358"/>
                </a:lnTo>
                <a:lnTo>
                  <a:pt x="4602" y="289"/>
                </a:lnTo>
                <a:lnTo>
                  <a:pt x="4603" y="272"/>
                </a:lnTo>
                <a:lnTo>
                  <a:pt x="4603" y="221"/>
                </a:lnTo>
                <a:lnTo>
                  <a:pt x="4604" y="221"/>
                </a:lnTo>
                <a:lnTo>
                  <a:pt x="4604" y="204"/>
                </a:lnTo>
                <a:lnTo>
                  <a:pt x="4605" y="221"/>
                </a:lnTo>
                <a:lnTo>
                  <a:pt x="4605" y="238"/>
                </a:lnTo>
                <a:lnTo>
                  <a:pt x="4606" y="255"/>
                </a:lnTo>
                <a:lnTo>
                  <a:pt x="4607" y="255"/>
                </a:lnTo>
                <a:lnTo>
                  <a:pt x="4607" y="272"/>
                </a:lnTo>
                <a:lnTo>
                  <a:pt x="4608" y="289"/>
                </a:lnTo>
                <a:lnTo>
                  <a:pt x="4608" y="289"/>
                </a:lnTo>
                <a:lnTo>
                  <a:pt x="4609" y="272"/>
                </a:lnTo>
                <a:lnTo>
                  <a:pt x="4609" y="272"/>
                </a:lnTo>
                <a:lnTo>
                  <a:pt x="4610" y="272"/>
                </a:lnTo>
                <a:lnTo>
                  <a:pt x="4610" y="255"/>
                </a:lnTo>
                <a:lnTo>
                  <a:pt x="4611" y="272"/>
                </a:lnTo>
                <a:lnTo>
                  <a:pt x="4612" y="255"/>
                </a:lnTo>
                <a:lnTo>
                  <a:pt x="4612" y="255"/>
                </a:lnTo>
                <a:lnTo>
                  <a:pt x="4613" y="255"/>
                </a:lnTo>
                <a:lnTo>
                  <a:pt x="4613" y="272"/>
                </a:lnTo>
                <a:lnTo>
                  <a:pt x="4614" y="272"/>
                </a:lnTo>
                <a:lnTo>
                  <a:pt x="4614" y="272"/>
                </a:lnTo>
                <a:lnTo>
                  <a:pt x="4615" y="272"/>
                </a:lnTo>
                <a:lnTo>
                  <a:pt x="4616" y="238"/>
                </a:lnTo>
                <a:lnTo>
                  <a:pt x="4616" y="221"/>
                </a:lnTo>
                <a:lnTo>
                  <a:pt x="4617" y="187"/>
                </a:lnTo>
                <a:lnTo>
                  <a:pt x="4617" y="221"/>
                </a:lnTo>
                <a:lnTo>
                  <a:pt x="4618" y="187"/>
                </a:lnTo>
                <a:lnTo>
                  <a:pt x="4618" y="187"/>
                </a:lnTo>
                <a:lnTo>
                  <a:pt x="4619" y="255"/>
                </a:lnTo>
                <a:lnTo>
                  <a:pt x="4620" y="289"/>
                </a:lnTo>
                <a:lnTo>
                  <a:pt x="4620" y="289"/>
                </a:lnTo>
                <a:lnTo>
                  <a:pt x="4621" y="238"/>
                </a:lnTo>
                <a:lnTo>
                  <a:pt x="4621" y="170"/>
                </a:lnTo>
                <a:lnTo>
                  <a:pt x="4622" y="153"/>
                </a:lnTo>
                <a:lnTo>
                  <a:pt x="4622" y="187"/>
                </a:lnTo>
                <a:lnTo>
                  <a:pt x="4623" y="272"/>
                </a:lnTo>
                <a:lnTo>
                  <a:pt x="4624" y="289"/>
                </a:lnTo>
                <a:lnTo>
                  <a:pt x="4624" y="272"/>
                </a:lnTo>
                <a:lnTo>
                  <a:pt x="4625" y="255"/>
                </a:lnTo>
                <a:lnTo>
                  <a:pt x="4625" y="238"/>
                </a:lnTo>
                <a:lnTo>
                  <a:pt x="4626" y="255"/>
                </a:lnTo>
                <a:lnTo>
                  <a:pt x="4626" y="272"/>
                </a:lnTo>
                <a:lnTo>
                  <a:pt x="4627" y="272"/>
                </a:lnTo>
                <a:lnTo>
                  <a:pt x="4627" y="238"/>
                </a:lnTo>
                <a:lnTo>
                  <a:pt x="4628" y="238"/>
                </a:lnTo>
                <a:lnTo>
                  <a:pt x="4629" y="221"/>
                </a:lnTo>
                <a:lnTo>
                  <a:pt x="4629" y="238"/>
                </a:lnTo>
                <a:lnTo>
                  <a:pt x="4630" y="238"/>
                </a:lnTo>
                <a:lnTo>
                  <a:pt x="4630" y="238"/>
                </a:lnTo>
                <a:lnTo>
                  <a:pt x="4631" y="238"/>
                </a:lnTo>
                <a:lnTo>
                  <a:pt x="4631" y="238"/>
                </a:lnTo>
                <a:lnTo>
                  <a:pt x="4632" y="238"/>
                </a:lnTo>
                <a:lnTo>
                  <a:pt x="4633" y="255"/>
                </a:lnTo>
                <a:lnTo>
                  <a:pt x="4633" y="255"/>
                </a:lnTo>
                <a:lnTo>
                  <a:pt x="4634" y="238"/>
                </a:lnTo>
                <a:lnTo>
                  <a:pt x="4635" y="238"/>
                </a:lnTo>
                <a:lnTo>
                  <a:pt x="4635" y="221"/>
                </a:lnTo>
                <a:lnTo>
                  <a:pt x="4636" y="238"/>
                </a:lnTo>
                <a:lnTo>
                  <a:pt x="4636" y="255"/>
                </a:lnTo>
                <a:lnTo>
                  <a:pt x="4637" y="255"/>
                </a:lnTo>
                <a:lnTo>
                  <a:pt x="4637" y="238"/>
                </a:lnTo>
                <a:lnTo>
                  <a:pt x="4638" y="187"/>
                </a:lnTo>
                <a:lnTo>
                  <a:pt x="4639" y="187"/>
                </a:lnTo>
                <a:lnTo>
                  <a:pt x="4639" y="170"/>
                </a:lnTo>
                <a:lnTo>
                  <a:pt x="4640" y="204"/>
                </a:lnTo>
                <a:lnTo>
                  <a:pt x="4640" y="255"/>
                </a:lnTo>
                <a:lnTo>
                  <a:pt x="4641" y="238"/>
                </a:lnTo>
                <a:lnTo>
                  <a:pt x="4641" y="255"/>
                </a:lnTo>
                <a:lnTo>
                  <a:pt x="4642" y="255"/>
                </a:lnTo>
                <a:lnTo>
                  <a:pt x="4643" y="255"/>
                </a:lnTo>
                <a:lnTo>
                  <a:pt x="4643" y="255"/>
                </a:lnTo>
                <a:lnTo>
                  <a:pt x="4644" y="272"/>
                </a:lnTo>
                <a:lnTo>
                  <a:pt x="4644" y="272"/>
                </a:lnTo>
                <a:lnTo>
                  <a:pt x="4645" y="358"/>
                </a:lnTo>
                <a:lnTo>
                  <a:pt x="4645" y="374"/>
                </a:lnTo>
                <a:lnTo>
                  <a:pt x="4646" y="391"/>
                </a:lnTo>
                <a:lnTo>
                  <a:pt x="4647" y="340"/>
                </a:lnTo>
                <a:lnTo>
                  <a:pt x="4647" y="272"/>
                </a:lnTo>
                <a:lnTo>
                  <a:pt x="4648" y="221"/>
                </a:lnTo>
                <a:lnTo>
                  <a:pt x="4648" y="153"/>
                </a:lnTo>
                <a:lnTo>
                  <a:pt x="4649" y="170"/>
                </a:lnTo>
                <a:lnTo>
                  <a:pt x="4649" y="204"/>
                </a:lnTo>
                <a:lnTo>
                  <a:pt x="4650" y="255"/>
                </a:lnTo>
                <a:lnTo>
                  <a:pt x="4651" y="272"/>
                </a:lnTo>
                <a:lnTo>
                  <a:pt x="4651" y="272"/>
                </a:lnTo>
                <a:lnTo>
                  <a:pt x="4652" y="272"/>
                </a:lnTo>
                <a:lnTo>
                  <a:pt x="4652" y="272"/>
                </a:lnTo>
                <a:lnTo>
                  <a:pt x="4653" y="238"/>
                </a:lnTo>
                <a:lnTo>
                  <a:pt x="4653" y="238"/>
                </a:lnTo>
                <a:lnTo>
                  <a:pt x="4654" y="238"/>
                </a:lnTo>
                <a:lnTo>
                  <a:pt x="4654" y="255"/>
                </a:lnTo>
                <a:lnTo>
                  <a:pt x="4655" y="272"/>
                </a:lnTo>
                <a:lnTo>
                  <a:pt x="4656" y="289"/>
                </a:lnTo>
                <a:lnTo>
                  <a:pt x="4656" y="289"/>
                </a:lnTo>
                <a:lnTo>
                  <a:pt x="4657" y="255"/>
                </a:lnTo>
                <a:lnTo>
                  <a:pt x="4657" y="238"/>
                </a:lnTo>
                <a:lnTo>
                  <a:pt x="4658" y="238"/>
                </a:lnTo>
                <a:lnTo>
                  <a:pt x="4658" y="255"/>
                </a:lnTo>
                <a:lnTo>
                  <a:pt x="4659" y="255"/>
                </a:lnTo>
                <a:lnTo>
                  <a:pt x="4660" y="255"/>
                </a:lnTo>
                <a:lnTo>
                  <a:pt x="4660" y="255"/>
                </a:lnTo>
                <a:lnTo>
                  <a:pt x="4661" y="238"/>
                </a:lnTo>
                <a:lnTo>
                  <a:pt x="4661" y="221"/>
                </a:lnTo>
                <a:lnTo>
                  <a:pt x="4662" y="221"/>
                </a:lnTo>
                <a:lnTo>
                  <a:pt x="4662" y="136"/>
                </a:lnTo>
                <a:lnTo>
                  <a:pt x="4663" y="187"/>
                </a:lnTo>
                <a:lnTo>
                  <a:pt x="4664" y="221"/>
                </a:lnTo>
                <a:lnTo>
                  <a:pt x="4664" y="221"/>
                </a:lnTo>
                <a:lnTo>
                  <a:pt x="4665" y="289"/>
                </a:lnTo>
                <a:lnTo>
                  <a:pt x="4665" y="289"/>
                </a:lnTo>
                <a:lnTo>
                  <a:pt x="4666" y="306"/>
                </a:lnTo>
                <a:lnTo>
                  <a:pt x="4666" y="255"/>
                </a:lnTo>
                <a:lnTo>
                  <a:pt x="4667" y="204"/>
                </a:lnTo>
                <a:lnTo>
                  <a:pt x="4668" y="204"/>
                </a:lnTo>
                <a:lnTo>
                  <a:pt x="4668" y="255"/>
                </a:lnTo>
                <a:lnTo>
                  <a:pt x="4669" y="289"/>
                </a:lnTo>
                <a:lnTo>
                  <a:pt x="4670" y="306"/>
                </a:lnTo>
                <a:lnTo>
                  <a:pt x="4670" y="289"/>
                </a:lnTo>
                <a:lnTo>
                  <a:pt x="4671" y="255"/>
                </a:lnTo>
                <a:lnTo>
                  <a:pt x="4671" y="238"/>
                </a:lnTo>
                <a:lnTo>
                  <a:pt x="4672" y="238"/>
                </a:lnTo>
                <a:lnTo>
                  <a:pt x="4672" y="238"/>
                </a:lnTo>
                <a:lnTo>
                  <a:pt x="4673" y="255"/>
                </a:lnTo>
                <a:lnTo>
                  <a:pt x="4674" y="221"/>
                </a:lnTo>
                <a:lnTo>
                  <a:pt x="4674" y="204"/>
                </a:lnTo>
                <a:lnTo>
                  <a:pt x="4675" y="204"/>
                </a:lnTo>
                <a:lnTo>
                  <a:pt x="4675" y="204"/>
                </a:lnTo>
                <a:lnTo>
                  <a:pt x="4676" y="221"/>
                </a:lnTo>
                <a:lnTo>
                  <a:pt x="4676" y="221"/>
                </a:lnTo>
                <a:lnTo>
                  <a:pt x="4677" y="221"/>
                </a:lnTo>
                <a:lnTo>
                  <a:pt x="4677" y="238"/>
                </a:lnTo>
                <a:lnTo>
                  <a:pt x="4678" y="238"/>
                </a:lnTo>
                <a:lnTo>
                  <a:pt x="4679" y="255"/>
                </a:lnTo>
                <a:lnTo>
                  <a:pt x="4679" y="255"/>
                </a:lnTo>
                <a:lnTo>
                  <a:pt x="4680" y="238"/>
                </a:lnTo>
                <a:lnTo>
                  <a:pt x="4680" y="238"/>
                </a:lnTo>
                <a:lnTo>
                  <a:pt x="4681" y="238"/>
                </a:lnTo>
                <a:lnTo>
                  <a:pt x="4681" y="238"/>
                </a:lnTo>
                <a:lnTo>
                  <a:pt x="4682" y="255"/>
                </a:lnTo>
                <a:lnTo>
                  <a:pt x="4683" y="238"/>
                </a:lnTo>
                <a:lnTo>
                  <a:pt x="4683" y="221"/>
                </a:lnTo>
                <a:lnTo>
                  <a:pt x="4684" y="204"/>
                </a:lnTo>
                <a:lnTo>
                  <a:pt x="4684" y="204"/>
                </a:lnTo>
                <a:lnTo>
                  <a:pt x="4685" y="187"/>
                </a:lnTo>
                <a:lnTo>
                  <a:pt x="4685" y="221"/>
                </a:lnTo>
                <a:lnTo>
                  <a:pt x="4686" y="272"/>
                </a:lnTo>
                <a:lnTo>
                  <a:pt x="4687" y="221"/>
                </a:lnTo>
                <a:lnTo>
                  <a:pt x="4687" y="255"/>
                </a:lnTo>
                <a:lnTo>
                  <a:pt x="4688" y="255"/>
                </a:lnTo>
                <a:lnTo>
                  <a:pt x="4688" y="255"/>
                </a:lnTo>
                <a:lnTo>
                  <a:pt x="4689" y="255"/>
                </a:lnTo>
                <a:lnTo>
                  <a:pt x="4689" y="255"/>
                </a:lnTo>
                <a:lnTo>
                  <a:pt x="4690" y="272"/>
                </a:lnTo>
                <a:lnTo>
                  <a:pt x="4691" y="323"/>
                </a:lnTo>
                <a:lnTo>
                  <a:pt x="4691" y="374"/>
                </a:lnTo>
                <a:lnTo>
                  <a:pt x="4692" y="409"/>
                </a:lnTo>
                <a:lnTo>
                  <a:pt x="4692" y="374"/>
                </a:lnTo>
                <a:lnTo>
                  <a:pt x="4693" y="289"/>
                </a:lnTo>
                <a:lnTo>
                  <a:pt x="4693" y="187"/>
                </a:lnTo>
                <a:lnTo>
                  <a:pt x="4694" y="153"/>
                </a:lnTo>
                <a:lnTo>
                  <a:pt x="4694" y="170"/>
                </a:lnTo>
                <a:lnTo>
                  <a:pt x="4695" y="221"/>
                </a:lnTo>
                <a:lnTo>
                  <a:pt x="4696" y="255"/>
                </a:lnTo>
                <a:lnTo>
                  <a:pt x="4696" y="255"/>
                </a:lnTo>
                <a:lnTo>
                  <a:pt x="4697" y="289"/>
                </a:lnTo>
                <a:lnTo>
                  <a:pt x="4697" y="306"/>
                </a:lnTo>
                <a:lnTo>
                  <a:pt x="4698" y="272"/>
                </a:lnTo>
                <a:lnTo>
                  <a:pt x="4698" y="238"/>
                </a:lnTo>
                <a:lnTo>
                  <a:pt x="4699" y="204"/>
                </a:lnTo>
                <a:lnTo>
                  <a:pt x="4700" y="204"/>
                </a:lnTo>
                <a:lnTo>
                  <a:pt x="4700" y="221"/>
                </a:lnTo>
                <a:lnTo>
                  <a:pt x="4701" y="238"/>
                </a:lnTo>
                <a:lnTo>
                  <a:pt x="4702" y="255"/>
                </a:lnTo>
                <a:lnTo>
                  <a:pt x="4702" y="255"/>
                </a:lnTo>
                <a:lnTo>
                  <a:pt x="4703" y="255"/>
                </a:lnTo>
                <a:lnTo>
                  <a:pt x="4703" y="255"/>
                </a:lnTo>
                <a:lnTo>
                  <a:pt x="4704" y="238"/>
                </a:lnTo>
                <a:lnTo>
                  <a:pt x="4704" y="221"/>
                </a:lnTo>
                <a:lnTo>
                  <a:pt x="4705" y="187"/>
                </a:lnTo>
                <a:lnTo>
                  <a:pt x="4706" y="187"/>
                </a:lnTo>
                <a:lnTo>
                  <a:pt x="4706" y="170"/>
                </a:lnTo>
                <a:lnTo>
                  <a:pt x="4707" y="187"/>
                </a:lnTo>
                <a:lnTo>
                  <a:pt x="4707" y="255"/>
                </a:lnTo>
                <a:lnTo>
                  <a:pt x="4708" y="238"/>
                </a:lnTo>
                <a:lnTo>
                  <a:pt x="4708" y="119"/>
                </a:lnTo>
                <a:lnTo>
                  <a:pt x="4709" y="102"/>
                </a:lnTo>
                <a:lnTo>
                  <a:pt x="4710" y="204"/>
                </a:lnTo>
                <a:lnTo>
                  <a:pt x="4710" y="272"/>
                </a:lnTo>
                <a:lnTo>
                  <a:pt x="4711" y="306"/>
                </a:lnTo>
                <a:lnTo>
                  <a:pt x="4711" y="272"/>
                </a:lnTo>
                <a:lnTo>
                  <a:pt x="4712" y="221"/>
                </a:lnTo>
                <a:lnTo>
                  <a:pt x="4712" y="204"/>
                </a:lnTo>
                <a:lnTo>
                  <a:pt x="4713" y="255"/>
                </a:lnTo>
                <a:lnTo>
                  <a:pt x="4714" y="289"/>
                </a:lnTo>
                <a:lnTo>
                  <a:pt x="4714" y="340"/>
                </a:lnTo>
                <a:lnTo>
                  <a:pt x="4715" y="358"/>
                </a:lnTo>
                <a:lnTo>
                  <a:pt x="4715" y="306"/>
                </a:lnTo>
                <a:lnTo>
                  <a:pt x="4716" y="272"/>
                </a:lnTo>
                <a:lnTo>
                  <a:pt x="4716" y="255"/>
                </a:lnTo>
                <a:lnTo>
                  <a:pt x="4717" y="272"/>
                </a:lnTo>
                <a:lnTo>
                  <a:pt x="4717" y="255"/>
                </a:lnTo>
                <a:lnTo>
                  <a:pt x="4718" y="238"/>
                </a:lnTo>
                <a:lnTo>
                  <a:pt x="4719" y="221"/>
                </a:lnTo>
                <a:lnTo>
                  <a:pt x="4719" y="187"/>
                </a:lnTo>
                <a:lnTo>
                  <a:pt x="4720" y="204"/>
                </a:lnTo>
                <a:lnTo>
                  <a:pt x="4720" y="187"/>
                </a:lnTo>
                <a:lnTo>
                  <a:pt x="4721" y="204"/>
                </a:lnTo>
                <a:lnTo>
                  <a:pt x="4721" y="204"/>
                </a:lnTo>
                <a:lnTo>
                  <a:pt x="4722" y="204"/>
                </a:lnTo>
                <a:lnTo>
                  <a:pt x="4723" y="204"/>
                </a:lnTo>
                <a:lnTo>
                  <a:pt x="4723" y="204"/>
                </a:lnTo>
                <a:lnTo>
                  <a:pt x="4724" y="221"/>
                </a:lnTo>
                <a:lnTo>
                  <a:pt x="4724" y="221"/>
                </a:lnTo>
                <a:lnTo>
                  <a:pt x="4725" y="221"/>
                </a:lnTo>
                <a:lnTo>
                  <a:pt x="4725" y="221"/>
                </a:lnTo>
                <a:lnTo>
                  <a:pt x="4726" y="238"/>
                </a:lnTo>
                <a:lnTo>
                  <a:pt x="4727" y="221"/>
                </a:lnTo>
                <a:lnTo>
                  <a:pt x="4727" y="221"/>
                </a:lnTo>
                <a:lnTo>
                  <a:pt x="4728" y="221"/>
                </a:lnTo>
                <a:lnTo>
                  <a:pt x="4728" y="170"/>
                </a:lnTo>
                <a:lnTo>
                  <a:pt x="4729" y="153"/>
                </a:lnTo>
                <a:lnTo>
                  <a:pt x="4729" y="187"/>
                </a:lnTo>
                <a:lnTo>
                  <a:pt x="4730" y="221"/>
                </a:lnTo>
                <a:lnTo>
                  <a:pt x="4731" y="238"/>
                </a:lnTo>
                <a:lnTo>
                  <a:pt x="4731" y="153"/>
                </a:lnTo>
                <a:lnTo>
                  <a:pt x="4732" y="153"/>
                </a:lnTo>
                <a:lnTo>
                  <a:pt x="4732" y="187"/>
                </a:lnTo>
                <a:lnTo>
                  <a:pt x="4733" y="306"/>
                </a:lnTo>
                <a:lnTo>
                  <a:pt x="4733" y="358"/>
                </a:lnTo>
                <a:lnTo>
                  <a:pt x="4734" y="323"/>
                </a:lnTo>
                <a:lnTo>
                  <a:pt x="4735" y="272"/>
                </a:lnTo>
                <a:lnTo>
                  <a:pt x="4735" y="221"/>
                </a:lnTo>
                <a:lnTo>
                  <a:pt x="4736" y="204"/>
                </a:lnTo>
                <a:lnTo>
                  <a:pt x="4737" y="238"/>
                </a:lnTo>
                <a:lnTo>
                  <a:pt x="4737" y="374"/>
                </a:lnTo>
                <a:lnTo>
                  <a:pt x="4738" y="426"/>
                </a:lnTo>
                <a:lnTo>
                  <a:pt x="4738" y="391"/>
                </a:lnTo>
                <a:lnTo>
                  <a:pt x="4739" y="358"/>
                </a:lnTo>
                <a:lnTo>
                  <a:pt x="4739" y="289"/>
                </a:lnTo>
                <a:lnTo>
                  <a:pt x="4740" y="221"/>
                </a:lnTo>
                <a:lnTo>
                  <a:pt x="4741" y="204"/>
                </a:lnTo>
                <a:lnTo>
                  <a:pt x="4741" y="187"/>
                </a:lnTo>
                <a:lnTo>
                  <a:pt x="4742" y="187"/>
                </a:lnTo>
                <a:lnTo>
                  <a:pt x="4742" y="204"/>
                </a:lnTo>
                <a:lnTo>
                  <a:pt x="4743" y="204"/>
                </a:lnTo>
                <a:lnTo>
                  <a:pt x="4743" y="221"/>
                </a:lnTo>
                <a:lnTo>
                  <a:pt x="4744" y="255"/>
                </a:lnTo>
                <a:lnTo>
                  <a:pt x="4744" y="255"/>
                </a:lnTo>
                <a:lnTo>
                  <a:pt x="4745" y="272"/>
                </a:lnTo>
                <a:lnTo>
                  <a:pt x="4746" y="238"/>
                </a:lnTo>
                <a:lnTo>
                  <a:pt x="4746" y="221"/>
                </a:lnTo>
                <a:lnTo>
                  <a:pt x="4747" y="221"/>
                </a:lnTo>
                <a:lnTo>
                  <a:pt x="4747" y="255"/>
                </a:lnTo>
                <a:lnTo>
                  <a:pt x="4748" y="272"/>
                </a:lnTo>
                <a:lnTo>
                  <a:pt x="4748" y="272"/>
                </a:lnTo>
                <a:lnTo>
                  <a:pt x="4749" y="255"/>
                </a:lnTo>
                <a:lnTo>
                  <a:pt x="4750" y="238"/>
                </a:lnTo>
                <a:lnTo>
                  <a:pt x="4750" y="255"/>
                </a:lnTo>
                <a:lnTo>
                  <a:pt x="4751" y="238"/>
                </a:lnTo>
                <a:lnTo>
                  <a:pt x="4751" y="255"/>
                </a:lnTo>
                <a:lnTo>
                  <a:pt x="4752" y="238"/>
                </a:lnTo>
                <a:lnTo>
                  <a:pt x="4752" y="221"/>
                </a:lnTo>
                <a:lnTo>
                  <a:pt x="4753" y="255"/>
                </a:lnTo>
                <a:lnTo>
                  <a:pt x="4754" y="204"/>
                </a:lnTo>
                <a:lnTo>
                  <a:pt x="4754" y="187"/>
                </a:lnTo>
                <a:lnTo>
                  <a:pt x="4755" y="187"/>
                </a:lnTo>
                <a:lnTo>
                  <a:pt x="4755" y="153"/>
                </a:lnTo>
                <a:lnTo>
                  <a:pt x="4756" y="238"/>
                </a:lnTo>
                <a:lnTo>
                  <a:pt x="4756" y="323"/>
                </a:lnTo>
                <a:lnTo>
                  <a:pt x="4757" y="340"/>
                </a:lnTo>
                <a:lnTo>
                  <a:pt x="4758" y="255"/>
                </a:lnTo>
                <a:lnTo>
                  <a:pt x="4758" y="170"/>
                </a:lnTo>
                <a:lnTo>
                  <a:pt x="4759" y="187"/>
                </a:lnTo>
                <a:lnTo>
                  <a:pt x="4759" y="221"/>
                </a:lnTo>
                <a:lnTo>
                  <a:pt x="4760" y="255"/>
                </a:lnTo>
                <a:lnTo>
                  <a:pt x="4760" y="323"/>
                </a:lnTo>
                <a:lnTo>
                  <a:pt x="4761" y="323"/>
                </a:lnTo>
                <a:lnTo>
                  <a:pt x="4761" y="272"/>
                </a:lnTo>
                <a:lnTo>
                  <a:pt x="4762" y="255"/>
                </a:lnTo>
                <a:lnTo>
                  <a:pt x="4763" y="272"/>
                </a:lnTo>
                <a:lnTo>
                  <a:pt x="4763" y="255"/>
                </a:lnTo>
                <a:lnTo>
                  <a:pt x="4764" y="238"/>
                </a:lnTo>
                <a:lnTo>
                  <a:pt x="4764" y="204"/>
                </a:lnTo>
                <a:lnTo>
                  <a:pt x="4765" y="187"/>
                </a:lnTo>
                <a:lnTo>
                  <a:pt x="4765" y="187"/>
                </a:lnTo>
                <a:lnTo>
                  <a:pt x="4766" y="204"/>
                </a:lnTo>
                <a:lnTo>
                  <a:pt x="4767" y="221"/>
                </a:lnTo>
                <a:lnTo>
                  <a:pt x="4767" y="221"/>
                </a:lnTo>
                <a:lnTo>
                  <a:pt x="4768" y="221"/>
                </a:lnTo>
                <a:lnTo>
                  <a:pt x="4769" y="238"/>
                </a:lnTo>
                <a:lnTo>
                  <a:pt x="4769" y="255"/>
                </a:lnTo>
                <a:lnTo>
                  <a:pt x="4770" y="289"/>
                </a:lnTo>
                <a:lnTo>
                  <a:pt x="4770" y="272"/>
                </a:lnTo>
                <a:lnTo>
                  <a:pt x="4771" y="238"/>
                </a:lnTo>
                <a:lnTo>
                  <a:pt x="4771" y="238"/>
                </a:lnTo>
                <a:lnTo>
                  <a:pt x="4772" y="238"/>
                </a:lnTo>
                <a:lnTo>
                  <a:pt x="4773" y="221"/>
                </a:lnTo>
                <a:lnTo>
                  <a:pt x="4773" y="238"/>
                </a:lnTo>
                <a:lnTo>
                  <a:pt x="4774" y="221"/>
                </a:lnTo>
                <a:lnTo>
                  <a:pt x="4774" y="221"/>
                </a:lnTo>
                <a:lnTo>
                  <a:pt x="4775" y="238"/>
                </a:lnTo>
                <a:lnTo>
                  <a:pt x="4775" y="255"/>
                </a:lnTo>
                <a:lnTo>
                  <a:pt x="4776" y="272"/>
                </a:lnTo>
                <a:lnTo>
                  <a:pt x="4777" y="187"/>
                </a:lnTo>
                <a:lnTo>
                  <a:pt x="4777" y="136"/>
                </a:lnTo>
                <a:lnTo>
                  <a:pt x="4778" y="221"/>
                </a:lnTo>
                <a:lnTo>
                  <a:pt x="4778" y="323"/>
                </a:lnTo>
                <a:lnTo>
                  <a:pt x="4779" y="306"/>
                </a:lnTo>
                <a:lnTo>
                  <a:pt x="4779" y="255"/>
                </a:lnTo>
                <a:lnTo>
                  <a:pt x="4780" y="238"/>
                </a:lnTo>
                <a:lnTo>
                  <a:pt x="4781" y="204"/>
                </a:lnTo>
                <a:lnTo>
                  <a:pt x="4781" y="204"/>
                </a:lnTo>
                <a:lnTo>
                  <a:pt x="4782" y="272"/>
                </a:lnTo>
                <a:lnTo>
                  <a:pt x="4782" y="358"/>
                </a:lnTo>
                <a:lnTo>
                  <a:pt x="4783" y="374"/>
                </a:lnTo>
                <a:lnTo>
                  <a:pt x="4783" y="374"/>
                </a:lnTo>
                <a:lnTo>
                  <a:pt x="4784" y="306"/>
                </a:lnTo>
                <a:lnTo>
                  <a:pt x="4784" y="255"/>
                </a:lnTo>
                <a:lnTo>
                  <a:pt x="4785" y="187"/>
                </a:lnTo>
                <a:lnTo>
                  <a:pt x="4786" y="187"/>
                </a:lnTo>
                <a:lnTo>
                  <a:pt x="4786" y="221"/>
                </a:lnTo>
                <a:lnTo>
                  <a:pt x="4787" y="255"/>
                </a:lnTo>
                <a:lnTo>
                  <a:pt x="4787" y="238"/>
                </a:lnTo>
                <a:lnTo>
                  <a:pt x="4788" y="238"/>
                </a:lnTo>
                <a:lnTo>
                  <a:pt x="4788" y="221"/>
                </a:lnTo>
                <a:lnTo>
                  <a:pt x="4789" y="238"/>
                </a:lnTo>
                <a:lnTo>
                  <a:pt x="4790" y="221"/>
                </a:lnTo>
                <a:lnTo>
                  <a:pt x="4790" y="221"/>
                </a:lnTo>
                <a:lnTo>
                  <a:pt x="4791" y="221"/>
                </a:lnTo>
                <a:lnTo>
                  <a:pt x="4791" y="238"/>
                </a:lnTo>
                <a:lnTo>
                  <a:pt x="4792" y="238"/>
                </a:lnTo>
                <a:lnTo>
                  <a:pt x="4792" y="221"/>
                </a:lnTo>
                <a:lnTo>
                  <a:pt x="4793" y="238"/>
                </a:lnTo>
                <a:lnTo>
                  <a:pt x="4794" y="221"/>
                </a:lnTo>
                <a:lnTo>
                  <a:pt x="4794" y="238"/>
                </a:lnTo>
                <a:lnTo>
                  <a:pt x="4795" y="221"/>
                </a:lnTo>
                <a:lnTo>
                  <a:pt x="4795" y="221"/>
                </a:lnTo>
                <a:lnTo>
                  <a:pt x="4796" y="221"/>
                </a:lnTo>
                <a:lnTo>
                  <a:pt x="4796" y="221"/>
                </a:lnTo>
                <a:lnTo>
                  <a:pt x="4797" y="221"/>
                </a:lnTo>
                <a:lnTo>
                  <a:pt x="4798" y="187"/>
                </a:lnTo>
                <a:lnTo>
                  <a:pt x="4798" y="204"/>
                </a:lnTo>
                <a:lnTo>
                  <a:pt x="4799" y="289"/>
                </a:lnTo>
                <a:lnTo>
                  <a:pt x="4799" y="221"/>
                </a:lnTo>
                <a:lnTo>
                  <a:pt x="4800" y="119"/>
                </a:lnTo>
                <a:lnTo>
                  <a:pt x="4800" y="102"/>
                </a:lnTo>
                <a:lnTo>
                  <a:pt x="4801" y="170"/>
                </a:lnTo>
                <a:lnTo>
                  <a:pt x="4802" y="238"/>
                </a:lnTo>
                <a:lnTo>
                  <a:pt x="4802" y="289"/>
                </a:lnTo>
                <a:lnTo>
                  <a:pt x="4803" y="272"/>
                </a:lnTo>
                <a:lnTo>
                  <a:pt x="4804" y="255"/>
                </a:lnTo>
                <a:lnTo>
                  <a:pt x="4804" y="255"/>
                </a:lnTo>
                <a:lnTo>
                  <a:pt x="4805" y="289"/>
                </a:lnTo>
                <a:lnTo>
                  <a:pt x="4805" y="323"/>
                </a:lnTo>
                <a:lnTo>
                  <a:pt x="4806" y="358"/>
                </a:lnTo>
                <a:lnTo>
                  <a:pt x="4806" y="409"/>
                </a:lnTo>
                <a:lnTo>
                  <a:pt x="4807" y="391"/>
                </a:lnTo>
                <a:lnTo>
                  <a:pt x="4807" y="340"/>
                </a:lnTo>
                <a:lnTo>
                  <a:pt x="4808" y="272"/>
                </a:lnTo>
                <a:lnTo>
                  <a:pt x="4809" y="238"/>
                </a:lnTo>
                <a:lnTo>
                  <a:pt x="4809" y="238"/>
                </a:lnTo>
                <a:lnTo>
                  <a:pt x="4810" y="221"/>
                </a:lnTo>
                <a:lnTo>
                  <a:pt x="4810" y="204"/>
                </a:lnTo>
                <a:lnTo>
                  <a:pt x="4811" y="187"/>
                </a:lnTo>
                <a:lnTo>
                  <a:pt x="4811" y="170"/>
                </a:lnTo>
                <a:lnTo>
                  <a:pt x="4812" y="170"/>
                </a:lnTo>
                <a:lnTo>
                  <a:pt x="4813" y="170"/>
                </a:lnTo>
                <a:lnTo>
                  <a:pt x="4813" y="170"/>
                </a:lnTo>
                <a:lnTo>
                  <a:pt x="4814" y="187"/>
                </a:lnTo>
                <a:lnTo>
                  <a:pt x="4814" y="187"/>
                </a:lnTo>
                <a:lnTo>
                  <a:pt x="4815" y="204"/>
                </a:lnTo>
                <a:lnTo>
                  <a:pt x="4815" y="204"/>
                </a:lnTo>
                <a:lnTo>
                  <a:pt x="4816" y="221"/>
                </a:lnTo>
                <a:lnTo>
                  <a:pt x="4817" y="238"/>
                </a:lnTo>
                <a:lnTo>
                  <a:pt x="4817" y="221"/>
                </a:lnTo>
                <a:lnTo>
                  <a:pt x="4818" y="221"/>
                </a:lnTo>
                <a:lnTo>
                  <a:pt x="4818" y="238"/>
                </a:lnTo>
                <a:lnTo>
                  <a:pt x="4819" y="255"/>
                </a:lnTo>
                <a:lnTo>
                  <a:pt x="4819" y="255"/>
                </a:lnTo>
                <a:lnTo>
                  <a:pt x="4820" y="221"/>
                </a:lnTo>
                <a:lnTo>
                  <a:pt x="4821" y="204"/>
                </a:lnTo>
                <a:lnTo>
                  <a:pt x="4821" y="187"/>
                </a:lnTo>
                <a:lnTo>
                  <a:pt x="4822" y="238"/>
                </a:lnTo>
                <a:lnTo>
                  <a:pt x="4822" y="238"/>
                </a:lnTo>
                <a:lnTo>
                  <a:pt x="4823" y="221"/>
                </a:lnTo>
                <a:lnTo>
                  <a:pt x="4823" y="238"/>
                </a:lnTo>
                <a:lnTo>
                  <a:pt x="4824" y="187"/>
                </a:lnTo>
                <a:lnTo>
                  <a:pt x="4824" y="238"/>
                </a:lnTo>
                <a:lnTo>
                  <a:pt x="4825" y="323"/>
                </a:lnTo>
                <a:lnTo>
                  <a:pt x="4826" y="340"/>
                </a:lnTo>
                <a:lnTo>
                  <a:pt x="4826" y="255"/>
                </a:lnTo>
                <a:lnTo>
                  <a:pt x="4827" y="221"/>
                </a:lnTo>
                <a:lnTo>
                  <a:pt x="4827" y="255"/>
                </a:lnTo>
                <a:lnTo>
                  <a:pt x="4828" y="323"/>
                </a:lnTo>
                <a:lnTo>
                  <a:pt x="4828" y="426"/>
                </a:lnTo>
                <a:lnTo>
                  <a:pt x="4829" y="409"/>
                </a:lnTo>
                <a:lnTo>
                  <a:pt x="4830" y="391"/>
                </a:lnTo>
                <a:lnTo>
                  <a:pt x="4830" y="289"/>
                </a:lnTo>
                <a:lnTo>
                  <a:pt x="4831" y="204"/>
                </a:lnTo>
                <a:lnTo>
                  <a:pt x="4831" y="153"/>
                </a:lnTo>
                <a:lnTo>
                  <a:pt x="4832" y="170"/>
                </a:lnTo>
                <a:lnTo>
                  <a:pt x="4832" y="187"/>
                </a:lnTo>
                <a:lnTo>
                  <a:pt x="4833" y="255"/>
                </a:lnTo>
                <a:lnTo>
                  <a:pt x="4834" y="272"/>
                </a:lnTo>
                <a:lnTo>
                  <a:pt x="4834" y="272"/>
                </a:lnTo>
                <a:lnTo>
                  <a:pt x="4835" y="272"/>
                </a:lnTo>
                <a:lnTo>
                  <a:pt x="4836" y="255"/>
                </a:lnTo>
                <a:lnTo>
                  <a:pt x="4836" y="255"/>
                </a:lnTo>
                <a:lnTo>
                  <a:pt x="4837" y="221"/>
                </a:lnTo>
                <a:lnTo>
                  <a:pt x="4837" y="221"/>
                </a:lnTo>
                <a:lnTo>
                  <a:pt x="4838" y="221"/>
                </a:lnTo>
                <a:lnTo>
                  <a:pt x="4838" y="238"/>
                </a:lnTo>
                <a:lnTo>
                  <a:pt x="4839" y="238"/>
                </a:lnTo>
                <a:lnTo>
                  <a:pt x="4840" y="272"/>
                </a:lnTo>
                <a:lnTo>
                  <a:pt x="4840" y="272"/>
                </a:lnTo>
                <a:lnTo>
                  <a:pt x="4841" y="255"/>
                </a:lnTo>
                <a:lnTo>
                  <a:pt x="4841" y="238"/>
                </a:lnTo>
                <a:lnTo>
                  <a:pt x="4842" y="238"/>
                </a:lnTo>
                <a:lnTo>
                  <a:pt x="4842" y="238"/>
                </a:lnTo>
                <a:lnTo>
                  <a:pt x="4843" y="238"/>
                </a:lnTo>
                <a:lnTo>
                  <a:pt x="4844" y="238"/>
                </a:lnTo>
                <a:lnTo>
                  <a:pt x="4844" y="255"/>
                </a:lnTo>
                <a:lnTo>
                  <a:pt x="4845" y="255"/>
                </a:lnTo>
                <a:lnTo>
                  <a:pt x="4845" y="204"/>
                </a:lnTo>
                <a:lnTo>
                  <a:pt x="4846" y="153"/>
                </a:lnTo>
                <a:lnTo>
                  <a:pt x="4846" y="170"/>
                </a:lnTo>
                <a:lnTo>
                  <a:pt x="4847" y="221"/>
                </a:lnTo>
                <a:lnTo>
                  <a:pt x="4848" y="255"/>
                </a:lnTo>
                <a:lnTo>
                  <a:pt x="4848" y="306"/>
                </a:lnTo>
                <a:lnTo>
                  <a:pt x="4849" y="289"/>
                </a:lnTo>
                <a:lnTo>
                  <a:pt x="4849" y="272"/>
                </a:lnTo>
                <a:lnTo>
                  <a:pt x="4850" y="221"/>
                </a:lnTo>
                <a:lnTo>
                  <a:pt x="4850" y="204"/>
                </a:lnTo>
                <a:lnTo>
                  <a:pt x="4851" y="204"/>
                </a:lnTo>
                <a:lnTo>
                  <a:pt x="4851" y="221"/>
                </a:lnTo>
                <a:lnTo>
                  <a:pt x="4852" y="272"/>
                </a:lnTo>
                <a:lnTo>
                  <a:pt x="4853" y="272"/>
                </a:lnTo>
                <a:lnTo>
                  <a:pt x="4853" y="238"/>
                </a:lnTo>
                <a:lnTo>
                  <a:pt x="4854" y="221"/>
                </a:lnTo>
                <a:lnTo>
                  <a:pt x="4854" y="255"/>
                </a:lnTo>
                <a:lnTo>
                  <a:pt x="4855" y="238"/>
                </a:lnTo>
                <a:lnTo>
                  <a:pt x="4855" y="238"/>
                </a:lnTo>
                <a:lnTo>
                  <a:pt x="4856" y="238"/>
                </a:lnTo>
                <a:lnTo>
                  <a:pt x="4857" y="238"/>
                </a:lnTo>
                <a:lnTo>
                  <a:pt x="4857" y="238"/>
                </a:lnTo>
                <a:lnTo>
                  <a:pt x="4858" y="221"/>
                </a:lnTo>
                <a:lnTo>
                  <a:pt x="4858" y="238"/>
                </a:lnTo>
                <a:lnTo>
                  <a:pt x="4859" y="221"/>
                </a:lnTo>
                <a:lnTo>
                  <a:pt x="4859" y="238"/>
                </a:lnTo>
                <a:lnTo>
                  <a:pt x="4860" y="238"/>
                </a:lnTo>
                <a:lnTo>
                  <a:pt x="4861" y="238"/>
                </a:lnTo>
                <a:lnTo>
                  <a:pt x="4861" y="221"/>
                </a:lnTo>
                <a:lnTo>
                  <a:pt x="4862" y="238"/>
                </a:lnTo>
                <a:lnTo>
                  <a:pt x="4862" y="255"/>
                </a:lnTo>
                <a:lnTo>
                  <a:pt x="4863" y="238"/>
                </a:lnTo>
                <a:lnTo>
                  <a:pt x="4863" y="221"/>
                </a:lnTo>
                <a:lnTo>
                  <a:pt x="4864" y="221"/>
                </a:lnTo>
                <a:lnTo>
                  <a:pt x="4865" y="238"/>
                </a:lnTo>
                <a:lnTo>
                  <a:pt x="4865" y="238"/>
                </a:lnTo>
                <a:lnTo>
                  <a:pt x="4866" y="221"/>
                </a:lnTo>
                <a:lnTo>
                  <a:pt x="4866" y="204"/>
                </a:lnTo>
                <a:lnTo>
                  <a:pt x="4867" y="204"/>
                </a:lnTo>
                <a:lnTo>
                  <a:pt x="4868" y="187"/>
                </a:lnTo>
                <a:lnTo>
                  <a:pt x="4868" y="170"/>
                </a:lnTo>
                <a:lnTo>
                  <a:pt x="4869" y="102"/>
                </a:lnTo>
                <a:lnTo>
                  <a:pt x="4869" y="102"/>
                </a:lnTo>
                <a:lnTo>
                  <a:pt x="4870" y="221"/>
                </a:lnTo>
                <a:lnTo>
                  <a:pt x="4871" y="289"/>
                </a:lnTo>
                <a:lnTo>
                  <a:pt x="4871" y="323"/>
                </a:lnTo>
                <a:lnTo>
                  <a:pt x="4872" y="323"/>
                </a:lnTo>
                <a:lnTo>
                  <a:pt x="4872" y="306"/>
                </a:lnTo>
                <a:lnTo>
                  <a:pt x="4873" y="289"/>
                </a:lnTo>
                <a:lnTo>
                  <a:pt x="4873" y="289"/>
                </a:lnTo>
                <a:lnTo>
                  <a:pt x="4874" y="358"/>
                </a:lnTo>
                <a:lnTo>
                  <a:pt x="4874" y="391"/>
                </a:lnTo>
                <a:lnTo>
                  <a:pt x="4875" y="409"/>
                </a:lnTo>
                <a:lnTo>
                  <a:pt x="4876" y="358"/>
                </a:lnTo>
                <a:lnTo>
                  <a:pt x="4876" y="255"/>
                </a:lnTo>
                <a:lnTo>
                  <a:pt x="4877" y="204"/>
                </a:lnTo>
                <a:lnTo>
                  <a:pt x="4877" y="170"/>
                </a:lnTo>
                <a:lnTo>
                  <a:pt x="4878" y="187"/>
                </a:lnTo>
                <a:lnTo>
                  <a:pt x="4878" y="221"/>
                </a:lnTo>
                <a:lnTo>
                  <a:pt x="4879" y="238"/>
                </a:lnTo>
                <a:lnTo>
                  <a:pt x="4880" y="238"/>
                </a:lnTo>
                <a:lnTo>
                  <a:pt x="4880" y="238"/>
                </a:lnTo>
                <a:lnTo>
                  <a:pt x="4881" y="221"/>
                </a:lnTo>
                <a:lnTo>
                  <a:pt x="4881" y="221"/>
                </a:lnTo>
                <a:lnTo>
                  <a:pt x="4882" y="204"/>
                </a:lnTo>
                <a:lnTo>
                  <a:pt x="4882" y="221"/>
                </a:lnTo>
                <a:lnTo>
                  <a:pt x="4883" y="204"/>
                </a:lnTo>
                <a:lnTo>
                  <a:pt x="4884" y="204"/>
                </a:lnTo>
                <a:lnTo>
                  <a:pt x="4884" y="204"/>
                </a:lnTo>
                <a:lnTo>
                  <a:pt x="4885" y="204"/>
                </a:lnTo>
                <a:lnTo>
                  <a:pt x="4885" y="204"/>
                </a:lnTo>
                <a:lnTo>
                  <a:pt x="4886" y="221"/>
                </a:lnTo>
                <a:lnTo>
                  <a:pt x="4886" y="221"/>
                </a:lnTo>
                <a:lnTo>
                  <a:pt x="4887" y="238"/>
                </a:lnTo>
                <a:lnTo>
                  <a:pt x="4888" y="238"/>
                </a:lnTo>
                <a:lnTo>
                  <a:pt x="4888" y="238"/>
                </a:lnTo>
                <a:lnTo>
                  <a:pt x="4889" y="204"/>
                </a:lnTo>
                <a:lnTo>
                  <a:pt x="4889" y="187"/>
                </a:lnTo>
                <a:lnTo>
                  <a:pt x="4890" y="204"/>
                </a:lnTo>
                <a:lnTo>
                  <a:pt x="4890" y="255"/>
                </a:lnTo>
                <a:lnTo>
                  <a:pt x="4891" y="255"/>
                </a:lnTo>
                <a:lnTo>
                  <a:pt x="4891" y="187"/>
                </a:lnTo>
                <a:lnTo>
                  <a:pt x="4892" y="153"/>
                </a:lnTo>
                <a:lnTo>
                  <a:pt x="4893" y="204"/>
                </a:lnTo>
                <a:lnTo>
                  <a:pt x="4893" y="272"/>
                </a:lnTo>
                <a:lnTo>
                  <a:pt x="4894" y="340"/>
                </a:lnTo>
                <a:lnTo>
                  <a:pt x="4894" y="289"/>
                </a:lnTo>
                <a:lnTo>
                  <a:pt x="4895" y="221"/>
                </a:lnTo>
                <a:lnTo>
                  <a:pt x="4895" y="221"/>
                </a:lnTo>
                <a:lnTo>
                  <a:pt x="4896" y="238"/>
                </a:lnTo>
                <a:lnTo>
                  <a:pt x="4897" y="289"/>
                </a:lnTo>
                <a:lnTo>
                  <a:pt x="4897" y="340"/>
                </a:lnTo>
                <a:lnTo>
                  <a:pt x="4898" y="340"/>
                </a:lnTo>
                <a:lnTo>
                  <a:pt x="4898" y="323"/>
                </a:lnTo>
                <a:lnTo>
                  <a:pt x="4899" y="289"/>
                </a:lnTo>
                <a:lnTo>
                  <a:pt x="4899" y="289"/>
                </a:lnTo>
                <a:lnTo>
                  <a:pt x="4900" y="238"/>
                </a:lnTo>
                <a:lnTo>
                  <a:pt x="4901" y="238"/>
                </a:lnTo>
                <a:lnTo>
                  <a:pt x="4901" y="221"/>
                </a:lnTo>
                <a:lnTo>
                  <a:pt x="4902" y="221"/>
                </a:lnTo>
                <a:lnTo>
                  <a:pt x="4903" y="204"/>
                </a:lnTo>
                <a:lnTo>
                  <a:pt x="4903" y="204"/>
                </a:lnTo>
                <a:lnTo>
                  <a:pt x="4904" y="187"/>
                </a:lnTo>
                <a:lnTo>
                  <a:pt x="4904" y="204"/>
                </a:lnTo>
                <a:lnTo>
                  <a:pt x="4905" y="204"/>
                </a:lnTo>
                <a:lnTo>
                  <a:pt x="4905" y="187"/>
                </a:lnTo>
                <a:lnTo>
                  <a:pt x="4906" y="204"/>
                </a:lnTo>
                <a:lnTo>
                  <a:pt x="4907" y="204"/>
                </a:lnTo>
                <a:lnTo>
                  <a:pt x="4907" y="221"/>
                </a:lnTo>
                <a:lnTo>
                  <a:pt x="4908" y="238"/>
                </a:lnTo>
                <a:lnTo>
                  <a:pt x="4908" y="255"/>
                </a:lnTo>
                <a:lnTo>
                  <a:pt x="4909" y="272"/>
                </a:lnTo>
                <a:lnTo>
                  <a:pt x="4909" y="272"/>
                </a:lnTo>
                <a:lnTo>
                  <a:pt x="4910" y="289"/>
                </a:lnTo>
                <a:lnTo>
                  <a:pt x="4911" y="323"/>
                </a:lnTo>
                <a:lnTo>
                  <a:pt x="4911" y="289"/>
                </a:lnTo>
                <a:lnTo>
                  <a:pt x="4912" y="289"/>
                </a:lnTo>
                <a:lnTo>
                  <a:pt x="4912" y="340"/>
                </a:lnTo>
                <a:lnTo>
                  <a:pt x="4913" y="374"/>
                </a:lnTo>
                <a:lnTo>
                  <a:pt x="4913" y="358"/>
                </a:lnTo>
                <a:lnTo>
                  <a:pt x="4914" y="272"/>
                </a:lnTo>
                <a:lnTo>
                  <a:pt x="4914" y="153"/>
                </a:lnTo>
                <a:lnTo>
                  <a:pt x="4915" y="221"/>
                </a:lnTo>
                <a:lnTo>
                  <a:pt x="4916" y="272"/>
                </a:lnTo>
                <a:lnTo>
                  <a:pt x="4916" y="289"/>
                </a:lnTo>
                <a:lnTo>
                  <a:pt x="4917" y="255"/>
                </a:lnTo>
                <a:lnTo>
                  <a:pt x="4917" y="255"/>
                </a:lnTo>
                <a:lnTo>
                  <a:pt x="4918" y="255"/>
                </a:lnTo>
                <a:lnTo>
                  <a:pt x="4918" y="238"/>
                </a:lnTo>
                <a:lnTo>
                  <a:pt x="4919" y="255"/>
                </a:lnTo>
                <a:lnTo>
                  <a:pt x="4920" y="289"/>
                </a:lnTo>
                <a:lnTo>
                  <a:pt x="4920" y="323"/>
                </a:lnTo>
                <a:lnTo>
                  <a:pt x="4921" y="340"/>
                </a:lnTo>
                <a:lnTo>
                  <a:pt x="4921" y="340"/>
                </a:lnTo>
                <a:lnTo>
                  <a:pt x="4922" y="272"/>
                </a:lnTo>
                <a:lnTo>
                  <a:pt x="4922" y="187"/>
                </a:lnTo>
                <a:lnTo>
                  <a:pt x="4923" y="136"/>
                </a:lnTo>
                <a:lnTo>
                  <a:pt x="4924" y="170"/>
                </a:lnTo>
                <a:lnTo>
                  <a:pt x="4924" y="204"/>
                </a:lnTo>
                <a:lnTo>
                  <a:pt x="4925" y="238"/>
                </a:lnTo>
                <a:lnTo>
                  <a:pt x="4925" y="238"/>
                </a:lnTo>
                <a:lnTo>
                  <a:pt x="4926" y="204"/>
                </a:lnTo>
                <a:lnTo>
                  <a:pt x="4926" y="221"/>
                </a:lnTo>
                <a:lnTo>
                  <a:pt x="4927" y="221"/>
                </a:lnTo>
                <a:lnTo>
                  <a:pt x="4928" y="221"/>
                </a:lnTo>
                <a:lnTo>
                  <a:pt x="4928" y="187"/>
                </a:lnTo>
                <a:lnTo>
                  <a:pt x="4929" y="187"/>
                </a:lnTo>
                <a:lnTo>
                  <a:pt x="4929" y="221"/>
                </a:lnTo>
                <a:lnTo>
                  <a:pt x="4930" y="221"/>
                </a:lnTo>
                <a:lnTo>
                  <a:pt x="4930" y="238"/>
                </a:lnTo>
                <a:lnTo>
                  <a:pt x="4931" y="221"/>
                </a:lnTo>
                <a:lnTo>
                  <a:pt x="4931" y="204"/>
                </a:lnTo>
                <a:lnTo>
                  <a:pt x="4932" y="204"/>
                </a:lnTo>
                <a:lnTo>
                  <a:pt x="4933" y="221"/>
                </a:lnTo>
                <a:lnTo>
                  <a:pt x="4933" y="221"/>
                </a:lnTo>
                <a:lnTo>
                  <a:pt x="4934" y="221"/>
                </a:lnTo>
                <a:lnTo>
                  <a:pt x="4935" y="187"/>
                </a:lnTo>
                <a:lnTo>
                  <a:pt x="4935" y="187"/>
                </a:lnTo>
                <a:lnTo>
                  <a:pt x="4936" y="221"/>
                </a:lnTo>
                <a:lnTo>
                  <a:pt x="4936" y="221"/>
                </a:lnTo>
                <a:lnTo>
                  <a:pt x="4937" y="170"/>
                </a:lnTo>
                <a:lnTo>
                  <a:pt x="4937" y="85"/>
                </a:lnTo>
                <a:lnTo>
                  <a:pt x="4938" y="102"/>
                </a:lnTo>
                <a:lnTo>
                  <a:pt x="4939" y="170"/>
                </a:lnTo>
                <a:lnTo>
                  <a:pt x="4939" y="238"/>
                </a:lnTo>
                <a:lnTo>
                  <a:pt x="4940" y="289"/>
                </a:lnTo>
                <a:lnTo>
                  <a:pt x="4940" y="272"/>
                </a:lnTo>
                <a:lnTo>
                  <a:pt x="4941" y="255"/>
                </a:lnTo>
                <a:lnTo>
                  <a:pt x="4941" y="272"/>
                </a:lnTo>
                <a:lnTo>
                  <a:pt x="4942" y="306"/>
                </a:lnTo>
                <a:lnTo>
                  <a:pt x="4943" y="374"/>
                </a:lnTo>
                <a:lnTo>
                  <a:pt x="4943" y="374"/>
                </a:lnTo>
                <a:lnTo>
                  <a:pt x="4944" y="409"/>
                </a:lnTo>
                <a:lnTo>
                  <a:pt x="4944" y="374"/>
                </a:lnTo>
                <a:lnTo>
                  <a:pt x="4945" y="306"/>
                </a:lnTo>
                <a:lnTo>
                  <a:pt x="4945" y="255"/>
                </a:lnTo>
                <a:lnTo>
                  <a:pt x="4946" y="221"/>
                </a:lnTo>
                <a:lnTo>
                  <a:pt x="4947" y="221"/>
                </a:lnTo>
                <a:lnTo>
                  <a:pt x="4947" y="221"/>
                </a:lnTo>
                <a:lnTo>
                  <a:pt x="4948" y="204"/>
                </a:lnTo>
                <a:lnTo>
                  <a:pt x="4948" y="204"/>
                </a:lnTo>
                <a:lnTo>
                  <a:pt x="4949" y="187"/>
                </a:lnTo>
                <a:lnTo>
                  <a:pt x="4949" y="187"/>
                </a:lnTo>
                <a:lnTo>
                  <a:pt x="4950" y="187"/>
                </a:lnTo>
                <a:lnTo>
                  <a:pt x="4951" y="187"/>
                </a:lnTo>
                <a:lnTo>
                  <a:pt x="4951" y="204"/>
                </a:lnTo>
                <a:lnTo>
                  <a:pt x="4952" y="187"/>
                </a:lnTo>
                <a:lnTo>
                  <a:pt x="4952" y="187"/>
                </a:lnTo>
                <a:lnTo>
                  <a:pt x="4953" y="204"/>
                </a:lnTo>
                <a:lnTo>
                  <a:pt x="4953" y="187"/>
                </a:lnTo>
                <a:lnTo>
                  <a:pt x="4954" y="204"/>
                </a:lnTo>
                <a:lnTo>
                  <a:pt x="4955" y="221"/>
                </a:lnTo>
                <a:lnTo>
                  <a:pt x="4955" y="221"/>
                </a:lnTo>
                <a:lnTo>
                  <a:pt x="4956" y="221"/>
                </a:lnTo>
                <a:lnTo>
                  <a:pt x="4956" y="221"/>
                </a:lnTo>
                <a:lnTo>
                  <a:pt x="4957" y="221"/>
                </a:lnTo>
                <a:lnTo>
                  <a:pt x="4957" y="187"/>
                </a:lnTo>
                <a:lnTo>
                  <a:pt x="4958" y="153"/>
                </a:lnTo>
                <a:lnTo>
                  <a:pt x="4958" y="170"/>
                </a:lnTo>
                <a:lnTo>
                  <a:pt x="4959" y="204"/>
                </a:lnTo>
                <a:lnTo>
                  <a:pt x="4960" y="221"/>
                </a:lnTo>
                <a:lnTo>
                  <a:pt x="4960" y="204"/>
                </a:lnTo>
                <a:lnTo>
                  <a:pt x="4961" y="238"/>
                </a:lnTo>
                <a:lnTo>
                  <a:pt x="4961" y="204"/>
                </a:lnTo>
                <a:lnTo>
                  <a:pt x="4962" y="272"/>
                </a:lnTo>
                <a:lnTo>
                  <a:pt x="4962" y="340"/>
                </a:lnTo>
                <a:lnTo>
                  <a:pt x="4963" y="340"/>
                </a:lnTo>
                <a:lnTo>
                  <a:pt x="4964" y="255"/>
                </a:lnTo>
                <a:lnTo>
                  <a:pt x="4964" y="221"/>
                </a:lnTo>
                <a:lnTo>
                  <a:pt x="4965" y="221"/>
                </a:lnTo>
                <a:lnTo>
                  <a:pt x="4965" y="323"/>
                </a:lnTo>
                <a:lnTo>
                  <a:pt x="4966" y="409"/>
                </a:lnTo>
                <a:lnTo>
                  <a:pt x="4966" y="426"/>
                </a:lnTo>
                <a:lnTo>
                  <a:pt x="4967" y="460"/>
                </a:lnTo>
                <a:lnTo>
                  <a:pt x="4968" y="391"/>
                </a:lnTo>
                <a:lnTo>
                  <a:pt x="4968" y="289"/>
                </a:lnTo>
                <a:lnTo>
                  <a:pt x="4969" y="221"/>
                </a:lnTo>
                <a:lnTo>
                  <a:pt x="4970" y="187"/>
                </a:lnTo>
                <a:lnTo>
                  <a:pt x="4970" y="204"/>
                </a:lnTo>
                <a:lnTo>
                  <a:pt x="4971" y="221"/>
                </a:lnTo>
                <a:lnTo>
                  <a:pt x="4971" y="238"/>
                </a:lnTo>
                <a:lnTo>
                  <a:pt x="4972" y="289"/>
                </a:lnTo>
                <a:lnTo>
                  <a:pt x="4972" y="255"/>
                </a:lnTo>
                <a:lnTo>
                  <a:pt x="4973" y="238"/>
                </a:lnTo>
                <a:lnTo>
                  <a:pt x="4974" y="255"/>
                </a:lnTo>
                <a:lnTo>
                  <a:pt x="4974" y="255"/>
                </a:lnTo>
                <a:lnTo>
                  <a:pt x="4975" y="238"/>
                </a:lnTo>
                <a:lnTo>
                  <a:pt x="4975" y="238"/>
                </a:lnTo>
                <a:lnTo>
                  <a:pt x="4976" y="238"/>
                </a:lnTo>
                <a:lnTo>
                  <a:pt x="4976" y="238"/>
                </a:lnTo>
                <a:lnTo>
                  <a:pt x="4977" y="272"/>
                </a:lnTo>
                <a:lnTo>
                  <a:pt x="4978" y="272"/>
                </a:lnTo>
                <a:lnTo>
                  <a:pt x="4978" y="272"/>
                </a:lnTo>
                <a:lnTo>
                  <a:pt x="4979" y="272"/>
                </a:lnTo>
                <a:lnTo>
                  <a:pt x="4979" y="272"/>
                </a:lnTo>
                <a:lnTo>
                  <a:pt x="4980" y="272"/>
                </a:lnTo>
                <a:lnTo>
                  <a:pt x="4980" y="272"/>
                </a:lnTo>
                <a:lnTo>
                  <a:pt x="4981" y="272"/>
                </a:lnTo>
                <a:lnTo>
                  <a:pt x="4981" y="289"/>
                </a:lnTo>
                <a:lnTo>
                  <a:pt x="4982" y="255"/>
                </a:lnTo>
                <a:lnTo>
                  <a:pt x="4983" y="170"/>
                </a:lnTo>
                <a:lnTo>
                  <a:pt x="4983" y="102"/>
                </a:lnTo>
                <a:lnTo>
                  <a:pt x="4984" y="153"/>
                </a:lnTo>
                <a:lnTo>
                  <a:pt x="4984" y="272"/>
                </a:lnTo>
                <a:lnTo>
                  <a:pt x="4985" y="272"/>
                </a:lnTo>
                <a:lnTo>
                  <a:pt x="4985" y="255"/>
                </a:lnTo>
                <a:lnTo>
                  <a:pt x="4986" y="238"/>
                </a:lnTo>
                <a:lnTo>
                  <a:pt x="4987" y="238"/>
                </a:lnTo>
                <a:lnTo>
                  <a:pt x="4987" y="238"/>
                </a:lnTo>
                <a:lnTo>
                  <a:pt x="4988" y="272"/>
                </a:lnTo>
                <a:lnTo>
                  <a:pt x="4988" y="255"/>
                </a:lnTo>
                <a:lnTo>
                  <a:pt x="4989" y="221"/>
                </a:lnTo>
                <a:lnTo>
                  <a:pt x="4989" y="255"/>
                </a:lnTo>
                <a:lnTo>
                  <a:pt x="4990" y="272"/>
                </a:lnTo>
                <a:lnTo>
                  <a:pt x="4991" y="272"/>
                </a:lnTo>
                <a:lnTo>
                  <a:pt x="4991" y="272"/>
                </a:lnTo>
                <a:lnTo>
                  <a:pt x="4992" y="272"/>
                </a:lnTo>
                <a:lnTo>
                  <a:pt x="4992" y="255"/>
                </a:lnTo>
                <a:lnTo>
                  <a:pt x="4993" y="238"/>
                </a:lnTo>
                <a:lnTo>
                  <a:pt x="4993" y="238"/>
                </a:lnTo>
                <a:lnTo>
                  <a:pt x="4994" y="238"/>
                </a:lnTo>
                <a:lnTo>
                  <a:pt x="4995" y="221"/>
                </a:lnTo>
                <a:lnTo>
                  <a:pt x="4995" y="221"/>
                </a:lnTo>
                <a:lnTo>
                  <a:pt x="4996" y="221"/>
                </a:lnTo>
                <a:lnTo>
                  <a:pt x="4996" y="221"/>
                </a:lnTo>
                <a:lnTo>
                  <a:pt x="4997" y="221"/>
                </a:lnTo>
                <a:lnTo>
                  <a:pt x="4997" y="221"/>
                </a:lnTo>
                <a:lnTo>
                  <a:pt x="4998" y="238"/>
                </a:lnTo>
                <a:lnTo>
                  <a:pt x="4998" y="238"/>
                </a:lnTo>
                <a:lnTo>
                  <a:pt x="4999" y="238"/>
                </a:lnTo>
                <a:lnTo>
                  <a:pt x="5000" y="255"/>
                </a:lnTo>
                <a:lnTo>
                  <a:pt x="5001" y="238"/>
                </a:lnTo>
                <a:lnTo>
                  <a:pt x="5001" y="238"/>
                </a:lnTo>
                <a:lnTo>
                  <a:pt x="5002" y="238"/>
                </a:lnTo>
                <a:lnTo>
                  <a:pt x="5002" y="221"/>
                </a:lnTo>
                <a:lnTo>
                  <a:pt x="5003" y="204"/>
                </a:lnTo>
                <a:lnTo>
                  <a:pt x="5003" y="153"/>
                </a:lnTo>
                <a:lnTo>
                  <a:pt x="5004" y="170"/>
                </a:lnTo>
                <a:lnTo>
                  <a:pt x="5004" y="153"/>
                </a:lnTo>
                <a:lnTo>
                  <a:pt x="5005" y="170"/>
                </a:lnTo>
                <a:lnTo>
                  <a:pt x="5006" y="153"/>
                </a:lnTo>
                <a:lnTo>
                  <a:pt x="5006" y="153"/>
                </a:lnTo>
                <a:lnTo>
                  <a:pt x="5007" y="187"/>
                </a:lnTo>
                <a:lnTo>
                  <a:pt x="5007" y="238"/>
                </a:lnTo>
                <a:lnTo>
                  <a:pt x="5008" y="306"/>
                </a:lnTo>
                <a:lnTo>
                  <a:pt x="5008" y="323"/>
                </a:lnTo>
                <a:lnTo>
                  <a:pt x="5009" y="340"/>
                </a:lnTo>
                <a:lnTo>
                  <a:pt x="5010" y="289"/>
                </a:lnTo>
                <a:lnTo>
                  <a:pt x="5010" y="289"/>
                </a:lnTo>
                <a:lnTo>
                  <a:pt x="5011" y="306"/>
                </a:lnTo>
                <a:lnTo>
                  <a:pt x="5011" y="323"/>
                </a:lnTo>
                <a:lnTo>
                  <a:pt x="5012" y="340"/>
                </a:lnTo>
                <a:lnTo>
                  <a:pt x="5012" y="340"/>
                </a:lnTo>
                <a:lnTo>
                  <a:pt x="5013" y="306"/>
                </a:lnTo>
                <a:lnTo>
                  <a:pt x="5014" y="272"/>
                </a:lnTo>
                <a:lnTo>
                  <a:pt x="5014" y="255"/>
                </a:lnTo>
                <a:lnTo>
                  <a:pt x="5015" y="238"/>
                </a:lnTo>
                <a:lnTo>
                  <a:pt x="5015" y="204"/>
                </a:lnTo>
                <a:lnTo>
                  <a:pt x="5016" y="187"/>
                </a:lnTo>
                <a:lnTo>
                  <a:pt x="5016" y="221"/>
                </a:lnTo>
                <a:lnTo>
                  <a:pt x="5017" y="221"/>
                </a:lnTo>
                <a:lnTo>
                  <a:pt x="5018" y="221"/>
                </a:lnTo>
                <a:lnTo>
                  <a:pt x="5018" y="221"/>
                </a:lnTo>
                <a:lnTo>
                  <a:pt x="5019" y="221"/>
                </a:lnTo>
                <a:lnTo>
                  <a:pt x="5019" y="204"/>
                </a:lnTo>
                <a:lnTo>
                  <a:pt x="5020" y="204"/>
                </a:lnTo>
                <a:lnTo>
                  <a:pt x="5020" y="204"/>
                </a:lnTo>
                <a:lnTo>
                  <a:pt x="5021" y="238"/>
                </a:lnTo>
                <a:lnTo>
                  <a:pt x="5021" y="238"/>
                </a:lnTo>
                <a:lnTo>
                  <a:pt x="5022" y="238"/>
                </a:lnTo>
                <a:lnTo>
                  <a:pt x="5023" y="221"/>
                </a:lnTo>
                <a:lnTo>
                  <a:pt x="5023" y="238"/>
                </a:lnTo>
                <a:lnTo>
                  <a:pt x="5024" y="221"/>
                </a:lnTo>
                <a:lnTo>
                  <a:pt x="5024" y="204"/>
                </a:lnTo>
                <a:lnTo>
                  <a:pt x="5025" y="204"/>
                </a:lnTo>
                <a:lnTo>
                  <a:pt x="5025" y="170"/>
                </a:lnTo>
                <a:lnTo>
                  <a:pt x="5026" y="170"/>
                </a:lnTo>
                <a:lnTo>
                  <a:pt x="5027" y="204"/>
                </a:lnTo>
                <a:lnTo>
                  <a:pt x="5027" y="238"/>
                </a:lnTo>
                <a:lnTo>
                  <a:pt x="5028" y="272"/>
                </a:lnTo>
                <a:lnTo>
                  <a:pt x="5028" y="187"/>
                </a:lnTo>
                <a:lnTo>
                  <a:pt x="5029" y="119"/>
                </a:lnTo>
                <a:lnTo>
                  <a:pt x="5029" y="102"/>
                </a:lnTo>
                <a:lnTo>
                  <a:pt x="5030" y="170"/>
                </a:lnTo>
                <a:lnTo>
                  <a:pt x="5031" y="255"/>
                </a:lnTo>
                <a:lnTo>
                  <a:pt x="5031" y="323"/>
                </a:lnTo>
                <a:lnTo>
                  <a:pt x="5032" y="255"/>
                </a:lnTo>
                <a:lnTo>
                  <a:pt x="5032" y="221"/>
                </a:lnTo>
                <a:lnTo>
                  <a:pt x="5033" y="238"/>
                </a:lnTo>
                <a:lnTo>
                  <a:pt x="5033" y="289"/>
                </a:lnTo>
                <a:lnTo>
                  <a:pt x="5034" y="323"/>
                </a:lnTo>
                <a:lnTo>
                  <a:pt x="5035" y="340"/>
                </a:lnTo>
                <a:lnTo>
                  <a:pt x="5035" y="374"/>
                </a:lnTo>
                <a:lnTo>
                  <a:pt x="5036" y="358"/>
                </a:lnTo>
                <a:lnTo>
                  <a:pt x="5037" y="306"/>
                </a:lnTo>
                <a:lnTo>
                  <a:pt x="5037" y="272"/>
                </a:lnTo>
                <a:lnTo>
                  <a:pt x="5038" y="272"/>
                </a:lnTo>
                <a:lnTo>
                  <a:pt x="5038" y="255"/>
                </a:lnTo>
                <a:lnTo>
                  <a:pt x="5039" y="238"/>
                </a:lnTo>
                <a:lnTo>
                  <a:pt x="5039" y="221"/>
                </a:lnTo>
                <a:lnTo>
                  <a:pt x="5040" y="187"/>
                </a:lnTo>
                <a:lnTo>
                  <a:pt x="5041" y="170"/>
                </a:lnTo>
                <a:lnTo>
                  <a:pt x="5041" y="187"/>
                </a:lnTo>
                <a:lnTo>
                  <a:pt x="5042" y="187"/>
                </a:lnTo>
                <a:lnTo>
                  <a:pt x="5042" y="187"/>
                </a:lnTo>
                <a:lnTo>
                  <a:pt x="5043" y="187"/>
                </a:lnTo>
                <a:lnTo>
                  <a:pt x="5043" y="204"/>
                </a:lnTo>
                <a:lnTo>
                  <a:pt x="5044" y="238"/>
                </a:lnTo>
                <a:lnTo>
                  <a:pt x="5045" y="272"/>
                </a:lnTo>
                <a:lnTo>
                  <a:pt x="5045" y="289"/>
                </a:lnTo>
                <a:lnTo>
                  <a:pt x="5046" y="289"/>
                </a:lnTo>
                <a:lnTo>
                  <a:pt x="5046" y="289"/>
                </a:lnTo>
                <a:lnTo>
                  <a:pt x="5047" y="289"/>
                </a:lnTo>
                <a:lnTo>
                  <a:pt x="5047" y="272"/>
                </a:lnTo>
                <a:lnTo>
                  <a:pt x="5048" y="289"/>
                </a:lnTo>
                <a:lnTo>
                  <a:pt x="5048" y="340"/>
                </a:lnTo>
                <a:lnTo>
                  <a:pt x="5049" y="374"/>
                </a:lnTo>
                <a:lnTo>
                  <a:pt x="5050" y="358"/>
                </a:lnTo>
                <a:lnTo>
                  <a:pt x="5050" y="340"/>
                </a:lnTo>
                <a:lnTo>
                  <a:pt x="5051" y="272"/>
                </a:lnTo>
                <a:lnTo>
                  <a:pt x="5051" y="170"/>
                </a:lnTo>
                <a:lnTo>
                  <a:pt x="5052" y="187"/>
                </a:lnTo>
                <a:lnTo>
                  <a:pt x="5052" y="289"/>
                </a:lnTo>
                <a:lnTo>
                  <a:pt x="5053" y="306"/>
                </a:lnTo>
                <a:lnTo>
                  <a:pt x="5054" y="306"/>
                </a:lnTo>
                <a:lnTo>
                  <a:pt x="5054" y="306"/>
                </a:lnTo>
                <a:lnTo>
                  <a:pt x="5055" y="306"/>
                </a:lnTo>
                <a:lnTo>
                  <a:pt x="5055" y="289"/>
                </a:lnTo>
                <a:lnTo>
                  <a:pt x="5056" y="221"/>
                </a:lnTo>
                <a:lnTo>
                  <a:pt x="5056" y="170"/>
                </a:lnTo>
                <a:lnTo>
                  <a:pt x="5057" y="255"/>
                </a:lnTo>
                <a:lnTo>
                  <a:pt x="5058" y="323"/>
                </a:lnTo>
                <a:lnTo>
                  <a:pt x="5058" y="358"/>
                </a:lnTo>
                <a:lnTo>
                  <a:pt x="5059" y="340"/>
                </a:lnTo>
                <a:lnTo>
                  <a:pt x="5059" y="272"/>
                </a:lnTo>
                <a:lnTo>
                  <a:pt x="5060" y="204"/>
                </a:lnTo>
                <a:lnTo>
                  <a:pt x="5060" y="187"/>
                </a:lnTo>
                <a:lnTo>
                  <a:pt x="5061" y="204"/>
                </a:lnTo>
                <a:lnTo>
                  <a:pt x="5062" y="204"/>
                </a:lnTo>
                <a:lnTo>
                  <a:pt x="5062" y="221"/>
                </a:lnTo>
                <a:lnTo>
                  <a:pt x="5063" y="221"/>
                </a:lnTo>
                <a:lnTo>
                  <a:pt x="5063" y="238"/>
                </a:lnTo>
                <a:lnTo>
                  <a:pt x="5064" y="238"/>
                </a:lnTo>
                <a:lnTo>
                  <a:pt x="5064" y="221"/>
                </a:lnTo>
                <a:lnTo>
                  <a:pt x="5065" y="204"/>
                </a:lnTo>
                <a:lnTo>
                  <a:pt x="5065" y="204"/>
                </a:lnTo>
                <a:lnTo>
                  <a:pt x="5066" y="204"/>
                </a:lnTo>
                <a:lnTo>
                  <a:pt x="5067" y="221"/>
                </a:lnTo>
                <a:lnTo>
                  <a:pt x="5068" y="221"/>
                </a:lnTo>
                <a:lnTo>
                  <a:pt x="5068" y="221"/>
                </a:lnTo>
                <a:lnTo>
                  <a:pt x="5069" y="221"/>
                </a:lnTo>
                <a:lnTo>
                  <a:pt x="5069" y="221"/>
                </a:lnTo>
                <a:lnTo>
                  <a:pt x="5070" y="221"/>
                </a:lnTo>
                <a:lnTo>
                  <a:pt x="5070" y="204"/>
                </a:lnTo>
                <a:lnTo>
                  <a:pt x="5071" y="204"/>
                </a:lnTo>
                <a:lnTo>
                  <a:pt x="5071" y="221"/>
                </a:lnTo>
                <a:lnTo>
                  <a:pt x="5072" y="221"/>
                </a:lnTo>
                <a:lnTo>
                  <a:pt x="5073" y="170"/>
                </a:lnTo>
                <a:lnTo>
                  <a:pt x="5073" y="170"/>
                </a:lnTo>
                <a:lnTo>
                  <a:pt x="5074" y="238"/>
                </a:lnTo>
                <a:lnTo>
                  <a:pt x="5074" y="187"/>
                </a:lnTo>
                <a:lnTo>
                  <a:pt x="5075" y="136"/>
                </a:lnTo>
                <a:lnTo>
                  <a:pt x="5075" y="153"/>
                </a:lnTo>
                <a:lnTo>
                  <a:pt x="5076" y="221"/>
                </a:lnTo>
                <a:lnTo>
                  <a:pt x="5077" y="272"/>
                </a:lnTo>
                <a:lnTo>
                  <a:pt x="5077" y="306"/>
                </a:lnTo>
                <a:lnTo>
                  <a:pt x="5078" y="255"/>
                </a:lnTo>
                <a:lnTo>
                  <a:pt x="5078" y="255"/>
                </a:lnTo>
                <a:lnTo>
                  <a:pt x="5079" y="272"/>
                </a:lnTo>
                <a:lnTo>
                  <a:pt x="5079" y="255"/>
                </a:lnTo>
                <a:lnTo>
                  <a:pt x="5080" y="289"/>
                </a:lnTo>
                <a:lnTo>
                  <a:pt x="5081" y="340"/>
                </a:lnTo>
                <a:lnTo>
                  <a:pt x="5081" y="409"/>
                </a:lnTo>
                <a:lnTo>
                  <a:pt x="5082" y="409"/>
                </a:lnTo>
                <a:lnTo>
                  <a:pt x="5082" y="358"/>
                </a:lnTo>
                <a:lnTo>
                  <a:pt x="5083" y="272"/>
                </a:lnTo>
                <a:lnTo>
                  <a:pt x="5083" y="221"/>
                </a:lnTo>
                <a:lnTo>
                  <a:pt x="5084" y="221"/>
                </a:lnTo>
                <a:lnTo>
                  <a:pt x="5085" y="221"/>
                </a:lnTo>
                <a:lnTo>
                  <a:pt x="5085" y="221"/>
                </a:lnTo>
                <a:lnTo>
                  <a:pt x="5086" y="204"/>
                </a:lnTo>
                <a:lnTo>
                  <a:pt x="5086" y="170"/>
                </a:lnTo>
                <a:lnTo>
                  <a:pt x="5087" y="170"/>
                </a:lnTo>
                <a:lnTo>
                  <a:pt x="5087" y="187"/>
                </a:lnTo>
                <a:lnTo>
                  <a:pt x="5088" y="221"/>
                </a:lnTo>
                <a:lnTo>
                  <a:pt x="5088" y="238"/>
                </a:lnTo>
                <a:lnTo>
                  <a:pt x="5089" y="221"/>
                </a:lnTo>
                <a:lnTo>
                  <a:pt x="5090" y="204"/>
                </a:lnTo>
                <a:lnTo>
                  <a:pt x="5090" y="187"/>
                </a:lnTo>
                <a:lnTo>
                  <a:pt x="5091" y="204"/>
                </a:lnTo>
                <a:lnTo>
                  <a:pt x="5091" y="204"/>
                </a:lnTo>
                <a:lnTo>
                  <a:pt x="5092" y="221"/>
                </a:lnTo>
                <a:lnTo>
                  <a:pt x="5092" y="221"/>
                </a:lnTo>
                <a:lnTo>
                  <a:pt x="5093" y="238"/>
                </a:lnTo>
                <a:lnTo>
                  <a:pt x="5094" y="238"/>
                </a:lnTo>
                <a:lnTo>
                  <a:pt x="5094" y="221"/>
                </a:lnTo>
                <a:lnTo>
                  <a:pt x="5095" y="170"/>
                </a:lnTo>
                <a:lnTo>
                  <a:pt x="5095" y="136"/>
                </a:lnTo>
                <a:lnTo>
                  <a:pt x="5096" y="136"/>
                </a:lnTo>
                <a:lnTo>
                  <a:pt x="5096" y="221"/>
                </a:lnTo>
                <a:lnTo>
                  <a:pt x="5097" y="289"/>
                </a:lnTo>
                <a:lnTo>
                  <a:pt x="5098" y="187"/>
                </a:lnTo>
                <a:lnTo>
                  <a:pt x="5098" y="153"/>
                </a:lnTo>
                <a:lnTo>
                  <a:pt x="5099" y="136"/>
                </a:lnTo>
                <a:lnTo>
                  <a:pt x="5099" y="238"/>
                </a:lnTo>
                <a:lnTo>
                  <a:pt x="5100" y="323"/>
                </a:lnTo>
                <a:lnTo>
                  <a:pt x="5101" y="306"/>
                </a:lnTo>
                <a:lnTo>
                  <a:pt x="5101" y="221"/>
                </a:lnTo>
                <a:lnTo>
                  <a:pt x="5102" y="187"/>
                </a:lnTo>
                <a:lnTo>
                  <a:pt x="5102" y="272"/>
                </a:lnTo>
                <a:lnTo>
                  <a:pt x="5103" y="374"/>
                </a:lnTo>
                <a:lnTo>
                  <a:pt x="5104" y="409"/>
                </a:lnTo>
                <a:lnTo>
                  <a:pt x="5104" y="426"/>
                </a:lnTo>
                <a:lnTo>
                  <a:pt x="5105" y="391"/>
                </a:lnTo>
                <a:lnTo>
                  <a:pt x="5105" y="374"/>
                </a:lnTo>
                <a:lnTo>
                  <a:pt x="5106" y="306"/>
                </a:lnTo>
                <a:lnTo>
                  <a:pt x="5106" y="255"/>
                </a:lnTo>
                <a:lnTo>
                  <a:pt x="5107" y="238"/>
                </a:lnTo>
                <a:lnTo>
                  <a:pt x="5108" y="238"/>
                </a:lnTo>
                <a:lnTo>
                  <a:pt x="5108" y="238"/>
                </a:lnTo>
                <a:lnTo>
                  <a:pt x="5109" y="238"/>
                </a:lnTo>
                <a:lnTo>
                  <a:pt x="5109" y="272"/>
                </a:lnTo>
                <a:lnTo>
                  <a:pt x="5110" y="289"/>
                </a:lnTo>
                <a:lnTo>
                  <a:pt x="5110" y="306"/>
                </a:lnTo>
                <a:lnTo>
                  <a:pt x="5111" y="306"/>
                </a:lnTo>
                <a:lnTo>
                  <a:pt x="5111" y="272"/>
                </a:lnTo>
                <a:lnTo>
                  <a:pt x="5112" y="272"/>
                </a:lnTo>
                <a:lnTo>
                  <a:pt x="5113" y="255"/>
                </a:lnTo>
                <a:lnTo>
                  <a:pt x="5113" y="255"/>
                </a:lnTo>
                <a:lnTo>
                  <a:pt x="5114" y="255"/>
                </a:lnTo>
                <a:lnTo>
                  <a:pt x="5114" y="272"/>
                </a:lnTo>
                <a:lnTo>
                  <a:pt x="5115" y="306"/>
                </a:lnTo>
                <a:lnTo>
                  <a:pt x="5115" y="306"/>
                </a:lnTo>
                <a:lnTo>
                  <a:pt x="5116" y="289"/>
                </a:lnTo>
                <a:lnTo>
                  <a:pt x="5117" y="289"/>
                </a:lnTo>
                <a:lnTo>
                  <a:pt x="5117" y="289"/>
                </a:lnTo>
                <a:lnTo>
                  <a:pt x="5118" y="272"/>
                </a:lnTo>
                <a:lnTo>
                  <a:pt x="5118" y="272"/>
                </a:lnTo>
                <a:lnTo>
                  <a:pt x="5119" y="323"/>
                </a:lnTo>
                <a:lnTo>
                  <a:pt x="5119" y="306"/>
                </a:lnTo>
                <a:lnTo>
                  <a:pt x="5120" y="272"/>
                </a:lnTo>
                <a:lnTo>
                  <a:pt x="5121" y="221"/>
                </a:lnTo>
                <a:lnTo>
                  <a:pt x="5121" y="153"/>
                </a:lnTo>
                <a:lnTo>
                  <a:pt x="5122" y="204"/>
                </a:lnTo>
                <a:lnTo>
                  <a:pt x="5122" y="272"/>
                </a:lnTo>
                <a:lnTo>
                  <a:pt x="5123" y="255"/>
                </a:lnTo>
                <a:lnTo>
                  <a:pt x="5123" y="238"/>
                </a:lnTo>
                <a:lnTo>
                  <a:pt x="5124" y="221"/>
                </a:lnTo>
                <a:lnTo>
                  <a:pt x="5125" y="255"/>
                </a:lnTo>
                <a:lnTo>
                  <a:pt x="5125" y="221"/>
                </a:lnTo>
                <a:lnTo>
                  <a:pt x="5126" y="238"/>
                </a:lnTo>
                <a:lnTo>
                  <a:pt x="5126" y="255"/>
                </a:lnTo>
                <a:lnTo>
                  <a:pt x="5127" y="255"/>
                </a:lnTo>
                <a:lnTo>
                  <a:pt x="5127" y="221"/>
                </a:lnTo>
                <a:lnTo>
                  <a:pt x="5128" y="221"/>
                </a:lnTo>
                <a:lnTo>
                  <a:pt x="5128" y="238"/>
                </a:lnTo>
                <a:lnTo>
                  <a:pt x="5129" y="238"/>
                </a:lnTo>
                <a:lnTo>
                  <a:pt x="5130" y="221"/>
                </a:lnTo>
                <a:lnTo>
                  <a:pt x="5130" y="221"/>
                </a:lnTo>
                <a:lnTo>
                  <a:pt x="5131" y="221"/>
                </a:lnTo>
                <a:lnTo>
                  <a:pt x="5131" y="221"/>
                </a:lnTo>
                <a:lnTo>
                  <a:pt x="5132" y="238"/>
                </a:lnTo>
                <a:lnTo>
                  <a:pt x="5132" y="255"/>
                </a:lnTo>
                <a:lnTo>
                  <a:pt x="5133" y="255"/>
                </a:lnTo>
                <a:lnTo>
                  <a:pt x="5134" y="238"/>
                </a:lnTo>
                <a:lnTo>
                  <a:pt x="5134" y="255"/>
                </a:lnTo>
                <a:lnTo>
                  <a:pt x="5135" y="238"/>
                </a:lnTo>
                <a:lnTo>
                  <a:pt x="5136" y="238"/>
                </a:lnTo>
                <a:lnTo>
                  <a:pt x="5136" y="238"/>
                </a:lnTo>
                <a:lnTo>
                  <a:pt x="5137" y="204"/>
                </a:lnTo>
                <a:lnTo>
                  <a:pt x="5137" y="221"/>
                </a:lnTo>
                <a:lnTo>
                  <a:pt x="5138" y="238"/>
                </a:lnTo>
                <a:lnTo>
                  <a:pt x="5138" y="204"/>
                </a:lnTo>
                <a:lnTo>
                  <a:pt x="5139" y="204"/>
                </a:lnTo>
                <a:lnTo>
                  <a:pt x="5140" y="204"/>
                </a:lnTo>
                <a:lnTo>
                  <a:pt x="5140" y="204"/>
                </a:lnTo>
                <a:lnTo>
                  <a:pt x="5141" y="204"/>
                </a:lnTo>
                <a:lnTo>
                  <a:pt x="5141" y="170"/>
                </a:lnTo>
                <a:lnTo>
                  <a:pt x="5142" y="153"/>
                </a:lnTo>
                <a:lnTo>
                  <a:pt x="5142" y="153"/>
                </a:lnTo>
                <a:lnTo>
                  <a:pt x="5143" y="170"/>
                </a:lnTo>
                <a:lnTo>
                  <a:pt x="5144" y="170"/>
                </a:lnTo>
                <a:lnTo>
                  <a:pt x="5144" y="153"/>
                </a:lnTo>
                <a:lnTo>
                  <a:pt x="5145" y="221"/>
                </a:lnTo>
                <a:lnTo>
                  <a:pt x="5145" y="289"/>
                </a:lnTo>
                <a:lnTo>
                  <a:pt x="5146" y="289"/>
                </a:lnTo>
                <a:lnTo>
                  <a:pt x="5146" y="323"/>
                </a:lnTo>
                <a:lnTo>
                  <a:pt x="5147" y="306"/>
                </a:lnTo>
                <a:lnTo>
                  <a:pt x="5148" y="272"/>
                </a:lnTo>
                <a:lnTo>
                  <a:pt x="5148" y="323"/>
                </a:lnTo>
                <a:lnTo>
                  <a:pt x="5149" y="374"/>
                </a:lnTo>
                <a:lnTo>
                  <a:pt x="5149" y="409"/>
                </a:lnTo>
                <a:lnTo>
                  <a:pt x="5150" y="358"/>
                </a:lnTo>
                <a:lnTo>
                  <a:pt x="5150" y="289"/>
                </a:lnTo>
                <a:lnTo>
                  <a:pt x="5151" y="255"/>
                </a:lnTo>
                <a:lnTo>
                  <a:pt x="5152" y="272"/>
                </a:lnTo>
                <a:lnTo>
                  <a:pt x="5152" y="289"/>
                </a:lnTo>
                <a:lnTo>
                  <a:pt x="5153" y="255"/>
                </a:lnTo>
                <a:lnTo>
                  <a:pt x="5153" y="238"/>
                </a:lnTo>
                <a:lnTo>
                  <a:pt x="5154" y="221"/>
                </a:lnTo>
                <a:lnTo>
                  <a:pt x="5154" y="204"/>
                </a:lnTo>
                <a:lnTo>
                  <a:pt x="5155" y="221"/>
                </a:lnTo>
                <a:lnTo>
                  <a:pt x="5155" y="221"/>
                </a:lnTo>
                <a:lnTo>
                  <a:pt x="5156" y="204"/>
                </a:lnTo>
                <a:lnTo>
                  <a:pt x="5157" y="204"/>
                </a:lnTo>
                <a:lnTo>
                  <a:pt x="5157" y="204"/>
                </a:lnTo>
                <a:lnTo>
                  <a:pt x="5158" y="221"/>
                </a:lnTo>
                <a:lnTo>
                  <a:pt x="5158" y="221"/>
                </a:lnTo>
                <a:lnTo>
                  <a:pt x="5159" y="238"/>
                </a:lnTo>
                <a:lnTo>
                  <a:pt x="5159" y="255"/>
                </a:lnTo>
                <a:lnTo>
                  <a:pt x="5160" y="238"/>
                </a:lnTo>
                <a:lnTo>
                  <a:pt x="5161" y="238"/>
                </a:lnTo>
                <a:lnTo>
                  <a:pt x="5161" y="221"/>
                </a:lnTo>
                <a:lnTo>
                  <a:pt x="5162" y="204"/>
                </a:lnTo>
                <a:lnTo>
                  <a:pt x="5162" y="204"/>
                </a:lnTo>
                <a:lnTo>
                  <a:pt x="5163" y="187"/>
                </a:lnTo>
                <a:lnTo>
                  <a:pt x="5163" y="187"/>
                </a:lnTo>
                <a:lnTo>
                  <a:pt x="5164" y="170"/>
                </a:lnTo>
                <a:lnTo>
                  <a:pt x="5165" y="187"/>
                </a:lnTo>
                <a:lnTo>
                  <a:pt x="5165" y="221"/>
                </a:lnTo>
                <a:lnTo>
                  <a:pt x="5166" y="221"/>
                </a:lnTo>
                <a:lnTo>
                  <a:pt x="5166" y="119"/>
                </a:lnTo>
                <a:lnTo>
                  <a:pt x="5167" y="102"/>
                </a:lnTo>
                <a:lnTo>
                  <a:pt x="5168" y="170"/>
                </a:lnTo>
                <a:lnTo>
                  <a:pt x="5168" y="272"/>
                </a:lnTo>
                <a:lnTo>
                  <a:pt x="5169" y="374"/>
                </a:lnTo>
                <a:lnTo>
                  <a:pt x="5169" y="306"/>
                </a:lnTo>
                <a:lnTo>
                  <a:pt x="5170" y="238"/>
                </a:lnTo>
                <a:lnTo>
                  <a:pt x="5171" y="187"/>
                </a:lnTo>
                <a:lnTo>
                  <a:pt x="5171" y="187"/>
                </a:lnTo>
                <a:lnTo>
                  <a:pt x="5172" y="204"/>
                </a:lnTo>
                <a:lnTo>
                  <a:pt x="5172" y="272"/>
                </a:lnTo>
                <a:lnTo>
                  <a:pt x="5173" y="340"/>
                </a:lnTo>
                <a:lnTo>
                  <a:pt x="5173" y="358"/>
                </a:lnTo>
                <a:lnTo>
                  <a:pt x="5174" y="323"/>
                </a:lnTo>
                <a:lnTo>
                  <a:pt x="5175" y="306"/>
                </a:lnTo>
                <a:lnTo>
                  <a:pt x="5175" y="306"/>
                </a:lnTo>
                <a:lnTo>
                  <a:pt x="5176" y="272"/>
                </a:lnTo>
                <a:lnTo>
                  <a:pt x="5176" y="255"/>
                </a:lnTo>
                <a:lnTo>
                  <a:pt x="5177" y="221"/>
                </a:lnTo>
                <a:lnTo>
                  <a:pt x="5177" y="187"/>
                </a:lnTo>
                <a:lnTo>
                  <a:pt x="5178" y="187"/>
                </a:lnTo>
                <a:lnTo>
                  <a:pt x="5178" y="204"/>
                </a:lnTo>
                <a:lnTo>
                  <a:pt x="5179" y="187"/>
                </a:lnTo>
                <a:lnTo>
                  <a:pt x="5180" y="187"/>
                </a:lnTo>
                <a:lnTo>
                  <a:pt x="5180" y="187"/>
                </a:lnTo>
                <a:lnTo>
                  <a:pt x="5181" y="204"/>
                </a:lnTo>
                <a:lnTo>
                  <a:pt x="5181" y="221"/>
                </a:lnTo>
                <a:lnTo>
                  <a:pt x="5182" y="238"/>
                </a:lnTo>
                <a:lnTo>
                  <a:pt x="5182" y="255"/>
                </a:lnTo>
                <a:lnTo>
                  <a:pt x="5183" y="255"/>
                </a:lnTo>
                <a:lnTo>
                  <a:pt x="5184" y="272"/>
                </a:lnTo>
                <a:lnTo>
                  <a:pt x="5184" y="272"/>
                </a:lnTo>
                <a:lnTo>
                  <a:pt x="5185" y="289"/>
                </a:lnTo>
                <a:lnTo>
                  <a:pt x="5185" y="272"/>
                </a:lnTo>
                <a:lnTo>
                  <a:pt x="5186" y="289"/>
                </a:lnTo>
                <a:lnTo>
                  <a:pt x="5186" y="289"/>
                </a:lnTo>
                <a:lnTo>
                  <a:pt x="5187" y="358"/>
                </a:lnTo>
                <a:lnTo>
                  <a:pt x="5188" y="358"/>
                </a:lnTo>
                <a:lnTo>
                  <a:pt x="5188" y="358"/>
                </a:lnTo>
                <a:lnTo>
                  <a:pt x="5189" y="221"/>
                </a:lnTo>
                <a:lnTo>
                  <a:pt x="5189" y="119"/>
                </a:lnTo>
                <a:lnTo>
                  <a:pt x="5190" y="204"/>
                </a:lnTo>
                <a:lnTo>
                  <a:pt x="5190" y="306"/>
                </a:lnTo>
                <a:lnTo>
                  <a:pt x="5191" y="340"/>
                </a:lnTo>
                <a:lnTo>
                  <a:pt x="5192" y="323"/>
                </a:lnTo>
                <a:lnTo>
                  <a:pt x="5192" y="323"/>
                </a:lnTo>
                <a:lnTo>
                  <a:pt x="5193" y="289"/>
                </a:lnTo>
                <a:lnTo>
                  <a:pt x="5193" y="306"/>
                </a:lnTo>
                <a:lnTo>
                  <a:pt x="5194" y="323"/>
                </a:lnTo>
                <a:lnTo>
                  <a:pt x="5194" y="323"/>
                </a:lnTo>
                <a:lnTo>
                  <a:pt x="5195" y="323"/>
                </a:lnTo>
                <a:lnTo>
                  <a:pt x="5195" y="289"/>
                </a:lnTo>
                <a:lnTo>
                  <a:pt x="5196" y="221"/>
                </a:lnTo>
                <a:lnTo>
                  <a:pt x="5197" y="170"/>
                </a:lnTo>
                <a:lnTo>
                  <a:pt x="5197" y="170"/>
                </a:lnTo>
                <a:lnTo>
                  <a:pt x="5198" y="187"/>
                </a:lnTo>
                <a:lnTo>
                  <a:pt x="5198" y="204"/>
                </a:lnTo>
                <a:lnTo>
                  <a:pt x="5199" y="187"/>
                </a:lnTo>
                <a:lnTo>
                  <a:pt x="5199" y="204"/>
                </a:lnTo>
                <a:lnTo>
                  <a:pt x="5200" y="221"/>
                </a:lnTo>
                <a:lnTo>
                  <a:pt x="5201" y="255"/>
                </a:lnTo>
                <a:lnTo>
                  <a:pt x="5201" y="255"/>
                </a:lnTo>
                <a:lnTo>
                  <a:pt x="5202" y="221"/>
                </a:lnTo>
                <a:lnTo>
                  <a:pt x="5203" y="204"/>
                </a:lnTo>
                <a:lnTo>
                  <a:pt x="5203" y="221"/>
                </a:lnTo>
                <a:lnTo>
                  <a:pt x="5204" y="221"/>
                </a:lnTo>
                <a:lnTo>
                  <a:pt x="5204" y="221"/>
                </a:lnTo>
                <a:lnTo>
                  <a:pt x="5205" y="204"/>
                </a:lnTo>
                <a:lnTo>
                  <a:pt x="5205" y="187"/>
                </a:lnTo>
                <a:lnTo>
                  <a:pt x="5206" y="204"/>
                </a:lnTo>
                <a:lnTo>
                  <a:pt x="5207" y="221"/>
                </a:lnTo>
                <a:lnTo>
                  <a:pt x="5207" y="204"/>
                </a:lnTo>
                <a:lnTo>
                  <a:pt x="5208" y="204"/>
                </a:lnTo>
                <a:lnTo>
                  <a:pt x="5208" y="187"/>
                </a:lnTo>
                <a:lnTo>
                  <a:pt x="5209" y="187"/>
                </a:lnTo>
                <a:lnTo>
                  <a:pt x="5209" y="187"/>
                </a:lnTo>
                <a:lnTo>
                  <a:pt x="5210" y="187"/>
                </a:lnTo>
                <a:lnTo>
                  <a:pt x="5211" y="187"/>
                </a:lnTo>
                <a:lnTo>
                  <a:pt x="5211" y="204"/>
                </a:lnTo>
                <a:lnTo>
                  <a:pt x="5212" y="136"/>
                </a:lnTo>
                <a:lnTo>
                  <a:pt x="5212" y="51"/>
                </a:lnTo>
                <a:lnTo>
                  <a:pt x="5213" y="102"/>
                </a:lnTo>
                <a:lnTo>
                  <a:pt x="5213" y="204"/>
                </a:lnTo>
                <a:lnTo>
                  <a:pt x="5214" y="272"/>
                </a:lnTo>
                <a:lnTo>
                  <a:pt x="5215" y="340"/>
                </a:lnTo>
                <a:lnTo>
                  <a:pt x="5215" y="323"/>
                </a:lnTo>
                <a:lnTo>
                  <a:pt x="5216" y="306"/>
                </a:lnTo>
                <a:lnTo>
                  <a:pt x="5216" y="323"/>
                </a:lnTo>
                <a:lnTo>
                  <a:pt x="5217" y="323"/>
                </a:lnTo>
                <a:lnTo>
                  <a:pt x="5217" y="374"/>
                </a:lnTo>
                <a:lnTo>
                  <a:pt x="5218" y="426"/>
                </a:lnTo>
                <a:lnTo>
                  <a:pt x="5218" y="426"/>
                </a:lnTo>
                <a:lnTo>
                  <a:pt x="5219" y="391"/>
                </a:lnTo>
                <a:lnTo>
                  <a:pt x="5220" y="358"/>
                </a:lnTo>
                <a:lnTo>
                  <a:pt x="5220" y="306"/>
                </a:lnTo>
                <a:lnTo>
                  <a:pt x="5221" y="238"/>
                </a:lnTo>
                <a:lnTo>
                  <a:pt x="5221" y="187"/>
                </a:lnTo>
                <a:lnTo>
                  <a:pt x="5222" y="170"/>
                </a:lnTo>
                <a:lnTo>
                  <a:pt x="5222" y="170"/>
                </a:lnTo>
                <a:lnTo>
                  <a:pt x="5223" y="170"/>
                </a:lnTo>
                <a:lnTo>
                  <a:pt x="5224" y="153"/>
                </a:lnTo>
                <a:lnTo>
                  <a:pt x="5224" y="153"/>
                </a:lnTo>
                <a:lnTo>
                  <a:pt x="5225" y="170"/>
                </a:lnTo>
                <a:lnTo>
                  <a:pt x="5225" y="187"/>
                </a:lnTo>
                <a:lnTo>
                  <a:pt x="5226" y="187"/>
                </a:lnTo>
                <a:lnTo>
                  <a:pt x="5226" y="170"/>
                </a:lnTo>
                <a:lnTo>
                  <a:pt x="5227" y="187"/>
                </a:lnTo>
                <a:lnTo>
                  <a:pt x="5228" y="187"/>
                </a:lnTo>
                <a:lnTo>
                  <a:pt x="5228" y="187"/>
                </a:lnTo>
                <a:lnTo>
                  <a:pt x="5229" y="204"/>
                </a:lnTo>
                <a:lnTo>
                  <a:pt x="5229" y="204"/>
                </a:lnTo>
                <a:lnTo>
                  <a:pt x="5230" y="221"/>
                </a:lnTo>
                <a:lnTo>
                  <a:pt x="5230" y="221"/>
                </a:lnTo>
                <a:lnTo>
                  <a:pt x="5231" y="238"/>
                </a:lnTo>
                <a:lnTo>
                  <a:pt x="5232" y="238"/>
                </a:lnTo>
                <a:lnTo>
                  <a:pt x="5232" y="204"/>
                </a:lnTo>
                <a:lnTo>
                  <a:pt x="5233" y="153"/>
                </a:lnTo>
                <a:lnTo>
                  <a:pt x="5233" y="153"/>
                </a:lnTo>
                <a:lnTo>
                  <a:pt x="5234" y="204"/>
                </a:lnTo>
                <a:lnTo>
                  <a:pt x="5235" y="238"/>
                </a:lnTo>
                <a:lnTo>
                  <a:pt x="5235" y="153"/>
                </a:lnTo>
                <a:lnTo>
                  <a:pt x="5236" y="119"/>
                </a:lnTo>
                <a:lnTo>
                  <a:pt x="5236" y="153"/>
                </a:lnTo>
                <a:lnTo>
                  <a:pt x="5237" y="187"/>
                </a:lnTo>
                <a:lnTo>
                  <a:pt x="5238" y="289"/>
                </a:lnTo>
                <a:lnTo>
                  <a:pt x="5238" y="306"/>
                </a:lnTo>
                <a:lnTo>
                  <a:pt x="5239" y="255"/>
                </a:lnTo>
                <a:lnTo>
                  <a:pt x="5239" y="204"/>
                </a:lnTo>
                <a:lnTo>
                  <a:pt x="5240" y="255"/>
                </a:lnTo>
                <a:lnTo>
                  <a:pt x="5240" y="358"/>
                </a:lnTo>
                <a:lnTo>
                  <a:pt x="5241" y="409"/>
                </a:lnTo>
                <a:lnTo>
                  <a:pt x="5242" y="409"/>
                </a:lnTo>
                <a:lnTo>
                  <a:pt x="5242" y="391"/>
                </a:lnTo>
                <a:lnTo>
                  <a:pt x="5243" y="374"/>
                </a:lnTo>
                <a:lnTo>
                  <a:pt x="5243" y="323"/>
                </a:lnTo>
                <a:lnTo>
                  <a:pt x="5244" y="272"/>
                </a:lnTo>
                <a:lnTo>
                  <a:pt x="5244" y="255"/>
                </a:lnTo>
                <a:lnTo>
                  <a:pt x="5245" y="255"/>
                </a:lnTo>
                <a:lnTo>
                  <a:pt x="5245" y="255"/>
                </a:lnTo>
                <a:lnTo>
                  <a:pt x="5246" y="238"/>
                </a:lnTo>
                <a:lnTo>
                  <a:pt x="5247" y="238"/>
                </a:lnTo>
                <a:lnTo>
                  <a:pt x="5247" y="272"/>
                </a:lnTo>
                <a:lnTo>
                  <a:pt x="5248" y="289"/>
                </a:lnTo>
                <a:lnTo>
                  <a:pt x="5248" y="289"/>
                </a:lnTo>
                <a:lnTo>
                  <a:pt x="5249" y="306"/>
                </a:lnTo>
                <a:lnTo>
                  <a:pt x="5249" y="306"/>
                </a:lnTo>
                <a:lnTo>
                  <a:pt x="5250" y="323"/>
                </a:lnTo>
                <a:lnTo>
                  <a:pt x="5251" y="289"/>
                </a:lnTo>
                <a:lnTo>
                  <a:pt x="5251" y="289"/>
                </a:lnTo>
                <a:lnTo>
                  <a:pt x="5252" y="289"/>
                </a:lnTo>
                <a:lnTo>
                  <a:pt x="5252" y="272"/>
                </a:lnTo>
                <a:lnTo>
                  <a:pt x="5253" y="289"/>
                </a:lnTo>
                <a:lnTo>
                  <a:pt x="5253" y="289"/>
                </a:lnTo>
                <a:lnTo>
                  <a:pt x="5254" y="289"/>
                </a:lnTo>
                <a:lnTo>
                  <a:pt x="5255" y="289"/>
                </a:lnTo>
                <a:lnTo>
                  <a:pt x="5255" y="272"/>
                </a:lnTo>
                <a:lnTo>
                  <a:pt x="5256" y="272"/>
                </a:lnTo>
                <a:lnTo>
                  <a:pt x="5256" y="289"/>
                </a:lnTo>
                <a:lnTo>
                  <a:pt x="5257" y="306"/>
                </a:lnTo>
                <a:lnTo>
                  <a:pt x="5257" y="272"/>
                </a:lnTo>
                <a:lnTo>
                  <a:pt x="5258" y="221"/>
                </a:lnTo>
                <a:lnTo>
                  <a:pt x="5259" y="204"/>
                </a:lnTo>
                <a:lnTo>
                  <a:pt x="5259" y="238"/>
                </a:lnTo>
                <a:lnTo>
                  <a:pt x="5260" y="272"/>
                </a:lnTo>
                <a:lnTo>
                  <a:pt x="5260" y="272"/>
                </a:lnTo>
                <a:lnTo>
                  <a:pt x="5261" y="255"/>
                </a:lnTo>
                <a:lnTo>
                  <a:pt x="5261" y="221"/>
                </a:lnTo>
                <a:lnTo>
                  <a:pt x="5262" y="204"/>
                </a:lnTo>
                <a:lnTo>
                  <a:pt x="5262" y="221"/>
                </a:lnTo>
                <a:lnTo>
                  <a:pt x="5263" y="255"/>
                </a:lnTo>
                <a:lnTo>
                  <a:pt x="5264" y="272"/>
                </a:lnTo>
                <a:lnTo>
                  <a:pt x="5264" y="289"/>
                </a:lnTo>
                <a:lnTo>
                  <a:pt x="5265" y="255"/>
                </a:lnTo>
                <a:lnTo>
                  <a:pt x="5265" y="187"/>
                </a:lnTo>
                <a:lnTo>
                  <a:pt x="5266" y="187"/>
                </a:lnTo>
                <a:lnTo>
                  <a:pt x="5266" y="187"/>
                </a:lnTo>
                <a:lnTo>
                  <a:pt x="5267" y="221"/>
                </a:lnTo>
                <a:lnTo>
                  <a:pt x="5268" y="221"/>
                </a:lnTo>
                <a:lnTo>
                  <a:pt x="5268" y="221"/>
                </a:lnTo>
                <a:lnTo>
                  <a:pt x="5269" y="221"/>
                </a:lnTo>
                <a:lnTo>
                  <a:pt x="5270" y="238"/>
                </a:lnTo>
                <a:lnTo>
                  <a:pt x="5270" y="255"/>
                </a:lnTo>
                <a:lnTo>
                  <a:pt x="5271" y="255"/>
                </a:lnTo>
                <a:lnTo>
                  <a:pt x="5271" y="238"/>
                </a:lnTo>
                <a:lnTo>
                  <a:pt x="5272" y="238"/>
                </a:lnTo>
                <a:lnTo>
                  <a:pt x="5272" y="221"/>
                </a:lnTo>
                <a:lnTo>
                  <a:pt x="5273" y="221"/>
                </a:lnTo>
                <a:lnTo>
                  <a:pt x="5274" y="204"/>
                </a:lnTo>
                <a:lnTo>
                  <a:pt x="5274" y="187"/>
                </a:lnTo>
                <a:lnTo>
                  <a:pt x="5275" y="187"/>
                </a:lnTo>
                <a:lnTo>
                  <a:pt x="5275" y="204"/>
                </a:lnTo>
                <a:lnTo>
                  <a:pt x="5276" y="221"/>
                </a:lnTo>
                <a:lnTo>
                  <a:pt x="5276" y="221"/>
                </a:lnTo>
                <a:lnTo>
                  <a:pt x="5277" y="221"/>
                </a:lnTo>
                <a:lnTo>
                  <a:pt x="5278" y="204"/>
                </a:lnTo>
                <a:lnTo>
                  <a:pt x="5278" y="221"/>
                </a:lnTo>
                <a:lnTo>
                  <a:pt x="5279" y="221"/>
                </a:lnTo>
                <a:lnTo>
                  <a:pt x="5279" y="170"/>
                </a:lnTo>
                <a:lnTo>
                  <a:pt x="5280" y="119"/>
                </a:lnTo>
                <a:lnTo>
                  <a:pt x="5280" y="136"/>
                </a:lnTo>
                <a:lnTo>
                  <a:pt x="5281" y="85"/>
                </a:lnTo>
                <a:lnTo>
                  <a:pt x="5282" y="119"/>
                </a:lnTo>
                <a:lnTo>
                  <a:pt x="5282" y="187"/>
                </a:lnTo>
                <a:lnTo>
                  <a:pt x="5283" y="289"/>
                </a:lnTo>
                <a:lnTo>
                  <a:pt x="5283" y="306"/>
                </a:lnTo>
                <a:lnTo>
                  <a:pt x="5284" y="306"/>
                </a:lnTo>
                <a:lnTo>
                  <a:pt x="5284" y="272"/>
                </a:lnTo>
                <a:lnTo>
                  <a:pt x="5285" y="272"/>
                </a:lnTo>
                <a:lnTo>
                  <a:pt x="5285" y="340"/>
                </a:lnTo>
                <a:lnTo>
                  <a:pt x="5286" y="391"/>
                </a:lnTo>
                <a:lnTo>
                  <a:pt x="5287" y="426"/>
                </a:lnTo>
                <a:lnTo>
                  <a:pt x="5287" y="409"/>
                </a:lnTo>
                <a:lnTo>
                  <a:pt x="5288" y="323"/>
                </a:lnTo>
                <a:lnTo>
                  <a:pt x="5288" y="289"/>
                </a:lnTo>
                <a:lnTo>
                  <a:pt x="5289" y="306"/>
                </a:lnTo>
                <a:lnTo>
                  <a:pt x="5289" y="306"/>
                </a:lnTo>
                <a:lnTo>
                  <a:pt x="5290" y="255"/>
                </a:lnTo>
                <a:lnTo>
                  <a:pt x="5291" y="204"/>
                </a:lnTo>
                <a:lnTo>
                  <a:pt x="5291" y="170"/>
                </a:lnTo>
                <a:lnTo>
                  <a:pt x="5292" y="204"/>
                </a:lnTo>
                <a:lnTo>
                  <a:pt x="5292" y="221"/>
                </a:lnTo>
                <a:lnTo>
                  <a:pt x="5293" y="238"/>
                </a:lnTo>
                <a:lnTo>
                  <a:pt x="5293" y="238"/>
                </a:lnTo>
                <a:lnTo>
                  <a:pt x="5294" y="221"/>
                </a:lnTo>
                <a:lnTo>
                  <a:pt x="5295" y="204"/>
                </a:lnTo>
                <a:lnTo>
                  <a:pt x="5295" y="204"/>
                </a:lnTo>
                <a:lnTo>
                  <a:pt x="5296" y="238"/>
                </a:lnTo>
                <a:lnTo>
                  <a:pt x="5296" y="238"/>
                </a:lnTo>
                <a:lnTo>
                  <a:pt x="5297" y="238"/>
                </a:lnTo>
                <a:lnTo>
                  <a:pt x="5297" y="238"/>
                </a:lnTo>
                <a:lnTo>
                  <a:pt x="5298" y="204"/>
                </a:lnTo>
                <a:lnTo>
                  <a:pt x="5299" y="204"/>
                </a:lnTo>
                <a:lnTo>
                  <a:pt x="5299" y="204"/>
                </a:lnTo>
                <a:lnTo>
                  <a:pt x="5300" y="187"/>
                </a:lnTo>
                <a:lnTo>
                  <a:pt x="5301" y="170"/>
                </a:lnTo>
                <a:lnTo>
                  <a:pt x="5301" y="187"/>
                </a:lnTo>
                <a:lnTo>
                  <a:pt x="5302" y="187"/>
                </a:lnTo>
                <a:lnTo>
                  <a:pt x="5302" y="221"/>
                </a:lnTo>
                <a:lnTo>
                  <a:pt x="5303" y="238"/>
                </a:lnTo>
                <a:lnTo>
                  <a:pt x="5303" y="221"/>
                </a:lnTo>
                <a:lnTo>
                  <a:pt x="5304" y="85"/>
                </a:lnTo>
                <a:lnTo>
                  <a:pt x="5305" y="34"/>
                </a:lnTo>
                <a:lnTo>
                  <a:pt x="5305" y="119"/>
                </a:lnTo>
                <a:lnTo>
                  <a:pt x="5306" y="204"/>
                </a:lnTo>
                <a:lnTo>
                  <a:pt x="5306" y="340"/>
                </a:lnTo>
                <a:lnTo>
                  <a:pt x="5307" y="340"/>
                </a:lnTo>
                <a:lnTo>
                  <a:pt x="5307" y="272"/>
                </a:lnTo>
                <a:lnTo>
                  <a:pt x="5308" y="221"/>
                </a:lnTo>
                <a:lnTo>
                  <a:pt x="5308" y="255"/>
                </a:lnTo>
                <a:lnTo>
                  <a:pt x="5309" y="340"/>
                </a:lnTo>
                <a:lnTo>
                  <a:pt x="5310" y="409"/>
                </a:lnTo>
                <a:lnTo>
                  <a:pt x="5310" y="409"/>
                </a:lnTo>
                <a:lnTo>
                  <a:pt x="5311" y="391"/>
                </a:lnTo>
                <a:lnTo>
                  <a:pt x="5311" y="323"/>
                </a:lnTo>
                <a:lnTo>
                  <a:pt x="5312" y="272"/>
                </a:lnTo>
                <a:lnTo>
                  <a:pt x="5312" y="255"/>
                </a:lnTo>
                <a:lnTo>
                  <a:pt x="5313" y="255"/>
                </a:lnTo>
                <a:lnTo>
                  <a:pt x="5314" y="238"/>
                </a:lnTo>
                <a:lnTo>
                  <a:pt x="5314" y="204"/>
                </a:lnTo>
                <a:lnTo>
                  <a:pt x="5315" y="153"/>
                </a:lnTo>
                <a:lnTo>
                  <a:pt x="5315" y="153"/>
                </a:lnTo>
                <a:lnTo>
                  <a:pt x="5316" y="153"/>
                </a:lnTo>
                <a:lnTo>
                  <a:pt x="5316" y="153"/>
                </a:lnTo>
                <a:lnTo>
                  <a:pt x="5317" y="187"/>
                </a:lnTo>
                <a:lnTo>
                  <a:pt x="5318" y="187"/>
                </a:lnTo>
                <a:lnTo>
                  <a:pt x="5318" y="204"/>
                </a:lnTo>
                <a:lnTo>
                  <a:pt x="5319" y="204"/>
                </a:lnTo>
                <a:lnTo>
                  <a:pt x="5319" y="221"/>
                </a:lnTo>
                <a:lnTo>
                  <a:pt x="5320" y="221"/>
                </a:lnTo>
                <a:lnTo>
                  <a:pt x="5320" y="221"/>
                </a:lnTo>
                <a:lnTo>
                  <a:pt x="5321" y="238"/>
                </a:lnTo>
                <a:lnTo>
                  <a:pt x="5322" y="255"/>
                </a:lnTo>
                <a:lnTo>
                  <a:pt x="5322" y="272"/>
                </a:lnTo>
                <a:lnTo>
                  <a:pt x="5323" y="272"/>
                </a:lnTo>
                <a:lnTo>
                  <a:pt x="5323" y="255"/>
                </a:lnTo>
                <a:lnTo>
                  <a:pt x="5324" y="289"/>
                </a:lnTo>
                <a:lnTo>
                  <a:pt x="5324" y="358"/>
                </a:lnTo>
                <a:lnTo>
                  <a:pt x="5325" y="374"/>
                </a:lnTo>
                <a:lnTo>
                  <a:pt x="5325" y="391"/>
                </a:lnTo>
                <a:lnTo>
                  <a:pt x="5326" y="272"/>
                </a:lnTo>
                <a:lnTo>
                  <a:pt x="5327" y="136"/>
                </a:lnTo>
                <a:lnTo>
                  <a:pt x="5327" y="136"/>
                </a:lnTo>
                <a:lnTo>
                  <a:pt x="5328" y="272"/>
                </a:lnTo>
                <a:lnTo>
                  <a:pt x="5328" y="289"/>
                </a:lnTo>
                <a:lnTo>
                  <a:pt x="5329" y="306"/>
                </a:lnTo>
                <a:lnTo>
                  <a:pt x="5329" y="323"/>
                </a:lnTo>
                <a:lnTo>
                  <a:pt x="5330" y="323"/>
                </a:lnTo>
                <a:lnTo>
                  <a:pt x="5331" y="289"/>
                </a:lnTo>
                <a:lnTo>
                  <a:pt x="5331" y="289"/>
                </a:lnTo>
                <a:lnTo>
                  <a:pt x="5332" y="323"/>
                </a:lnTo>
                <a:lnTo>
                  <a:pt x="5332" y="358"/>
                </a:lnTo>
                <a:lnTo>
                  <a:pt x="5333" y="358"/>
                </a:lnTo>
                <a:lnTo>
                  <a:pt x="5333" y="289"/>
                </a:lnTo>
                <a:lnTo>
                  <a:pt x="5334" y="204"/>
                </a:lnTo>
                <a:lnTo>
                  <a:pt x="5335" y="187"/>
                </a:lnTo>
                <a:lnTo>
                  <a:pt x="5335" y="187"/>
                </a:lnTo>
                <a:lnTo>
                  <a:pt x="5336" y="204"/>
                </a:lnTo>
                <a:lnTo>
                  <a:pt x="5337" y="187"/>
                </a:lnTo>
                <a:lnTo>
                  <a:pt x="5337" y="187"/>
                </a:lnTo>
                <a:lnTo>
                  <a:pt x="5338" y="170"/>
                </a:lnTo>
                <a:lnTo>
                  <a:pt x="5338" y="204"/>
                </a:lnTo>
                <a:lnTo>
                  <a:pt x="5339" y="238"/>
                </a:lnTo>
                <a:lnTo>
                  <a:pt x="5339" y="221"/>
                </a:lnTo>
                <a:lnTo>
                  <a:pt x="5340" y="204"/>
                </a:lnTo>
                <a:lnTo>
                  <a:pt x="5341" y="187"/>
                </a:lnTo>
                <a:lnTo>
                  <a:pt x="5341" y="187"/>
                </a:lnTo>
                <a:lnTo>
                  <a:pt x="5342" y="221"/>
                </a:lnTo>
                <a:lnTo>
                  <a:pt x="5342" y="238"/>
                </a:lnTo>
                <a:lnTo>
                  <a:pt x="5343" y="204"/>
                </a:lnTo>
                <a:lnTo>
                  <a:pt x="5343" y="204"/>
                </a:lnTo>
                <a:lnTo>
                  <a:pt x="5344" y="204"/>
                </a:lnTo>
                <a:lnTo>
                  <a:pt x="5345" y="221"/>
                </a:lnTo>
                <a:lnTo>
                  <a:pt x="5345" y="204"/>
                </a:lnTo>
                <a:lnTo>
                  <a:pt x="5346" y="187"/>
                </a:lnTo>
                <a:lnTo>
                  <a:pt x="5346" y="153"/>
                </a:lnTo>
                <a:lnTo>
                  <a:pt x="5347" y="170"/>
                </a:lnTo>
                <a:lnTo>
                  <a:pt x="5347" y="153"/>
                </a:lnTo>
                <a:lnTo>
                  <a:pt x="5348" y="221"/>
                </a:lnTo>
                <a:lnTo>
                  <a:pt x="5349" y="238"/>
                </a:lnTo>
                <a:lnTo>
                  <a:pt x="5349" y="170"/>
                </a:lnTo>
                <a:lnTo>
                  <a:pt x="5350" y="102"/>
                </a:lnTo>
                <a:lnTo>
                  <a:pt x="5350" y="119"/>
                </a:lnTo>
                <a:lnTo>
                  <a:pt x="5351" y="221"/>
                </a:lnTo>
                <a:lnTo>
                  <a:pt x="5351" y="289"/>
                </a:lnTo>
                <a:lnTo>
                  <a:pt x="5352" y="323"/>
                </a:lnTo>
                <a:lnTo>
                  <a:pt x="5352" y="306"/>
                </a:lnTo>
                <a:lnTo>
                  <a:pt x="5353" y="272"/>
                </a:lnTo>
                <a:lnTo>
                  <a:pt x="5354" y="255"/>
                </a:lnTo>
                <a:lnTo>
                  <a:pt x="5354" y="306"/>
                </a:lnTo>
                <a:lnTo>
                  <a:pt x="5355" y="340"/>
                </a:lnTo>
                <a:lnTo>
                  <a:pt x="5355" y="391"/>
                </a:lnTo>
                <a:lnTo>
                  <a:pt x="5356" y="409"/>
                </a:lnTo>
                <a:lnTo>
                  <a:pt x="5356" y="358"/>
                </a:lnTo>
                <a:lnTo>
                  <a:pt x="5357" y="323"/>
                </a:lnTo>
                <a:lnTo>
                  <a:pt x="5358" y="238"/>
                </a:lnTo>
                <a:lnTo>
                  <a:pt x="5358" y="221"/>
                </a:lnTo>
                <a:lnTo>
                  <a:pt x="5359" y="221"/>
                </a:lnTo>
                <a:lnTo>
                  <a:pt x="5359" y="221"/>
                </a:lnTo>
                <a:lnTo>
                  <a:pt x="5360" y="204"/>
                </a:lnTo>
                <a:lnTo>
                  <a:pt x="5360" y="170"/>
                </a:lnTo>
                <a:lnTo>
                  <a:pt x="5361" y="153"/>
                </a:lnTo>
                <a:lnTo>
                  <a:pt x="5362" y="170"/>
                </a:lnTo>
                <a:lnTo>
                  <a:pt x="5362" y="153"/>
                </a:lnTo>
                <a:lnTo>
                  <a:pt x="5363" y="153"/>
                </a:lnTo>
                <a:lnTo>
                  <a:pt x="5363" y="170"/>
                </a:lnTo>
                <a:lnTo>
                  <a:pt x="5364" y="170"/>
                </a:lnTo>
                <a:lnTo>
                  <a:pt x="5364" y="187"/>
                </a:lnTo>
                <a:lnTo>
                  <a:pt x="5365" y="187"/>
                </a:lnTo>
                <a:lnTo>
                  <a:pt x="5366" y="204"/>
                </a:lnTo>
                <a:lnTo>
                  <a:pt x="5366" y="221"/>
                </a:lnTo>
                <a:lnTo>
                  <a:pt x="5367" y="238"/>
                </a:lnTo>
                <a:lnTo>
                  <a:pt x="5368" y="238"/>
                </a:lnTo>
                <a:lnTo>
                  <a:pt x="5368" y="255"/>
                </a:lnTo>
                <a:lnTo>
                  <a:pt x="5369" y="255"/>
                </a:lnTo>
                <a:lnTo>
                  <a:pt x="5369" y="238"/>
                </a:lnTo>
                <a:lnTo>
                  <a:pt x="5370" y="187"/>
                </a:lnTo>
                <a:lnTo>
                  <a:pt x="5370" y="153"/>
                </a:lnTo>
                <a:lnTo>
                  <a:pt x="5371" y="153"/>
                </a:lnTo>
                <a:lnTo>
                  <a:pt x="5372" y="221"/>
                </a:lnTo>
                <a:lnTo>
                  <a:pt x="5372" y="255"/>
                </a:lnTo>
                <a:lnTo>
                  <a:pt x="5373" y="221"/>
                </a:lnTo>
                <a:lnTo>
                  <a:pt x="5373" y="170"/>
                </a:lnTo>
                <a:lnTo>
                  <a:pt x="5374" y="119"/>
                </a:lnTo>
                <a:lnTo>
                  <a:pt x="5374" y="221"/>
                </a:lnTo>
                <a:lnTo>
                  <a:pt x="5375" y="306"/>
                </a:lnTo>
                <a:lnTo>
                  <a:pt x="5375" y="306"/>
                </a:lnTo>
                <a:lnTo>
                  <a:pt x="5376" y="272"/>
                </a:lnTo>
                <a:lnTo>
                  <a:pt x="5377" y="306"/>
                </a:lnTo>
                <a:lnTo>
                  <a:pt x="5377" y="340"/>
                </a:lnTo>
                <a:lnTo>
                  <a:pt x="5378" y="374"/>
                </a:lnTo>
                <a:lnTo>
                  <a:pt x="5378" y="358"/>
                </a:lnTo>
                <a:lnTo>
                  <a:pt x="5379" y="374"/>
                </a:lnTo>
                <a:lnTo>
                  <a:pt x="5379" y="340"/>
                </a:lnTo>
                <a:lnTo>
                  <a:pt x="5380" y="272"/>
                </a:lnTo>
                <a:lnTo>
                  <a:pt x="5381" y="238"/>
                </a:lnTo>
                <a:lnTo>
                  <a:pt x="5381" y="221"/>
                </a:lnTo>
                <a:lnTo>
                  <a:pt x="5382" y="221"/>
                </a:lnTo>
                <a:lnTo>
                  <a:pt x="5382" y="238"/>
                </a:lnTo>
                <a:lnTo>
                  <a:pt x="5383" y="238"/>
                </a:lnTo>
                <a:lnTo>
                  <a:pt x="5383" y="238"/>
                </a:lnTo>
                <a:lnTo>
                  <a:pt x="5384" y="255"/>
                </a:lnTo>
                <a:lnTo>
                  <a:pt x="5385" y="272"/>
                </a:lnTo>
                <a:lnTo>
                  <a:pt x="5385" y="272"/>
                </a:lnTo>
                <a:lnTo>
                  <a:pt x="5386" y="272"/>
                </a:lnTo>
                <a:lnTo>
                  <a:pt x="5386" y="238"/>
                </a:lnTo>
                <a:lnTo>
                  <a:pt x="5387" y="238"/>
                </a:lnTo>
                <a:lnTo>
                  <a:pt x="5387" y="238"/>
                </a:lnTo>
                <a:lnTo>
                  <a:pt x="5388" y="255"/>
                </a:lnTo>
                <a:lnTo>
                  <a:pt x="5389" y="272"/>
                </a:lnTo>
                <a:lnTo>
                  <a:pt x="5389" y="289"/>
                </a:lnTo>
                <a:lnTo>
                  <a:pt x="5390" y="272"/>
                </a:lnTo>
                <a:lnTo>
                  <a:pt x="5390" y="272"/>
                </a:lnTo>
                <a:lnTo>
                  <a:pt x="5391" y="255"/>
                </a:lnTo>
                <a:lnTo>
                  <a:pt x="5391" y="255"/>
                </a:lnTo>
                <a:lnTo>
                  <a:pt x="5392" y="272"/>
                </a:lnTo>
                <a:lnTo>
                  <a:pt x="5392" y="272"/>
                </a:lnTo>
                <a:lnTo>
                  <a:pt x="5393" y="289"/>
                </a:lnTo>
                <a:lnTo>
                  <a:pt x="5394" y="306"/>
                </a:lnTo>
                <a:lnTo>
                  <a:pt x="5394" y="306"/>
                </a:lnTo>
                <a:lnTo>
                  <a:pt x="5395" y="238"/>
                </a:lnTo>
                <a:lnTo>
                  <a:pt x="5395" y="170"/>
                </a:lnTo>
                <a:lnTo>
                  <a:pt x="5396" y="119"/>
                </a:lnTo>
                <a:lnTo>
                  <a:pt x="5396" y="204"/>
                </a:lnTo>
                <a:lnTo>
                  <a:pt x="5397" y="238"/>
                </a:lnTo>
                <a:lnTo>
                  <a:pt x="5398" y="255"/>
                </a:lnTo>
                <a:lnTo>
                  <a:pt x="5398" y="255"/>
                </a:lnTo>
                <a:lnTo>
                  <a:pt x="5399" y="238"/>
                </a:lnTo>
                <a:lnTo>
                  <a:pt x="5399" y="221"/>
                </a:lnTo>
                <a:lnTo>
                  <a:pt x="5400" y="238"/>
                </a:lnTo>
                <a:lnTo>
                  <a:pt x="5401" y="221"/>
                </a:lnTo>
                <a:lnTo>
                  <a:pt x="5401" y="306"/>
                </a:lnTo>
                <a:lnTo>
                  <a:pt x="5402" y="323"/>
                </a:lnTo>
                <a:lnTo>
                  <a:pt x="5402" y="306"/>
                </a:lnTo>
                <a:lnTo>
                  <a:pt x="5403" y="221"/>
                </a:lnTo>
                <a:lnTo>
                  <a:pt x="5404" y="238"/>
                </a:lnTo>
                <a:lnTo>
                  <a:pt x="5404" y="238"/>
                </a:lnTo>
                <a:lnTo>
                  <a:pt x="5405" y="238"/>
                </a:lnTo>
                <a:lnTo>
                  <a:pt x="5405" y="255"/>
                </a:lnTo>
                <a:lnTo>
                  <a:pt x="5406" y="238"/>
                </a:lnTo>
                <a:lnTo>
                  <a:pt x="5406" y="221"/>
                </a:lnTo>
                <a:lnTo>
                  <a:pt x="5407" y="221"/>
                </a:lnTo>
                <a:lnTo>
                  <a:pt x="5408" y="238"/>
                </a:lnTo>
                <a:lnTo>
                  <a:pt x="5408" y="238"/>
                </a:lnTo>
                <a:lnTo>
                  <a:pt x="5409" y="272"/>
                </a:lnTo>
                <a:lnTo>
                  <a:pt x="5409" y="255"/>
                </a:lnTo>
                <a:lnTo>
                  <a:pt x="5410" y="255"/>
                </a:lnTo>
                <a:lnTo>
                  <a:pt x="5410" y="272"/>
                </a:lnTo>
                <a:lnTo>
                  <a:pt x="5411" y="255"/>
                </a:lnTo>
                <a:lnTo>
                  <a:pt x="5412" y="221"/>
                </a:lnTo>
                <a:lnTo>
                  <a:pt x="5412" y="221"/>
                </a:lnTo>
                <a:lnTo>
                  <a:pt x="5413" y="221"/>
                </a:lnTo>
                <a:lnTo>
                  <a:pt x="5413" y="204"/>
                </a:lnTo>
                <a:lnTo>
                  <a:pt x="5414" y="204"/>
                </a:lnTo>
                <a:lnTo>
                  <a:pt x="5414" y="204"/>
                </a:lnTo>
                <a:lnTo>
                  <a:pt x="5415" y="187"/>
                </a:lnTo>
                <a:lnTo>
                  <a:pt x="5415" y="204"/>
                </a:lnTo>
                <a:lnTo>
                  <a:pt x="5416" y="170"/>
                </a:lnTo>
                <a:lnTo>
                  <a:pt x="5417" y="170"/>
                </a:lnTo>
                <a:lnTo>
                  <a:pt x="5417" y="170"/>
                </a:lnTo>
                <a:lnTo>
                  <a:pt x="5418" y="187"/>
                </a:lnTo>
                <a:lnTo>
                  <a:pt x="5418" y="119"/>
                </a:lnTo>
                <a:lnTo>
                  <a:pt x="5419" y="153"/>
                </a:lnTo>
                <a:lnTo>
                  <a:pt x="5419" y="170"/>
                </a:lnTo>
                <a:lnTo>
                  <a:pt x="5420" y="255"/>
                </a:lnTo>
                <a:lnTo>
                  <a:pt x="5421" y="306"/>
                </a:lnTo>
                <a:lnTo>
                  <a:pt x="5421" y="306"/>
                </a:lnTo>
                <a:lnTo>
                  <a:pt x="5422" y="289"/>
                </a:lnTo>
                <a:lnTo>
                  <a:pt x="5422" y="323"/>
                </a:lnTo>
                <a:lnTo>
                  <a:pt x="5423" y="323"/>
                </a:lnTo>
                <a:lnTo>
                  <a:pt x="5423" y="358"/>
                </a:lnTo>
                <a:lnTo>
                  <a:pt x="5424" y="374"/>
                </a:lnTo>
                <a:lnTo>
                  <a:pt x="5425" y="340"/>
                </a:lnTo>
                <a:lnTo>
                  <a:pt x="5425" y="255"/>
                </a:lnTo>
                <a:lnTo>
                  <a:pt x="5426" y="255"/>
                </a:lnTo>
                <a:lnTo>
                  <a:pt x="5426" y="272"/>
                </a:lnTo>
                <a:lnTo>
                  <a:pt x="5427" y="289"/>
                </a:lnTo>
                <a:lnTo>
                  <a:pt x="5427" y="289"/>
                </a:lnTo>
                <a:lnTo>
                  <a:pt x="5428" y="238"/>
                </a:lnTo>
                <a:lnTo>
                  <a:pt x="5429" y="170"/>
                </a:lnTo>
                <a:lnTo>
                  <a:pt x="5429" y="187"/>
                </a:lnTo>
                <a:lnTo>
                  <a:pt x="5430" y="187"/>
                </a:lnTo>
                <a:lnTo>
                  <a:pt x="5430" y="221"/>
                </a:lnTo>
                <a:lnTo>
                  <a:pt x="5431" y="221"/>
                </a:lnTo>
                <a:lnTo>
                  <a:pt x="5431" y="221"/>
                </a:lnTo>
                <a:lnTo>
                  <a:pt x="5432" y="221"/>
                </a:lnTo>
                <a:lnTo>
                  <a:pt x="5432" y="238"/>
                </a:lnTo>
                <a:lnTo>
                  <a:pt x="5433" y="221"/>
                </a:lnTo>
                <a:lnTo>
                  <a:pt x="5434" y="221"/>
                </a:lnTo>
                <a:lnTo>
                  <a:pt x="5435" y="221"/>
                </a:lnTo>
                <a:lnTo>
                  <a:pt x="5435" y="238"/>
                </a:lnTo>
                <a:lnTo>
                  <a:pt x="5436" y="255"/>
                </a:lnTo>
                <a:lnTo>
                  <a:pt x="5436" y="238"/>
                </a:lnTo>
                <a:lnTo>
                  <a:pt x="5437" y="221"/>
                </a:lnTo>
                <a:lnTo>
                  <a:pt x="5437" y="221"/>
                </a:lnTo>
                <a:lnTo>
                  <a:pt x="5438" y="187"/>
                </a:lnTo>
                <a:lnTo>
                  <a:pt x="5438" y="187"/>
                </a:lnTo>
                <a:lnTo>
                  <a:pt x="5439" y="187"/>
                </a:lnTo>
                <a:lnTo>
                  <a:pt x="5440" y="221"/>
                </a:lnTo>
                <a:lnTo>
                  <a:pt x="5440" y="221"/>
                </a:lnTo>
                <a:lnTo>
                  <a:pt x="5441" y="187"/>
                </a:lnTo>
                <a:lnTo>
                  <a:pt x="5441" y="51"/>
                </a:lnTo>
                <a:lnTo>
                  <a:pt x="5442" y="102"/>
                </a:lnTo>
                <a:lnTo>
                  <a:pt x="5442" y="187"/>
                </a:lnTo>
                <a:lnTo>
                  <a:pt x="5443" y="255"/>
                </a:lnTo>
                <a:lnTo>
                  <a:pt x="5444" y="289"/>
                </a:lnTo>
                <a:lnTo>
                  <a:pt x="5444" y="323"/>
                </a:lnTo>
                <a:lnTo>
                  <a:pt x="5445" y="238"/>
                </a:lnTo>
                <a:lnTo>
                  <a:pt x="5445" y="204"/>
                </a:lnTo>
                <a:lnTo>
                  <a:pt x="5446" y="238"/>
                </a:lnTo>
                <a:lnTo>
                  <a:pt x="5446" y="323"/>
                </a:lnTo>
                <a:lnTo>
                  <a:pt x="5447" y="358"/>
                </a:lnTo>
                <a:lnTo>
                  <a:pt x="5448" y="358"/>
                </a:lnTo>
                <a:lnTo>
                  <a:pt x="5448" y="358"/>
                </a:lnTo>
                <a:lnTo>
                  <a:pt x="5449" y="323"/>
                </a:lnTo>
                <a:lnTo>
                  <a:pt x="5449" y="306"/>
                </a:lnTo>
                <a:lnTo>
                  <a:pt x="5450" y="272"/>
                </a:lnTo>
                <a:lnTo>
                  <a:pt x="5450" y="272"/>
                </a:lnTo>
                <a:lnTo>
                  <a:pt x="5451" y="255"/>
                </a:lnTo>
                <a:lnTo>
                  <a:pt x="5452" y="221"/>
                </a:lnTo>
                <a:lnTo>
                  <a:pt x="5452" y="187"/>
                </a:lnTo>
                <a:lnTo>
                  <a:pt x="5453" y="170"/>
                </a:lnTo>
                <a:lnTo>
                  <a:pt x="5453" y="170"/>
                </a:lnTo>
                <a:lnTo>
                  <a:pt x="5454" y="187"/>
                </a:lnTo>
                <a:lnTo>
                  <a:pt x="5454" y="187"/>
                </a:lnTo>
                <a:lnTo>
                  <a:pt x="5455" y="187"/>
                </a:lnTo>
                <a:lnTo>
                  <a:pt x="5456" y="187"/>
                </a:lnTo>
                <a:lnTo>
                  <a:pt x="5456" y="204"/>
                </a:lnTo>
                <a:lnTo>
                  <a:pt x="5457" y="221"/>
                </a:lnTo>
                <a:lnTo>
                  <a:pt x="5457" y="204"/>
                </a:lnTo>
                <a:lnTo>
                  <a:pt x="5458" y="221"/>
                </a:lnTo>
                <a:lnTo>
                  <a:pt x="5458" y="221"/>
                </a:lnTo>
                <a:lnTo>
                  <a:pt x="5459" y="221"/>
                </a:lnTo>
                <a:lnTo>
                  <a:pt x="5459" y="221"/>
                </a:lnTo>
                <a:lnTo>
                  <a:pt x="5460" y="221"/>
                </a:lnTo>
                <a:lnTo>
                  <a:pt x="5461" y="221"/>
                </a:lnTo>
                <a:lnTo>
                  <a:pt x="5461" y="238"/>
                </a:lnTo>
                <a:lnTo>
                  <a:pt x="5462" y="204"/>
                </a:lnTo>
                <a:lnTo>
                  <a:pt x="5462" y="238"/>
                </a:lnTo>
                <a:lnTo>
                  <a:pt x="5463" y="272"/>
                </a:lnTo>
                <a:lnTo>
                  <a:pt x="5463" y="221"/>
                </a:lnTo>
                <a:lnTo>
                  <a:pt x="5464" y="136"/>
                </a:lnTo>
                <a:lnTo>
                  <a:pt x="5465" y="187"/>
                </a:lnTo>
                <a:lnTo>
                  <a:pt x="5465" y="289"/>
                </a:lnTo>
                <a:lnTo>
                  <a:pt x="5466" y="323"/>
                </a:lnTo>
                <a:lnTo>
                  <a:pt x="5466" y="340"/>
                </a:lnTo>
                <a:lnTo>
                  <a:pt x="5467" y="306"/>
                </a:lnTo>
                <a:lnTo>
                  <a:pt x="5468" y="272"/>
                </a:lnTo>
                <a:lnTo>
                  <a:pt x="5468" y="289"/>
                </a:lnTo>
                <a:lnTo>
                  <a:pt x="5469" y="358"/>
                </a:lnTo>
                <a:lnTo>
                  <a:pt x="5469" y="391"/>
                </a:lnTo>
                <a:lnTo>
                  <a:pt x="5470" y="409"/>
                </a:lnTo>
                <a:lnTo>
                  <a:pt x="5471" y="358"/>
                </a:lnTo>
                <a:lnTo>
                  <a:pt x="5471" y="272"/>
                </a:lnTo>
                <a:lnTo>
                  <a:pt x="5472" y="204"/>
                </a:lnTo>
                <a:lnTo>
                  <a:pt x="5472" y="170"/>
                </a:lnTo>
                <a:lnTo>
                  <a:pt x="5473" y="221"/>
                </a:lnTo>
                <a:lnTo>
                  <a:pt x="5473" y="221"/>
                </a:lnTo>
                <a:lnTo>
                  <a:pt x="5474" y="255"/>
                </a:lnTo>
                <a:lnTo>
                  <a:pt x="5475" y="238"/>
                </a:lnTo>
                <a:lnTo>
                  <a:pt x="5475" y="221"/>
                </a:lnTo>
                <a:lnTo>
                  <a:pt x="5476" y="221"/>
                </a:lnTo>
                <a:lnTo>
                  <a:pt x="5476" y="221"/>
                </a:lnTo>
                <a:lnTo>
                  <a:pt x="5477" y="238"/>
                </a:lnTo>
                <a:lnTo>
                  <a:pt x="5477" y="204"/>
                </a:lnTo>
                <a:lnTo>
                  <a:pt x="5478" y="170"/>
                </a:lnTo>
                <a:lnTo>
                  <a:pt x="5479" y="170"/>
                </a:lnTo>
                <a:lnTo>
                  <a:pt x="5479" y="187"/>
                </a:lnTo>
                <a:lnTo>
                  <a:pt x="5480" y="238"/>
                </a:lnTo>
                <a:lnTo>
                  <a:pt x="5480" y="255"/>
                </a:lnTo>
                <a:lnTo>
                  <a:pt x="5481" y="272"/>
                </a:lnTo>
                <a:lnTo>
                  <a:pt x="5481" y="255"/>
                </a:lnTo>
                <a:lnTo>
                  <a:pt x="5482" y="221"/>
                </a:lnTo>
                <a:lnTo>
                  <a:pt x="5482" y="221"/>
                </a:lnTo>
                <a:lnTo>
                  <a:pt x="5483" y="204"/>
                </a:lnTo>
                <a:lnTo>
                  <a:pt x="5484" y="187"/>
                </a:lnTo>
                <a:lnTo>
                  <a:pt x="5484" y="187"/>
                </a:lnTo>
                <a:lnTo>
                  <a:pt x="5485" y="187"/>
                </a:lnTo>
                <a:lnTo>
                  <a:pt x="5485" y="221"/>
                </a:lnTo>
                <a:lnTo>
                  <a:pt x="5486" y="238"/>
                </a:lnTo>
                <a:lnTo>
                  <a:pt x="5486" y="238"/>
                </a:lnTo>
                <a:lnTo>
                  <a:pt x="5487" y="119"/>
                </a:lnTo>
                <a:lnTo>
                  <a:pt x="5488" y="102"/>
                </a:lnTo>
                <a:lnTo>
                  <a:pt x="5488" y="187"/>
                </a:lnTo>
                <a:lnTo>
                  <a:pt x="5489" y="221"/>
                </a:lnTo>
                <a:lnTo>
                  <a:pt x="5489" y="289"/>
                </a:lnTo>
                <a:lnTo>
                  <a:pt x="5490" y="289"/>
                </a:lnTo>
                <a:lnTo>
                  <a:pt x="5490" y="255"/>
                </a:lnTo>
                <a:lnTo>
                  <a:pt x="5491" y="255"/>
                </a:lnTo>
                <a:lnTo>
                  <a:pt x="5492" y="272"/>
                </a:lnTo>
                <a:lnTo>
                  <a:pt x="5492" y="306"/>
                </a:lnTo>
                <a:lnTo>
                  <a:pt x="5493" y="358"/>
                </a:lnTo>
                <a:lnTo>
                  <a:pt x="5493" y="391"/>
                </a:lnTo>
                <a:lnTo>
                  <a:pt x="5494" y="374"/>
                </a:lnTo>
                <a:lnTo>
                  <a:pt x="5494" y="358"/>
                </a:lnTo>
                <a:lnTo>
                  <a:pt x="5495" y="306"/>
                </a:lnTo>
                <a:lnTo>
                  <a:pt x="5496" y="289"/>
                </a:lnTo>
                <a:lnTo>
                  <a:pt x="5496" y="272"/>
                </a:lnTo>
                <a:lnTo>
                  <a:pt x="5497" y="255"/>
                </a:lnTo>
                <a:lnTo>
                  <a:pt x="5497" y="221"/>
                </a:lnTo>
                <a:lnTo>
                  <a:pt x="5498" y="187"/>
                </a:lnTo>
                <a:lnTo>
                  <a:pt x="5498" y="153"/>
                </a:lnTo>
                <a:lnTo>
                  <a:pt x="5499" y="170"/>
                </a:lnTo>
                <a:lnTo>
                  <a:pt x="5499" y="170"/>
                </a:lnTo>
                <a:lnTo>
                  <a:pt x="5500" y="187"/>
                </a:lnTo>
                <a:lnTo>
                  <a:pt x="5501" y="187"/>
                </a:lnTo>
                <a:lnTo>
                  <a:pt x="5502" y="187"/>
                </a:lnTo>
                <a:lnTo>
                  <a:pt x="5502" y="204"/>
                </a:lnTo>
                <a:lnTo>
                  <a:pt x="5503" y="221"/>
                </a:lnTo>
                <a:lnTo>
                  <a:pt x="5503" y="221"/>
                </a:lnTo>
                <a:lnTo>
                  <a:pt x="5504" y="221"/>
                </a:lnTo>
                <a:lnTo>
                  <a:pt x="5504" y="221"/>
                </a:lnTo>
                <a:lnTo>
                  <a:pt x="5505" y="221"/>
                </a:lnTo>
                <a:lnTo>
                  <a:pt x="5505" y="238"/>
                </a:lnTo>
                <a:lnTo>
                  <a:pt x="5506" y="221"/>
                </a:lnTo>
                <a:lnTo>
                  <a:pt x="5507" y="221"/>
                </a:lnTo>
                <a:lnTo>
                  <a:pt x="5507" y="187"/>
                </a:lnTo>
                <a:lnTo>
                  <a:pt x="5508" y="170"/>
                </a:lnTo>
                <a:lnTo>
                  <a:pt x="5508" y="170"/>
                </a:lnTo>
                <a:lnTo>
                  <a:pt x="5509" y="221"/>
                </a:lnTo>
                <a:lnTo>
                  <a:pt x="5509" y="255"/>
                </a:lnTo>
                <a:lnTo>
                  <a:pt x="5510" y="238"/>
                </a:lnTo>
                <a:lnTo>
                  <a:pt x="5511" y="221"/>
                </a:lnTo>
                <a:lnTo>
                  <a:pt x="5511" y="187"/>
                </a:lnTo>
                <a:lnTo>
                  <a:pt x="5512" y="221"/>
                </a:lnTo>
                <a:lnTo>
                  <a:pt x="5512" y="306"/>
                </a:lnTo>
                <a:lnTo>
                  <a:pt x="5513" y="323"/>
                </a:lnTo>
                <a:lnTo>
                  <a:pt x="5513" y="289"/>
                </a:lnTo>
                <a:lnTo>
                  <a:pt x="5514" y="306"/>
                </a:lnTo>
                <a:lnTo>
                  <a:pt x="5515" y="358"/>
                </a:lnTo>
                <a:lnTo>
                  <a:pt x="5515" y="323"/>
                </a:lnTo>
                <a:lnTo>
                  <a:pt x="5516" y="323"/>
                </a:lnTo>
                <a:lnTo>
                  <a:pt x="5516" y="323"/>
                </a:lnTo>
                <a:lnTo>
                  <a:pt x="5517" y="306"/>
                </a:lnTo>
                <a:lnTo>
                  <a:pt x="5517" y="289"/>
                </a:lnTo>
                <a:lnTo>
                  <a:pt x="5518" y="272"/>
                </a:lnTo>
                <a:lnTo>
                  <a:pt x="5519" y="255"/>
                </a:lnTo>
                <a:lnTo>
                  <a:pt x="5519" y="204"/>
                </a:lnTo>
                <a:lnTo>
                  <a:pt x="5520" y="221"/>
                </a:lnTo>
                <a:lnTo>
                  <a:pt x="5520" y="238"/>
                </a:lnTo>
                <a:lnTo>
                  <a:pt x="5521" y="255"/>
                </a:lnTo>
                <a:lnTo>
                  <a:pt x="5521" y="272"/>
                </a:lnTo>
                <a:lnTo>
                  <a:pt x="5522" y="272"/>
                </a:lnTo>
                <a:lnTo>
                  <a:pt x="5522" y="289"/>
                </a:lnTo>
                <a:lnTo>
                  <a:pt x="5523" y="255"/>
                </a:lnTo>
                <a:lnTo>
                  <a:pt x="5524" y="238"/>
                </a:lnTo>
                <a:lnTo>
                  <a:pt x="5524" y="238"/>
                </a:lnTo>
                <a:lnTo>
                  <a:pt x="5525" y="255"/>
                </a:lnTo>
                <a:lnTo>
                  <a:pt x="5525" y="255"/>
                </a:lnTo>
                <a:lnTo>
                  <a:pt x="5526" y="272"/>
                </a:lnTo>
                <a:lnTo>
                  <a:pt x="5526" y="272"/>
                </a:lnTo>
                <a:lnTo>
                  <a:pt x="5527" y="272"/>
                </a:lnTo>
                <a:lnTo>
                  <a:pt x="5528" y="255"/>
                </a:lnTo>
                <a:lnTo>
                  <a:pt x="5528" y="255"/>
                </a:lnTo>
                <a:lnTo>
                  <a:pt x="5529" y="238"/>
                </a:lnTo>
                <a:lnTo>
                  <a:pt x="5529" y="238"/>
                </a:lnTo>
                <a:lnTo>
                  <a:pt x="5530" y="255"/>
                </a:lnTo>
                <a:lnTo>
                  <a:pt x="5530" y="255"/>
                </a:lnTo>
                <a:lnTo>
                  <a:pt x="5531" y="289"/>
                </a:lnTo>
                <a:lnTo>
                  <a:pt x="5532" y="272"/>
                </a:lnTo>
                <a:lnTo>
                  <a:pt x="5532" y="238"/>
                </a:lnTo>
                <a:lnTo>
                  <a:pt x="5533" y="170"/>
                </a:lnTo>
                <a:lnTo>
                  <a:pt x="5533" y="187"/>
                </a:lnTo>
                <a:lnTo>
                  <a:pt x="5534" y="255"/>
                </a:lnTo>
                <a:lnTo>
                  <a:pt x="5535" y="255"/>
                </a:lnTo>
                <a:lnTo>
                  <a:pt x="5535" y="221"/>
                </a:lnTo>
                <a:lnTo>
                  <a:pt x="5536" y="255"/>
                </a:lnTo>
                <a:lnTo>
                  <a:pt x="5536" y="255"/>
                </a:lnTo>
                <a:lnTo>
                  <a:pt x="5537" y="238"/>
                </a:lnTo>
                <a:lnTo>
                  <a:pt x="5538" y="204"/>
                </a:lnTo>
                <a:lnTo>
                  <a:pt x="5538" y="204"/>
                </a:lnTo>
                <a:lnTo>
                  <a:pt x="5539" y="255"/>
                </a:lnTo>
                <a:lnTo>
                  <a:pt x="5539" y="272"/>
                </a:lnTo>
                <a:lnTo>
                  <a:pt x="5540" y="289"/>
                </a:lnTo>
                <a:lnTo>
                  <a:pt x="5540" y="272"/>
                </a:lnTo>
                <a:lnTo>
                  <a:pt x="5541" y="289"/>
                </a:lnTo>
                <a:lnTo>
                  <a:pt x="5542" y="272"/>
                </a:lnTo>
                <a:lnTo>
                  <a:pt x="5542" y="272"/>
                </a:lnTo>
                <a:lnTo>
                  <a:pt x="5543" y="272"/>
                </a:lnTo>
                <a:lnTo>
                  <a:pt x="5543" y="255"/>
                </a:lnTo>
                <a:lnTo>
                  <a:pt x="5544" y="238"/>
                </a:lnTo>
                <a:lnTo>
                  <a:pt x="5544" y="221"/>
                </a:lnTo>
                <a:lnTo>
                  <a:pt x="5545" y="221"/>
                </a:lnTo>
                <a:lnTo>
                  <a:pt x="5546" y="221"/>
                </a:lnTo>
                <a:lnTo>
                  <a:pt x="5546" y="238"/>
                </a:lnTo>
                <a:lnTo>
                  <a:pt x="5547" y="221"/>
                </a:lnTo>
                <a:lnTo>
                  <a:pt x="5547" y="238"/>
                </a:lnTo>
                <a:lnTo>
                  <a:pt x="5548" y="255"/>
                </a:lnTo>
                <a:lnTo>
                  <a:pt x="5548" y="255"/>
                </a:lnTo>
                <a:lnTo>
                  <a:pt x="5549" y="238"/>
                </a:lnTo>
                <a:lnTo>
                  <a:pt x="5549" y="238"/>
                </a:lnTo>
                <a:lnTo>
                  <a:pt x="5550" y="238"/>
                </a:lnTo>
                <a:lnTo>
                  <a:pt x="5551" y="221"/>
                </a:lnTo>
                <a:lnTo>
                  <a:pt x="5551" y="221"/>
                </a:lnTo>
                <a:lnTo>
                  <a:pt x="5552" y="238"/>
                </a:lnTo>
                <a:lnTo>
                  <a:pt x="5552" y="221"/>
                </a:lnTo>
                <a:lnTo>
                  <a:pt x="5553" y="221"/>
                </a:lnTo>
                <a:lnTo>
                  <a:pt x="5553" y="153"/>
                </a:lnTo>
                <a:lnTo>
                  <a:pt x="5554" y="136"/>
                </a:lnTo>
                <a:lnTo>
                  <a:pt x="5555" y="170"/>
                </a:lnTo>
                <a:lnTo>
                  <a:pt x="5555" y="187"/>
                </a:lnTo>
                <a:lnTo>
                  <a:pt x="5556" y="170"/>
                </a:lnTo>
                <a:lnTo>
                  <a:pt x="5556" y="170"/>
                </a:lnTo>
                <a:lnTo>
                  <a:pt x="5557" y="187"/>
                </a:lnTo>
                <a:lnTo>
                  <a:pt x="5557" y="255"/>
                </a:lnTo>
                <a:lnTo>
                  <a:pt x="5558" y="289"/>
                </a:lnTo>
                <a:lnTo>
                  <a:pt x="5559" y="323"/>
                </a:lnTo>
                <a:lnTo>
                  <a:pt x="5559" y="358"/>
                </a:lnTo>
                <a:lnTo>
                  <a:pt x="5560" y="358"/>
                </a:lnTo>
                <a:lnTo>
                  <a:pt x="5560" y="340"/>
                </a:lnTo>
                <a:lnTo>
                  <a:pt x="5561" y="340"/>
                </a:lnTo>
                <a:lnTo>
                  <a:pt x="5561" y="323"/>
                </a:lnTo>
                <a:lnTo>
                  <a:pt x="5562" y="272"/>
                </a:lnTo>
                <a:lnTo>
                  <a:pt x="5563" y="272"/>
                </a:lnTo>
                <a:lnTo>
                  <a:pt x="5563" y="255"/>
                </a:lnTo>
                <a:lnTo>
                  <a:pt x="5564" y="255"/>
                </a:lnTo>
                <a:lnTo>
                  <a:pt x="5564" y="238"/>
                </a:lnTo>
                <a:lnTo>
                  <a:pt x="5565" y="221"/>
                </a:lnTo>
                <a:lnTo>
                  <a:pt x="5565" y="204"/>
                </a:lnTo>
                <a:lnTo>
                  <a:pt x="5566" y="221"/>
                </a:lnTo>
                <a:lnTo>
                  <a:pt x="5566" y="221"/>
                </a:lnTo>
                <a:lnTo>
                  <a:pt x="5567" y="238"/>
                </a:lnTo>
                <a:lnTo>
                  <a:pt x="5568" y="238"/>
                </a:lnTo>
                <a:lnTo>
                  <a:pt x="5569" y="221"/>
                </a:lnTo>
                <a:lnTo>
                  <a:pt x="5569" y="204"/>
                </a:lnTo>
                <a:lnTo>
                  <a:pt x="5570" y="204"/>
                </a:lnTo>
                <a:lnTo>
                  <a:pt x="5570" y="238"/>
                </a:lnTo>
                <a:lnTo>
                  <a:pt x="5571" y="238"/>
                </a:lnTo>
                <a:lnTo>
                  <a:pt x="5571" y="238"/>
                </a:lnTo>
                <a:lnTo>
                  <a:pt x="5572" y="221"/>
                </a:lnTo>
                <a:lnTo>
                  <a:pt x="5572" y="221"/>
                </a:lnTo>
                <a:lnTo>
                  <a:pt x="5573" y="238"/>
                </a:lnTo>
                <a:lnTo>
                  <a:pt x="5574" y="238"/>
                </a:lnTo>
                <a:lnTo>
                  <a:pt x="5574" y="238"/>
                </a:lnTo>
                <a:lnTo>
                  <a:pt x="5575" y="204"/>
                </a:lnTo>
                <a:lnTo>
                  <a:pt x="5575" y="170"/>
                </a:lnTo>
                <a:lnTo>
                  <a:pt x="5576" y="153"/>
                </a:lnTo>
                <a:lnTo>
                  <a:pt x="5576" y="187"/>
                </a:lnTo>
                <a:lnTo>
                  <a:pt x="5577" y="221"/>
                </a:lnTo>
                <a:lnTo>
                  <a:pt x="5578" y="238"/>
                </a:lnTo>
                <a:lnTo>
                  <a:pt x="5578" y="238"/>
                </a:lnTo>
                <a:lnTo>
                  <a:pt x="5579" y="85"/>
                </a:lnTo>
                <a:lnTo>
                  <a:pt x="5579" y="68"/>
                </a:lnTo>
                <a:lnTo>
                  <a:pt x="5580" y="153"/>
                </a:lnTo>
                <a:lnTo>
                  <a:pt x="5580" y="238"/>
                </a:lnTo>
                <a:lnTo>
                  <a:pt x="5581" y="306"/>
                </a:lnTo>
                <a:lnTo>
                  <a:pt x="5582" y="340"/>
                </a:lnTo>
                <a:lnTo>
                  <a:pt x="5582" y="306"/>
                </a:lnTo>
                <a:lnTo>
                  <a:pt x="5583" y="272"/>
                </a:lnTo>
                <a:lnTo>
                  <a:pt x="5583" y="272"/>
                </a:lnTo>
                <a:lnTo>
                  <a:pt x="5584" y="340"/>
                </a:lnTo>
                <a:lnTo>
                  <a:pt x="5584" y="340"/>
                </a:lnTo>
                <a:lnTo>
                  <a:pt x="5585" y="340"/>
                </a:lnTo>
                <a:lnTo>
                  <a:pt x="5586" y="323"/>
                </a:lnTo>
                <a:lnTo>
                  <a:pt x="5586" y="289"/>
                </a:lnTo>
                <a:lnTo>
                  <a:pt x="5587" y="272"/>
                </a:lnTo>
                <a:lnTo>
                  <a:pt x="5587" y="272"/>
                </a:lnTo>
                <a:lnTo>
                  <a:pt x="5588" y="272"/>
                </a:lnTo>
                <a:lnTo>
                  <a:pt x="5588" y="238"/>
                </a:lnTo>
                <a:lnTo>
                  <a:pt x="5589" y="204"/>
                </a:lnTo>
                <a:lnTo>
                  <a:pt x="5589" y="187"/>
                </a:lnTo>
                <a:lnTo>
                  <a:pt x="5590" y="187"/>
                </a:lnTo>
                <a:lnTo>
                  <a:pt x="5591" y="187"/>
                </a:lnTo>
                <a:lnTo>
                  <a:pt x="5591" y="187"/>
                </a:lnTo>
                <a:lnTo>
                  <a:pt x="5592" y="187"/>
                </a:lnTo>
                <a:lnTo>
                  <a:pt x="5592" y="170"/>
                </a:lnTo>
                <a:lnTo>
                  <a:pt x="5593" y="187"/>
                </a:lnTo>
                <a:lnTo>
                  <a:pt x="5593" y="204"/>
                </a:lnTo>
                <a:lnTo>
                  <a:pt x="5594" y="221"/>
                </a:lnTo>
                <a:lnTo>
                  <a:pt x="5595" y="221"/>
                </a:lnTo>
                <a:lnTo>
                  <a:pt x="5595" y="238"/>
                </a:lnTo>
                <a:lnTo>
                  <a:pt x="5596" y="238"/>
                </a:lnTo>
                <a:lnTo>
                  <a:pt x="5596" y="255"/>
                </a:lnTo>
                <a:lnTo>
                  <a:pt x="5597" y="272"/>
                </a:lnTo>
                <a:lnTo>
                  <a:pt x="5597" y="272"/>
                </a:lnTo>
                <a:lnTo>
                  <a:pt x="5598" y="272"/>
                </a:lnTo>
                <a:lnTo>
                  <a:pt x="5599" y="272"/>
                </a:lnTo>
                <a:lnTo>
                  <a:pt x="5599" y="255"/>
                </a:lnTo>
                <a:lnTo>
                  <a:pt x="5600" y="289"/>
                </a:lnTo>
                <a:lnTo>
                  <a:pt x="5601" y="306"/>
                </a:lnTo>
                <a:lnTo>
                  <a:pt x="5601" y="221"/>
                </a:lnTo>
                <a:lnTo>
                  <a:pt x="5602" y="136"/>
                </a:lnTo>
                <a:lnTo>
                  <a:pt x="5602" y="136"/>
                </a:lnTo>
                <a:lnTo>
                  <a:pt x="5603" y="255"/>
                </a:lnTo>
                <a:lnTo>
                  <a:pt x="5603" y="306"/>
                </a:lnTo>
                <a:lnTo>
                  <a:pt x="5604" y="306"/>
                </a:lnTo>
                <a:lnTo>
                  <a:pt x="5605" y="289"/>
                </a:lnTo>
                <a:lnTo>
                  <a:pt x="5605" y="289"/>
                </a:lnTo>
                <a:lnTo>
                  <a:pt x="5606" y="323"/>
                </a:lnTo>
                <a:lnTo>
                  <a:pt x="5606" y="289"/>
                </a:lnTo>
                <a:lnTo>
                  <a:pt x="5607" y="306"/>
                </a:lnTo>
                <a:lnTo>
                  <a:pt x="5607" y="374"/>
                </a:lnTo>
                <a:lnTo>
                  <a:pt x="5608" y="358"/>
                </a:lnTo>
                <a:lnTo>
                  <a:pt x="5609" y="289"/>
                </a:lnTo>
                <a:lnTo>
                  <a:pt x="5609" y="221"/>
                </a:lnTo>
                <a:lnTo>
                  <a:pt x="5610" y="204"/>
                </a:lnTo>
                <a:lnTo>
                  <a:pt x="5610" y="170"/>
                </a:lnTo>
                <a:lnTo>
                  <a:pt x="5611" y="187"/>
                </a:lnTo>
                <a:lnTo>
                  <a:pt x="5611" y="221"/>
                </a:lnTo>
                <a:lnTo>
                  <a:pt x="5612" y="255"/>
                </a:lnTo>
                <a:lnTo>
                  <a:pt x="5612" y="272"/>
                </a:lnTo>
                <a:lnTo>
                  <a:pt x="5613" y="255"/>
                </a:lnTo>
                <a:lnTo>
                  <a:pt x="5614" y="221"/>
                </a:lnTo>
                <a:lnTo>
                  <a:pt x="5614" y="204"/>
                </a:lnTo>
                <a:lnTo>
                  <a:pt x="5615" y="204"/>
                </a:lnTo>
                <a:lnTo>
                  <a:pt x="5615" y="221"/>
                </a:lnTo>
                <a:lnTo>
                  <a:pt x="5616" y="221"/>
                </a:lnTo>
                <a:lnTo>
                  <a:pt x="5616" y="238"/>
                </a:lnTo>
                <a:lnTo>
                  <a:pt x="5617" y="255"/>
                </a:lnTo>
                <a:lnTo>
                  <a:pt x="5618" y="255"/>
                </a:lnTo>
                <a:lnTo>
                  <a:pt x="5618" y="238"/>
                </a:lnTo>
                <a:lnTo>
                  <a:pt x="5619" y="204"/>
                </a:lnTo>
                <a:lnTo>
                  <a:pt x="5619" y="204"/>
                </a:lnTo>
                <a:lnTo>
                  <a:pt x="5620" y="221"/>
                </a:lnTo>
                <a:lnTo>
                  <a:pt x="5620" y="221"/>
                </a:lnTo>
                <a:lnTo>
                  <a:pt x="5621" y="221"/>
                </a:lnTo>
                <a:lnTo>
                  <a:pt x="5622" y="187"/>
                </a:lnTo>
                <a:lnTo>
                  <a:pt x="5622" y="187"/>
                </a:lnTo>
                <a:lnTo>
                  <a:pt x="5623" y="221"/>
                </a:lnTo>
                <a:lnTo>
                  <a:pt x="5623" y="272"/>
                </a:lnTo>
                <a:lnTo>
                  <a:pt x="5624" y="255"/>
                </a:lnTo>
                <a:lnTo>
                  <a:pt x="5624" y="136"/>
                </a:lnTo>
                <a:lnTo>
                  <a:pt x="5625" y="68"/>
                </a:lnTo>
                <a:lnTo>
                  <a:pt x="5626" y="170"/>
                </a:lnTo>
                <a:lnTo>
                  <a:pt x="5626" y="204"/>
                </a:lnTo>
                <a:lnTo>
                  <a:pt x="5627" y="272"/>
                </a:lnTo>
                <a:lnTo>
                  <a:pt x="5627" y="323"/>
                </a:lnTo>
                <a:lnTo>
                  <a:pt x="5628" y="289"/>
                </a:lnTo>
                <a:lnTo>
                  <a:pt x="5628" y="221"/>
                </a:lnTo>
                <a:lnTo>
                  <a:pt x="5629" y="221"/>
                </a:lnTo>
                <a:lnTo>
                  <a:pt x="5629" y="255"/>
                </a:lnTo>
                <a:lnTo>
                  <a:pt x="5630" y="289"/>
                </a:lnTo>
                <a:lnTo>
                  <a:pt x="5631" y="323"/>
                </a:lnTo>
                <a:lnTo>
                  <a:pt x="5631" y="323"/>
                </a:lnTo>
                <a:lnTo>
                  <a:pt x="5632" y="340"/>
                </a:lnTo>
                <a:lnTo>
                  <a:pt x="5632" y="306"/>
                </a:lnTo>
                <a:lnTo>
                  <a:pt x="5633" y="289"/>
                </a:lnTo>
                <a:lnTo>
                  <a:pt x="5633" y="272"/>
                </a:lnTo>
                <a:lnTo>
                  <a:pt x="5634" y="255"/>
                </a:lnTo>
                <a:lnTo>
                  <a:pt x="5635" y="255"/>
                </a:lnTo>
                <a:lnTo>
                  <a:pt x="5635" y="204"/>
                </a:lnTo>
                <a:lnTo>
                  <a:pt x="5636" y="187"/>
                </a:lnTo>
                <a:lnTo>
                  <a:pt x="5637" y="170"/>
                </a:lnTo>
                <a:lnTo>
                  <a:pt x="5637" y="187"/>
                </a:lnTo>
                <a:lnTo>
                  <a:pt x="5638" y="204"/>
                </a:lnTo>
                <a:lnTo>
                  <a:pt x="5638" y="187"/>
                </a:lnTo>
                <a:lnTo>
                  <a:pt x="5639" y="187"/>
                </a:lnTo>
                <a:lnTo>
                  <a:pt x="5639" y="204"/>
                </a:lnTo>
                <a:lnTo>
                  <a:pt x="5640" y="238"/>
                </a:lnTo>
                <a:lnTo>
                  <a:pt x="5641" y="238"/>
                </a:lnTo>
                <a:lnTo>
                  <a:pt x="5641" y="238"/>
                </a:lnTo>
                <a:lnTo>
                  <a:pt x="5642" y="238"/>
                </a:lnTo>
                <a:lnTo>
                  <a:pt x="5642" y="238"/>
                </a:lnTo>
                <a:lnTo>
                  <a:pt x="5643" y="238"/>
                </a:lnTo>
                <a:lnTo>
                  <a:pt x="5643" y="255"/>
                </a:lnTo>
                <a:lnTo>
                  <a:pt x="5644" y="238"/>
                </a:lnTo>
                <a:lnTo>
                  <a:pt x="5645" y="238"/>
                </a:lnTo>
                <a:lnTo>
                  <a:pt x="5645" y="204"/>
                </a:lnTo>
                <a:lnTo>
                  <a:pt x="5646" y="204"/>
                </a:lnTo>
                <a:lnTo>
                  <a:pt x="5646" y="204"/>
                </a:lnTo>
                <a:lnTo>
                  <a:pt x="5647" y="255"/>
                </a:lnTo>
                <a:lnTo>
                  <a:pt x="5647" y="289"/>
                </a:lnTo>
                <a:lnTo>
                  <a:pt x="5648" y="187"/>
                </a:lnTo>
                <a:lnTo>
                  <a:pt x="5649" y="136"/>
                </a:lnTo>
                <a:lnTo>
                  <a:pt x="5649" y="221"/>
                </a:lnTo>
                <a:lnTo>
                  <a:pt x="5650" y="306"/>
                </a:lnTo>
                <a:lnTo>
                  <a:pt x="5650" y="306"/>
                </a:lnTo>
                <a:lnTo>
                  <a:pt x="5651" y="323"/>
                </a:lnTo>
                <a:lnTo>
                  <a:pt x="5651" y="323"/>
                </a:lnTo>
                <a:lnTo>
                  <a:pt x="5652" y="323"/>
                </a:lnTo>
                <a:lnTo>
                  <a:pt x="5653" y="255"/>
                </a:lnTo>
                <a:lnTo>
                  <a:pt x="5653" y="255"/>
                </a:lnTo>
                <a:lnTo>
                  <a:pt x="5654" y="289"/>
                </a:lnTo>
                <a:lnTo>
                  <a:pt x="5654" y="306"/>
                </a:lnTo>
                <a:lnTo>
                  <a:pt x="5655" y="289"/>
                </a:lnTo>
                <a:lnTo>
                  <a:pt x="5655" y="272"/>
                </a:lnTo>
                <a:lnTo>
                  <a:pt x="5656" y="221"/>
                </a:lnTo>
                <a:lnTo>
                  <a:pt x="5656" y="221"/>
                </a:lnTo>
                <a:lnTo>
                  <a:pt x="5657" y="221"/>
                </a:lnTo>
                <a:lnTo>
                  <a:pt x="5658" y="221"/>
                </a:lnTo>
                <a:lnTo>
                  <a:pt x="5658" y="238"/>
                </a:lnTo>
                <a:lnTo>
                  <a:pt x="5659" y="255"/>
                </a:lnTo>
                <a:lnTo>
                  <a:pt x="5659" y="255"/>
                </a:lnTo>
                <a:lnTo>
                  <a:pt x="5660" y="255"/>
                </a:lnTo>
                <a:lnTo>
                  <a:pt x="5660" y="255"/>
                </a:lnTo>
                <a:lnTo>
                  <a:pt x="5661" y="255"/>
                </a:lnTo>
                <a:lnTo>
                  <a:pt x="5662" y="238"/>
                </a:lnTo>
                <a:lnTo>
                  <a:pt x="5662" y="238"/>
                </a:lnTo>
                <a:lnTo>
                  <a:pt x="5663" y="255"/>
                </a:lnTo>
                <a:lnTo>
                  <a:pt x="5663" y="289"/>
                </a:lnTo>
                <a:lnTo>
                  <a:pt x="5664" y="289"/>
                </a:lnTo>
                <a:lnTo>
                  <a:pt x="5664" y="272"/>
                </a:lnTo>
                <a:lnTo>
                  <a:pt x="5665" y="255"/>
                </a:lnTo>
                <a:lnTo>
                  <a:pt x="5666" y="238"/>
                </a:lnTo>
                <a:lnTo>
                  <a:pt x="5666" y="238"/>
                </a:lnTo>
                <a:lnTo>
                  <a:pt x="5667" y="255"/>
                </a:lnTo>
                <a:lnTo>
                  <a:pt x="5668" y="255"/>
                </a:lnTo>
                <a:lnTo>
                  <a:pt x="5668" y="255"/>
                </a:lnTo>
                <a:lnTo>
                  <a:pt x="5669" y="289"/>
                </a:lnTo>
                <a:lnTo>
                  <a:pt x="5669" y="272"/>
                </a:lnTo>
                <a:lnTo>
                  <a:pt x="5670" y="221"/>
                </a:lnTo>
                <a:lnTo>
                  <a:pt x="5670" y="153"/>
                </a:lnTo>
                <a:lnTo>
                  <a:pt x="5671" y="136"/>
                </a:lnTo>
                <a:lnTo>
                  <a:pt x="5672" y="204"/>
                </a:lnTo>
                <a:lnTo>
                  <a:pt x="5672" y="221"/>
                </a:lnTo>
                <a:lnTo>
                  <a:pt x="5673" y="238"/>
                </a:lnTo>
                <a:lnTo>
                  <a:pt x="5673" y="289"/>
                </a:lnTo>
                <a:lnTo>
                  <a:pt x="5674" y="272"/>
                </a:lnTo>
                <a:lnTo>
                  <a:pt x="5674" y="238"/>
                </a:lnTo>
                <a:lnTo>
                  <a:pt x="5675" y="204"/>
                </a:lnTo>
                <a:lnTo>
                  <a:pt x="5676" y="221"/>
                </a:lnTo>
                <a:lnTo>
                  <a:pt x="5676" y="238"/>
                </a:lnTo>
                <a:lnTo>
                  <a:pt x="5677" y="289"/>
                </a:lnTo>
                <a:lnTo>
                  <a:pt x="5677" y="289"/>
                </a:lnTo>
                <a:lnTo>
                  <a:pt x="5678" y="306"/>
                </a:lnTo>
                <a:lnTo>
                  <a:pt x="5678" y="289"/>
                </a:lnTo>
                <a:lnTo>
                  <a:pt x="5679" y="272"/>
                </a:lnTo>
                <a:lnTo>
                  <a:pt x="5679" y="255"/>
                </a:lnTo>
                <a:lnTo>
                  <a:pt x="5680" y="255"/>
                </a:lnTo>
                <a:lnTo>
                  <a:pt x="5681" y="255"/>
                </a:lnTo>
                <a:lnTo>
                  <a:pt x="5681" y="238"/>
                </a:lnTo>
                <a:lnTo>
                  <a:pt x="5682" y="221"/>
                </a:lnTo>
                <a:lnTo>
                  <a:pt x="5682" y="221"/>
                </a:lnTo>
                <a:lnTo>
                  <a:pt x="5683" y="221"/>
                </a:lnTo>
                <a:lnTo>
                  <a:pt x="5683" y="221"/>
                </a:lnTo>
                <a:lnTo>
                  <a:pt x="5684" y="238"/>
                </a:lnTo>
                <a:lnTo>
                  <a:pt x="5685" y="221"/>
                </a:lnTo>
                <a:lnTo>
                  <a:pt x="5685" y="238"/>
                </a:lnTo>
                <a:lnTo>
                  <a:pt x="5686" y="238"/>
                </a:lnTo>
                <a:lnTo>
                  <a:pt x="5686" y="255"/>
                </a:lnTo>
                <a:lnTo>
                  <a:pt x="5687" y="272"/>
                </a:lnTo>
                <a:lnTo>
                  <a:pt x="5687" y="255"/>
                </a:lnTo>
                <a:lnTo>
                  <a:pt x="5688" y="255"/>
                </a:lnTo>
                <a:lnTo>
                  <a:pt x="5689" y="255"/>
                </a:lnTo>
                <a:lnTo>
                  <a:pt x="5689" y="255"/>
                </a:lnTo>
                <a:lnTo>
                  <a:pt x="5690" y="272"/>
                </a:lnTo>
                <a:lnTo>
                  <a:pt x="5690" y="238"/>
                </a:lnTo>
                <a:lnTo>
                  <a:pt x="5691" y="204"/>
                </a:lnTo>
                <a:lnTo>
                  <a:pt x="5691" y="204"/>
                </a:lnTo>
                <a:lnTo>
                  <a:pt x="5692" y="221"/>
                </a:lnTo>
                <a:lnTo>
                  <a:pt x="5693" y="204"/>
                </a:lnTo>
                <a:lnTo>
                  <a:pt x="5693" y="238"/>
                </a:lnTo>
                <a:lnTo>
                  <a:pt x="5694" y="221"/>
                </a:lnTo>
                <a:lnTo>
                  <a:pt x="5694" y="170"/>
                </a:lnTo>
                <a:lnTo>
                  <a:pt x="5695" y="204"/>
                </a:lnTo>
                <a:lnTo>
                  <a:pt x="5695" y="255"/>
                </a:lnTo>
                <a:lnTo>
                  <a:pt x="5696" y="323"/>
                </a:lnTo>
                <a:lnTo>
                  <a:pt x="5696" y="340"/>
                </a:lnTo>
                <a:lnTo>
                  <a:pt x="5697" y="289"/>
                </a:lnTo>
                <a:lnTo>
                  <a:pt x="5698" y="272"/>
                </a:lnTo>
                <a:lnTo>
                  <a:pt x="5698" y="255"/>
                </a:lnTo>
                <a:lnTo>
                  <a:pt x="5699" y="289"/>
                </a:lnTo>
                <a:lnTo>
                  <a:pt x="5699" y="289"/>
                </a:lnTo>
                <a:lnTo>
                  <a:pt x="5700" y="272"/>
                </a:lnTo>
                <a:lnTo>
                  <a:pt x="5701" y="255"/>
                </a:lnTo>
                <a:lnTo>
                  <a:pt x="5701" y="221"/>
                </a:lnTo>
                <a:lnTo>
                  <a:pt x="5702" y="221"/>
                </a:lnTo>
                <a:lnTo>
                  <a:pt x="5702" y="238"/>
                </a:lnTo>
                <a:lnTo>
                  <a:pt x="5703" y="255"/>
                </a:lnTo>
                <a:lnTo>
                  <a:pt x="5704" y="272"/>
                </a:lnTo>
                <a:lnTo>
                  <a:pt x="5704" y="255"/>
                </a:lnTo>
                <a:lnTo>
                  <a:pt x="5705" y="221"/>
                </a:lnTo>
                <a:lnTo>
                  <a:pt x="5705" y="221"/>
                </a:lnTo>
                <a:lnTo>
                  <a:pt x="5706" y="238"/>
                </a:lnTo>
                <a:lnTo>
                  <a:pt x="5706" y="272"/>
                </a:lnTo>
                <a:lnTo>
                  <a:pt x="5707" y="255"/>
                </a:lnTo>
                <a:lnTo>
                  <a:pt x="5708" y="238"/>
                </a:lnTo>
                <a:lnTo>
                  <a:pt x="5708" y="221"/>
                </a:lnTo>
                <a:lnTo>
                  <a:pt x="5709" y="238"/>
                </a:lnTo>
                <a:lnTo>
                  <a:pt x="5709" y="255"/>
                </a:lnTo>
                <a:lnTo>
                  <a:pt x="5710" y="238"/>
                </a:lnTo>
                <a:lnTo>
                  <a:pt x="5710" y="238"/>
                </a:lnTo>
                <a:lnTo>
                  <a:pt x="5711" y="221"/>
                </a:lnTo>
                <a:lnTo>
                  <a:pt x="5712" y="221"/>
                </a:lnTo>
                <a:lnTo>
                  <a:pt x="5712" y="221"/>
                </a:lnTo>
                <a:lnTo>
                  <a:pt x="5713" y="187"/>
                </a:lnTo>
                <a:lnTo>
                  <a:pt x="5713" y="170"/>
                </a:lnTo>
                <a:lnTo>
                  <a:pt x="5714" y="187"/>
                </a:lnTo>
                <a:lnTo>
                  <a:pt x="5714" y="221"/>
                </a:lnTo>
                <a:lnTo>
                  <a:pt x="5715" y="221"/>
                </a:lnTo>
                <a:lnTo>
                  <a:pt x="5716" y="187"/>
                </a:lnTo>
                <a:lnTo>
                  <a:pt x="5716" y="51"/>
                </a:lnTo>
                <a:lnTo>
                  <a:pt x="5717" y="68"/>
                </a:lnTo>
                <a:lnTo>
                  <a:pt x="5717" y="153"/>
                </a:lnTo>
                <a:lnTo>
                  <a:pt x="5718" y="238"/>
                </a:lnTo>
                <a:lnTo>
                  <a:pt x="5718" y="255"/>
                </a:lnTo>
                <a:lnTo>
                  <a:pt x="5719" y="289"/>
                </a:lnTo>
                <a:lnTo>
                  <a:pt x="5719" y="306"/>
                </a:lnTo>
                <a:lnTo>
                  <a:pt x="5720" y="255"/>
                </a:lnTo>
                <a:lnTo>
                  <a:pt x="5721" y="289"/>
                </a:lnTo>
                <a:lnTo>
                  <a:pt x="5721" y="323"/>
                </a:lnTo>
                <a:lnTo>
                  <a:pt x="5722" y="358"/>
                </a:lnTo>
                <a:lnTo>
                  <a:pt x="5722" y="340"/>
                </a:lnTo>
                <a:lnTo>
                  <a:pt x="5723" y="289"/>
                </a:lnTo>
                <a:lnTo>
                  <a:pt x="5723" y="238"/>
                </a:lnTo>
                <a:lnTo>
                  <a:pt x="5724" y="238"/>
                </a:lnTo>
                <a:lnTo>
                  <a:pt x="5725" y="255"/>
                </a:lnTo>
                <a:lnTo>
                  <a:pt x="5725" y="272"/>
                </a:lnTo>
                <a:lnTo>
                  <a:pt x="5726" y="255"/>
                </a:lnTo>
                <a:lnTo>
                  <a:pt x="5726" y="238"/>
                </a:lnTo>
                <a:lnTo>
                  <a:pt x="5727" y="204"/>
                </a:lnTo>
                <a:lnTo>
                  <a:pt x="5727" y="170"/>
                </a:lnTo>
                <a:lnTo>
                  <a:pt x="5728" y="187"/>
                </a:lnTo>
                <a:lnTo>
                  <a:pt x="5729" y="204"/>
                </a:lnTo>
                <a:lnTo>
                  <a:pt x="5729" y="204"/>
                </a:lnTo>
                <a:lnTo>
                  <a:pt x="5730" y="187"/>
                </a:lnTo>
                <a:lnTo>
                  <a:pt x="5730" y="204"/>
                </a:lnTo>
                <a:lnTo>
                  <a:pt x="5731" y="204"/>
                </a:lnTo>
                <a:lnTo>
                  <a:pt x="5731" y="238"/>
                </a:lnTo>
                <a:lnTo>
                  <a:pt x="5732" y="221"/>
                </a:lnTo>
                <a:lnTo>
                  <a:pt x="5733" y="238"/>
                </a:lnTo>
                <a:lnTo>
                  <a:pt x="5733" y="221"/>
                </a:lnTo>
                <a:lnTo>
                  <a:pt x="5734" y="238"/>
                </a:lnTo>
                <a:lnTo>
                  <a:pt x="5735" y="238"/>
                </a:lnTo>
                <a:lnTo>
                  <a:pt x="5735" y="238"/>
                </a:lnTo>
                <a:lnTo>
                  <a:pt x="5736" y="238"/>
                </a:lnTo>
                <a:lnTo>
                  <a:pt x="5736" y="221"/>
                </a:lnTo>
                <a:lnTo>
                  <a:pt x="5737" y="221"/>
                </a:lnTo>
                <a:lnTo>
                  <a:pt x="5737" y="204"/>
                </a:lnTo>
                <a:lnTo>
                  <a:pt x="5738" y="204"/>
                </a:lnTo>
                <a:lnTo>
                  <a:pt x="5739" y="170"/>
                </a:lnTo>
                <a:lnTo>
                  <a:pt x="5739" y="204"/>
                </a:lnTo>
                <a:lnTo>
                  <a:pt x="5740" y="255"/>
                </a:lnTo>
                <a:lnTo>
                  <a:pt x="5740" y="255"/>
                </a:lnTo>
                <a:lnTo>
                  <a:pt x="5741" y="255"/>
                </a:lnTo>
                <a:lnTo>
                  <a:pt x="5741" y="306"/>
                </a:lnTo>
                <a:lnTo>
                  <a:pt x="5742" y="306"/>
                </a:lnTo>
                <a:lnTo>
                  <a:pt x="5743" y="306"/>
                </a:lnTo>
                <a:lnTo>
                  <a:pt x="5743" y="306"/>
                </a:lnTo>
                <a:lnTo>
                  <a:pt x="5744" y="289"/>
                </a:lnTo>
                <a:lnTo>
                  <a:pt x="5744" y="306"/>
                </a:lnTo>
                <a:lnTo>
                  <a:pt x="5745" y="340"/>
                </a:lnTo>
                <a:lnTo>
                  <a:pt x="5745" y="358"/>
                </a:lnTo>
                <a:lnTo>
                  <a:pt x="5746" y="306"/>
                </a:lnTo>
                <a:lnTo>
                  <a:pt x="5746" y="238"/>
                </a:lnTo>
                <a:lnTo>
                  <a:pt x="5747" y="187"/>
                </a:lnTo>
                <a:lnTo>
                  <a:pt x="5748" y="187"/>
                </a:lnTo>
                <a:lnTo>
                  <a:pt x="5748" y="221"/>
                </a:lnTo>
                <a:lnTo>
                  <a:pt x="5749" y="238"/>
                </a:lnTo>
                <a:lnTo>
                  <a:pt x="5749" y="238"/>
                </a:lnTo>
                <a:lnTo>
                  <a:pt x="5750" y="238"/>
                </a:lnTo>
                <a:lnTo>
                  <a:pt x="5750" y="255"/>
                </a:lnTo>
                <a:lnTo>
                  <a:pt x="5751" y="272"/>
                </a:lnTo>
                <a:lnTo>
                  <a:pt x="5752" y="255"/>
                </a:lnTo>
                <a:lnTo>
                  <a:pt x="5752" y="255"/>
                </a:lnTo>
                <a:lnTo>
                  <a:pt x="5753" y="221"/>
                </a:lnTo>
                <a:lnTo>
                  <a:pt x="5753" y="221"/>
                </a:lnTo>
                <a:lnTo>
                  <a:pt x="5754" y="238"/>
                </a:lnTo>
                <a:lnTo>
                  <a:pt x="5754" y="255"/>
                </a:lnTo>
                <a:lnTo>
                  <a:pt x="5755" y="272"/>
                </a:lnTo>
                <a:lnTo>
                  <a:pt x="5756" y="255"/>
                </a:lnTo>
                <a:lnTo>
                  <a:pt x="5756" y="238"/>
                </a:lnTo>
                <a:lnTo>
                  <a:pt x="5757" y="221"/>
                </a:lnTo>
                <a:lnTo>
                  <a:pt x="5757" y="221"/>
                </a:lnTo>
                <a:lnTo>
                  <a:pt x="5758" y="221"/>
                </a:lnTo>
                <a:lnTo>
                  <a:pt x="5758" y="221"/>
                </a:lnTo>
                <a:lnTo>
                  <a:pt x="5759" y="221"/>
                </a:lnTo>
                <a:lnTo>
                  <a:pt x="5760" y="187"/>
                </a:lnTo>
                <a:lnTo>
                  <a:pt x="5760" y="221"/>
                </a:lnTo>
                <a:lnTo>
                  <a:pt x="5761" y="289"/>
                </a:lnTo>
                <a:lnTo>
                  <a:pt x="5761" y="289"/>
                </a:lnTo>
                <a:lnTo>
                  <a:pt x="5762" y="204"/>
                </a:lnTo>
                <a:lnTo>
                  <a:pt x="5762" y="119"/>
                </a:lnTo>
                <a:lnTo>
                  <a:pt x="5763" y="153"/>
                </a:lnTo>
                <a:lnTo>
                  <a:pt x="5763" y="204"/>
                </a:lnTo>
                <a:lnTo>
                  <a:pt x="5764" y="289"/>
                </a:lnTo>
                <a:lnTo>
                  <a:pt x="5765" y="340"/>
                </a:lnTo>
                <a:lnTo>
                  <a:pt x="5765" y="306"/>
                </a:lnTo>
                <a:lnTo>
                  <a:pt x="5766" y="204"/>
                </a:lnTo>
                <a:lnTo>
                  <a:pt x="5766" y="187"/>
                </a:lnTo>
                <a:lnTo>
                  <a:pt x="5767" y="238"/>
                </a:lnTo>
                <a:lnTo>
                  <a:pt x="5768" y="306"/>
                </a:lnTo>
                <a:lnTo>
                  <a:pt x="5768" y="323"/>
                </a:lnTo>
                <a:lnTo>
                  <a:pt x="5769" y="306"/>
                </a:lnTo>
                <a:lnTo>
                  <a:pt x="5769" y="255"/>
                </a:lnTo>
                <a:lnTo>
                  <a:pt x="5770" y="255"/>
                </a:lnTo>
                <a:lnTo>
                  <a:pt x="5771" y="255"/>
                </a:lnTo>
                <a:lnTo>
                  <a:pt x="5771" y="255"/>
                </a:lnTo>
                <a:lnTo>
                  <a:pt x="5772" y="204"/>
                </a:lnTo>
                <a:lnTo>
                  <a:pt x="5772" y="187"/>
                </a:lnTo>
                <a:lnTo>
                  <a:pt x="5773" y="187"/>
                </a:lnTo>
                <a:lnTo>
                  <a:pt x="5773" y="187"/>
                </a:lnTo>
                <a:lnTo>
                  <a:pt x="5774" y="221"/>
                </a:lnTo>
                <a:lnTo>
                  <a:pt x="5775" y="204"/>
                </a:lnTo>
                <a:lnTo>
                  <a:pt x="5775" y="204"/>
                </a:lnTo>
                <a:lnTo>
                  <a:pt x="5776" y="221"/>
                </a:lnTo>
                <a:lnTo>
                  <a:pt x="5776" y="204"/>
                </a:lnTo>
                <a:lnTo>
                  <a:pt x="5777" y="221"/>
                </a:lnTo>
                <a:lnTo>
                  <a:pt x="5777" y="221"/>
                </a:lnTo>
                <a:lnTo>
                  <a:pt x="5778" y="255"/>
                </a:lnTo>
                <a:lnTo>
                  <a:pt x="5779" y="255"/>
                </a:lnTo>
                <a:lnTo>
                  <a:pt x="5779" y="238"/>
                </a:lnTo>
                <a:lnTo>
                  <a:pt x="5780" y="238"/>
                </a:lnTo>
                <a:lnTo>
                  <a:pt x="5780" y="238"/>
                </a:lnTo>
                <a:lnTo>
                  <a:pt x="5781" y="238"/>
                </a:lnTo>
                <a:lnTo>
                  <a:pt x="5781" y="238"/>
                </a:lnTo>
                <a:lnTo>
                  <a:pt x="5782" y="255"/>
                </a:lnTo>
                <a:lnTo>
                  <a:pt x="5783" y="221"/>
                </a:lnTo>
                <a:lnTo>
                  <a:pt x="5783" y="187"/>
                </a:lnTo>
                <a:lnTo>
                  <a:pt x="5784" y="187"/>
                </a:lnTo>
                <a:lnTo>
                  <a:pt x="5784" y="187"/>
                </a:lnTo>
                <a:lnTo>
                  <a:pt x="5785" y="238"/>
                </a:lnTo>
                <a:lnTo>
                  <a:pt x="5785" y="289"/>
                </a:lnTo>
                <a:lnTo>
                  <a:pt x="5786" y="221"/>
                </a:lnTo>
                <a:lnTo>
                  <a:pt x="5786" y="238"/>
                </a:lnTo>
                <a:lnTo>
                  <a:pt x="5787" y="255"/>
                </a:lnTo>
                <a:lnTo>
                  <a:pt x="5788" y="238"/>
                </a:lnTo>
                <a:lnTo>
                  <a:pt x="5788" y="306"/>
                </a:lnTo>
                <a:lnTo>
                  <a:pt x="5789" y="323"/>
                </a:lnTo>
                <a:lnTo>
                  <a:pt x="5789" y="306"/>
                </a:lnTo>
                <a:lnTo>
                  <a:pt x="5790" y="340"/>
                </a:lnTo>
                <a:lnTo>
                  <a:pt x="5790" y="323"/>
                </a:lnTo>
                <a:lnTo>
                  <a:pt x="5791" y="306"/>
                </a:lnTo>
                <a:lnTo>
                  <a:pt x="5792" y="255"/>
                </a:lnTo>
                <a:lnTo>
                  <a:pt x="5792" y="238"/>
                </a:lnTo>
                <a:lnTo>
                  <a:pt x="5793" y="221"/>
                </a:lnTo>
                <a:lnTo>
                  <a:pt x="5793" y="221"/>
                </a:lnTo>
                <a:lnTo>
                  <a:pt x="5794" y="221"/>
                </a:lnTo>
                <a:lnTo>
                  <a:pt x="5794" y="238"/>
                </a:lnTo>
                <a:lnTo>
                  <a:pt x="5795" y="238"/>
                </a:lnTo>
                <a:lnTo>
                  <a:pt x="5796" y="238"/>
                </a:lnTo>
                <a:lnTo>
                  <a:pt x="5796" y="272"/>
                </a:lnTo>
                <a:lnTo>
                  <a:pt x="5797" y="272"/>
                </a:lnTo>
                <a:lnTo>
                  <a:pt x="5797" y="255"/>
                </a:lnTo>
                <a:lnTo>
                  <a:pt x="5798" y="238"/>
                </a:lnTo>
                <a:lnTo>
                  <a:pt x="5798" y="221"/>
                </a:lnTo>
                <a:lnTo>
                  <a:pt x="5799" y="221"/>
                </a:lnTo>
                <a:lnTo>
                  <a:pt x="5800" y="255"/>
                </a:lnTo>
                <a:lnTo>
                  <a:pt x="5800" y="272"/>
                </a:lnTo>
                <a:lnTo>
                  <a:pt x="5801" y="272"/>
                </a:lnTo>
                <a:lnTo>
                  <a:pt x="5802" y="289"/>
                </a:lnTo>
                <a:lnTo>
                  <a:pt x="5802" y="255"/>
                </a:lnTo>
                <a:lnTo>
                  <a:pt x="5803" y="238"/>
                </a:lnTo>
                <a:lnTo>
                  <a:pt x="5803" y="221"/>
                </a:lnTo>
                <a:lnTo>
                  <a:pt x="5804" y="238"/>
                </a:lnTo>
                <a:lnTo>
                  <a:pt x="5804" y="238"/>
                </a:lnTo>
                <a:lnTo>
                  <a:pt x="5805" y="238"/>
                </a:lnTo>
                <a:lnTo>
                  <a:pt x="5806" y="238"/>
                </a:lnTo>
                <a:lnTo>
                  <a:pt x="5806" y="255"/>
                </a:lnTo>
                <a:lnTo>
                  <a:pt x="5807" y="289"/>
                </a:lnTo>
                <a:lnTo>
                  <a:pt x="5807" y="255"/>
                </a:lnTo>
                <a:lnTo>
                  <a:pt x="5808" y="153"/>
                </a:lnTo>
                <a:lnTo>
                  <a:pt x="5808" y="119"/>
                </a:lnTo>
                <a:lnTo>
                  <a:pt x="5809" y="204"/>
                </a:lnTo>
                <a:lnTo>
                  <a:pt x="5809" y="221"/>
                </a:lnTo>
                <a:lnTo>
                  <a:pt x="5810" y="255"/>
                </a:lnTo>
                <a:lnTo>
                  <a:pt x="5811" y="289"/>
                </a:lnTo>
                <a:lnTo>
                  <a:pt x="5811" y="306"/>
                </a:lnTo>
                <a:lnTo>
                  <a:pt x="5812" y="272"/>
                </a:lnTo>
                <a:lnTo>
                  <a:pt x="5812" y="221"/>
                </a:lnTo>
                <a:lnTo>
                  <a:pt x="5813" y="221"/>
                </a:lnTo>
                <a:lnTo>
                  <a:pt x="5813" y="238"/>
                </a:lnTo>
                <a:lnTo>
                  <a:pt x="5814" y="306"/>
                </a:lnTo>
                <a:lnTo>
                  <a:pt x="5815" y="323"/>
                </a:lnTo>
                <a:lnTo>
                  <a:pt x="5815" y="289"/>
                </a:lnTo>
                <a:lnTo>
                  <a:pt x="5816" y="238"/>
                </a:lnTo>
                <a:lnTo>
                  <a:pt x="5816" y="238"/>
                </a:lnTo>
                <a:lnTo>
                  <a:pt x="5817" y="255"/>
                </a:lnTo>
                <a:lnTo>
                  <a:pt x="5817" y="255"/>
                </a:lnTo>
                <a:lnTo>
                  <a:pt x="5818" y="238"/>
                </a:lnTo>
                <a:lnTo>
                  <a:pt x="5819" y="204"/>
                </a:lnTo>
                <a:lnTo>
                  <a:pt x="5819" y="204"/>
                </a:lnTo>
                <a:lnTo>
                  <a:pt x="5820" y="187"/>
                </a:lnTo>
                <a:lnTo>
                  <a:pt x="5820" y="204"/>
                </a:lnTo>
                <a:lnTo>
                  <a:pt x="5821" y="204"/>
                </a:lnTo>
                <a:lnTo>
                  <a:pt x="5821" y="221"/>
                </a:lnTo>
                <a:lnTo>
                  <a:pt x="5822" y="221"/>
                </a:lnTo>
                <a:lnTo>
                  <a:pt x="5823" y="221"/>
                </a:lnTo>
                <a:lnTo>
                  <a:pt x="5823" y="238"/>
                </a:lnTo>
                <a:lnTo>
                  <a:pt x="5824" y="238"/>
                </a:lnTo>
                <a:lnTo>
                  <a:pt x="5824" y="238"/>
                </a:lnTo>
                <a:lnTo>
                  <a:pt x="5825" y="238"/>
                </a:lnTo>
                <a:lnTo>
                  <a:pt x="5825" y="238"/>
                </a:lnTo>
                <a:lnTo>
                  <a:pt x="5826" y="255"/>
                </a:lnTo>
                <a:lnTo>
                  <a:pt x="5826" y="255"/>
                </a:lnTo>
                <a:lnTo>
                  <a:pt x="5827" y="255"/>
                </a:lnTo>
                <a:lnTo>
                  <a:pt x="5828" y="255"/>
                </a:lnTo>
                <a:lnTo>
                  <a:pt x="5828" y="221"/>
                </a:lnTo>
                <a:lnTo>
                  <a:pt x="5829" y="187"/>
                </a:lnTo>
                <a:lnTo>
                  <a:pt x="5829" y="187"/>
                </a:lnTo>
                <a:lnTo>
                  <a:pt x="5830" y="187"/>
                </a:lnTo>
                <a:lnTo>
                  <a:pt x="5830" y="289"/>
                </a:lnTo>
                <a:lnTo>
                  <a:pt x="5831" y="272"/>
                </a:lnTo>
                <a:lnTo>
                  <a:pt x="5832" y="204"/>
                </a:lnTo>
                <a:lnTo>
                  <a:pt x="5832" y="221"/>
                </a:lnTo>
                <a:lnTo>
                  <a:pt x="5833" y="204"/>
                </a:lnTo>
                <a:lnTo>
                  <a:pt x="5834" y="255"/>
                </a:lnTo>
                <a:lnTo>
                  <a:pt x="5834" y="306"/>
                </a:lnTo>
                <a:lnTo>
                  <a:pt x="5835" y="323"/>
                </a:lnTo>
                <a:lnTo>
                  <a:pt x="5835" y="289"/>
                </a:lnTo>
                <a:lnTo>
                  <a:pt x="5836" y="323"/>
                </a:lnTo>
                <a:lnTo>
                  <a:pt x="5836" y="358"/>
                </a:lnTo>
                <a:lnTo>
                  <a:pt x="5837" y="340"/>
                </a:lnTo>
                <a:lnTo>
                  <a:pt x="5838" y="255"/>
                </a:lnTo>
                <a:lnTo>
                  <a:pt x="5838" y="204"/>
                </a:lnTo>
                <a:lnTo>
                  <a:pt x="5839" y="187"/>
                </a:lnTo>
                <a:lnTo>
                  <a:pt x="5839" y="204"/>
                </a:lnTo>
                <a:lnTo>
                  <a:pt x="5840" y="221"/>
                </a:lnTo>
                <a:lnTo>
                  <a:pt x="5840" y="255"/>
                </a:lnTo>
                <a:lnTo>
                  <a:pt x="5841" y="272"/>
                </a:lnTo>
                <a:lnTo>
                  <a:pt x="5842" y="272"/>
                </a:lnTo>
                <a:lnTo>
                  <a:pt x="5842" y="255"/>
                </a:lnTo>
                <a:lnTo>
                  <a:pt x="5843" y="221"/>
                </a:lnTo>
                <a:lnTo>
                  <a:pt x="5843" y="204"/>
                </a:lnTo>
                <a:lnTo>
                  <a:pt x="5844" y="221"/>
                </a:lnTo>
                <a:lnTo>
                  <a:pt x="5844" y="221"/>
                </a:lnTo>
                <a:lnTo>
                  <a:pt x="5845" y="255"/>
                </a:lnTo>
                <a:lnTo>
                  <a:pt x="5846" y="238"/>
                </a:lnTo>
                <a:lnTo>
                  <a:pt x="5846" y="221"/>
                </a:lnTo>
                <a:lnTo>
                  <a:pt x="5847" y="238"/>
                </a:lnTo>
                <a:lnTo>
                  <a:pt x="5847" y="221"/>
                </a:lnTo>
                <a:lnTo>
                  <a:pt x="5848" y="221"/>
                </a:lnTo>
                <a:lnTo>
                  <a:pt x="5848" y="221"/>
                </a:lnTo>
                <a:lnTo>
                  <a:pt x="5849" y="221"/>
                </a:lnTo>
                <a:lnTo>
                  <a:pt x="5850" y="221"/>
                </a:lnTo>
                <a:lnTo>
                  <a:pt x="5850" y="204"/>
                </a:lnTo>
                <a:lnTo>
                  <a:pt x="5851" y="170"/>
                </a:lnTo>
                <a:lnTo>
                  <a:pt x="5851" y="170"/>
                </a:lnTo>
                <a:lnTo>
                  <a:pt x="5852" y="187"/>
                </a:lnTo>
                <a:lnTo>
                  <a:pt x="5852" y="221"/>
                </a:lnTo>
                <a:lnTo>
                  <a:pt x="5853" y="289"/>
                </a:lnTo>
                <a:lnTo>
                  <a:pt x="5853" y="153"/>
                </a:lnTo>
                <a:lnTo>
                  <a:pt x="5854" y="68"/>
                </a:lnTo>
                <a:lnTo>
                  <a:pt x="5855" y="204"/>
                </a:lnTo>
                <a:lnTo>
                  <a:pt x="5855" y="238"/>
                </a:lnTo>
                <a:lnTo>
                  <a:pt x="5856" y="289"/>
                </a:lnTo>
                <a:lnTo>
                  <a:pt x="5856" y="306"/>
                </a:lnTo>
                <a:lnTo>
                  <a:pt x="5857" y="306"/>
                </a:lnTo>
                <a:lnTo>
                  <a:pt x="5857" y="238"/>
                </a:lnTo>
                <a:lnTo>
                  <a:pt x="5858" y="221"/>
                </a:lnTo>
                <a:lnTo>
                  <a:pt x="5859" y="289"/>
                </a:lnTo>
                <a:lnTo>
                  <a:pt x="5859" y="306"/>
                </a:lnTo>
                <a:lnTo>
                  <a:pt x="5860" y="306"/>
                </a:lnTo>
                <a:lnTo>
                  <a:pt x="5860" y="255"/>
                </a:lnTo>
                <a:lnTo>
                  <a:pt x="5861" y="221"/>
                </a:lnTo>
                <a:lnTo>
                  <a:pt x="5861" y="221"/>
                </a:lnTo>
                <a:lnTo>
                  <a:pt x="5862" y="255"/>
                </a:lnTo>
                <a:lnTo>
                  <a:pt x="5863" y="272"/>
                </a:lnTo>
                <a:lnTo>
                  <a:pt x="5863" y="272"/>
                </a:lnTo>
                <a:lnTo>
                  <a:pt x="5864" y="238"/>
                </a:lnTo>
                <a:lnTo>
                  <a:pt x="5864" y="221"/>
                </a:lnTo>
                <a:lnTo>
                  <a:pt x="5865" y="204"/>
                </a:lnTo>
                <a:lnTo>
                  <a:pt x="5865" y="221"/>
                </a:lnTo>
                <a:lnTo>
                  <a:pt x="5866" y="221"/>
                </a:lnTo>
                <a:lnTo>
                  <a:pt x="5867" y="221"/>
                </a:lnTo>
                <a:lnTo>
                  <a:pt x="5867" y="221"/>
                </a:lnTo>
                <a:lnTo>
                  <a:pt x="5868" y="221"/>
                </a:lnTo>
                <a:lnTo>
                  <a:pt x="5869" y="221"/>
                </a:lnTo>
                <a:lnTo>
                  <a:pt x="5869" y="221"/>
                </a:lnTo>
                <a:lnTo>
                  <a:pt x="5870" y="238"/>
                </a:lnTo>
                <a:lnTo>
                  <a:pt x="5870" y="221"/>
                </a:lnTo>
                <a:lnTo>
                  <a:pt x="5871" y="221"/>
                </a:lnTo>
                <a:lnTo>
                  <a:pt x="5871" y="221"/>
                </a:lnTo>
                <a:lnTo>
                  <a:pt x="5872" y="221"/>
                </a:lnTo>
                <a:lnTo>
                  <a:pt x="5873" y="221"/>
                </a:lnTo>
                <a:lnTo>
                  <a:pt x="5873" y="238"/>
                </a:lnTo>
                <a:lnTo>
                  <a:pt x="5874" y="221"/>
                </a:lnTo>
                <a:lnTo>
                  <a:pt x="5874" y="187"/>
                </a:lnTo>
                <a:lnTo>
                  <a:pt x="5875" y="187"/>
                </a:lnTo>
                <a:lnTo>
                  <a:pt x="5875" y="187"/>
                </a:lnTo>
                <a:lnTo>
                  <a:pt x="5876" y="187"/>
                </a:lnTo>
                <a:lnTo>
                  <a:pt x="5876" y="255"/>
                </a:lnTo>
                <a:lnTo>
                  <a:pt x="5877" y="221"/>
                </a:lnTo>
                <a:lnTo>
                  <a:pt x="5878" y="221"/>
                </a:lnTo>
                <a:lnTo>
                  <a:pt x="5878" y="255"/>
                </a:lnTo>
                <a:lnTo>
                  <a:pt x="5879" y="323"/>
                </a:lnTo>
                <a:lnTo>
                  <a:pt x="5879" y="340"/>
                </a:lnTo>
                <a:lnTo>
                  <a:pt x="5880" y="306"/>
                </a:lnTo>
                <a:lnTo>
                  <a:pt x="5880" y="306"/>
                </a:lnTo>
                <a:lnTo>
                  <a:pt x="5881" y="289"/>
                </a:lnTo>
                <a:lnTo>
                  <a:pt x="5882" y="289"/>
                </a:lnTo>
                <a:lnTo>
                  <a:pt x="5882" y="323"/>
                </a:lnTo>
                <a:lnTo>
                  <a:pt x="5883" y="340"/>
                </a:lnTo>
                <a:lnTo>
                  <a:pt x="5883" y="323"/>
                </a:lnTo>
                <a:lnTo>
                  <a:pt x="5884" y="255"/>
                </a:lnTo>
                <a:lnTo>
                  <a:pt x="5884" y="187"/>
                </a:lnTo>
                <a:lnTo>
                  <a:pt x="5885" y="187"/>
                </a:lnTo>
                <a:lnTo>
                  <a:pt x="5886" y="170"/>
                </a:lnTo>
                <a:lnTo>
                  <a:pt x="5886" y="204"/>
                </a:lnTo>
                <a:lnTo>
                  <a:pt x="5887" y="221"/>
                </a:lnTo>
                <a:lnTo>
                  <a:pt x="5887" y="221"/>
                </a:lnTo>
                <a:lnTo>
                  <a:pt x="5888" y="238"/>
                </a:lnTo>
                <a:lnTo>
                  <a:pt x="5888" y="255"/>
                </a:lnTo>
                <a:lnTo>
                  <a:pt x="5889" y="255"/>
                </a:lnTo>
                <a:lnTo>
                  <a:pt x="5890" y="238"/>
                </a:lnTo>
                <a:lnTo>
                  <a:pt x="5890" y="238"/>
                </a:lnTo>
                <a:lnTo>
                  <a:pt x="5891" y="221"/>
                </a:lnTo>
                <a:lnTo>
                  <a:pt x="5891" y="221"/>
                </a:lnTo>
                <a:lnTo>
                  <a:pt x="5892" y="238"/>
                </a:lnTo>
                <a:lnTo>
                  <a:pt x="5892" y="238"/>
                </a:lnTo>
                <a:lnTo>
                  <a:pt x="5893" y="272"/>
                </a:lnTo>
                <a:lnTo>
                  <a:pt x="5893" y="255"/>
                </a:lnTo>
                <a:lnTo>
                  <a:pt x="5894" y="238"/>
                </a:lnTo>
                <a:lnTo>
                  <a:pt x="5895" y="221"/>
                </a:lnTo>
                <a:lnTo>
                  <a:pt x="5895" y="221"/>
                </a:lnTo>
                <a:lnTo>
                  <a:pt x="5896" y="238"/>
                </a:lnTo>
                <a:lnTo>
                  <a:pt x="5896" y="238"/>
                </a:lnTo>
                <a:lnTo>
                  <a:pt x="5897" y="221"/>
                </a:lnTo>
                <a:lnTo>
                  <a:pt x="5897" y="221"/>
                </a:lnTo>
                <a:lnTo>
                  <a:pt x="5898" y="255"/>
                </a:lnTo>
                <a:lnTo>
                  <a:pt x="5899" y="221"/>
                </a:lnTo>
                <a:lnTo>
                  <a:pt x="5899" y="187"/>
                </a:lnTo>
                <a:lnTo>
                  <a:pt x="5900" y="153"/>
                </a:lnTo>
                <a:lnTo>
                  <a:pt x="5901" y="170"/>
                </a:lnTo>
                <a:lnTo>
                  <a:pt x="5901" y="221"/>
                </a:lnTo>
                <a:lnTo>
                  <a:pt x="5902" y="306"/>
                </a:lnTo>
                <a:lnTo>
                  <a:pt x="5902" y="358"/>
                </a:lnTo>
                <a:lnTo>
                  <a:pt x="5903" y="272"/>
                </a:lnTo>
                <a:lnTo>
                  <a:pt x="5903" y="204"/>
                </a:lnTo>
                <a:lnTo>
                  <a:pt x="5904" y="204"/>
                </a:lnTo>
                <a:lnTo>
                  <a:pt x="5905" y="255"/>
                </a:lnTo>
                <a:lnTo>
                  <a:pt x="5905" y="306"/>
                </a:lnTo>
                <a:lnTo>
                  <a:pt x="5906" y="340"/>
                </a:lnTo>
                <a:lnTo>
                  <a:pt x="5906" y="306"/>
                </a:lnTo>
                <a:lnTo>
                  <a:pt x="5907" y="272"/>
                </a:lnTo>
                <a:lnTo>
                  <a:pt x="5907" y="255"/>
                </a:lnTo>
                <a:lnTo>
                  <a:pt x="5908" y="238"/>
                </a:lnTo>
                <a:lnTo>
                  <a:pt x="5909" y="221"/>
                </a:lnTo>
                <a:lnTo>
                  <a:pt x="5909" y="238"/>
                </a:lnTo>
                <a:lnTo>
                  <a:pt x="5910" y="204"/>
                </a:lnTo>
                <a:lnTo>
                  <a:pt x="5910" y="221"/>
                </a:lnTo>
                <a:lnTo>
                  <a:pt x="5911" y="204"/>
                </a:lnTo>
                <a:lnTo>
                  <a:pt x="5911" y="204"/>
                </a:lnTo>
                <a:lnTo>
                  <a:pt x="5912" y="187"/>
                </a:lnTo>
                <a:lnTo>
                  <a:pt x="5913" y="204"/>
                </a:lnTo>
                <a:lnTo>
                  <a:pt x="5913" y="221"/>
                </a:lnTo>
                <a:lnTo>
                  <a:pt x="5914" y="221"/>
                </a:lnTo>
                <a:lnTo>
                  <a:pt x="5914" y="221"/>
                </a:lnTo>
                <a:lnTo>
                  <a:pt x="5915" y="238"/>
                </a:lnTo>
                <a:lnTo>
                  <a:pt x="5915" y="238"/>
                </a:lnTo>
                <a:lnTo>
                  <a:pt x="5916" y="255"/>
                </a:lnTo>
                <a:lnTo>
                  <a:pt x="5916" y="255"/>
                </a:lnTo>
                <a:lnTo>
                  <a:pt x="5917" y="238"/>
                </a:lnTo>
                <a:lnTo>
                  <a:pt x="5918" y="238"/>
                </a:lnTo>
                <a:lnTo>
                  <a:pt x="5918" y="255"/>
                </a:lnTo>
                <a:lnTo>
                  <a:pt x="5919" y="272"/>
                </a:lnTo>
                <a:lnTo>
                  <a:pt x="5919" y="289"/>
                </a:lnTo>
                <a:lnTo>
                  <a:pt x="5920" y="255"/>
                </a:lnTo>
                <a:lnTo>
                  <a:pt x="5920" y="272"/>
                </a:lnTo>
                <a:lnTo>
                  <a:pt x="5921" y="272"/>
                </a:lnTo>
                <a:lnTo>
                  <a:pt x="5922" y="170"/>
                </a:lnTo>
                <a:lnTo>
                  <a:pt x="5922" y="153"/>
                </a:lnTo>
                <a:lnTo>
                  <a:pt x="5923" y="289"/>
                </a:lnTo>
                <a:lnTo>
                  <a:pt x="5923" y="323"/>
                </a:lnTo>
                <a:lnTo>
                  <a:pt x="5924" y="289"/>
                </a:lnTo>
                <a:lnTo>
                  <a:pt x="5924" y="238"/>
                </a:lnTo>
                <a:lnTo>
                  <a:pt x="5925" y="238"/>
                </a:lnTo>
                <a:lnTo>
                  <a:pt x="5926" y="289"/>
                </a:lnTo>
                <a:lnTo>
                  <a:pt x="5926" y="306"/>
                </a:lnTo>
                <a:lnTo>
                  <a:pt x="5927" y="289"/>
                </a:lnTo>
                <a:lnTo>
                  <a:pt x="5927" y="323"/>
                </a:lnTo>
                <a:lnTo>
                  <a:pt x="5928" y="323"/>
                </a:lnTo>
                <a:lnTo>
                  <a:pt x="5928" y="272"/>
                </a:lnTo>
                <a:lnTo>
                  <a:pt x="5929" y="204"/>
                </a:lnTo>
                <a:lnTo>
                  <a:pt x="5930" y="170"/>
                </a:lnTo>
                <a:lnTo>
                  <a:pt x="5930" y="187"/>
                </a:lnTo>
                <a:lnTo>
                  <a:pt x="5931" y="221"/>
                </a:lnTo>
                <a:lnTo>
                  <a:pt x="5931" y="255"/>
                </a:lnTo>
                <a:lnTo>
                  <a:pt x="5932" y="238"/>
                </a:lnTo>
                <a:lnTo>
                  <a:pt x="5932" y="221"/>
                </a:lnTo>
                <a:lnTo>
                  <a:pt x="5933" y="221"/>
                </a:lnTo>
                <a:lnTo>
                  <a:pt x="5934" y="221"/>
                </a:lnTo>
                <a:lnTo>
                  <a:pt x="5934" y="238"/>
                </a:lnTo>
                <a:lnTo>
                  <a:pt x="5935" y="238"/>
                </a:lnTo>
                <a:lnTo>
                  <a:pt x="5936" y="221"/>
                </a:lnTo>
                <a:lnTo>
                  <a:pt x="5936" y="221"/>
                </a:lnTo>
                <a:lnTo>
                  <a:pt x="5937" y="221"/>
                </a:lnTo>
                <a:lnTo>
                  <a:pt x="5937" y="221"/>
                </a:lnTo>
                <a:lnTo>
                  <a:pt x="5938" y="221"/>
                </a:lnTo>
                <a:lnTo>
                  <a:pt x="5938" y="221"/>
                </a:lnTo>
                <a:lnTo>
                  <a:pt x="5939" y="221"/>
                </a:lnTo>
                <a:lnTo>
                  <a:pt x="5939" y="221"/>
                </a:lnTo>
                <a:lnTo>
                  <a:pt x="5940" y="221"/>
                </a:lnTo>
                <a:lnTo>
                  <a:pt x="5941" y="221"/>
                </a:lnTo>
                <a:lnTo>
                  <a:pt x="5941" y="221"/>
                </a:lnTo>
                <a:lnTo>
                  <a:pt x="5942" y="221"/>
                </a:lnTo>
                <a:lnTo>
                  <a:pt x="5942" y="221"/>
                </a:lnTo>
                <a:lnTo>
                  <a:pt x="5943" y="204"/>
                </a:lnTo>
                <a:lnTo>
                  <a:pt x="5943" y="187"/>
                </a:lnTo>
                <a:lnTo>
                  <a:pt x="5944" y="255"/>
                </a:lnTo>
                <a:lnTo>
                  <a:pt x="5945" y="272"/>
                </a:lnTo>
                <a:lnTo>
                  <a:pt x="5945" y="136"/>
                </a:lnTo>
                <a:lnTo>
                  <a:pt x="5946" y="68"/>
                </a:lnTo>
                <a:lnTo>
                  <a:pt x="5946" y="136"/>
                </a:lnTo>
                <a:lnTo>
                  <a:pt x="5947" y="187"/>
                </a:lnTo>
                <a:lnTo>
                  <a:pt x="5947" y="289"/>
                </a:lnTo>
                <a:lnTo>
                  <a:pt x="5948" y="323"/>
                </a:lnTo>
                <a:lnTo>
                  <a:pt x="5949" y="306"/>
                </a:lnTo>
                <a:lnTo>
                  <a:pt x="5949" y="272"/>
                </a:lnTo>
                <a:lnTo>
                  <a:pt x="5950" y="272"/>
                </a:lnTo>
                <a:lnTo>
                  <a:pt x="5950" y="306"/>
                </a:lnTo>
                <a:lnTo>
                  <a:pt x="5951" y="374"/>
                </a:lnTo>
                <a:lnTo>
                  <a:pt x="5951" y="358"/>
                </a:lnTo>
                <a:lnTo>
                  <a:pt x="5952" y="306"/>
                </a:lnTo>
                <a:lnTo>
                  <a:pt x="5953" y="272"/>
                </a:lnTo>
                <a:lnTo>
                  <a:pt x="5953" y="255"/>
                </a:lnTo>
                <a:lnTo>
                  <a:pt x="5954" y="255"/>
                </a:lnTo>
                <a:lnTo>
                  <a:pt x="5954" y="272"/>
                </a:lnTo>
                <a:lnTo>
                  <a:pt x="5955" y="255"/>
                </a:lnTo>
                <a:lnTo>
                  <a:pt x="5955" y="221"/>
                </a:lnTo>
                <a:lnTo>
                  <a:pt x="5956" y="187"/>
                </a:lnTo>
                <a:lnTo>
                  <a:pt x="5957" y="187"/>
                </a:lnTo>
                <a:lnTo>
                  <a:pt x="5957" y="204"/>
                </a:lnTo>
                <a:lnTo>
                  <a:pt x="5958" y="187"/>
                </a:lnTo>
                <a:lnTo>
                  <a:pt x="5958" y="153"/>
                </a:lnTo>
                <a:lnTo>
                  <a:pt x="5959" y="170"/>
                </a:lnTo>
                <a:lnTo>
                  <a:pt x="5959" y="187"/>
                </a:lnTo>
                <a:lnTo>
                  <a:pt x="5960" y="204"/>
                </a:lnTo>
                <a:lnTo>
                  <a:pt x="5960" y="221"/>
                </a:lnTo>
                <a:lnTo>
                  <a:pt x="5961" y="221"/>
                </a:lnTo>
                <a:lnTo>
                  <a:pt x="5962" y="221"/>
                </a:lnTo>
                <a:lnTo>
                  <a:pt x="5962" y="221"/>
                </a:lnTo>
                <a:lnTo>
                  <a:pt x="5963" y="221"/>
                </a:lnTo>
                <a:lnTo>
                  <a:pt x="5963" y="238"/>
                </a:lnTo>
                <a:lnTo>
                  <a:pt x="5964" y="255"/>
                </a:lnTo>
                <a:lnTo>
                  <a:pt x="5964" y="255"/>
                </a:lnTo>
                <a:lnTo>
                  <a:pt x="5965" y="255"/>
                </a:lnTo>
                <a:lnTo>
                  <a:pt x="5966" y="204"/>
                </a:lnTo>
                <a:lnTo>
                  <a:pt x="5966" y="204"/>
                </a:lnTo>
                <a:lnTo>
                  <a:pt x="5967" y="204"/>
                </a:lnTo>
                <a:lnTo>
                  <a:pt x="5968" y="238"/>
                </a:lnTo>
                <a:lnTo>
                  <a:pt x="5968" y="306"/>
                </a:lnTo>
                <a:lnTo>
                  <a:pt x="5969" y="204"/>
                </a:lnTo>
                <a:lnTo>
                  <a:pt x="5969" y="153"/>
                </a:lnTo>
                <a:lnTo>
                  <a:pt x="5970" y="255"/>
                </a:lnTo>
                <a:lnTo>
                  <a:pt x="5970" y="323"/>
                </a:lnTo>
                <a:lnTo>
                  <a:pt x="5971" y="306"/>
                </a:lnTo>
                <a:lnTo>
                  <a:pt x="5972" y="306"/>
                </a:lnTo>
                <a:lnTo>
                  <a:pt x="5972" y="323"/>
                </a:lnTo>
                <a:lnTo>
                  <a:pt x="5973" y="323"/>
                </a:lnTo>
                <a:lnTo>
                  <a:pt x="5973" y="306"/>
                </a:lnTo>
                <a:lnTo>
                  <a:pt x="5974" y="340"/>
                </a:lnTo>
                <a:lnTo>
                  <a:pt x="5974" y="340"/>
                </a:lnTo>
                <a:lnTo>
                  <a:pt x="5975" y="289"/>
                </a:lnTo>
                <a:lnTo>
                  <a:pt x="5976" y="255"/>
                </a:lnTo>
                <a:lnTo>
                  <a:pt x="5976" y="204"/>
                </a:lnTo>
                <a:lnTo>
                  <a:pt x="5977" y="187"/>
                </a:lnTo>
                <a:lnTo>
                  <a:pt x="5977" y="204"/>
                </a:lnTo>
                <a:lnTo>
                  <a:pt x="5978" y="221"/>
                </a:lnTo>
                <a:lnTo>
                  <a:pt x="5978" y="238"/>
                </a:lnTo>
                <a:lnTo>
                  <a:pt x="5979" y="238"/>
                </a:lnTo>
                <a:lnTo>
                  <a:pt x="5980" y="238"/>
                </a:lnTo>
                <a:lnTo>
                  <a:pt x="5980" y="255"/>
                </a:lnTo>
                <a:lnTo>
                  <a:pt x="5981" y="272"/>
                </a:lnTo>
                <a:lnTo>
                  <a:pt x="5981" y="255"/>
                </a:lnTo>
                <a:lnTo>
                  <a:pt x="5982" y="238"/>
                </a:lnTo>
                <a:lnTo>
                  <a:pt x="5982" y="238"/>
                </a:lnTo>
                <a:lnTo>
                  <a:pt x="5983" y="221"/>
                </a:lnTo>
                <a:lnTo>
                  <a:pt x="5983" y="255"/>
                </a:lnTo>
                <a:lnTo>
                  <a:pt x="5984" y="238"/>
                </a:lnTo>
                <a:lnTo>
                  <a:pt x="5985" y="238"/>
                </a:lnTo>
                <a:lnTo>
                  <a:pt x="5985" y="221"/>
                </a:lnTo>
                <a:lnTo>
                  <a:pt x="5986" y="255"/>
                </a:lnTo>
                <a:lnTo>
                  <a:pt x="5986" y="238"/>
                </a:lnTo>
                <a:lnTo>
                  <a:pt x="5987" y="221"/>
                </a:lnTo>
                <a:lnTo>
                  <a:pt x="5987" y="238"/>
                </a:lnTo>
                <a:lnTo>
                  <a:pt x="5988" y="238"/>
                </a:lnTo>
                <a:lnTo>
                  <a:pt x="5989" y="221"/>
                </a:lnTo>
                <a:lnTo>
                  <a:pt x="5989" y="221"/>
                </a:lnTo>
                <a:lnTo>
                  <a:pt x="5990" y="221"/>
                </a:lnTo>
                <a:lnTo>
                  <a:pt x="5990" y="255"/>
                </a:lnTo>
                <a:lnTo>
                  <a:pt x="5991" y="204"/>
                </a:lnTo>
                <a:lnTo>
                  <a:pt x="5991" y="119"/>
                </a:lnTo>
                <a:lnTo>
                  <a:pt x="5992" y="170"/>
                </a:lnTo>
                <a:lnTo>
                  <a:pt x="5993" y="238"/>
                </a:lnTo>
                <a:lnTo>
                  <a:pt x="5993" y="289"/>
                </a:lnTo>
                <a:lnTo>
                  <a:pt x="5994" y="289"/>
                </a:lnTo>
                <a:lnTo>
                  <a:pt x="5994" y="272"/>
                </a:lnTo>
                <a:lnTo>
                  <a:pt x="5995" y="238"/>
                </a:lnTo>
                <a:lnTo>
                  <a:pt x="5995" y="255"/>
                </a:lnTo>
                <a:lnTo>
                  <a:pt x="5996" y="272"/>
                </a:lnTo>
                <a:lnTo>
                  <a:pt x="5997" y="289"/>
                </a:lnTo>
                <a:lnTo>
                  <a:pt x="5997" y="289"/>
                </a:lnTo>
                <a:lnTo>
                  <a:pt x="5998" y="272"/>
                </a:lnTo>
                <a:lnTo>
                  <a:pt x="5998" y="238"/>
                </a:lnTo>
                <a:lnTo>
                  <a:pt x="5999" y="221"/>
                </a:lnTo>
                <a:lnTo>
                  <a:pt x="5999" y="255"/>
                </a:lnTo>
                <a:lnTo>
                  <a:pt x="6000" y="255"/>
                </a:lnTo>
                <a:lnTo>
                  <a:pt x="6001" y="221"/>
                </a:lnTo>
                <a:lnTo>
                  <a:pt x="6001" y="221"/>
                </a:lnTo>
                <a:lnTo>
                  <a:pt x="6002" y="221"/>
                </a:lnTo>
                <a:lnTo>
                  <a:pt x="6003" y="238"/>
                </a:lnTo>
                <a:lnTo>
                  <a:pt x="6003" y="221"/>
                </a:lnTo>
                <a:lnTo>
                  <a:pt x="6004" y="221"/>
                </a:lnTo>
                <a:lnTo>
                  <a:pt x="6004" y="221"/>
                </a:lnTo>
                <a:lnTo>
                  <a:pt x="6005" y="221"/>
                </a:lnTo>
                <a:lnTo>
                  <a:pt x="6005" y="221"/>
                </a:lnTo>
                <a:lnTo>
                  <a:pt x="6006" y="204"/>
                </a:lnTo>
                <a:lnTo>
                  <a:pt x="6006" y="221"/>
                </a:lnTo>
                <a:lnTo>
                  <a:pt x="6007" y="238"/>
                </a:lnTo>
                <a:lnTo>
                  <a:pt x="6008" y="238"/>
                </a:lnTo>
                <a:lnTo>
                  <a:pt x="6008" y="255"/>
                </a:lnTo>
                <a:lnTo>
                  <a:pt x="6009" y="255"/>
                </a:lnTo>
                <a:lnTo>
                  <a:pt x="6009" y="255"/>
                </a:lnTo>
                <a:lnTo>
                  <a:pt x="6010" y="255"/>
                </a:lnTo>
                <a:lnTo>
                  <a:pt x="6010" y="238"/>
                </a:lnTo>
                <a:lnTo>
                  <a:pt x="6011" y="255"/>
                </a:lnTo>
                <a:lnTo>
                  <a:pt x="6012" y="238"/>
                </a:lnTo>
                <a:lnTo>
                  <a:pt x="6012" y="204"/>
                </a:lnTo>
                <a:lnTo>
                  <a:pt x="6013" y="187"/>
                </a:lnTo>
                <a:lnTo>
                  <a:pt x="6013" y="204"/>
                </a:lnTo>
                <a:lnTo>
                  <a:pt x="6014" y="272"/>
                </a:lnTo>
                <a:lnTo>
                  <a:pt x="6014" y="306"/>
                </a:lnTo>
                <a:lnTo>
                  <a:pt x="6015" y="255"/>
                </a:lnTo>
                <a:lnTo>
                  <a:pt x="6016" y="221"/>
                </a:lnTo>
                <a:lnTo>
                  <a:pt x="6016" y="238"/>
                </a:lnTo>
                <a:lnTo>
                  <a:pt x="6017" y="238"/>
                </a:lnTo>
                <a:lnTo>
                  <a:pt x="6017" y="255"/>
                </a:lnTo>
                <a:lnTo>
                  <a:pt x="6018" y="289"/>
                </a:lnTo>
                <a:lnTo>
                  <a:pt x="6018" y="272"/>
                </a:lnTo>
                <a:lnTo>
                  <a:pt x="6019" y="306"/>
                </a:lnTo>
                <a:lnTo>
                  <a:pt x="6020" y="358"/>
                </a:lnTo>
                <a:lnTo>
                  <a:pt x="6020" y="340"/>
                </a:lnTo>
                <a:lnTo>
                  <a:pt x="6021" y="272"/>
                </a:lnTo>
                <a:lnTo>
                  <a:pt x="6021" y="221"/>
                </a:lnTo>
                <a:lnTo>
                  <a:pt x="6022" y="204"/>
                </a:lnTo>
                <a:lnTo>
                  <a:pt x="6022" y="187"/>
                </a:lnTo>
                <a:lnTo>
                  <a:pt x="6023" y="221"/>
                </a:lnTo>
                <a:lnTo>
                  <a:pt x="6023" y="238"/>
                </a:lnTo>
                <a:lnTo>
                  <a:pt x="6024" y="238"/>
                </a:lnTo>
                <a:lnTo>
                  <a:pt x="6025" y="221"/>
                </a:lnTo>
                <a:lnTo>
                  <a:pt x="6025" y="255"/>
                </a:lnTo>
                <a:lnTo>
                  <a:pt x="6026" y="238"/>
                </a:lnTo>
                <a:lnTo>
                  <a:pt x="6026" y="221"/>
                </a:lnTo>
                <a:lnTo>
                  <a:pt x="6027" y="221"/>
                </a:lnTo>
                <a:lnTo>
                  <a:pt x="6027" y="221"/>
                </a:lnTo>
                <a:lnTo>
                  <a:pt x="6028" y="204"/>
                </a:lnTo>
                <a:lnTo>
                  <a:pt x="6029" y="204"/>
                </a:lnTo>
                <a:lnTo>
                  <a:pt x="6029" y="204"/>
                </a:lnTo>
                <a:lnTo>
                  <a:pt x="6030" y="221"/>
                </a:lnTo>
                <a:lnTo>
                  <a:pt x="6030" y="221"/>
                </a:lnTo>
                <a:lnTo>
                  <a:pt x="6031" y="221"/>
                </a:lnTo>
                <a:lnTo>
                  <a:pt x="6031" y="204"/>
                </a:lnTo>
                <a:lnTo>
                  <a:pt x="6032" y="204"/>
                </a:lnTo>
                <a:lnTo>
                  <a:pt x="6033" y="187"/>
                </a:lnTo>
                <a:lnTo>
                  <a:pt x="6033" y="153"/>
                </a:lnTo>
                <a:lnTo>
                  <a:pt x="6034" y="153"/>
                </a:lnTo>
                <a:lnTo>
                  <a:pt x="6035" y="204"/>
                </a:lnTo>
                <a:lnTo>
                  <a:pt x="6035" y="238"/>
                </a:lnTo>
                <a:lnTo>
                  <a:pt x="6036" y="255"/>
                </a:lnTo>
                <a:lnTo>
                  <a:pt x="6036" y="238"/>
                </a:lnTo>
                <a:lnTo>
                  <a:pt x="6037" y="119"/>
                </a:lnTo>
                <a:lnTo>
                  <a:pt x="6037" y="85"/>
                </a:lnTo>
                <a:lnTo>
                  <a:pt x="6038" y="153"/>
                </a:lnTo>
                <a:lnTo>
                  <a:pt x="6039" y="204"/>
                </a:lnTo>
                <a:lnTo>
                  <a:pt x="6039" y="289"/>
                </a:lnTo>
                <a:lnTo>
                  <a:pt x="6040" y="323"/>
                </a:lnTo>
                <a:lnTo>
                  <a:pt x="6040" y="272"/>
                </a:lnTo>
                <a:lnTo>
                  <a:pt x="6041" y="255"/>
                </a:lnTo>
                <a:lnTo>
                  <a:pt x="6041" y="255"/>
                </a:lnTo>
                <a:lnTo>
                  <a:pt x="6042" y="340"/>
                </a:lnTo>
                <a:lnTo>
                  <a:pt x="6043" y="409"/>
                </a:lnTo>
                <a:lnTo>
                  <a:pt x="6043" y="358"/>
                </a:lnTo>
                <a:lnTo>
                  <a:pt x="6044" y="289"/>
                </a:lnTo>
                <a:lnTo>
                  <a:pt x="6044" y="289"/>
                </a:lnTo>
                <a:lnTo>
                  <a:pt x="6045" y="255"/>
                </a:lnTo>
                <a:lnTo>
                  <a:pt x="6045" y="272"/>
                </a:lnTo>
                <a:lnTo>
                  <a:pt x="6046" y="255"/>
                </a:lnTo>
                <a:lnTo>
                  <a:pt x="6047" y="255"/>
                </a:lnTo>
                <a:lnTo>
                  <a:pt x="6047" y="238"/>
                </a:lnTo>
                <a:lnTo>
                  <a:pt x="6048" y="221"/>
                </a:lnTo>
                <a:lnTo>
                  <a:pt x="6048" y="204"/>
                </a:lnTo>
                <a:lnTo>
                  <a:pt x="6049" y="187"/>
                </a:lnTo>
                <a:lnTo>
                  <a:pt x="6049" y="170"/>
                </a:lnTo>
                <a:lnTo>
                  <a:pt x="6050" y="153"/>
                </a:lnTo>
                <a:lnTo>
                  <a:pt x="6050" y="170"/>
                </a:lnTo>
                <a:lnTo>
                  <a:pt x="6051" y="170"/>
                </a:lnTo>
                <a:lnTo>
                  <a:pt x="6052" y="170"/>
                </a:lnTo>
                <a:lnTo>
                  <a:pt x="6052" y="204"/>
                </a:lnTo>
                <a:lnTo>
                  <a:pt x="6053" y="238"/>
                </a:lnTo>
                <a:lnTo>
                  <a:pt x="6053" y="255"/>
                </a:lnTo>
                <a:lnTo>
                  <a:pt x="6054" y="272"/>
                </a:lnTo>
                <a:lnTo>
                  <a:pt x="6054" y="238"/>
                </a:lnTo>
                <a:lnTo>
                  <a:pt x="6055" y="221"/>
                </a:lnTo>
                <a:lnTo>
                  <a:pt x="6056" y="255"/>
                </a:lnTo>
                <a:lnTo>
                  <a:pt x="6056" y="289"/>
                </a:lnTo>
                <a:lnTo>
                  <a:pt x="6057" y="323"/>
                </a:lnTo>
                <a:lnTo>
                  <a:pt x="6057" y="306"/>
                </a:lnTo>
                <a:lnTo>
                  <a:pt x="6058" y="306"/>
                </a:lnTo>
                <a:lnTo>
                  <a:pt x="6058" y="289"/>
                </a:lnTo>
                <a:lnTo>
                  <a:pt x="6059" y="187"/>
                </a:lnTo>
                <a:lnTo>
                  <a:pt x="6060" y="136"/>
                </a:lnTo>
                <a:lnTo>
                  <a:pt x="6060" y="289"/>
                </a:lnTo>
                <a:lnTo>
                  <a:pt x="6061" y="323"/>
                </a:lnTo>
                <a:lnTo>
                  <a:pt x="6061" y="289"/>
                </a:lnTo>
                <a:lnTo>
                  <a:pt x="6062" y="238"/>
                </a:lnTo>
                <a:lnTo>
                  <a:pt x="6062" y="255"/>
                </a:lnTo>
                <a:lnTo>
                  <a:pt x="6063" y="306"/>
                </a:lnTo>
                <a:lnTo>
                  <a:pt x="6064" y="289"/>
                </a:lnTo>
                <a:lnTo>
                  <a:pt x="6064" y="289"/>
                </a:lnTo>
                <a:lnTo>
                  <a:pt x="6065" y="323"/>
                </a:lnTo>
                <a:lnTo>
                  <a:pt x="6065" y="323"/>
                </a:lnTo>
                <a:lnTo>
                  <a:pt x="6066" y="289"/>
                </a:lnTo>
                <a:lnTo>
                  <a:pt x="6066" y="221"/>
                </a:lnTo>
                <a:lnTo>
                  <a:pt x="6067" y="204"/>
                </a:lnTo>
                <a:lnTo>
                  <a:pt x="6068" y="187"/>
                </a:lnTo>
                <a:lnTo>
                  <a:pt x="6068" y="187"/>
                </a:lnTo>
                <a:lnTo>
                  <a:pt x="6069" y="221"/>
                </a:lnTo>
                <a:lnTo>
                  <a:pt x="6070" y="221"/>
                </a:lnTo>
                <a:lnTo>
                  <a:pt x="6070" y="238"/>
                </a:lnTo>
                <a:lnTo>
                  <a:pt x="6071" y="238"/>
                </a:lnTo>
                <a:lnTo>
                  <a:pt x="6071" y="238"/>
                </a:lnTo>
                <a:lnTo>
                  <a:pt x="6072" y="238"/>
                </a:lnTo>
                <a:lnTo>
                  <a:pt x="6072" y="221"/>
                </a:lnTo>
                <a:lnTo>
                  <a:pt x="6073" y="204"/>
                </a:lnTo>
                <a:lnTo>
                  <a:pt x="6073" y="187"/>
                </a:lnTo>
                <a:lnTo>
                  <a:pt x="6074" y="204"/>
                </a:lnTo>
                <a:lnTo>
                  <a:pt x="6075" y="221"/>
                </a:lnTo>
                <a:lnTo>
                  <a:pt x="6075" y="221"/>
                </a:lnTo>
                <a:lnTo>
                  <a:pt x="6076" y="221"/>
                </a:lnTo>
                <a:lnTo>
                  <a:pt x="6076" y="221"/>
                </a:lnTo>
                <a:lnTo>
                  <a:pt x="6077" y="204"/>
                </a:lnTo>
                <a:lnTo>
                  <a:pt x="6077" y="204"/>
                </a:lnTo>
                <a:lnTo>
                  <a:pt x="6078" y="187"/>
                </a:lnTo>
                <a:lnTo>
                  <a:pt x="6079" y="187"/>
                </a:lnTo>
                <a:lnTo>
                  <a:pt x="6079" y="187"/>
                </a:lnTo>
                <a:lnTo>
                  <a:pt x="6080" y="170"/>
                </a:lnTo>
                <a:lnTo>
                  <a:pt x="6080" y="204"/>
                </a:lnTo>
                <a:lnTo>
                  <a:pt x="6081" y="221"/>
                </a:lnTo>
                <a:lnTo>
                  <a:pt x="6081" y="255"/>
                </a:lnTo>
                <a:lnTo>
                  <a:pt x="6082" y="238"/>
                </a:lnTo>
                <a:lnTo>
                  <a:pt x="6083" y="136"/>
                </a:lnTo>
                <a:lnTo>
                  <a:pt x="6083" y="68"/>
                </a:lnTo>
                <a:lnTo>
                  <a:pt x="6084" y="102"/>
                </a:lnTo>
                <a:lnTo>
                  <a:pt x="6084" y="170"/>
                </a:lnTo>
                <a:lnTo>
                  <a:pt x="6085" y="272"/>
                </a:lnTo>
                <a:lnTo>
                  <a:pt x="6085" y="323"/>
                </a:lnTo>
                <a:lnTo>
                  <a:pt x="6086" y="323"/>
                </a:lnTo>
                <a:lnTo>
                  <a:pt x="6087" y="272"/>
                </a:lnTo>
                <a:lnTo>
                  <a:pt x="6087" y="289"/>
                </a:lnTo>
                <a:lnTo>
                  <a:pt x="6088" y="358"/>
                </a:lnTo>
                <a:lnTo>
                  <a:pt x="6088" y="409"/>
                </a:lnTo>
                <a:lnTo>
                  <a:pt x="6089" y="358"/>
                </a:lnTo>
                <a:lnTo>
                  <a:pt x="6089" y="289"/>
                </a:lnTo>
                <a:lnTo>
                  <a:pt x="6090" y="238"/>
                </a:lnTo>
                <a:lnTo>
                  <a:pt x="6090" y="255"/>
                </a:lnTo>
                <a:lnTo>
                  <a:pt x="6091" y="272"/>
                </a:lnTo>
                <a:lnTo>
                  <a:pt x="6092" y="272"/>
                </a:lnTo>
                <a:lnTo>
                  <a:pt x="6092" y="255"/>
                </a:lnTo>
                <a:lnTo>
                  <a:pt x="6093" y="221"/>
                </a:lnTo>
                <a:lnTo>
                  <a:pt x="6093" y="187"/>
                </a:lnTo>
                <a:lnTo>
                  <a:pt x="6094" y="204"/>
                </a:lnTo>
                <a:lnTo>
                  <a:pt x="6094" y="204"/>
                </a:lnTo>
                <a:lnTo>
                  <a:pt x="6095" y="204"/>
                </a:lnTo>
                <a:lnTo>
                  <a:pt x="6096" y="187"/>
                </a:lnTo>
                <a:lnTo>
                  <a:pt x="6096" y="204"/>
                </a:lnTo>
                <a:lnTo>
                  <a:pt x="6097" y="221"/>
                </a:lnTo>
                <a:lnTo>
                  <a:pt x="6097" y="221"/>
                </a:lnTo>
                <a:lnTo>
                  <a:pt x="6098" y="204"/>
                </a:lnTo>
                <a:lnTo>
                  <a:pt x="6098" y="204"/>
                </a:lnTo>
                <a:lnTo>
                  <a:pt x="6099" y="204"/>
                </a:lnTo>
                <a:lnTo>
                  <a:pt x="6100" y="204"/>
                </a:lnTo>
                <a:lnTo>
                  <a:pt x="6100" y="221"/>
                </a:lnTo>
                <a:lnTo>
                  <a:pt x="6101" y="221"/>
                </a:lnTo>
                <a:lnTo>
                  <a:pt x="6102" y="221"/>
                </a:lnTo>
                <a:lnTo>
                  <a:pt x="6102" y="204"/>
                </a:lnTo>
                <a:lnTo>
                  <a:pt x="6103" y="204"/>
                </a:lnTo>
                <a:lnTo>
                  <a:pt x="6103" y="153"/>
                </a:lnTo>
                <a:lnTo>
                  <a:pt x="6104" y="153"/>
                </a:lnTo>
                <a:lnTo>
                  <a:pt x="6104" y="221"/>
                </a:lnTo>
                <a:lnTo>
                  <a:pt x="6105" y="272"/>
                </a:lnTo>
                <a:lnTo>
                  <a:pt x="6106" y="272"/>
                </a:lnTo>
                <a:lnTo>
                  <a:pt x="6106" y="187"/>
                </a:lnTo>
                <a:lnTo>
                  <a:pt x="6107" y="187"/>
                </a:lnTo>
                <a:lnTo>
                  <a:pt x="6107" y="238"/>
                </a:lnTo>
                <a:lnTo>
                  <a:pt x="6108" y="323"/>
                </a:lnTo>
                <a:lnTo>
                  <a:pt x="6108" y="306"/>
                </a:lnTo>
                <a:lnTo>
                  <a:pt x="6109" y="272"/>
                </a:lnTo>
                <a:lnTo>
                  <a:pt x="6110" y="306"/>
                </a:lnTo>
                <a:lnTo>
                  <a:pt x="6110" y="358"/>
                </a:lnTo>
                <a:lnTo>
                  <a:pt x="6111" y="358"/>
                </a:lnTo>
                <a:lnTo>
                  <a:pt x="6111" y="374"/>
                </a:lnTo>
                <a:lnTo>
                  <a:pt x="6112" y="358"/>
                </a:lnTo>
                <a:lnTo>
                  <a:pt x="6112" y="323"/>
                </a:lnTo>
                <a:lnTo>
                  <a:pt x="6113" y="255"/>
                </a:lnTo>
                <a:lnTo>
                  <a:pt x="6113" y="221"/>
                </a:lnTo>
                <a:lnTo>
                  <a:pt x="6114" y="221"/>
                </a:lnTo>
                <a:lnTo>
                  <a:pt x="6115" y="221"/>
                </a:lnTo>
                <a:lnTo>
                  <a:pt x="6115" y="238"/>
                </a:lnTo>
                <a:lnTo>
                  <a:pt x="6116" y="272"/>
                </a:lnTo>
                <a:lnTo>
                  <a:pt x="6116" y="272"/>
                </a:lnTo>
                <a:lnTo>
                  <a:pt x="6117" y="255"/>
                </a:lnTo>
                <a:lnTo>
                  <a:pt x="6117" y="255"/>
                </a:lnTo>
                <a:lnTo>
                  <a:pt x="6118" y="238"/>
                </a:lnTo>
                <a:lnTo>
                  <a:pt x="6119" y="255"/>
                </a:lnTo>
                <a:lnTo>
                  <a:pt x="6119" y="272"/>
                </a:lnTo>
                <a:lnTo>
                  <a:pt x="6120" y="272"/>
                </a:lnTo>
                <a:lnTo>
                  <a:pt x="6120" y="255"/>
                </a:lnTo>
                <a:lnTo>
                  <a:pt x="6121" y="255"/>
                </a:lnTo>
                <a:lnTo>
                  <a:pt x="6121" y="255"/>
                </a:lnTo>
                <a:lnTo>
                  <a:pt x="6122" y="255"/>
                </a:lnTo>
                <a:lnTo>
                  <a:pt x="6123" y="255"/>
                </a:lnTo>
                <a:lnTo>
                  <a:pt x="6123" y="255"/>
                </a:lnTo>
                <a:lnTo>
                  <a:pt x="6124" y="238"/>
                </a:lnTo>
                <a:lnTo>
                  <a:pt x="6124" y="255"/>
                </a:lnTo>
                <a:lnTo>
                  <a:pt x="6125" y="238"/>
                </a:lnTo>
                <a:lnTo>
                  <a:pt x="6125" y="238"/>
                </a:lnTo>
                <a:lnTo>
                  <a:pt x="6126" y="221"/>
                </a:lnTo>
                <a:lnTo>
                  <a:pt x="6127" y="221"/>
                </a:lnTo>
                <a:lnTo>
                  <a:pt x="6127" y="238"/>
                </a:lnTo>
                <a:lnTo>
                  <a:pt x="6128" y="221"/>
                </a:lnTo>
                <a:lnTo>
                  <a:pt x="6128" y="153"/>
                </a:lnTo>
                <a:lnTo>
                  <a:pt x="6129" y="187"/>
                </a:lnTo>
                <a:lnTo>
                  <a:pt x="6129" y="255"/>
                </a:lnTo>
                <a:lnTo>
                  <a:pt x="6130" y="272"/>
                </a:lnTo>
                <a:lnTo>
                  <a:pt x="6130" y="272"/>
                </a:lnTo>
                <a:lnTo>
                  <a:pt x="6131" y="272"/>
                </a:lnTo>
                <a:lnTo>
                  <a:pt x="6132" y="255"/>
                </a:lnTo>
                <a:lnTo>
                  <a:pt x="6132" y="238"/>
                </a:lnTo>
                <a:lnTo>
                  <a:pt x="6133" y="221"/>
                </a:lnTo>
                <a:lnTo>
                  <a:pt x="6134" y="170"/>
                </a:lnTo>
                <a:lnTo>
                  <a:pt x="6134" y="187"/>
                </a:lnTo>
                <a:lnTo>
                  <a:pt x="6135" y="238"/>
                </a:lnTo>
                <a:lnTo>
                  <a:pt x="6135" y="255"/>
                </a:lnTo>
                <a:lnTo>
                  <a:pt x="6136" y="272"/>
                </a:lnTo>
                <a:lnTo>
                  <a:pt x="6136" y="255"/>
                </a:lnTo>
                <a:lnTo>
                  <a:pt x="6137" y="272"/>
                </a:lnTo>
                <a:lnTo>
                  <a:pt x="6138" y="255"/>
                </a:lnTo>
                <a:lnTo>
                  <a:pt x="6138" y="255"/>
                </a:lnTo>
                <a:lnTo>
                  <a:pt x="6139" y="255"/>
                </a:lnTo>
                <a:lnTo>
                  <a:pt x="6139" y="255"/>
                </a:lnTo>
                <a:lnTo>
                  <a:pt x="6140" y="238"/>
                </a:lnTo>
                <a:lnTo>
                  <a:pt x="6140" y="238"/>
                </a:lnTo>
                <a:lnTo>
                  <a:pt x="6141" y="221"/>
                </a:lnTo>
                <a:lnTo>
                  <a:pt x="6142" y="221"/>
                </a:lnTo>
                <a:lnTo>
                  <a:pt x="6142" y="221"/>
                </a:lnTo>
                <a:lnTo>
                  <a:pt x="6143" y="204"/>
                </a:lnTo>
                <a:lnTo>
                  <a:pt x="6143" y="204"/>
                </a:lnTo>
                <a:lnTo>
                  <a:pt x="6144" y="221"/>
                </a:lnTo>
                <a:lnTo>
                  <a:pt x="6144" y="221"/>
                </a:lnTo>
                <a:lnTo>
                  <a:pt x="6145" y="238"/>
                </a:lnTo>
                <a:lnTo>
                  <a:pt x="6146" y="238"/>
                </a:lnTo>
                <a:lnTo>
                  <a:pt x="6146" y="221"/>
                </a:lnTo>
                <a:lnTo>
                  <a:pt x="6147" y="238"/>
                </a:lnTo>
                <a:lnTo>
                  <a:pt x="6147" y="238"/>
                </a:lnTo>
                <a:lnTo>
                  <a:pt x="6148" y="255"/>
                </a:lnTo>
                <a:lnTo>
                  <a:pt x="6148" y="255"/>
                </a:lnTo>
                <a:lnTo>
                  <a:pt x="6149" y="221"/>
                </a:lnTo>
                <a:lnTo>
                  <a:pt x="6150" y="187"/>
                </a:lnTo>
                <a:lnTo>
                  <a:pt x="6150" y="170"/>
                </a:lnTo>
                <a:lnTo>
                  <a:pt x="6151" y="187"/>
                </a:lnTo>
                <a:lnTo>
                  <a:pt x="6151" y="272"/>
                </a:lnTo>
                <a:lnTo>
                  <a:pt x="6152" y="272"/>
                </a:lnTo>
                <a:lnTo>
                  <a:pt x="6152" y="238"/>
                </a:lnTo>
                <a:lnTo>
                  <a:pt x="6153" y="221"/>
                </a:lnTo>
                <a:lnTo>
                  <a:pt x="6154" y="272"/>
                </a:lnTo>
                <a:lnTo>
                  <a:pt x="6154" y="272"/>
                </a:lnTo>
                <a:lnTo>
                  <a:pt x="6155" y="306"/>
                </a:lnTo>
                <a:lnTo>
                  <a:pt x="6155" y="306"/>
                </a:lnTo>
                <a:lnTo>
                  <a:pt x="6156" y="272"/>
                </a:lnTo>
                <a:lnTo>
                  <a:pt x="6156" y="272"/>
                </a:lnTo>
                <a:lnTo>
                  <a:pt x="6157" y="306"/>
                </a:lnTo>
                <a:lnTo>
                  <a:pt x="6157" y="340"/>
                </a:lnTo>
                <a:lnTo>
                  <a:pt x="6158" y="323"/>
                </a:lnTo>
                <a:lnTo>
                  <a:pt x="6159" y="255"/>
                </a:lnTo>
                <a:lnTo>
                  <a:pt x="6159" y="204"/>
                </a:lnTo>
                <a:lnTo>
                  <a:pt x="6160" y="187"/>
                </a:lnTo>
                <a:lnTo>
                  <a:pt x="6160" y="204"/>
                </a:lnTo>
                <a:lnTo>
                  <a:pt x="6161" y="221"/>
                </a:lnTo>
                <a:lnTo>
                  <a:pt x="6161" y="238"/>
                </a:lnTo>
                <a:lnTo>
                  <a:pt x="6162" y="238"/>
                </a:lnTo>
                <a:lnTo>
                  <a:pt x="6163" y="238"/>
                </a:lnTo>
                <a:lnTo>
                  <a:pt x="6163" y="238"/>
                </a:lnTo>
                <a:lnTo>
                  <a:pt x="6164" y="221"/>
                </a:lnTo>
                <a:lnTo>
                  <a:pt x="6164" y="238"/>
                </a:lnTo>
                <a:lnTo>
                  <a:pt x="6165" y="221"/>
                </a:lnTo>
                <a:lnTo>
                  <a:pt x="6165" y="221"/>
                </a:lnTo>
                <a:lnTo>
                  <a:pt x="6166" y="204"/>
                </a:lnTo>
                <a:lnTo>
                  <a:pt x="6167" y="221"/>
                </a:lnTo>
                <a:lnTo>
                  <a:pt x="6167" y="221"/>
                </a:lnTo>
                <a:lnTo>
                  <a:pt x="6168" y="221"/>
                </a:lnTo>
                <a:lnTo>
                  <a:pt x="6169" y="221"/>
                </a:lnTo>
                <a:lnTo>
                  <a:pt x="6169" y="187"/>
                </a:lnTo>
                <a:lnTo>
                  <a:pt x="6170" y="170"/>
                </a:lnTo>
                <a:lnTo>
                  <a:pt x="6170" y="170"/>
                </a:lnTo>
                <a:lnTo>
                  <a:pt x="6171" y="102"/>
                </a:lnTo>
                <a:lnTo>
                  <a:pt x="6171" y="119"/>
                </a:lnTo>
                <a:lnTo>
                  <a:pt x="6172" y="187"/>
                </a:lnTo>
                <a:lnTo>
                  <a:pt x="6173" y="221"/>
                </a:lnTo>
                <a:lnTo>
                  <a:pt x="6173" y="255"/>
                </a:lnTo>
                <a:lnTo>
                  <a:pt x="6174" y="238"/>
                </a:lnTo>
                <a:lnTo>
                  <a:pt x="6174" y="102"/>
                </a:lnTo>
                <a:lnTo>
                  <a:pt x="6175" y="51"/>
                </a:lnTo>
                <a:lnTo>
                  <a:pt x="6175" y="136"/>
                </a:lnTo>
                <a:lnTo>
                  <a:pt x="6176" y="204"/>
                </a:lnTo>
                <a:lnTo>
                  <a:pt x="6177" y="289"/>
                </a:lnTo>
                <a:lnTo>
                  <a:pt x="6177" y="323"/>
                </a:lnTo>
                <a:lnTo>
                  <a:pt x="6178" y="272"/>
                </a:lnTo>
                <a:lnTo>
                  <a:pt x="6178" y="238"/>
                </a:lnTo>
                <a:lnTo>
                  <a:pt x="6179" y="272"/>
                </a:lnTo>
                <a:lnTo>
                  <a:pt x="6179" y="340"/>
                </a:lnTo>
                <a:lnTo>
                  <a:pt x="6180" y="409"/>
                </a:lnTo>
                <a:lnTo>
                  <a:pt x="6180" y="426"/>
                </a:lnTo>
                <a:lnTo>
                  <a:pt x="6181" y="323"/>
                </a:lnTo>
                <a:lnTo>
                  <a:pt x="6182" y="272"/>
                </a:lnTo>
                <a:lnTo>
                  <a:pt x="6182" y="289"/>
                </a:lnTo>
                <a:lnTo>
                  <a:pt x="6183" y="289"/>
                </a:lnTo>
                <a:lnTo>
                  <a:pt x="6183" y="272"/>
                </a:lnTo>
                <a:lnTo>
                  <a:pt x="6184" y="272"/>
                </a:lnTo>
                <a:lnTo>
                  <a:pt x="6184" y="221"/>
                </a:lnTo>
                <a:lnTo>
                  <a:pt x="6185" y="204"/>
                </a:lnTo>
                <a:lnTo>
                  <a:pt x="6186" y="187"/>
                </a:lnTo>
                <a:lnTo>
                  <a:pt x="6186" y="187"/>
                </a:lnTo>
                <a:lnTo>
                  <a:pt x="6187" y="153"/>
                </a:lnTo>
                <a:lnTo>
                  <a:pt x="6187" y="153"/>
                </a:lnTo>
                <a:lnTo>
                  <a:pt x="6188" y="170"/>
                </a:lnTo>
                <a:lnTo>
                  <a:pt x="6188" y="187"/>
                </a:lnTo>
                <a:lnTo>
                  <a:pt x="6189" y="238"/>
                </a:lnTo>
                <a:lnTo>
                  <a:pt x="6190" y="289"/>
                </a:lnTo>
                <a:lnTo>
                  <a:pt x="6190" y="289"/>
                </a:lnTo>
                <a:lnTo>
                  <a:pt x="6191" y="272"/>
                </a:lnTo>
                <a:lnTo>
                  <a:pt x="6191" y="255"/>
                </a:lnTo>
                <a:lnTo>
                  <a:pt x="6192" y="289"/>
                </a:lnTo>
                <a:lnTo>
                  <a:pt x="6192" y="289"/>
                </a:lnTo>
                <a:lnTo>
                  <a:pt x="6193" y="289"/>
                </a:lnTo>
                <a:lnTo>
                  <a:pt x="6194" y="306"/>
                </a:lnTo>
                <a:lnTo>
                  <a:pt x="6194" y="358"/>
                </a:lnTo>
                <a:lnTo>
                  <a:pt x="6195" y="374"/>
                </a:lnTo>
                <a:lnTo>
                  <a:pt x="6195" y="358"/>
                </a:lnTo>
                <a:lnTo>
                  <a:pt x="6196" y="323"/>
                </a:lnTo>
                <a:lnTo>
                  <a:pt x="6196" y="136"/>
                </a:lnTo>
                <a:lnTo>
                  <a:pt x="6197" y="153"/>
                </a:lnTo>
                <a:lnTo>
                  <a:pt x="6197" y="323"/>
                </a:lnTo>
                <a:lnTo>
                  <a:pt x="6198" y="391"/>
                </a:lnTo>
                <a:lnTo>
                  <a:pt x="6199" y="391"/>
                </a:lnTo>
                <a:lnTo>
                  <a:pt x="6199" y="358"/>
                </a:lnTo>
                <a:lnTo>
                  <a:pt x="6200" y="289"/>
                </a:lnTo>
                <a:lnTo>
                  <a:pt x="6201" y="238"/>
                </a:lnTo>
                <a:lnTo>
                  <a:pt x="6201" y="221"/>
                </a:lnTo>
                <a:lnTo>
                  <a:pt x="6202" y="255"/>
                </a:lnTo>
                <a:lnTo>
                  <a:pt x="6202" y="289"/>
                </a:lnTo>
                <a:lnTo>
                  <a:pt x="6203" y="272"/>
                </a:lnTo>
                <a:lnTo>
                  <a:pt x="6203" y="238"/>
                </a:lnTo>
                <a:lnTo>
                  <a:pt x="6204" y="221"/>
                </a:lnTo>
                <a:lnTo>
                  <a:pt x="6205" y="170"/>
                </a:lnTo>
                <a:lnTo>
                  <a:pt x="6205" y="204"/>
                </a:lnTo>
                <a:lnTo>
                  <a:pt x="6206" y="204"/>
                </a:lnTo>
                <a:lnTo>
                  <a:pt x="6206" y="221"/>
                </a:lnTo>
                <a:lnTo>
                  <a:pt x="6207" y="221"/>
                </a:lnTo>
                <a:lnTo>
                  <a:pt x="6207" y="204"/>
                </a:lnTo>
                <a:lnTo>
                  <a:pt x="6208" y="221"/>
                </a:lnTo>
                <a:lnTo>
                  <a:pt x="6209" y="221"/>
                </a:lnTo>
                <a:lnTo>
                  <a:pt x="6209" y="238"/>
                </a:lnTo>
                <a:lnTo>
                  <a:pt x="6210" y="221"/>
                </a:lnTo>
                <a:lnTo>
                  <a:pt x="6210" y="204"/>
                </a:lnTo>
                <a:lnTo>
                  <a:pt x="6211" y="221"/>
                </a:lnTo>
                <a:lnTo>
                  <a:pt x="6211" y="221"/>
                </a:lnTo>
                <a:lnTo>
                  <a:pt x="6212" y="238"/>
                </a:lnTo>
                <a:lnTo>
                  <a:pt x="6213" y="238"/>
                </a:lnTo>
                <a:lnTo>
                  <a:pt x="6213" y="221"/>
                </a:lnTo>
                <a:lnTo>
                  <a:pt x="6214" y="221"/>
                </a:lnTo>
                <a:lnTo>
                  <a:pt x="6214" y="221"/>
                </a:lnTo>
                <a:lnTo>
                  <a:pt x="6215" y="204"/>
                </a:lnTo>
                <a:lnTo>
                  <a:pt x="6215" y="204"/>
                </a:lnTo>
                <a:lnTo>
                  <a:pt x="6216" y="170"/>
                </a:lnTo>
                <a:lnTo>
                  <a:pt x="6217" y="153"/>
                </a:lnTo>
                <a:lnTo>
                  <a:pt x="6217" y="153"/>
                </a:lnTo>
                <a:lnTo>
                  <a:pt x="6218" y="187"/>
                </a:lnTo>
                <a:lnTo>
                  <a:pt x="6218" y="221"/>
                </a:lnTo>
                <a:lnTo>
                  <a:pt x="6219" y="221"/>
                </a:lnTo>
                <a:lnTo>
                  <a:pt x="6219" y="221"/>
                </a:lnTo>
                <a:lnTo>
                  <a:pt x="6220" y="153"/>
                </a:lnTo>
                <a:lnTo>
                  <a:pt x="6220" y="119"/>
                </a:lnTo>
                <a:lnTo>
                  <a:pt x="6221" y="204"/>
                </a:lnTo>
                <a:lnTo>
                  <a:pt x="6222" y="238"/>
                </a:lnTo>
                <a:lnTo>
                  <a:pt x="6222" y="289"/>
                </a:lnTo>
                <a:lnTo>
                  <a:pt x="6223" y="323"/>
                </a:lnTo>
                <a:lnTo>
                  <a:pt x="6223" y="340"/>
                </a:lnTo>
                <a:lnTo>
                  <a:pt x="6224" y="306"/>
                </a:lnTo>
                <a:lnTo>
                  <a:pt x="6224" y="306"/>
                </a:lnTo>
                <a:lnTo>
                  <a:pt x="6225" y="306"/>
                </a:lnTo>
                <a:lnTo>
                  <a:pt x="6226" y="358"/>
                </a:lnTo>
                <a:lnTo>
                  <a:pt x="6226" y="358"/>
                </a:lnTo>
                <a:lnTo>
                  <a:pt x="6227" y="255"/>
                </a:lnTo>
                <a:lnTo>
                  <a:pt x="6227" y="204"/>
                </a:lnTo>
                <a:lnTo>
                  <a:pt x="6228" y="170"/>
                </a:lnTo>
                <a:lnTo>
                  <a:pt x="6228" y="221"/>
                </a:lnTo>
                <a:lnTo>
                  <a:pt x="6229" y="238"/>
                </a:lnTo>
                <a:lnTo>
                  <a:pt x="6230" y="221"/>
                </a:lnTo>
                <a:lnTo>
                  <a:pt x="6230" y="221"/>
                </a:lnTo>
                <a:lnTo>
                  <a:pt x="6231" y="204"/>
                </a:lnTo>
                <a:lnTo>
                  <a:pt x="6231" y="221"/>
                </a:lnTo>
                <a:lnTo>
                  <a:pt x="6232" y="204"/>
                </a:lnTo>
                <a:lnTo>
                  <a:pt x="6232" y="221"/>
                </a:lnTo>
                <a:lnTo>
                  <a:pt x="6233" y="204"/>
                </a:lnTo>
                <a:lnTo>
                  <a:pt x="6234" y="204"/>
                </a:lnTo>
                <a:lnTo>
                  <a:pt x="6234" y="221"/>
                </a:lnTo>
                <a:lnTo>
                  <a:pt x="6235" y="238"/>
                </a:lnTo>
                <a:lnTo>
                  <a:pt x="6236" y="221"/>
                </a:lnTo>
                <a:lnTo>
                  <a:pt x="6236" y="221"/>
                </a:lnTo>
                <a:lnTo>
                  <a:pt x="6237" y="221"/>
                </a:lnTo>
                <a:lnTo>
                  <a:pt x="6237" y="221"/>
                </a:lnTo>
                <a:lnTo>
                  <a:pt x="6238" y="238"/>
                </a:lnTo>
                <a:lnTo>
                  <a:pt x="6238" y="221"/>
                </a:lnTo>
                <a:lnTo>
                  <a:pt x="6239" y="238"/>
                </a:lnTo>
                <a:lnTo>
                  <a:pt x="6240" y="221"/>
                </a:lnTo>
                <a:lnTo>
                  <a:pt x="6240" y="221"/>
                </a:lnTo>
                <a:lnTo>
                  <a:pt x="6241" y="204"/>
                </a:lnTo>
                <a:lnTo>
                  <a:pt x="6241" y="170"/>
                </a:lnTo>
                <a:lnTo>
                  <a:pt x="6242" y="170"/>
                </a:lnTo>
                <a:lnTo>
                  <a:pt x="6242" y="221"/>
                </a:lnTo>
                <a:lnTo>
                  <a:pt x="6243" y="255"/>
                </a:lnTo>
                <a:lnTo>
                  <a:pt x="6244" y="221"/>
                </a:lnTo>
                <a:lnTo>
                  <a:pt x="6244" y="204"/>
                </a:lnTo>
                <a:lnTo>
                  <a:pt x="6245" y="255"/>
                </a:lnTo>
                <a:lnTo>
                  <a:pt x="6245" y="289"/>
                </a:lnTo>
                <a:lnTo>
                  <a:pt x="6246" y="289"/>
                </a:lnTo>
                <a:lnTo>
                  <a:pt x="6246" y="255"/>
                </a:lnTo>
                <a:lnTo>
                  <a:pt x="6247" y="289"/>
                </a:lnTo>
                <a:lnTo>
                  <a:pt x="6247" y="358"/>
                </a:lnTo>
                <a:lnTo>
                  <a:pt x="6248" y="323"/>
                </a:lnTo>
                <a:lnTo>
                  <a:pt x="6249" y="306"/>
                </a:lnTo>
                <a:lnTo>
                  <a:pt x="6249" y="323"/>
                </a:lnTo>
                <a:lnTo>
                  <a:pt x="6250" y="306"/>
                </a:lnTo>
                <a:lnTo>
                  <a:pt x="6250" y="289"/>
                </a:lnTo>
                <a:lnTo>
                  <a:pt x="6251" y="272"/>
                </a:lnTo>
                <a:lnTo>
                  <a:pt x="6251" y="255"/>
                </a:lnTo>
                <a:lnTo>
                  <a:pt x="6252" y="221"/>
                </a:lnTo>
                <a:lnTo>
                  <a:pt x="6253" y="238"/>
                </a:lnTo>
                <a:lnTo>
                  <a:pt x="6253" y="238"/>
                </a:lnTo>
                <a:lnTo>
                  <a:pt x="6254" y="255"/>
                </a:lnTo>
                <a:lnTo>
                  <a:pt x="6254" y="272"/>
                </a:lnTo>
                <a:lnTo>
                  <a:pt x="6255" y="289"/>
                </a:lnTo>
                <a:lnTo>
                  <a:pt x="6255" y="306"/>
                </a:lnTo>
                <a:lnTo>
                  <a:pt x="6256" y="306"/>
                </a:lnTo>
                <a:lnTo>
                  <a:pt x="6257" y="289"/>
                </a:lnTo>
                <a:lnTo>
                  <a:pt x="6257" y="272"/>
                </a:lnTo>
                <a:lnTo>
                  <a:pt x="6258" y="255"/>
                </a:lnTo>
                <a:lnTo>
                  <a:pt x="6258" y="238"/>
                </a:lnTo>
                <a:lnTo>
                  <a:pt x="6259" y="255"/>
                </a:lnTo>
                <a:lnTo>
                  <a:pt x="6259" y="289"/>
                </a:lnTo>
                <a:lnTo>
                  <a:pt x="6260" y="306"/>
                </a:lnTo>
                <a:lnTo>
                  <a:pt x="6261" y="306"/>
                </a:lnTo>
                <a:lnTo>
                  <a:pt x="6261" y="289"/>
                </a:lnTo>
                <a:lnTo>
                  <a:pt x="6262" y="255"/>
                </a:lnTo>
                <a:lnTo>
                  <a:pt x="6262" y="255"/>
                </a:lnTo>
                <a:lnTo>
                  <a:pt x="6263" y="272"/>
                </a:lnTo>
                <a:lnTo>
                  <a:pt x="6263" y="289"/>
                </a:lnTo>
                <a:lnTo>
                  <a:pt x="6264" y="306"/>
                </a:lnTo>
                <a:lnTo>
                  <a:pt x="6264" y="306"/>
                </a:lnTo>
                <a:lnTo>
                  <a:pt x="6265" y="255"/>
                </a:lnTo>
                <a:lnTo>
                  <a:pt x="6266" y="204"/>
                </a:lnTo>
                <a:lnTo>
                  <a:pt x="6266" y="187"/>
                </a:lnTo>
                <a:lnTo>
                  <a:pt x="6267" y="221"/>
                </a:lnTo>
                <a:lnTo>
                  <a:pt x="6268" y="221"/>
                </a:lnTo>
                <a:lnTo>
                  <a:pt x="6268" y="204"/>
                </a:lnTo>
                <a:lnTo>
                  <a:pt x="6269" y="221"/>
                </a:lnTo>
                <a:lnTo>
                  <a:pt x="6269" y="272"/>
                </a:lnTo>
                <a:lnTo>
                  <a:pt x="6270" y="255"/>
                </a:lnTo>
                <a:lnTo>
                  <a:pt x="6270" y="221"/>
                </a:lnTo>
                <a:lnTo>
                  <a:pt x="6271" y="204"/>
                </a:lnTo>
                <a:lnTo>
                  <a:pt x="6272" y="187"/>
                </a:lnTo>
                <a:lnTo>
                  <a:pt x="6272" y="187"/>
                </a:lnTo>
                <a:lnTo>
                  <a:pt x="6273" y="204"/>
                </a:lnTo>
                <a:lnTo>
                  <a:pt x="6273" y="238"/>
                </a:lnTo>
                <a:lnTo>
                  <a:pt x="6274" y="255"/>
                </a:lnTo>
                <a:lnTo>
                  <a:pt x="6274" y="272"/>
                </a:lnTo>
                <a:lnTo>
                  <a:pt x="6275" y="255"/>
                </a:lnTo>
                <a:lnTo>
                  <a:pt x="6276" y="204"/>
                </a:lnTo>
                <a:lnTo>
                  <a:pt x="6276" y="221"/>
                </a:lnTo>
                <a:lnTo>
                  <a:pt x="6277" y="255"/>
                </a:lnTo>
                <a:lnTo>
                  <a:pt x="6277" y="272"/>
                </a:lnTo>
                <a:lnTo>
                  <a:pt x="6278" y="272"/>
                </a:lnTo>
                <a:lnTo>
                  <a:pt x="6278" y="255"/>
                </a:lnTo>
                <a:lnTo>
                  <a:pt x="6279" y="272"/>
                </a:lnTo>
                <a:lnTo>
                  <a:pt x="6280" y="272"/>
                </a:lnTo>
                <a:lnTo>
                  <a:pt x="6280" y="255"/>
                </a:lnTo>
                <a:lnTo>
                  <a:pt x="6281" y="255"/>
                </a:lnTo>
                <a:lnTo>
                  <a:pt x="6281" y="238"/>
                </a:lnTo>
                <a:lnTo>
                  <a:pt x="6282" y="255"/>
                </a:lnTo>
                <a:lnTo>
                  <a:pt x="6282" y="255"/>
                </a:lnTo>
                <a:lnTo>
                  <a:pt x="6283" y="255"/>
                </a:lnTo>
                <a:lnTo>
                  <a:pt x="6284" y="238"/>
                </a:lnTo>
                <a:lnTo>
                  <a:pt x="6284" y="221"/>
                </a:lnTo>
                <a:lnTo>
                  <a:pt x="6285" y="221"/>
                </a:lnTo>
                <a:lnTo>
                  <a:pt x="6285" y="221"/>
                </a:lnTo>
                <a:lnTo>
                  <a:pt x="6286" y="238"/>
                </a:lnTo>
                <a:lnTo>
                  <a:pt x="6286" y="187"/>
                </a:lnTo>
                <a:lnTo>
                  <a:pt x="6287" y="136"/>
                </a:lnTo>
                <a:lnTo>
                  <a:pt x="6287" y="119"/>
                </a:lnTo>
                <a:lnTo>
                  <a:pt x="6288" y="153"/>
                </a:lnTo>
                <a:lnTo>
                  <a:pt x="6289" y="221"/>
                </a:lnTo>
                <a:lnTo>
                  <a:pt x="6289" y="221"/>
                </a:lnTo>
                <a:lnTo>
                  <a:pt x="6290" y="238"/>
                </a:lnTo>
                <a:lnTo>
                  <a:pt x="6290" y="255"/>
                </a:lnTo>
                <a:lnTo>
                  <a:pt x="6291" y="289"/>
                </a:lnTo>
                <a:lnTo>
                  <a:pt x="6291" y="340"/>
                </a:lnTo>
                <a:lnTo>
                  <a:pt x="6292" y="340"/>
                </a:lnTo>
                <a:lnTo>
                  <a:pt x="6293" y="323"/>
                </a:lnTo>
                <a:lnTo>
                  <a:pt x="6293" y="289"/>
                </a:lnTo>
                <a:lnTo>
                  <a:pt x="6294" y="272"/>
                </a:lnTo>
                <a:lnTo>
                  <a:pt x="6294" y="272"/>
                </a:lnTo>
                <a:lnTo>
                  <a:pt x="6295" y="289"/>
                </a:lnTo>
                <a:lnTo>
                  <a:pt x="6295" y="272"/>
                </a:lnTo>
                <a:lnTo>
                  <a:pt x="6296" y="255"/>
                </a:lnTo>
                <a:lnTo>
                  <a:pt x="6297" y="255"/>
                </a:lnTo>
                <a:lnTo>
                  <a:pt x="6297" y="238"/>
                </a:lnTo>
                <a:lnTo>
                  <a:pt x="6298" y="238"/>
                </a:lnTo>
                <a:lnTo>
                  <a:pt x="6298" y="221"/>
                </a:lnTo>
                <a:lnTo>
                  <a:pt x="6299" y="238"/>
                </a:lnTo>
                <a:lnTo>
                  <a:pt x="6299" y="238"/>
                </a:lnTo>
                <a:lnTo>
                  <a:pt x="6300" y="238"/>
                </a:lnTo>
                <a:lnTo>
                  <a:pt x="6301" y="238"/>
                </a:lnTo>
                <a:lnTo>
                  <a:pt x="6301" y="238"/>
                </a:lnTo>
                <a:lnTo>
                  <a:pt x="6302" y="221"/>
                </a:lnTo>
                <a:lnTo>
                  <a:pt x="6303" y="221"/>
                </a:lnTo>
                <a:lnTo>
                  <a:pt x="6303" y="221"/>
                </a:lnTo>
                <a:lnTo>
                  <a:pt x="6304" y="221"/>
                </a:lnTo>
                <a:lnTo>
                  <a:pt x="6304" y="238"/>
                </a:lnTo>
                <a:lnTo>
                  <a:pt x="6305" y="238"/>
                </a:lnTo>
                <a:lnTo>
                  <a:pt x="6305" y="238"/>
                </a:lnTo>
                <a:lnTo>
                  <a:pt x="6306" y="255"/>
                </a:lnTo>
                <a:lnTo>
                  <a:pt x="6307" y="255"/>
                </a:lnTo>
                <a:lnTo>
                  <a:pt x="6307" y="221"/>
                </a:lnTo>
                <a:lnTo>
                  <a:pt x="6308" y="187"/>
                </a:lnTo>
                <a:lnTo>
                  <a:pt x="6308" y="119"/>
                </a:lnTo>
                <a:lnTo>
                  <a:pt x="6309" y="85"/>
                </a:lnTo>
                <a:lnTo>
                  <a:pt x="6309" y="153"/>
                </a:lnTo>
                <a:lnTo>
                  <a:pt x="6310" y="187"/>
                </a:lnTo>
                <a:lnTo>
                  <a:pt x="6310" y="255"/>
                </a:lnTo>
                <a:lnTo>
                  <a:pt x="6311" y="255"/>
                </a:lnTo>
                <a:lnTo>
                  <a:pt x="6312" y="119"/>
                </a:lnTo>
                <a:lnTo>
                  <a:pt x="6312" y="34"/>
                </a:lnTo>
                <a:lnTo>
                  <a:pt x="6313" y="119"/>
                </a:lnTo>
                <a:lnTo>
                  <a:pt x="6313" y="204"/>
                </a:lnTo>
                <a:lnTo>
                  <a:pt x="6314" y="306"/>
                </a:lnTo>
                <a:lnTo>
                  <a:pt x="6314" y="340"/>
                </a:lnTo>
                <a:lnTo>
                  <a:pt x="6315" y="323"/>
                </a:lnTo>
                <a:lnTo>
                  <a:pt x="6316" y="238"/>
                </a:lnTo>
                <a:lnTo>
                  <a:pt x="6316" y="238"/>
                </a:lnTo>
                <a:lnTo>
                  <a:pt x="6317" y="306"/>
                </a:lnTo>
                <a:lnTo>
                  <a:pt x="6317" y="374"/>
                </a:lnTo>
                <a:lnTo>
                  <a:pt x="6318" y="374"/>
                </a:lnTo>
                <a:lnTo>
                  <a:pt x="6318" y="323"/>
                </a:lnTo>
                <a:lnTo>
                  <a:pt x="6319" y="272"/>
                </a:lnTo>
                <a:lnTo>
                  <a:pt x="6320" y="221"/>
                </a:lnTo>
                <a:lnTo>
                  <a:pt x="6320" y="255"/>
                </a:lnTo>
                <a:lnTo>
                  <a:pt x="6321" y="255"/>
                </a:lnTo>
                <a:lnTo>
                  <a:pt x="6321" y="255"/>
                </a:lnTo>
                <a:lnTo>
                  <a:pt x="6322" y="221"/>
                </a:lnTo>
                <a:lnTo>
                  <a:pt x="6322" y="187"/>
                </a:lnTo>
                <a:lnTo>
                  <a:pt x="6323" y="187"/>
                </a:lnTo>
                <a:lnTo>
                  <a:pt x="6324" y="187"/>
                </a:lnTo>
                <a:lnTo>
                  <a:pt x="6324" y="170"/>
                </a:lnTo>
                <a:lnTo>
                  <a:pt x="6325" y="187"/>
                </a:lnTo>
                <a:lnTo>
                  <a:pt x="6325" y="204"/>
                </a:lnTo>
                <a:lnTo>
                  <a:pt x="6326" y="221"/>
                </a:lnTo>
                <a:lnTo>
                  <a:pt x="6326" y="238"/>
                </a:lnTo>
                <a:lnTo>
                  <a:pt x="6327" y="272"/>
                </a:lnTo>
                <a:lnTo>
                  <a:pt x="6327" y="255"/>
                </a:lnTo>
                <a:lnTo>
                  <a:pt x="6328" y="255"/>
                </a:lnTo>
                <a:lnTo>
                  <a:pt x="6329" y="255"/>
                </a:lnTo>
                <a:lnTo>
                  <a:pt x="6329" y="272"/>
                </a:lnTo>
                <a:lnTo>
                  <a:pt x="6330" y="289"/>
                </a:lnTo>
                <a:lnTo>
                  <a:pt x="6330" y="306"/>
                </a:lnTo>
                <a:lnTo>
                  <a:pt x="6331" y="306"/>
                </a:lnTo>
                <a:lnTo>
                  <a:pt x="6331" y="340"/>
                </a:lnTo>
                <a:lnTo>
                  <a:pt x="6332" y="358"/>
                </a:lnTo>
                <a:lnTo>
                  <a:pt x="6333" y="374"/>
                </a:lnTo>
                <a:lnTo>
                  <a:pt x="6333" y="323"/>
                </a:lnTo>
                <a:lnTo>
                  <a:pt x="6334" y="187"/>
                </a:lnTo>
                <a:lnTo>
                  <a:pt x="6335" y="85"/>
                </a:lnTo>
                <a:lnTo>
                  <a:pt x="6335" y="238"/>
                </a:lnTo>
                <a:lnTo>
                  <a:pt x="6336" y="340"/>
                </a:lnTo>
                <a:lnTo>
                  <a:pt x="6336" y="374"/>
                </a:lnTo>
                <a:lnTo>
                  <a:pt x="6337" y="374"/>
                </a:lnTo>
                <a:lnTo>
                  <a:pt x="6337" y="374"/>
                </a:lnTo>
                <a:lnTo>
                  <a:pt x="6338" y="340"/>
                </a:lnTo>
                <a:lnTo>
                  <a:pt x="6339" y="289"/>
                </a:lnTo>
                <a:lnTo>
                  <a:pt x="6339" y="272"/>
                </a:lnTo>
                <a:lnTo>
                  <a:pt x="6340" y="289"/>
                </a:lnTo>
                <a:lnTo>
                  <a:pt x="6340" y="255"/>
                </a:lnTo>
                <a:lnTo>
                  <a:pt x="6341" y="221"/>
                </a:lnTo>
                <a:lnTo>
                  <a:pt x="6341" y="187"/>
                </a:lnTo>
                <a:lnTo>
                  <a:pt x="6342" y="170"/>
                </a:lnTo>
                <a:lnTo>
                  <a:pt x="6343" y="153"/>
                </a:lnTo>
                <a:lnTo>
                  <a:pt x="6343" y="153"/>
                </a:lnTo>
                <a:lnTo>
                  <a:pt x="6344" y="187"/>
                </a:lnTo>
                <a:lnTo>
                  <a:pt x="6344" y="221"/>
                </a:lnTo>
                <a:lnTo>
                  <a:pt x="6345" y="255"/>
                </a:lnTo>
                <a:lnTo>
                  <a:pt x="6345" y="289"/>
                </a:lnTo>
                <a:lnTo>
                  <a:pt x="6346" y="272"/>
                </a:lnTo>
                <a:lnTo>
                  <a:pt x="6347" y="238"/>
                </a:lnTo>
                <a:lnTo>
                  <a:pt x="6347" y="204"/>
                </a:lnTo>
                <a:lnTo>
                  <a:pt x="6348" y="221"/>
                </a:lnTo>
                <a:lnTo>
                  <a:pt x="6348" y="204"/>
                </a:lnTo>
                <a:lnTo>
                  <a:pt x="6349" y="187"/>
                </a:lnTo>
                <a:lnTo>
                  <a:pt x="6349" y="204"/>
                </a:lnTo>
                <a:lnTo>
                  <a:pt x="6350" y="204"/>
                </a:lnTo>
                <a:lnTo>
                  <a:pt x="6351" y="204"/>
                </a:lnTo>
                <a:lnTo>
                  <a:pt x="6351" y="221"/>
                </a:lnTo>
                <a:lnTo>
                  <a:pt x="6352" y="238"/>
                </a:lnTo>
                <a:lnTo>
                  <a:pt x="6352" y="238"/>
                </a:lnTo>
                <a:lnTo>
                  <a:pt x="6353" y="221"/>
                </a:lnTo>
                <a:lnTo>
                  <a:pt x="6353" y="170"/>
                </a:lnTo>
                <a:lnTo>
                  <a:pt x="6354" y="136"/>
                </a:lnTo>
                <a:lnTo>
                  <a:pt x="6354" y="119"/>
                </a:lnTo>
                <a:lnTo>
                  <a:pt x="6355" y="153"/>
                </a:lnTo>
                <a:lnTo>
                  <a:pt x="6356" y="221"/>
                </a:lnTo>
                <a:lnTo>
                  <a:pt x="6356" y="255"/>
                </a:lnTo>
                <a:lnTo>
                  <a:pt x="6357" y="255"/>
                </a:lnTo>
                <a:lnTo>
                  <a:pt x="6357" y="153"/>
                </a:lnTo>
                <a:lnTo>
                  <a:pt x="6358" y="51"/>
                </a:lnTo>
                <a:lnTo>
                  <a:pt x="6358" y="136"/>
                </a:lnTo>
                <a:lnTo>
                  <a:pt x="6359" y="204"/>
                </a:lnTo>
                <a:lnTo>
                  <a:pt x="6360" y="272"/>
                </a:lnTo>
                <a:lnTo>
                  <a:pt x="6360" y="323"/>
                </a:lnTo>
                <a:lnTo>
                  <a:pt x="6361" y="323"/>
                </a:lnTo>
                <a:lnTo>
                  <a:pt x="6361" y="272"/>
                </a:lnTo>
                <a:lnTo>
                  <a:pt x="6362" y="255"/>
                </a:lnTo>
                <a:lnTo>
                  <a:pt x="6362" y="340"/>
                </a:lnTo>
                <a:lnTo>
                  <a:pt x="6363" y="409"/>
                </a:lnTo>
                <a:lnTo>
                  <a:pt x="6364" y="374"/>
                </a:lnTo>
                <a:lnTo>
                  <a:pt x="6364" y="340"/>
                </a:lnTo>
                <a:lnTo>
                  <a:pt x="6365" y="255"/>
                </a:lnTo>
                <a:lnTo>
                  <a:pt x="6365" y="204"/>
                </a:lnTo>
                <a:lnTo>
                  <a:pt x="6366" y="187"/>
                </a:lnTo>
                <a:lnTo>
                  <a:pt x="6366" y="221"/>
                </a:lnTo>
                <a:lnTo>
                  <a:pt x="6367" y="255"/>
                </a:lnTo>
                <a:lnTo>
                  <a:pt x="6368" y="238"/>
                </a:lnTo>
                <a:lnTo>
                  <a:pt x="6368" y="204"/>
                </a:lnTo>
                <a:lnTo>
                  <a:pt x="6369" y="187"/>
                </a:lnTo>
                <a:lnTo>
                  <a:pt x="6370" y="204"/>
                </a:lnTo>
                <a:lnTo>
                  <a:pt x="6370" y="221"/>
                </a:lnTo>
                <a:lnTo>
                  <a:pt x="6371" y="221"/>
                </a:lnTo>
                <a:lnTo>
                  <a:pt x="6371" y="221"/>
                </a:lnTo>
                <a:lnTo>
                  <a:pt x="6372" y="221"/>
                </a:lnTo>
                <a:lnTo>
                  <a:pt x="6372" y="204"/>
                </a:lnTo>
                <a:lnTo>
                  <a:pt x="6373" y="204"/>
                </a:lnTo>
                <a:lnTo>
                  <a:pt x="6374" y="221"/>
                </a:lnTo>
                <a:lnTo>
                  <a:pt x="6374" y="221"/>
                </a:lnTo>
                <a:lnTo>
                  <a:pt x="6375" y="238"/>
                </a:lnTo>
                <a:lnTo>
                  <a:pt x="6375" y="238"/>
                </a:lnTo>
                <a:lnTo>
                  <a:pt x="6376" y="221"/>
                </a:lnTo>
                <a:lnTo>
                  <a:pt x="6376" y="221"/>
                </a:lnTo>
                <a:lnTo>
                  <a:pt x="6377" y="221"/>
                </a:lnTo>
                <a:lnTo>
                  <a:pt x="6377" y="221"/>
                </a:lnTo>
                <a:lnTo>
                  <a:pt x="6378" y="170"/>
                </a:lnTo>
                <a:lnTo>
                  <a:pt x="6379" y="170"/>
                </a:lnTo>
                <a:lnTo>
                  <a:pt x="6379" y="204"/>
                </a:lnTo>
                <a:lnTo>
                  <a:pt x="6380" y="221"/>
                </a:lnTo>
                <a:lnTo>
                  <a:pt x="6380" y="238"/>
                </a:lnTo>
                <a:lnTo>
                  <a:pt x="6381" y="221"/>
                </a:lnTo>
                <a:lnTo>
                  <a:pt x="6381" y="170"/>
                </a:lnTo>
                <a:lnTo>
                  <a:pt x="6382" y="221"/>
                </a:lnTo>
                <a:lnTo>
                  <a:pt x="6383" y="323"/>
                </a:lnTo>
                <a:lnTo>
                  <a:pt x="6383" y="358"/>
                </a:lnTo>
                <a:lnTo>
                  <a:pt x="6384" y="323"/>
                </a:lnTo>
                <a:lnTo>
                  <a:pt x="6384" y="340"/>
                </a:lnTo>
                <a:lnTo>
                  <a:pt x="6385" y="306"/>
                </a:lnTo>
                <a:lnTo>
                  <a:pt x="6385" y="255"/>
                </a:lnTo>
                <a:lnTo>
                  <a:pt x="6386" y="289"/>
                </a:lnTo>
                <a:lnTo>
                  <a:pt x="6387" y="340"/>
                </a:lnTo>
                <a:lnTo>
                  <a:pt x="6387" y="323"/>
                </a:lnTo>
                <a:lnTo>
                  <a:pt x="6388" y="289"/>
                </a:lnTo>
                <a:lnTo>
                  <a:pt x="6388" y="221"/>
                </a:lnTo>
                <a:lnTo>
                  <a:pt x="6389" y="187"/>
                </a:lnTo>
                <a:lnTo>
                  <a:pt x="6389" y="204"/>
                </a:lnTo>
                <a:lnTo>
                  <a:pt x="6390" y="221"/>
                </a:lnTo>
                <a:lnTo>
                  <a:pt x="6391" y="272"/>
                </a:lnTo>
                <a:lnTo>
                  <a:pt x="6391" y="272"/>
                </a:lnTo>
                <a:lnTo>
                  <a:pt x="6392" y="272"/>
                </a:lnTo>
                <a:lnTo>
                  <a:pt x="6392" y="272"/>
                </a:lnTo>
                <a:lnTo>
                  <a:pt x="6393" y="272"/>
                </a:lnTo>
                <a:lnTo>
                  <a:pt x="6393" y="272"/>
                </a:lnTo>
                <a:lnTo>
                  <a:pt x="6394" y="272"/>
                </a:lnTo>
                <a:lnTo>
                  <a:pt x="6394" y="272"/>
                </a:lnTo>
                <a:lnTo>
                  <a:pt x="6395" y="272"/>
                </a:lnTo>
                <a:lnTo>
                  <a:pt x="6396" y="289"/>
                </a:lnTo>
                <a:lnTo>
                  <a:pt x="6396" y="289"/>
                </a:lnTo>
                <a:lnTo>
                  <a:pt x="6397" y="289"/>
                </a:lnTo>
                <a:lnTo>
                  <a:pt x="6397" y="289"/>
                </a:lnTo>
                <a:lnTo>
                  <a:pt x="6398" y="289"/>
                </a:lnTo>
                <a:lnTo>
                  <a:pt x="6398" y="272"/>
                </a:lnTo>
                <a:lnTo>
                  <a:pt x="6399" y="255"/>
                </a:lnTo>
                <a:lnTo>
                  <a:pt x="6400" y="272"/>
                </a:lnTo>
                <a:lnTo>
                  <a:pt x="6400" y="272"/>
                </a:lnTo>
                <a:lnTo>
                  <a:pt x="6401" y="255"/>
                </a:lnTo>
                <a:lnTo>
                  <a:pt x="6402" y="289"/>
                </a:lnTo>
                <a:lnTo>
                  <a:pt x="6402" y="289"/>
                </a:lnTo>
                <a:lnTo>
                  <a:pt x="6403" y="272"/>
                </a:lnTo>
                <a:lnTo>
                  <a:pt x="6403" y="221"/>
                </a:lnTo>
                <a:lnTo>
                  <a:pt x="6404" y="187"/>
                </a:lnTo>
                <a:lnTo>
                  <a:pt x="6404" y="238"/>
                </a:lnTo>
                <a:lnTo>
                  <a:pt x="6405" y="255"/>
                </a:lnTo>
                <a:lnTo>
                  <a:pt x="6406" y="238"/>
                </a:lnTo>
                <a:lnTo>
                  <a:pt x="6406" y="204"/>
                </a:lnTo>
                <a:lnTo>
                  <a:pt x="6407" y="255"/>
                </a:lnTo>
                <a:lnTo>
                  <a:pt x="6407" y="272"/>
                </a:lnTo>
                <a:lnTo>
                  <a:pt x="6408" y="255"/>
                </a:lnTo>
                <a:lnTo>
                  <a:pt x="6408" y="221"/>
                </a:lnTo>
                <a:lnTo>
                  <a:pt x="6409" y="204"/>
                </a:lnTo>
                <a:lnTo>
                  <a:pt x="6410" y="187"/>
                </a:lnTo>
                <a:lnTo>
                  <a:pt x="6410" y="221"/>
                </a:lnTo>
                <a:lnTo>
                  <a:pt x="6411" y="238"/>
                </a:lnTo>
                <a:lnTo>
                  <a:pt x="6411" y="255"/>
                </a:lnTo>
                <a:lnTo>
                  <a:pt x="6412" y="255"/>
                </a:lnTo>
                <a:lnTo>
                  <a:pt x="6412" y="238"/>
                </a:lnTo>
                <a:lnTo>
                  <a:pt x="6413" y="238"/>
                </a:lnTo>
                <a:lnTo>
                  <a:pt x="6414" y="255"/>
                </a:lnTo>
                <a:lnTo>
                  <a:pt x="6414" y="272"/>
                </a:lnTo>
                <a:lnTo>
                  <a:pt x="6415" y="272"/>
                </a:lnTo>
                <a:lnTo>
                  <a:pt x="6415" y="255"/>
                </a:lnTo>
                <a:lnTo>
                  <a:pt x="6416" y="255"/>
                </a:lnTo>
                <a:lnTo>
                  <a:pt x="6416" y="255"/>
                </a:lnTo>
                <a:lnTo>
                  <a:pt x="6417" y="255"/>
                </a:lnTo>
                <a:lnTo>
                  <a:pt x="6417" y="238"/>
                </a:lnTo>
                <a:lnTo>
                  <a:pt x="6418" y="221"/>
                </a:lnTo>
                <a:lnTo>
                  <a:pt x="6419" y="204"/>
                </a:lnTo>
                <a:lnTo>
                  <a:pt x="6419" y="204"/>
                </a:lnTo>
                <a:lnTo>
                  <a:pt x="6420" y="187"/>
                </a:lnTo>
                <a:lnTo>
                  <a:pt x="6420" y="187"/>
                </a:lnTo>
                <a:lnTo>
                  <a:pt x="6421" y="187"/>
                </a:lnTo>
                <a:lnTo>
                  <a:pt x="6421" y="204"/>
                </a:lnTo>
                <a:lnTo>
                  <a:pt x="6422" y="204"/>
                </a:lnTo>
                <a:lnTo>
                  <a:pt x="6423" y="221"/>
                </a:lnTo>
                <a:lnTo>
                  <a:pt x="6423" y="238"/>
                </a:lnTo>
                <a:lnTo>
                  <a:pt x="6424" y="255"/>
                </a:lnTo>
                <a:lnTo>
                  <a:pt x="6424" y="204"/>
                </a:lnTo>
                <a:lnTo>
                  <a:pt x="6425" y="153"/>
                </a:lnTo>
                <a:lnTo>
                  <a:pt x="6425" y="153"/>
                </a:lnTo>
                <a:lnTo>
                  <a:pt x="6426" y="153"/>
                </a:lnTo>
                <a:lnTo>
                  <a:pt x="6427" y="170"/>
                </a:lnTo>
                <a:lnTo>
                  <a:pt x="6427" y="255"/>
                </a:lnTo>
                <a:lnTo>
                  <a:pt x="6428" y="306"/>
                </a:lnTo>
                <a:lnTo>
                  <a:pt x="6428" y="323"/>
                </a:lnTo>
                <a:lnTo>
                  <a:pt x="6429" y="289"/>
                </a:lnTo>
                <a:lnTo>
                  <a:pt x="6429" y="238"/>
                </a:lnTo>
                <a:lnTo>
                  <a:pt x="6430" y="255"/>
                </a:lnTo>
                <a:lnTo>
                  <a:pt x="6431" y="306"/>
                </a:lnTo>
                <a:lnTo>
                  <a:pt x="6431" y="358"/>
                </a:lnTo>
                <a:lnTo>
                  <a:pt x="6432" y="391"/>
                </a:lnTo>
                <a:lnTo>
                  <a:pt x="6432" y="374"/>
                </a:lnTo>
                <a:lnTo>
                  <a:pt x="6433" y="289"/>
                </a:lnTo>
                <a:lnTo>
                  <a:pt x="6434" y="204"/>
                </a:lnTo>
                <a:lnTo>
                  <a:pt x="6434" y="221"/>
                </a:lnTo>
                <a:lnTo>
                  <a:pt x="6435" y="238"/>
                </a:lnTo>
                <a:lnTo>
                  <a:pt x="6435" y="238"/>
                </a:lnTo>
                <a:lnTo>
                  <a:pt x="6436" y="221"/>
                </a:lnTo>
                <a:lnTo>
                  <a:pt x="6437" y="204"/>
                </a:lnTo>
                <a:lnTo>
                  <a:pt x="6437" y="204"/>
                </a:lnTo>
                <a:lnTo>
                  <a:pt x="6438" y="221"/>
                </a:lnTo>
                <a:lnTo>
                  <a:pt x="6438" y="238"/>
                </a:lnTo>
                <a:lnTo>
                  <a:pt x="6439" y="238"/>
                </a:lnTo>
                <a:lnTo>
                  <a:pt x="6439" y="221"/>
                </a:lnTo>
                <a:lnTo>
                  <a:pt x="6440" y="221"/>
                </a:lnTo>
                <a:lnTo>
                  <a:pt x="6440" y="221"/>
                </a:lnTo>
                <a:lnTo>
                  <a:pt x="6441" y="221"/>
                </a:lnTo>
                <a:lnTo>
                  <a:pt x="6442" y="221"/>
                </a:lnTo>
                <a:lnTo>
                  <a:pt x="6442" y="238"/>
                </a:lnTo>
                <a:lnTo>
                  <a:pt x="6443" y="221"/>
                </a:lnTo>
                <a:lnTo>
                  <a:pt x="6443" y="238"/>
                </a:lnTo>
                <a:lnTo>
                  <a:pt x="6444" y="204"/>
                </a:lnTo>
                <a:lnTo>
                  <a:pt x="6444" y="187"/>
                </a:lnTo>
                <a:lnTo>
                  <a:pt x="6445" y="170"/>
                </a:lnTo>
                <a:lnTo>
                  <a:pt x="6446" y="136"/>
                </a:lnTo>
                <a:lnTo>
                  <a:pt x="6446" y="119"/>
                </a:lnTo>
                <a:lnTo>
                  <a:pt x="6447" y="170"/>
                </a:lnTo>
                <a:lnTo>
                  <a:pt x="6447" y="221"/>
                </a:lnTo>
                <a:lnTo>
                  <a:pt x="6448" y="255"/>
                </a:lnTo>
                <a:lnTo>
                  <a:pt x="6448" y="238"/>
                </a:lnTo>
                <a:lnTo>
                  <a:pt x="6449" y="119"/>
                </a:lnTo>
                <a:lnTo>
                  <a:pt x="6450" y="34"/>
                </a:lnTo>
                <a:lnTo>
                  <a:pt x="6450" y="119"/>
                </a:lnTo>
                <a:lnTo>
                  <a:pt x="6451" y="204"/>
                </a:lnTo>
                <a:lnTo>
                  <a:pt x="6451" y="272"/>
                </a:lnTo>
                <a:lnTo>
                  <a:pt x="6452" y="306"/>
                </a:lnTo>
                <a:lnTo>
                  <a:pt x="6452" y="255"/>
                </a:lnTo>
                <a:lnTo>
                  <a:pt x="6453" y="238"/>
                </a:lnTo>
                <a:lnTo>
                  <a:pt x="6454" y="289"/>
                </a:lnTo>
                <a:lnTo>
                  <a:pt x="6454" y="358"/>
                </a:lnTo>
                <a:lnTo>
                  <a:pt x="6455" y="391"/>
                </a:lnTo>
                <a:lnTo>
                  <a:pt x="6455" y="374"/>
                </a:lnTo>
                <a:lnTo>
                  <a:pt x="6456" y="374"/>
                </a:lnTo>
                <a:lnTo>
                  <a:pt x="6456" y="306"/>
                </a:lnTo>
                <a:lnTo>
                  <a:pt x="6457" y="255"/>
                </a:lnTo>
                <a:lnTo>
                  <a:pt x="6458" y="272"/>
                </a:lnTo>
                <a:lnTo>
                  <a:pt x="6458" y="272"/>
                </a:lnTo>
                <a:lnTo>
                  <a:pt x="6459" y="255"/>
                </a:lnTo>
                <a:lnTo>
                  <a:pt x="6459" y="204"/>
                </a:lnTo>
                <a:lnTo>
                  <a:pt x="6460" y="170"/>
                </a:lnTo>
                <a:lnTo>
                  <a:pt x="6460" y="153"/>
                </a:lnTo>
                <a:lnTo>
                  <a:pt x="6461" y="170"/>
                </a:lnTo>
                <a:lnTo>
                  <a:pt x="6461" y="170"/>
                </a:lnTo>
                <a:lnTo>
                  <a:pt x="6462" y="170"/>
                </a:lnTo>
                <a:lnTo>
                  <a:pt x="6463" y="187"/>
                </a:lnTo>
                <a:lnTo>
                  <a:pt x="6463" y="187"/>
                </a:lnTo>
                <a:lnTo>
                  <a:pt x="6464" y="221"/>
                </a:lnTo>
                <a:lnTo>
                  <a:pt x="6464" y="238"/>
                </a:lnTo>
                <a:lnTo>
                  <a:pt x="6465" y="238"/>
                </a:lnTo>
                <a:lnTo>
                  <a:pt x="6465" y="255"/>
                </a:lnTo>
                <a:lnTo>
                  <a:pt x="6466" y="255"/>
                </a:lnTo>
                <a:lnTo>
                  <a:pt x="6467" y="238"/>
                </a:lnTo>
                <a:lnTo>
                  <a:pt x="6467" y="255"/>
                </a:lnTo>
                <a:lnTo>
                  <a:pt x="6468" y="272"/>
                </a:lnTo>
                <a:lnTo>
                  <a:pt x="6469" y="255"/>
                </a:lnTo>
                <a:lnTo>
                  <a:pt x="6469" y="272"/>
                </a:lnTo>
                <a:lnTo>
                  <a:pt x="6470" y="289"/>
                </a:lnTo>
                <a:lnTo>
                  <a:pt x="6470" y="358"/>
                </a:lnTo>
                <a:lnTo>
                  <a:pt x="6471" y="306"/>
                </a:lnTo>
                <a:lnTo>
                  <a:pt x="6471" y="170"/>
                </a:lnTo>
                <a:lnTo>
                  <a:pt x="6472" y="85"/>
                </a:lnTo>
                <a:lnTo>
                  <a:pt x="6473" y="153"/>
                </a:lnTo>
                <a:lnTo>
                  <a:pt x="6473" y="306"/>
                </a:lnTo>
                <a:lnTo>
                  <a:pt x="6474" y="323"/>
                </a:lnTo>
                <a:lnTo>
                  <a:pt x="6474" y="323"/>
                </a:lnTo>
                <a:lnTo>
                  <a:pt x="6475" y="340"/>
                </a:lnTo>
                <a:lnTo>
                  <a:pt x="6475" y="358"/>
                </a:lnTo>
                <a:lnTo>
                  <a:pt x="6476" y="306"/>
                </a:lnTo>
                <a:lnTo>
                  <a:pt x="6477" y="306"/>
                </a:lnTo>
                <a:lnTo>
                  <a:pt x="6477" y="358"/>
                </a:lnTo>
                <a:lnTo>
                  <a:pt x="6478" y="323"/>
                </a:lnTo>
                <a:lnTo>
                  <a:pt x="6478" y="272"/>
                </a:lnTo>
                <a:lnTo>
                  <a:pt x="6479" y="204"/>
                </a:lnTo>
                <a:lnTo>
                  <a:pt x="6479" y="153"/>
                </a:lnTo>
                <a:lnTo>
                  <a:pt x="6480" y="170"/>
                </a:lnTo>
                <a:lnTo>
                  <a:pt x="6481" y="187"/>
                </a:lnTo>
                <a:lnTo>
                  <a:pt x="6481" y="204"/>
                </a:lnTo>
                <a:lnTo>
                  <a:pt x="6482" y="204"/>
                </a:lnTo>
                <a:lnTo>
                  <a:pt x="6482" y="204"/>
                </a:lnTo>
                <a:lnTo>
                  <a:pt x="6483" y="221"/>
                </a:lnTo>
                <a:lnTo>
                  <a:pt x="6483" y="238"/>
                </a:lnTo>
                <a:lnTo>
                  <a:pt x="6484" y="255"/>
                </a:lnTo>
                <a:lnTo>
                  <a:pt x="6484" y="255"/>
                </a:lnTo>
                <a:lnTo>
                  <a:pt x="6485" y="238"/>
                </a:lnTo>
                <a:lnTo>
                  <a:pt x="6486" y="221"/>
                </a:lnTo>
                <a:lnTo>
                  <a:pt x="6486" y="204"/>
                </a:lnTo>
                <a:lnTo>
                  <a:pt x="6487" y="221"/>
                </a:lnTo>
                <a:lnTo>
                  <a:pt x="6487" y="221"/>
                </a:lnTo>
                <a:lnTo>
                  <a:pt x="6488" y="204"/>
                </a:lnTo>
                <a:lnTo>
                  <a:pt x="6488" y="221"/>
                </a:lnTo>
                <a:lnTo>
                  <a:pt x="6489" y="221"/>
                </a:lnTo>
                <a:lnTo>
                  <a:pt x="6490" y="221"/>
                </a:lnTo>
                <a:lnTo>
                  <a:pt x="6490" y="221"/>
                </a:lnTo>
                <a:lnTo>
                  <a:pt x="6491" y="221"/>
                </a:lnTo>
                <a:lnTo>
                  <a:pt x="6491" y="187"/>
                </a:lnTo>
                <a:lnTo>
                  <a:pt x="6492" y="153"/>
                </a:lnTo>
                <a:lnTo>
                  <a:pt x="6492" y="187"/>
                </a:lnTo>
                <a:lnTo>
                  <a:pt x="6493" y="238"/>
                </a:lnTo>
                <a:lnTo>
                  <a:pt x="6494" y="238"/>
                </a:lnTo>
                <a:lnTo>
                  <a:pt x="6494" y="238"/>
                </a:lnTo>
                <a:lnTo>
                  <a:pt x="6495" y="102"/>
                </a:lnTo>
                <a:lnTo>
                  <a:pt x="6495" y="51"/>
                </a:lnTo>
                <a:lnTo>
                  <a:pt x="6496" y="136"/>
                </a:lnTo>
                <a:lnTo>
                  <a:pt x="6496" y="187"/>
                </a:lnTo>
                <a:lnTo>
                  <a:pt x="6497" y="238"/>
                </a:lnTo>
                <a:lnTo>
                  <a:pt x="6498" y="289"/>
                </a:lnTo>
                <a:lnTo>
                  <a:pt x="6498" y="306"/>
                </a:lnTo>
                <a:lnTo>
                  <a:pt x="6499" y="289"/>
                </a:lnTo>
                <a:lnTo>
                  <a:pt x="6499" y="255"/>
                </a:lnTo>
                <a:lnTo>
                  <a:pt x="6500" y="306"/>
                </a:lnTo>
                <a:lnTo>
                  <a:pt x="6501" y="374"/>
                </a:lnTo>
                <a:lnTo>
                  <a:pt x="6501" y="391"/>
                </a:lnTo>
                <a:lnTo>
                  <a:pt x="6502" y="323"/>
                </a:lnTo>
                <a:lnTo>
                  <a:pt x="6502" y="272"/>
                </a:lnTo>
                <a:lnTo>
                  <a:pt x="6503" y="238"/>
                </a:lnTo>
                <a:lnTo>
                  <a:pt x="6504" y="255"/>
                </a:lnTo>
                <a:lnTo>
                  <a:pt x="6504" y="255"/>
                </a:lnTo>
                <a:lnTo>
                  <a:pt x="6505" y="238"/>
                </a:lnTo>
                <a:lnTo>
                  <a:pt x="6505" y="221"/>
                </a:lnTo>
                <a:lnTo>
                  <a:pt x="6506" y="204"/>
                </a:lnTo>
                <a:lnTo>
                  <a:pt x="6506" y="187"/>
                </a:lnTo>
                <a:lnTo>
                  <a:pt x="6507" y="187"/>
                </a:lnTo>
                <a:lnTo>
                  <a:pt x="6507" y="204"/>
                </a:lnTo>
                <a:lnTo>
                  <a:pt x="6508" y="204"/>
                </a:lnTo>
                <a:lnTo>
                  <a:pt x="6509" y="204"/>
                </a:lnTo>
                <a:lnTo>
                  <a:pt x="6509" y="204"/>
                </a:lnTo>
                <a:lnTo>
                  <a:pt x="6510" y="204"/>
                </a:lnTo>
                <a:lnTo>
                  <a:pt x="6510" y="221"/>
                </a:lnTo>
                <a:lnTo>
                  <a:pt x="6511" y="204"/>
                </a:lnTo>
                <a:lnTo>
                  <a:pt x="6511" y="221"/>
                </a:lnTo>
                <a:lnTo>
                  <a:pt x="6512" y="221"/>
                </a:lnTo>
                <a:lnTo>
                  <a:pt x="6513" y="221"/>
                </a:lnTo>
                <a:lnTo>
                  <a:pt x="6513" y="221"/>
                </a:lnTo>
                <a:lnTo>
                  <a:pt x="6514" y="238"/>
                </a:lnTo>
                <a:lnTo>
                  <a:pt x="6514" y="238"/>
                </a:lnTo>
                <a:lnTo>
                  <a:pt x="6515" y="221"/>
                </a:lnTo>
                <a:lnTo>
                  <a:pt x="6515" y="170"/>
                </a:lnTo>
                <a:lnTo>
                  <a:pt x="6516" y="153"/>
                </a:lnTo>
                <a:lnTo>
                  <a:pt x="6517" y="170"/>
                </a:lnTo>
                <a:lnTo>
                  <a:pt x="6517" y="153"/>
                </a:lnTo>
                <a:lnTo>
                  <a:pt x="6518" y="187"/>
                </a:lnTo>
                <a:lnTo>
                  <a:pt x="6518" y="221"/>
                </a:lnTo>
                <a:lnTo>
                  <a:pt x="6519" y="221"/>
                </a:lnTo>
                <a:lnTo>
                  <a:pt x="6519" y="289"/>
                </a:lnTo>
                <a:lnTo>
                  <a:pt x="6520" y="340"/>
                </a:lnTo>
                <a:lnTo>
                  <a:pt x="6521" y="358"/>
                </a:lnTo>
                <a:lnTo>
                  <a:pt x="6521" y="358"/>
                </a:lnTo>
                <a:lnTo>
                  <a:pt x="6522" y="358"/>
                </a:lnTo>
                <a:lnTo>
                  <a:pt x="6522" y="340"/>
                </a:lnTo>
                <a:lnTo>
                  <a:pt x="6523" y="272"/>
                </a:lnTo>
                <a:lnTo>
                  <a:pt x="6523" y="289"/>
                </a:lnTo>
                <a:lnTo>
                  <a:pt x="6524" y="289"/>
                </a:lnTo>
                <a:lnTo>
                  <a:pt x="6524" y="306"/>
                </a:lnTo>
                <a:lnTo>
                  <a:pt x="6525" y="289"/>
                </a:lnTo>
                <a:lnTo>
                  <a:pt x="6526" y="255"/>
                </a:lnTo>
                <a:lnTo>
                  <a:pt x="6526" y="238"/>
                </a:lnTo>
                <a:lnTo>
                  <a:pt x="6527" y="204"/>
                </a:lnTo>
                <a:lnTo>
                  <a:pt x="6527" y="221"/>
                </a:lnTo>
                <a:lnTo>
                  <a:pt x="6528" y="255"/>
                </a:lnTo>
                <a:lnTo>
                  <a:pt x="6528" y="272"/>
                </a:lnTo>
                <a:lnTo>
                  <a:pt x="6529" y="289"/>
                </a:lnTo>
                <a:lnTo>
                  <a:pt x="6530" y="289"/>
                </a:lnTo>
                <a:lnTo>
                  <a:pt x="6530" y="289"/>
                </a:lnTo>
                <a:lnTo>
                  <a:pt x="6531" y="255"/>
                </a:lnTo>
                <a:lnTo>
                  <a:pt x="6531" y="255"/>
                </a:lnTo>
                <a:lnTo>
                  <a:pt x="6532" y="255"/>
                </a:lnTo>
                <a:lnTo>
                  <a:pt x="6532" y="272"/>
                </a:lnTo>
                <a:lnTo>
                  <a:pt x="6533" y="272"/>
                </a:lnTo>
                <a:lnTo>
                  <a:pt x="6534" y="289"/>
                </a:lnTo>
                <a:lnTo>
                  <a:pt x="6534" y="306"/>
                </a:lnTo>
                <a:lnTo>
                  <a:pt x="6535" y="306"/>
                </a:lnTo>
                <a:lnTo>
                  <a:pt x="6536" y="289"/>
                </a:lnTo>
                <a:lnTo>
                  <a:pt x="6536" y="289"/>
                </a:lnTo>
                <a:lnTo>
                  <a:pt x="6537" y="272"/>
                </a:lnTo>
                <a:lnTo>
                  <a:pt x="6537" y="272"/>
                </a:lnTo>
                <a:lnTo>
                  <a:pt x="6538" y="272"/>
                </a:lnTo>
                <a:lnTo>
                  <a:pt x="6538" y="272"/>
                </a:lnTo>
                <a:lnTo>
                  <a:pt x="6539" y="306"/>
                </a:lnTo>
                <a:lnTo>
                  <a:pt x="6540" y="306"/>
                </a:lnTo>
                <a:lnTo>
                  <a:pt x="6540" y="272"/>
                </a:lnTo>
                <a:lnTo>
                  <a:pt x="6541" y="221"/>
                </a:lnTo>
                <a:lnTo>
                  <a:pt x="6541" y="153"/>
                </a:lnTo>
                <a:lnTo>
                  <a:pt x="6542" y="153"/>
                </a:lnTo>
                <a:lnTo>
                  <a:pt x="6542" y="255"/>
                </a:lnTo>
                <a:lnTo>
                  <a:pt x="6543" y="289"/>
                </a:lnTo>
                <a:lnTo>
                  <a:pt x="6544" y="272"/>
                </a:lnTo>
                <a:lnTo>
                  <a:pt x="6544" y="221"/>
                </a:lnTo>
                <a:lnTo>
                  <a:pt x="6545" y="204"/>
                </a:lnTo>
                <a:lnTo>
                  <a:pt x="6545" y="204"/>
                </a:lnTo>
                <a:lnTo>
                  <a:pt x="6546" y="238"/>
                </a:lnTo>
                <a:lnTo>
                  <a:pt x="6546" y="289"/>
                </a:lnTo>
                <a:lnTo>
                  <a:pt x="6547" y="289"/>
                </a:lnTo>
                <a:lnTo>
                  <a:pt x="6548" y="289"/>
                </a:lnTo>
                <a:lnTo>
                  <a:pt x="6548" y="255"/>
                </a:lnTo>
                <a:lnTo>
                  <a:pt x="6549" y="221"/>
                </a:lnTo>
                <a:lnTo>
                  <a:pt x="6549" y="204"/>
                </a:lnTo>
                <a:lnTo>
                  <a:pt x="6550" y="221"/>
                </a:lnTo>
                <a:lnTo>
                  <a:pt x="6550" y="221"/>
                </a:lnTo>
                <a:lnTo>
                  <a:pt x="6551" y="221"/>
                </a:lnTo>
                <a:lnTo>
                  <a:pt x="6551" y="221"/>
                </a:lnTo>
                <a:lnTo>
                  <a:pt x="6552" y="204"/>
                </a:lnTo>
                <a:lnTo>
                  <a:pt x="6553" y="221"/>
                </a:lnTo>
                <a:lnTo>
                  <a:pt x="6553" y="238"/>
                </a:lnTo>
                <a:lnTo>
                  <a:pt x="6554" y="238"/>
                </a:lnTo>
                <a:lnTo>
                  <a:pt x="6554" y="238"/>
                </a:lnTo>
                <a:lnTo>
                  <a:pt x="6555" y="238"/>
                </a:lnTo>
                <a:lnTo>
                  <a:pt x="6555" y="238"/>
                </a:lnTo>
                <a:lnTo>
                  <a:pt x="6556" y="255"/>
                </a:lnTo>
                <a:lnTo>
                  <a:pt x="6557" y="238"/>
                </a:lnTo>
                <a:lnTo>
                  <a:pt x="6557" y="255"/>
                </a:lnTo>
                <a:lnTo>
                  <a:pt x="6558" y="238"/>
                </a:lnTo>
                <a:lnTo>
                  <a:pt x="6558" y="221"/>
                </a:lnTo>
                <a:lnTo>
                  <a:pt x="6559" y="221"/>
                </a:lnTo>
                <a:lnTo>
                  <a:pt x="6559" y="204"/>
                </a:lnTo>
                <a:lnTo>
                  <a:pt x="6560" y="204"/>
                </a:lnTo>
                <a:lnTo>
                  <a:pt x="6561" y="221"/>
                </a:lnTo>
                <a:lnTo>
                  <a:pt x="6561" y="170"/>
                </a:lnTo>
                <a:lnTo>
                  <a:pt x="6562" y="119"/>
                </a:lnTo>
                <a:lnTo>
                  <a:pt x="6562" y="85"/>
                </a:lnTo>
                <a:lnTo>
                  <a:pt x="6563" y="34"/>
                </a:lnTo>
                <a:lnTo>
                  <a:pt x="6563" y="51"/>
                </a:lnTo>
                <a:lnTo>
                  <a:pt x="6564" y="85"/>
                </a:lnTo>
                <a:lnTo>
                  <a:pt x="6565" y="204"/>
                </a:lnTo>
                <a:lnTo>
                  <a:pt x="6565" y="340"/>
                </a:lnTo>
                <a:lnTo>
                  <a:pt x="6566" y="374"/>
                </a:lnTo>
                <a:lnTo>
                  <a:pt x="6567" y="358"/>
                </a:lnTo>
                <a:lnTo>
                  <a:pt x="6567" y="323"/>
                </a:lnTo>
                <a:lnTo>
                  <a:pt x="6568" y="340"/>
                </a:lnTo>
                <a:lnTo>
                  <a:pt x="6568" y="374"/>
                </a:lnTo>
                <a:lnTo>
                  <a:pt x="6569" y="409"/>
                </a:lnTo>
                <a:lnTo>
                  <a:pt x="6569" y="374"/>
                </a:lnTo>
                <a:lnTo>
                  <a:pt x="6570" y="358"/>
                </a:lnTo>
                <a:lnTo>
                  <a:pt x="6571" y="323"/>
                </a:lnTo>
                <a:lnTo>
                  <a:pt x="6571" y="306"/>
                </a:lnTo>
                <a:lnTo>
                  <a:pt x="6572" y="272"/>
                </a:lnTo>
                <a:lnTo>
                  <a:pt x="6572" y="255"/>
                </a:lnTo>
                <a:lnTo>
                  <a:pt x="6573" y="204"/>
                </a:lnTo>
                <a:lnTo>
                  <a:pt x="6573" y="170"/>
                </a:lnTo>
                <a:lnTo>
                  <a:pt x="6574" y="170"/>
                </a:lnTo>
                <a:lnTo>
                  <a:pt x="6574" y="204"/>
                </a:lnTo>
                <a:lnTo>
                  <a:pt x="6575" y="238"/>
                </a:lnTo>
                <a:lnTo>
                  <a:pt x="6576" y="255"/>
                </a:lnTo>
                <a:lnTo>
                  <a:pt x="6576" y="255"/>
                </a:lnTo>
                <a:lnTo>
                  <a:pt x="6577" y="238"/>
                </a:lnTo>
                <a:lnTo>
                  <a:pt x="6577" y="238"/>
                </a:lnTo>
                <a:lnTo>
                  <a:pt x="6578" y="221"/>
                </a:lnTo>
                <a:lnTo>
                  <a:pt x="6578" y="204"/>
                </a:lnTo>
                <a:lnTo>
                  <a:pt x="6579" y="204"/>
                </a:lnTo>
                <a:lnTo>
                  <a:pt x="6580" y="221"/>
                </a:lnTo>
                <a:lnTo>
                  <a:pt x="6580" y="238"/>
                </a:lnTo>
                <a:lnTo>
                  <a:pt x="6581" y="238"/>
                </a:lnTo>
                <a:lnTo>
                  <a:pt x="6581" y="238"/>
                </a:lnTo>
                <a:lnTo>
                  <a:pt x="6582" y="221"/>
                </a:lnTo>
                <a:lnTo>
                  <a:pt x="6582" y="221"/>
                </a:lnTo>
                <a:lnTo>
                  <a:pt x="6583" y="221"/>
                </a:lnTo>
                <a:lnTo>
                  <a:pt x="6584" y="187"/>
                </a:lnTo>
                <a:lnTo>
                  <a:pt x="6584" y="170"/>
                </a:lnTo>
                <a:lnTo>
                  <a:pt x="6585" y="221"/>
                </a:lnTo>
                <a:lnTo>
                  <a:pt x="6585" y="255"/>
                </a:lnTo>
                <a:lnTo>
                  <a:pt x="6586" y="238"/>
                </a:lnTo>
                <a:lnTo>
                  <a:pt x="6586" y="85"/>
                </a:lnTo>
                <a:lnTo>
                  <a:pt x="6587" y="51"/>
                </a:lnTo>
                <a:lnTo>
                  <a:pt x="6588" y="170"/>
                </a:lnTo>
                <a:lnTo>
                  <a:pt x="6588" y="221"/>
                </a:lnTo>
                <a:lnTo>
                  <a:pt x="6589" y="289"/>
                </a:lnTo>
                <a:lnTo>
                  <a:pt x="6589" y="323"/>
                </a:lnTo>
                <a:lnTo>
                  <a:pt x="6590" y="289"/>
                </a:lnTo>
                <a:lnTo>
                  <a:pt x="6590" y="204"/>
                </a:lnTo>
                <a:lnTo>
                  <a:pt x="6591" y="221"/>
                </a:lnTo>
                <a:lnTo>
                  <a:pt x="6591" y="289"/>
                </a:lnTo>
                <a:lnTo>
                  <a:pt x="6592" y="340"/>
                </a:lnTo>
                <a:lnTo>
                  <a:pt x="6593" y="358"/>
                </a:lnTo>
                <a:lnTo>
                  <a:pt x="6593" y="323"/>
                </a:lnTo>
                <a:lnTo>
                  <a:pt x="6594" y="306"/>
                </a:lnTo>
                <a:lnTo>
                  <a:pt x="6594" y="289"/>
                </a:lnTo>
                <a:lnTo>
                  <a:pt x="6595" y="272"/>
                </a:lnTo>
                <a:lnTo>
                  <a:pt x="6595" y="255"/>
                </a:lnTo>
                <a:lnTo>
                  <a:pt x="6596" y="238"/>
                </a:lnTo>
                <a:lnTo>
                  <a:pt x="6597" y="221"/>
                </a:lnTo>
                <a:lnTo>
                  <a:pt x="6597" y="170"/>
                </a:lnTo>
                <a:lnTo>
                  <a:pt x="6598" y="170"/>
                </a:lnTo>
                <a:lnTo>
                  <a:pt x="6598" y="153"/>
                </a:lnTo>
                <a:lnTo>
                  <a:pt x="6599" y="170"/>
                </a:lnTo>
                <a:lnTo>
                  <a:pt x="6599" y="170"/>
                </a:lnTo>
                <a:lnTo>
                  <a:pt x="6600" y="170"/>
                </a:lnTo>
                <a:lnTo>
                  <a:pt x="6601" y="170"/>
                </a:lnTo>
                <a:lnTo>
                  <a:pt x="6601" y="187"/>
                </a:lnTo>
                <a:lnTo>
                  <a:pt x="6602" y="221"/>
                </a:lnTo>
                <a:lnTo>
                  <a:pt x="6603" y="238"/>
                </a:lnTo>
                <a:lnTo>
                  <a:pt x="6603" y="255"/>
                </a:lnTo>
                <a:lnTo>
                  <a:pt x="6604" y="255"/>
                </a:lnTo>
                <a:lnTo>
                  <a:pt x="6604" y="272"/>
                </a:lnTo>
                <a:lnTo>
                  <a:pt x="6605" y="272"/>
                </a:lnTo>
                <a:lnTo>
                  <a:pt x="6605" y="289"/>
                </a:lnTo>
                <a:lnTo>
                  <a:pt x="6606" y="289"/>
                </a:lnTo>
                <a:lnTo>
                  <a:pt x="6607" y="272"/>
                </a:lnTo>
                <a:lnTo>
                  <a:pt x="6607" y="289"/>
                </a:lnTo>
                <a:lnTo>
                  <a:pt x="6608" y="358"/>
                </a:lnTo>
                <a:lnTo>
                  <a:pt x="6608" y="340"/>
                </a:lnTo>
                <a:lnTo>
                  <a:pt x="6609" y="170"/>
                </a:lnTo>
                <a:lnTo>
                  <a:pt x="6609" y="85"/>
                </a:lnTo>
                <a:lnTo>
                  <a:pt x="6610" y="221"/>
                </a:lnTo>
                <a:lnTo>
                  <a:pt x="6611" y="289"/>
                </a:lnTo>
                <a:lnTo>
                  <a:pt x="6611" y="289"/>
                </a:lnTo>
                <a:lnTo>
                  <a:pt x="6612" y="289"/>
                </a:lnTo>
                <a:lnTo>
                  <a:pt x="6612" y="323"/>
                </a:lnTo>
                <a:lnTo>
                  <a:pt x="6613" y="340"/>
                </a:lnTo>
                <a:lnTo>
                  <a:pt x="6613" y="340"/>
                </a:lnTo>
                <a:lnTo>
                  <a:pt x="6614" y="323"/>
                </a:lnTo>
                <a:lnTo>
                  <a:pt x="6614" y="340"/>
                </a:lnTo>
                <a:lnTo>
                  <a:pt x="6615" y="374"/>
                </a:lnTo>
                <a:lnTo>
                  <a:pt x="6616" y="323"/>
                </a:lnTo>
                <a:lnTo>
                  <a:pt x="6616" y="255"/>
                </a:lnTo>
                <a:lnTo>
                  <a:pt x="6617" y="187"/>
                </a:lnTo>
                <a:lnTo>
                  <a:pt x="6617" y="153"/>
                </a:lnTo>
                <a:lnTo>
                  <a:pt x="6618" y="170"/>
                </a:lnTo>
                <a:lnTo>
                  <a:pt x="6618" y="204"/>
                </a:lnTo>
                <a:lnTo>
                  <a:pt x="6619" y="238"/>
                </a:lnTo>
                <a:lnTo>
                  <a:pt x="6620" y="221"/>
                </a:lnTo>
                <a:lnTo>
                  <a:pt x="6620" y="204"/>
                </a:lnTo>
                <a:lnTo>
                  <a:pt x="6621" y="221"/>
                </a:lnTo>
                <a:lnTo>
                  <a:pt x="6621" y="238"/>
                </a:lnTo>
                <a:lnTo>
                  <a:pt x="6622" y="255"/>
                </a:lnTo>
                <a:lnTo>
                  <a:pt x="6622" y="255"/>
                </a:lnTo>
                <a:lnTo>
                  <a:pt x="6623" y="238"/>
                </a:lnTo>
                <a:lnTo>
                  <a:pt x="6624" y="221"/>
                </a:lnTo>
                <a:lnTo>
                  <a:pt x="6624" y="221"/>
                </a:lnTo>
                <a:lnTo>
                  <a:pt x="6625" y="255"/>
                </a:lnTo>
                <a:lnTo>
                  <a:pt x="6625" y="255"/>
                </a:lnTo>
                <a:lnTo>
                  <a:pt x="6626" y="255"/>
                </a:lnTo>
                <a:lnTo>
                  <a:pt x="6626" y="238"/>
                </a:lnTo>
                <a:lnTo>
                  <a:pt x="6627" y="204"/>
                </a:lnTo>
                <a:lnTo>
                  <a:pt x="6628" y="204"/>
                </a:lnTo>
                <a:lnTo>
                  <a:pt x="6628" y="170"/>
                </a:lnTo>
                <a:lnTo>
                  <a:pt x="6629" y="170"/>
                </a:lnTo>
                <a:lnTo>
                  <a:pt x="6629" y="153"/>
                </a:lnTo>
                <a:lnTo>
                  <a:pt x="6630" y="153"/>
                </a:lnTo>
                <a:lnTo>
                  <a:pt x="6630" y="204"/>
                </a:lnTo>
                <a:lnTo>
                  <a:pt x="6631" y="272"/>
                </a:lnTo>
                <a:lnTo>
                  <a:pt x="6631" y="272"/>
                </a:lnTo>
                <a:lnTo>
                  <a:pt x="6632" y="153"/>
                </a:lnTo>
                <a:lnTo>
                  <a:pt x="6633" y="85"/>
                </a:lnTo>
                <a:lnTo>
                  <a:pt x="6634" y="136"/>
                </a:lnTo>
                <a:lnTo>
                  <a:pt x="6634" y="204"/>
                </a:lnTo>
                <a:lnTo>
                  <a:pt x="6635" y="255"/>
                </a:lnTo>
                <a:lnTo>
                  <a:pt x="6635" y="306"/>
                </a:lnTo>
                <a:lnTo>
                  <a:pt x="6636" y="323"/>
                </a:lnTo>
                <a:lnTo>
                  <a:pt x="6636" y="289"/>
                </a:lnTo>
                <a:lnTo>
                  <a:pt x="6637" y="272"/>
                </a:lnTo>
                <a:lnTo>
                  <a:pt x="6637" y="272"/>
                </a:lnTo>
                <a:lnTo>
                  <a:pt x="6638" y="323"/>
                </a:lnTo>
                <a:lnTo>
                  <a:pt x="6639" y="358"/>
                </a:lnTo>
                <a:lnTo>
                  <a:pt x="6639" y="340"/>
                </a:lnTo>
                <a:lnTo>
                  <a:pt x="6640" y="323"/>
                </a:lnTo>
                <a:lnTo>
                  <a:pt x="6640" y="306"/>
                </a:lnTo>
                <a:lnTo>
                  <a:pt x="6641" y="289"/>
                </a:lnTo>
                <a:lnTo>
                  <a:pt x="6641" y="289"/>
                </a:lnTo>
                <a:lnTo>
                  <a:pt x="6642" y="238"/>
                </a:lnTo>
                <a:lnTo>
                  <a:pt x="6643" y="221"/>
                </a:lnTo>
                <a:lnTo>
                  <a:pt x="6643" y="187"/>
                </a:lnTo>
                <a:lnTo>
                  <a:pt x="6644" y="187"/>
                </a:lnTo>
                <a:lnTo>
                  <a:pt x="6644" y="170"/>
                </a:lnTo>
                <a:lnTo>
                  <a:pt x="6645" y="153"/>
                </a:lnTo>
                <a:lnTo>
                  <a:pt x="6645" y="170"/>
                </a:lnTo>
                <a:lnTo>
                  <a:pt x="6646" y="187"/>
                </a:lnTo>
                <a:lnTo>
                  <a:pt x="6647" y="187"/>
                </a:lnTo>
                <a:lnTo>
                  <a:pt x="6647" y="204"/>
                </a:lnTo>
                <a:lnTo>
                  <a:pt x="6648" y="221"/>
                </a:lnTo>
                <a:lnTo>
                  <a:pt x="6648" y="238"/>
                </a:lnTo>
                <a:lnTo>
                  <a:pt x="6649" y="255"/>
                </a:lnTo>
                <a:lnTo>
                  <a:pt x="6649" y="255"/>
                </a:lnTo>
                <a:lnTo>
                  <a:pt x="6650" y="255"/>
                </a:lnTo>
                <a:lnTo>
                  <a:pt x="6651" y="255"/>
                </a:lnTo>
                <a:lnTo>
                  <a:pt x="6651" y="255"/>
                </a:lnTo>
                <a:lnTo>
                  <a:pt x="6652" y="255"/>
                </a:lnTo>
                <a:lnTo>
                  <a:pt x="6652" y="255"/>
                </a:lnTo>
                <a:lnTo>
                  <a:pt x="6653" y="187"/>
                </a:lnTo>
                <a:lnTo>
                  <a:pt x="6653" y="153"/>
                </a:lnTo>
                <a:lnTo>
                  <a:pt x="6654" y="136"/>
                </a:lnTo>
                <a:lnTo>
                  <a:pt x="6655" y="153"/>
                </a:lnTo>
                <a:lnTo>
                  <a:pt x="6655" y="51"/>
                </a:lnTo>
                <a:lnTo>
                  <a:pt x="6656" y="51"/>
                </a:lnTo>
                <a:lnTo>
                  <a:pt x="6656" y="68"/>
                </a:lnTo>
                <a:lnTo>
                  <a:pt x="6657" y="102"/>
                </a:lnTo>
                <a:lnTo>
                  <a:pt x="6657" y="204"/>
                </a:lnTo>
                <a:lnTo>
                  <a:pt x="6658" y="255"/>
                </a:lnTo>
                <a:lnTo>
                  <a:pt x="6658" y="323"/>
                </a:lnTo>
                <a:lnTo>
                  <a:pt x="6659" y="426"/>
                </a:lnTo>
                <a:lnTo>
                  <a:pt x="6660" y="477"/>
                </a:lnTo>
                <a:lnTo>
                  <a:pt x="6660" y="391"/>
                </a:lnTo>
                <a:lnTo>
                  <a:pt x="6661" y="374"/>
                </a:lnTo>
                <a:lnTo>
                  <a:pt x="6661" y="391"/>
                </a:lnTo>
                <a:lnTo>
                  <a:pt x="6662" y="374"/>
                </a:lnTo>
                <a:lnTo>
                  <a:pt x="6662" y="340"/>
                </a:lnTo>
                <a:lnTo>
                  <a:pt x="6663" y="306"/>
                </a:lnTo>
                <a:lnTo>
                  <a:pt x="6664" y="289"/>
                </a:lnTo>
                <a:lnTo>
                  <a:pt x="6664" y="238"/>
                </a:lnTo>
                <a:lnTo>
                  <a:pt x="6665" y="221"/>
                </a:lnTo>
                <a:lnTo>
                  <a:pt x="6665" y="255"/>
                </a:lnTo>
                <a:lnTo>
                  <a:pt x="6666" y="255"/>
                </a:lnTo>
                <a:lnTo>
                  <a:pt x="6667" y="272"/>
                </a:lnTo>
                <a:lnTo>
                  <a:pt x="6667" y="289"/>
                </a:lnTo>
                <a:lnTo>
                  <a:pt x="6668" y="255"/>
                </a:lnTo>
                <a:lnTo>
                  <a:pt x="6668" y="255"/>
                </a:lnTo>
                <a:lnTo>
                  <a:pt x="6669" y="255"/>
                </a:lnTo>
                <a:lnTo>
                  <a:pt x="6670" y="255"/>
                </a:lnTo>
                <a:lnTo>
                  <a:pt x="6670" y="255"/>
                </a:lnTo>
                <a:lnTo>
                  <a:pt x="6671" y="238"/>
                </a:lnTo>
                <a:lnTo>
                  <a:pt x="6671" y="238"/>
                </a:lnTo>
                <a:lnTo>
                  <a:pt x="6672" y="221"/>
                </a:lnTo>
                <a:lnTo>
                  <a:pt x="6672" y="238"/>
                </a:lnTo>
                <a:lnTo>
                  <a:pt x="6673" y="255"/>
                </a:lnTo>
                <a:lnTo>
                  <a:pt x="6674" y="255"/>
                </a:lnTo>
                <a:lnTo>
                  <a:pt x="6674" y="255"/>
                </a:lnTo>
                <a:lnTo>
                  <a:pt x="6675" y="255"/>
                </a:lnTo>
                <a:lnTo>
                  <a:pt x="6675" y="255"/>
                </a:lnTo>
                <a:lnTo>
                  <a:pt x="6676" y="255"/>
                </a:lnTo>
                <a:lnTo>
                  <a:pt x="6676" y="272"/>
                </a:lnTo>
                <a:lnTo>
                  <a:pt x="6677" y="272"/>
                </a:lnTo>
                <a:lnTo>
                  <a:pt x="6678" y="255"/>
                </a:lnTo>
                <a:lnTo>
                  <a:pt x="6678" y="187"/>
                </a:lnTo>
                <a:lnTo>
                  <a:pt x="6679" y="170"/>
                </a:lnTo>
                <a:lnTo>
                  <a:pt x="6679" y="221"/>
                </a:lnTo>
                <a:lnTo>
                  <a:pt x="6680" y="272"/>
                </a:lnTo>
                <a:lnTo>
                  <a:pt x="6680" y="272"/>
                </a:lnTo>
                <a:lnTo>
                  <a:pt x="6681" y="221"/>
                </a:lnTo>
                <a:lnTo>
                  <a:pt x="6681" y="204"/>
                </a:lnTo>
                <a:lnTo>
                  <a:pt x="6682" y="170"/>
                </a:lnTo>
                <a:lnTo>
                  <a:pt x="6683" y="204"/>
                </a:lnTo>
                <a:lnTo>
                  <a:pt x="6683" y="238"/>
                </a:lnTo>
                <a:lnTo>
                  <a:pt x="6684" y="289"/>
                </a:lnTo>
                <a:lnTo>
                  <a:pt x="6684" y="272"/>
                </a:lnTo>
                <a:lnTo>
                  <a:pt x="6685" y="272"/>
                </a:lnTo>
                <a:lnTo>
                  <a:pt x="6685" y="255"/>
                </a:lnTo>
                <a:lnTo>
                  <a:pt x="6686" y="255"/>
                </a:lnTo>
                <a:lnTo>
                  <a:pt x="6687" y="255"/>
                </a:lnTo>
                <a:lnTo>
                  <a:pt x="6687" y="272"/>
                </a:lnTo>
                <a:lnTo>
                  <a:pt x="6688" y="272"/>
                </a:lnTo>
                <a:lnTo>
                  <a:pt x="6688" y="255"/>
                </a:lnTo>
                <a:lnTo>
                  <a:pt x="6689" y="238"/>
                </a:lnTo>
                <a:lnTo>
                  <a:pt x="6689" y="238"/>
                </a:lnTo>
                <a:lnTo>
                  <a:pt x="6690" y="238"/>
                </a:lnTo>
                <a:lnTo>
                  <a:pt x="6691" y="238"/>
                </a:lnTo>
                <a:lnTo>
                  <a:pt x="6691" y="221"/>
                </a:lnTo>
                <a:lnTo>
                  <a:pt x="6692" y="238"/>
                </a:lnTo>
                <a:lnTo>
                  <a:pt x="6692" y="238"/>
                </a:lnTo>
                <a:lnTo>
                  <a:pt x="6693" y="255"/>
                </a:lnTo>
                <a:lnTo>
                  <a:pt x="6693" y="255"/>
                </a:lnTo>
                <a:lnTo>
                  <a:pt x="6694" y="255"/>
                </a:lnTo>
                <a:lnTo>
                  <a:pt x="6695" y="255"/>
                </a:lnTo>
                <a:lnTo>
                  <a:pt x="6695" y="255"/>
                </a:lnTo>
                <a:lnTo>
                  <a:pt x="6696" y="255"/>
                </a:lnTo>
                <a:lnTo>
                  <a:pt x="6696" y="255"/>
                </a:lnTo>
                <a:lnTo>
                  <a:pt x="6697" y="255"/>
                </a:lnTo>
                <a:lnTo>
                  <a:pt x="6697" y="255"/>
                </a:lnTo>
                <a:lnTo>
                  <a:pt x="6698" y="238"/>
                </a:lnTo>
                <a:lnTo>
                  <a:pt x="6698" y="153"/>
                </a:lnTo>
                <a:lnTo>
                  <a:pt x="6699" y="136"/>
                </a:lnTo>
                <a:lnTo>
                  <a:pt x="6700" y="136"/>
                </a:lnTo>
                <a:lnTo>
                  <a:pt x="6701" y="119"/>
                </a:lnTo>
                <a:lnTo>
                  <a:pt x="6701" y="187"/>
                </a:lnTo>
                <a:lnTo>
                  <a:pt x="6702" y="221"/>
                </a:lnTo>
                <a:lnTo>
                  <a:pt x="6702" y="221"/>
                </a:lnTo>
                <a:lnTo>
                  <a:pt x="6703" y="272"/>
                </a:lnTo>
                <a:lnTo>
                  <a:pt x="6703" y="289"/>
                </a:lnTo>
                <a:lnTo>
                  <a:pt x="6704" y="358"/>
                </a:lnTo>
                <a:lnTo>
                  <a:pt x="6704" y="358"/>
                </a:lnTo>
                <a:lnTo>
                  <a:pt x="6705" y="340"/>
                </a:lnTo>
                <a:lnTo>
                  <a:pt x="6706" y="323"/>
                </a:lnTo>
                <a:lnTo>
                  <a:pt x="6706" y="272"/>
                </a:lnTo>
                <a:lnTo>
                  <a:pt x="6707" y="221"/>
                </a:lnTo>
                <a:lnTo>
                  <a:pt x="6707" y="238"/>
                </a:lnTo>
                <a:lnTo>
                  <a:pt x="6708" y="289"/>
                </a:lnTo>
                <a:lnTo>
                  <a:pt x="6708" y="306"/>
                </a:lnTo>
                <a:lnTo>
                  <a:pt x="6709" y="272"/>
                </a:lnTo>
                <a:lnTo>
                  <a:pt x="6710" y="221"/>
                </a:lnTo>
                <a:lnTo>
                  <a:pt x="6710" y="204"/>
                </a:lnTo>
                <a:lnTo>
                  <a:pt x="6711" y="221"/>
                </a:lnTo>
                <a:lnTo>
                  <a:pt x="6711" y="221"/>
                </a:lnTo>
                <a:lnTo>
                  <a:pt x="6712" y="221"/>
                </a:lnTo>
                <a:lnTo>
                  <a:pt x="6712" y="221"/>
                </a:lnTo>
                <a:lnTo>
                  <a:pt x="6713" y="221"/>
                </a:lnTo>
                <a:lnTo>
                  <a:pt x="6714" y="238"/>
                </a:lnTo>
                <a:lnTo>
                  <a:pt x="6714" y="255"/>
                </a:lnTo>
                <a:lnTo>
                  <a:pt x="6715" y="255"/>
                </a:lnTo>
                <a:lnTo>
                  <a:pt x="6715" y="238"/>
                </a:lnTo>
                <a:lnTo>
                  <a:pt x="6716" y="221"/>
                </a:lnTo>
                <a:lnTo>
                  <a:pt x="6716" y="221"/>
                </a:lnTo>
                <a:lnTo>
                  <a:pt x="6717" y="238"/>
                </a:lnTo>
                <a:lnTo>
                  <a:pt x="6718" y="238"/>
                </a:lnTo>
                <a:lnTo>
                  <a:pt x="6718" y="221"/>
                </a:lnTo>
                <a:lnTo>
                  <a:pt x="6719" y="221"/>
                </a:lnTo>
                <a:lnTo>
                  <a:pt x="6719" y="221"/>
                </a:lnTo>
                <a:lnTo>
                  <a:pt x="6720" y="204"/>
                </a:lnTo>
                <a:lnTo>
                  <a:pt x="6720" y="170"/>
                </a:lnTo>
                <a:lnTo>
                  <a:pt x="6721" y="170"/>
                </a:lnTo>
                <a:lnTo>
                  <a:pt x="6721" y="170"/>
                </a:lnTo>
                <a:lnTo>
                  <a:pt x="6722" y="170"/>
                </a:lnTo>
                <a:lnTo>
                  <a:pt x="6723" y="204"/>
                </a:lnTo>
                <a:lnTo>
                  <a:pt x="6723" y="255"/>
                </a:lnTo>
                <a:lnTo>
                  <a:pt x="6724" y="119"/>
                </a:lnTo>
                <a:lnTo>
                  <a:pt x="6724" y="51"/>
                </a:lnTo>
                <a:lnTo>
                  <a:pt x="6725" y="136"/>
                </a:lnTo>
                <a:lnTo>
                  <a:pt x="6725" y="255"/>
                </a:lnTo>
                <a:lnTo>
                  <a:pt x="6726" y="289"/>
                </a:lnTo>
                <a:lnTo>
                  <a:pt x="6727" y="340"/>
                </a:lnTo>
                <a:lnTo>
                  <a:pt x="6727" y="323"/>
                </a:lnTo>
                <a:lnTo>
                  <a:pt x="6728" y="255"/>
                </a:lnTo>
                <a:lnTo>
                  <a:pt x="6728" y="255"/>
                </a:lnTo>
                <a:lnTo>
                  <a:pt x="6729" y="289"/>
                </a:lnTo>
                <a:lnTo>
                  <a:pt x="6729" y="340"/>
                </a:lnTo>
                <a:lnTo>
                  <a:pt x="6730" y="358"/>
                </a:lnTo>
                <a:lnTo>
                  <a:pt x="6731" y="323"/>
                </a:lnTo>
                <a:lnTo>
                  <a:pt x="6731" y="289"/>
                </a:lnTo>
                <a:lnTo>
                  <a:pt x="6732" y="272"/>
                </a:lnTo>
                <a:lnTo>
                  <a:pt x="6732" y="289"/>
                </a:lnTo>
                <a:lnTo>
                  <a:pt x="6733" y="272"/>
                </a:lnTo>
                <a:lnTo>
                  <a:pt x="6734" y="221"/>
                </a:lnTo>
                <a:lnTo>
                  <a:pt x="6734" y="187"/>
                </a:lnTo>
                <a:lnTo>
                  <a:pt x="6735" y="187"/>
                </a:lnTo>
                <a:lnTo>
                  <a:pt x="6735" y="187"/>
                </a:lnTo>
                <a:lnTo>
                  <a:pt x="6736" y="187"/>
                </a:lnTo>
                <a:lnTo>
                  <a:pt x="6737" y="170"/>
                </a:lnTo>
                <a:lnTo>
                  <a:pt x="6737" y="187"/>
                </a:lnTo>
                <a:lnTo>
                  <a:pt x="6738" y="187"/>
                </a:lnTo>
                <a:lnTo>
                  <a:pt x="6738" y="187"/>
                </a:lnTo>
                <a:lnTo>
                  <a:pt x="6739" y="204"/>
                </a:lnTo>
                <a:lnTo>
                  <a:pt x="6739" y="238"/>
                </a:lnTo>
                <a:lnTo>
                  <a:pt x="6740" y="221"/>
                </a:lnTo>
                <a:lnTo>
                  <a:pt x="6741" y="238"/>
                </a:lnTo>
                <a:lnTo>
                  <a:pt x="6741" y="221"/>
                </a:lnTo>
                <a:lnTo>
                  <a:pt x="6742" y="221"/>
                </a:lnTo>
                <a:lnTo>
                  <a:pt x="6742" y="238"/>
                </a:lnTo>
                <a:lnTo>
                  <a:pt x="6743" y="255"/>
                </a:lnTo>
                <a:lnTo>
                  <a:pt x="6743" y="272"/>
                </a:lnTo>
                <a:lnTo>
                  <a:pt x="6744" y="255"/>
                </a:lnTo>
                <a:lnTo>
                  <a:pt x="6745" y="221"/>
                </a:lnTo>
                <a:lnTo>
                  <a:pt x="6745" y="255"/>
                </a:lnTo>
                <a:lnTo>
                  <a:pt x="6746" y="272"/>
                </a:lnTo>
                <a:lnTo>
                  <a:pt x="6746" y="204"/>
                </a:lnTo>
                <a:lnTo>
                  <a:pt x="6747" y="119"/>
                </a:lnTo>
                <a:lnTo>
                  <a:pt x="6747" y="187"/>
                </a:lnTo>
                <a:lnTo>
                  <a:pt x="6748" y="255"/>
                </a:lnTo>
                <a:lnTo>
                  <a:pt x="6748" y="306"/>
                </a:lnTo>
                <a:lnTo>
                  <a:pt x="6749" y="289"/>
                </a:lnTo>
                <a:lnTo>
                  <a:pt x="6750" y="255"/>
                </a:lnTo>
                <a:lnTo>
                  <a:pt x="6750" y="255"/>
                </a:lnTo>
                <a:lnTo>
                  <a:pt x="6751" y="255"/>
                </a:lnTo>
                <a:lnTo>
                  <a:pt x="6751" y="306"/>
                </a:lnTo>
                <a:lnTo>
                  <a:pt x="6752" y="340"/>
                </a:lnTo>
                <a:lnTo>
                  <a:pt x="6752" y="340"/>
                </a:lnTo>
                <a:lnTo>
                  <a:pt x="6753" y="358"/>
                </a:lnTo>
                <a:lnTo>
                  <a:pt x="6754" y="323"/>
                </a:lnTo>
                <a:lnTo>
                  <a:pt x="6754" y="289"/>
                </a:lnTo>
                <a:lnTo>
                  <a:pt x="6755" y="238"/>
                </a:lnTo>
                <a:lnTo>
                  <a:pt x="6755" y="204"/>
                </a:lnTo>
                <a:lnTo>
                  <a:pt x="6756" y="187"/>
                </a:lnTo>
                <a:lnTo>
                  <a:pt x="6756" y="221"/>
                </a:lnTo>
                <a:lnTo>
                  <a:pt x="6757" y="238"/>
                </a:lnTo>
                <a:lnTo>
                  <a:pt x="6758" y="255"/>
                </a:lnTo>
                <a:lnTo>
                  <a:pt x="6758" y="255"/>
                </a:lnTo>
                <a:lnTo>
                  <a:pt x="6759" y="238"/>
                </a:lnTo>
                <a:lnTo>
                  <a:pt x="6759" y="238"/>
                </a:lnTo>
                <a:lnTo>
                  <a:pt x="6760" y="204"/>
                </a:lnTo>
                <a:lnTo>
                  <a:pt x="6760" y="204"/>
                </a:lnTo>
                <a:lnTo>
                  <a:pt x="6761" y="221"/>
                </a:lnTo>
                <a:lnTo>
                  <a:pt x="6762" y="221"/>
                </a:lnTo>
                <a:lnTo>
                  <a:pt x="6762" y="255"/>
                </a:lnTo>
                <a:lnTo>
                  <a:pt x="6763" y="272"/>
                </a:lnTo>
                <a:lnTo>
                  <a:pt x="6763" y="272"/>
                </a:lnTo>
                <a:lnTo>
                  <a:pt x="6764" y="238"/>
                </a:lnTo>
                <a:lnTo>
                  <a:pt x="6764" y="204"/>
                </a:lnTo>
                <a:lnTo>
                  <a:pt x="6765" y="221"/>
                </a:lnTo>
                <a:lnTo>
                  <a:pt x="6765" y="221"/>
                </a:lnTo>
                <a:lnTo>
                  <a:pt x="6766" y="204"/>
                </a:lnTo>
                <a:lnTo>
                  <a:pt x="6767" y="187"/>
                </a:lnTo>
                <a:lnTo>
                  <a:pt x="6768" y="187"/>
                </a:lnTo>
                <a:lnTo>
                  <a:pt x="6768" y="221"/>
                </a:lnTo>
                <a:lnTo>
                  <a:pt x="6769" y="272"/>
                </a:lnTo>
                <a:lnTo>
                  <a:pt x="6769" y="255"/>
                </a:lnTo>
                <a:lnTo>
                  <a:pt x="6770" y="136"/>
                </a:lnTo>
                <a:lnTo>
                  <a:pt x="6770" y="68"/>
                </a:lnTo>
                <a:lnTo>
                  <a:pt x="6771" y="119"/>
                </a:lnTo>
                <a:lnTo>
                  <a:pt x="6771" y="170"/>
                </a:lnTo>
                <a:lnTo>
                  <a:pt x="6772" y="238"/>
                </a:lnTo>
                <a:lnTo>
                  <a:pt x="6773" y="306"/>
                </a:lnTo>
                <a:lnTo>
                  <a:pt x="6773" y="306"/>
                </a:lnTo>
                <a:lnTo>
                  <a:pt x="6774" y="255"/>
                </a:lnTo>
                <a:lnTo>
                  <a:pt x="6774" y="221"/>
                </a:lnTo>
                <a:lnTo>
                  <a:pt x="6775" y="238"/>
                </a:lnTo>
                <a:lnTo>
                  <a:pt x="6775" y="272"/>
                </a:lnTo>
                <a:lnTo>
                  <a:pt x="6776" y="323"/>
                </a:lnTo>
                <a:lnTo>
                  <a:pt x="6777" y="340"/>
                </a:lnTo>
                <a:lnTo>
                  <a:pt x="6777" y="340"/>
                </a:lnTo>
                <a:lnTo>
                  <a:pt x="6778" y="323"/>
                </a:lnTo>
                <a:lnTo>
                  <a:pt x="6778" y="306"/>
                </a:lnTo>
                <a:lnTo>
                  <a:pt x="6779" y="289"/>
                </a:lnTo>
                <a:lnTo>
                  <a:pt x="6779" y="289"/>
                </a:lnTo>
                <a:lnTo>
                  <a:pt x="6780" y="255"/>
                </a:lnTo>
                <a:lnTo>
                  <a:pt x="6781" y="204"/>
                </a:lnTo>
                <a:lnTo>
                  <a:pt x="6781" y="187"/>
                </a:lnTo>
                <a:lnTo>
                  <a:pt x="6782" y="170"/>
                </a:lnTo>
                <a:lnTo>
                  <a:pt x="6782" y="170"/>
                </a:lnTo>
                <a:lnTo>
                  <a:pt x="6783" y="170"/>
                </a:lnTo>
                <a:lnTo>
                  <a:pt x="6783" y="187"/>
                </a:lnTo>
                <a:lnTo>
                  <a:pt x="6784" y="187"/>
                </a:lnTo>
                <a:lnTo>
                  <a:pt x="6785" y="204"/>
                </a:lnTo>
                <a:lnTo>
                  <a:pt x="6785" y="221"/>
                </a:lnTo>
                <a:lnTo>
                  <a:pt x="6786" y="238"/>
                </a:lnTo>
                <a:lnTo>
                  <a:pt x="6786" y="255"/>
                </a:lnTo>
                <a:lnTo>
                  <a:pt x="6787" y="255"/>
                </a:lnTo>
                <a:lnTo>
                  <a:pt x="6787" y="255"/>
                </a:lnTo>
                <a:lnTo>
                  <a:pt x="6788" y="238"/>
                </a:lnTo>
                <a:lnTo>
                  <a:pt x="6788" y="255"/>
                </a:lnTo>
                <a:lnTo>
                  <a:pt x="6789" y="272"/>
                </a:lnTo>
                <a:lnTo>
                  <a:pt x="6790" y="255"/>
                </a:lnTo>
                <a:lnTo>
                  <a:pt x="6790" y="238"/>
                </a:lnTo>
                <a:lnTo>
                  <a:pt x="6791" y="204"/>
                </a:lnTo>
                <a:lnTo>
                  <a:pt x="6791" y="187"/>
                </a:lnTo>
                <a:lnTo>
                  <a:pt x="6792" y="204"/>
                </a:lnTo>
                <a:lnTo>
                  <a:pt x="6792" y="238"/>
                </a:lnTo>
                <a:lnTo>
                  <a:pt x="6793" y="289"/>
                </a:lnTo>
                <a:lnTo>
                  <a:pt x="6794" y="238"/>
                </a:lnTo>
                <a:lnTo>
                  <a:pt x="6794" y="187"/>
                </a:lnTo>
                <a:lnTo>
                  <a:pt x="6795" y="204"/>
                </a:lnTo>
                <a:lnTo>
                  <a:pt x="6795" y="221"/>
                </a:lnTo>
                <a:lnTo>
                  <a:pt x="6796" y="289"/>
                </a:lnTo>
                <a:lnTo>
                  <a:pt x="6796" y="340"/>
                </a:lnTo>
                <a:lnTo>
                  <a:pt x="6797" y="272"/>
                </a:lnTo>
                <a:lnTo>
                  <a:pt x="6798" y="306"/>
                </a:lnTo>
                <a:lnTo>
                  <a:pt x="6798" y="323"/>
                </a:lnTo>
                <a:lnTo>
                  <a:pt x="6799" y="340"/>
                </a:lnTo>
                <a:lnTo>
                  <a:pt x="6799" y="255"/>
                </a:lnTo>
                <a:lnTo>
                  <a:pt x="6800" y="204"/>
                </a:lnTo>
                <a:lnTo>
                  <a:pt x="6801" y="187"/>
                </a:lnTo>
                <a:lnTo>
                  <a:pt x="6801" y="187"/>
                </a:lnTo>
                <a:lnTo>
                  <a:pt x="6802" y="238"/>
                </a:lnTo>
                <a:lnTo>
                  <a:pt x="6802" y="255"/>
                </a:lnTo>
                <a:lnTo>
                  <a:pt x="6803" y="272"/>
                </a:lnTo>
                <a:lnTo>
                  <a:pt x="6804" y="272"/>
                </a:lnTo>
                <a:lnTo>
                  <a:pt x="6804" y="289"/>
                </a:lnTo>
                <a:lnTo>
                  <a:pt x="6805" y="272"/>
                </a:lnTo>
                <a:lnTo>
                  <a:pt x="6805" y="255"/>
                </a:lnTo>
                <a:lnTo>
                  <a:pt x="6806" y="238"/>
                </a:lnTo>
                <a:lnTo>
                  <a:pt x="6806" y="238"/>
                </a:lnTo>
                <a:lnTo>
                  <a:pt x="6807" y="238"/>
                </a:lnTo>
                <a:lnTo>
                  <a:pt x="6808" y="255"/>
                </a:lnTo>
                <a:lnTo>
                  <a:pt x="6808" y="272"/>
                </a:lnTo>
                <a:lnTo>
                  <a:pt x="6809" y="289"/>
                </a:lnTo>
                <a:lnTo>
                  <a:pt x="6809" y="289"/>
                </a:lnTo>
                <a:lnTo>
                  <a:pt x="6810" y="272"/>
                </a:lnTo>
                <a:lnTo>
                  <a:pt x="6810" y="238"/>
                </a:lnTo>
                <a:lnTo>
                  <a:pt x="6811" y="238"/>
                </a:lnTo>
                <a:lnTo>
                  <a:pt x="6811" y="255"/>
                </a:lnTo>
                <a:lnTo>
                  <a:pt x="6812" y="255"/>
                </a:lnTo>
                <a:lnTo>
                  <a:pt x="6813" y="255"/>
                </a:lnTo>
                <a:lnTo>
                  <a:pt x="6813" y="255"/>
                </a:lnTo>
                <a:lnTo>
                  <a:pt x="6814" y="255"/>
                </a:lnTo>
                <a:lnTo>
                  <a:pt x="6814" y="238"/>
                </a:lnTo>
                <a:lnTo>
                  <a:pt x="6815" y="221"/>
                </a:lnTo>
                <a:lnTo>
                  <a:pt x="6815" y="170"/>
                </a:lnTo>
                <a:lnTo>
                  <a:pt x="6816" y="102"/>
                </a:lnTo>
                <a:lnTo>
                  <a:pt x="6817" y="170"/>
                </a:lnTo>
                <a:lnTo>
                  <a:pt x="6817" y="187"/>
                </a:lnTo>
                <a:lnTo>
                  <a:pt x="6818" y="221"/>
                </a:lnTo>
                <a:lnTo>
                  <a:pt x="6818" y="272"/>
                </a:lnTo>
                <a:lnTo>
                  <a:pt x="6819" y="289"/>
                </a:lnTo>
                <a:lnTo>
                  <a:pt x="6819" y="272"/>
                </a:lnTo>
                <a:lnTo>
                  <a:pt x="6820" y="255"/>
                </a:lnTo>
                <a:lnTo>
                  <a:pt x="6821" y="255"/>
                </a:lnTo>
                <a:lnTo>
                  <a:pt x="6821" y="272"/>
                </a:lnTo>
                <a:lnTo>
                  <a:pt x="6822" y="272"/>
                </a:lnTo>
                <a:lnTo>
                  <a:pt x="6822" y="272"/>
                </a:lnTo>
                <a:lnTo>
                  <a:pt x="6823" y="255"/>
                </a:lnTo>
                <a:lnTo>
                  <a:pt x="6823" y="255"/>
                </a:lnTo>
                <a:lnTo>
                  <a:pt x="6824" y="289"/>
                </a:lnTo>
                <a:lnTo>
                  <a:pt x="6825" y="289"/>
                </a:lnTo>
                <a:lnTo>
                  <a:pt x="6825" y="272"/>
                </a:lnTo>
                <a:lnTo>
                  <a:pt x="6826" y="238"/>
                </a:lnTo>
                <a:lnTo>
                  <a:pt x="6826" y="238"/>
                </a:lnTo>
                <a:lnTo>
                  <a:pt x="6827" y="221"/>
                </a:lnTo>
                <a:lnTo>
                  <a:pt x="6827" y="238"/>
                </a:lnTo>
                <a:lnTo>
                  <a:pt x="6828" y="221"/>
                </a:lnTo>
                <a:lnTo>
                  <a:pt x="6828" y="221"/>
                </a:lnTo>
                <a:lnTo>
                  <a:pt x="6829" y="238"/>
                </a:lnTo>
                <a:lnTo>
                  <a:pt x="6830" y="221"/>
                </a:lnTo>
                <a:lnTo>
                  <a:pt x="6830" y="221"/>
                </a:lnTo>
                <a:lnTo>
                  <a:pt x="6831" y="238"/>
                </a:lnTo>
                <a:lnTo>
                  <a:pt x="6831" y="272"/>
                </a:lnTo>
                <a:lnTo>
                  <a:pt x="6832" y="255"/>
                </a:lnTo>
                <a:lnTo>
                  <a:pt x="6832" y="238"/>
                </a:lnTo>
                <a:lnTo>
                  <a:pt x="6833" y="221"/>
                </a:lnTo>
                <a:lnTo>
                  <a:pt x="6834" y="221"/>
                </a:lnTo>
                <a:lnTo>
                  <a:pt x="6834" y="238"/>
                </a:lnTo>
                <a:lnTo>
                  <a:pt x="6835" y="272"/>
                </a:lnTo>
                <a:lnTo>
                  <a:pt x="6836" y="238"/>
                </a:lnTo>
                <a:lnTo>
                  <a:pt x="6836" y="187"/>
                </a:lnTo>
                <a:lnTo>
                  <a:pt x="6837" y="153"/>
                </a:lnTo>
                <a:lnTo>
                  <a:pt x="6837" y="153"/>
                </a:lnTo>
                <a:lnTo>
                  <a:pt x="6838" y="153"/>
                </a:lnTo>
                <a:lnTo>
                  <a:pt x="6838" y="238"/>
                </a:lnTo>
                <a:lnTo>
                  <a:pt x="6839" y="238"/>
                </a:lnTo>
                <a:lnTo>
                  <a:pt x="6840" y="204"/>
                </a:lnTo>
                <a:lnTo>
                  <a:pt x="6840" y="204"/>
                </a:lnTo>
                <a:lnTo>
                  <a:pt x="6841" y="238"/>
                </a:lnTo>
                <a:lnTo>
                  <a:pt x="6841" y="289"/>
                </a:lnTo>
                <a:lnTo>
                  <a:pt x="6842" y="340"/>
                </a:lnTo>
                <a:lnTo>
                  <a:pt x="6842" y="340"/>
                </a:lnTo>
                <a:lnTo>
                  <a:pt x="6843" y="289"/>
                </a:lnTo>
                <a:lnTo>
                  <a:pt x="6844" y="255"/>
                </a:lnTo>
                <a:lnTo>
                  <a:pt x="6844" y="289"/>
                </a:lnTo>
                <a:lnTo>
                  <a:pt x="6845" y="306"/>
                </a:lnTo>
                <a:lnTo>
                  <a:pt x="6845" y="289"/>
                </a:lnTo>
                <a:lnTo>
                  <a:pt x="6846" y="255"/>
                </a:lnTo>
                <a:lnTo>
                  <a:pt x="6846" y="221"/>
                </a:lnTo>
                <a:lnTo>
                  <a:pt x="6847" y="187"/>
                </a:lnTo>
                <a:lnTo>
                  <a:pt x="6848" y="221"/>
                </a:lnTo>
                <a:lnTo>
                  <a:pt x="6848" y="255"/>
                </a:lnTo>
                <a:lnTo>
                  <a:pt x="6849" y="272"/>
                </a:lnTo>
                <a:lnTo>
                  <a:pt x="6849" y="272"/>
                </a:lnTo>
                <a:lnTo>
                  <a:pt x="6850" y="238"/>
                </a:lnTo>
                <a:lnTo>
                  <a:pt x="6850" y="221"/>
                </a:lnTo>
                <a:lnTo>
                  <a:pt x="6851" y="238"/>
                </a:lnTo>
                <a:lnTo>
                  <a:pt x="6852" y="255"/>
                </a:lnTo>
                <a:lnTo>
                  <a:pt x="6852" y="238"/>
                </a:lnTo>
                <a:lnTo>
                  <a:pt x="6853" y="238"/>
                </a:lnTo>
                <a:lnTo>
                  <a:pt x="6853" y="221"/>
                </a:lnTo>
                <a:lnTo>
                  <a:pt x="6854" y="221"/>
                </a:lnTo>
                <a:lnTo>
                  <a:pt x="6854" y="238"/>
                </a:lnTo>
                <a:lnTo>
                  <a:pt x="6855" y="238"/>
                </a:lnTo>
                <a:lnTo>
                  <a:pt x="6855" y="221"/>
                </a:lnTo>
                <a:lnTo>
                  <a:pt x="6856" y="221"/>
                </a:lnTo>
                <a:lnTo>
                  <a:pt x="6857" y="204"/>
                </a:lnTo>
                <a:lnTo>
                  <a:pt x="6857" y="204"/>
                </a:lnTo>
                <a:lnTo>
                  <a:pt x="6858" y="204"/>
                </a:lnTo>
                <a:lnTo>
                  <a:pt x="6858" y="187"/>
                </a:lnTo>
                <a:lnTo>
                  <a:pt x="6859" y="187"/>
                </a:lnTo>
                <a:lnTo>
                  <a:pt x="6859" y="221"/>
                </a:lnTo>
                <a:lnTo>
                  <a:pt x="6860" y="221"/>
                </a:lnTo>
                <a:lnTo>
                  <a:pt x="6861" y="221"/>
                </a:lnTo>
                <a:lnTo>
                  <a:pt x="6861" y="85"/>
                </a:lnTo>
                <a:lnTo>
                  <a:pt x="6862" y="17"/>
                </a:lnTo>
                <a:lnTo>
                  <a:pt x="6862" y="119"/>
                </a:lnTo>
                <a:lnTo>
                  <a:pt x="6863" y="204"/>
                </a:lnTo>
                <a:lnTo>
                  <a:pt x="6863" y="255"/>
                </a:lnTo>
                <a:lnTo>
                  <a:pt x="6864" y="306"/>
                </a:lnTo>
                <a:lnTo>
                  <a:pt x="6865" y="306"/>
                </a:lnTo>
                <a:lnTo>
                  <a:pt x="6865" y="255"/>
                </a:lnTo>
                <a:lnTo>
                  <a:pt x="6866" y="238"/>
                </a:lnTo>
                <a:lnTo>
                  <a:pt x="6867" y="323"/>
                </a:lnTo>
                <a:lnTo>
                  <a:pt x="6867" y="374"/>
                </a:lnTo>
                <a:lnTo>
                  <a:pt x="6868" y="374"/>
                </a:lnTo>
                <a:lnTo>
                  <a:pt x="6868" y="340"/>
                </a:lnTo>
                <a:lnTo>
                  <a:pt x="6869" y="272"/>
                </a:lnTo>
                <a:lnTo>
                  <a:pt x="6869" y="255"/>
                </a:lnTo>
                <a:lnTo>
                  <a:pt x="6870" y="272"/>
                </a:lnTo>
                <a:lnTo>
                  <a:pt x="6871" y="289"/>
                </a:lnTo>
                <a:lnTo>
                  <a:pt x="6871" y="272"/>
                </a:lnTo>
                <a:lnTo>
                  <a:pt x="6872" y="255"/>
                </a:lnTo>
                <a:lnTo>
                  <a:pt x="6872" y="221"/>
                </a:lnTo>
                <a:lnTo>
                  <a:pt x="6873" y="187"/>
                </a:lnTo>
                <a:lnTo>
                  <a:pt x="6873" y="170"/>
                </a:lnTo>
                <a:lnTo>
                  <a:pt x="6874" y="170"/>
                </a:lnTo>
                <a:lnTo>
                  <a:pt x="6875" y="170"/>
                </a:lnTo>
                <a:lnTo>
                  <a:pt x="6875" y="187"/>
                </a:lnTo>
                <a:lnTo>
                  <a:pt x="6876" y="170"/>
                </a:lnTo>
                <a:lnTo>
                  <a:pt x="6876" y="187"/>
                </a:lnTo>
                <a:lnTo>
                  <a:pt x="6877" y="204"/>
                </a:lnTo>
                <a:lnTo>
                  <a:pt x="6877" y="221"/>
                </a:lnTo>
                <a:lnTo>
                  <a:pt x="6878" y="221"/>
                </a:lnTo>
                <a:lnTo>
                  <a:pt x="6878" y="221"/>
                </a:lnTo>
                <a:lnTo>
                  <a:pt x="6879" y="221"/>
                </a:lnTo>
                <a:lnTo>
                  <a:pt x="6880" y="221"/>
                </a:lnTo>
                <a:lnTo>
                  <a:pt x="6880" y="238"/>
                </a:lnTo>
                <a:lnTo>
                  <a:pt x="6881" y="255"/>
                </a:lnTo>
                <a:lnTo>
                  <a:pt x="6881" y="238"/>
                </a:lnTo>
                <a:lnTo>
                  <a:pt x="6882" y="204"/>
                </a:lnTo>
                <a:lnTo>
                  <a:pt x="6882" y="204"/>
                </a:lnTo>
                <a:lnTo>
                  <a:pt x="6883" y="187"/>
                </a:lnTo>
                <a:lnTo>
                  <a:pt x="6884" y="170"/>
                </a:lnTo>
                <a:lnTo>
                  <a:pt x="6884" y="187"/>
                </a:lnTo>
                <a:lnTo>
                  <a:pt x="6885" y="272"/>
                </a:lnTo>
                <a:lnTo>
                  <a:pt x="6885" y="272"/>
                </a:lnTo>
                <a:lnTo>
                  <a:pt x="6886" y="289"/>
                </a:lnTo>
                <a:lnTo>
                  <a:pt x="6886" y="289"/>
                </a:lnTo>
                <a:lnTo>
                  <a:pt x="6887" y="289"/>
                </a:lnTo>
                <a:lnTo>
                  <a:pt x="6888" y="272"/>
                </a:lnTo>
                <a:lnTo>
                  <a:pt x="6888" y="289"/>
                </a:lnTo>
                <a:lnTo>
                  <a:pt x="6889" y="289"/>
                </a:lnTo>
                <a:lnTo>
                  <a:pt x="6889" y="323"/>
                </a:lnTo>
                <a:lnTo>
                  <a:pt x="6890" y="340"/>
                </a:lnTo>
                <a:lnTo>
                  <a:pt x="6890" y="306"/>
                </a:lnTo>
                <a:lnTo>
                  <a:pt x="6891" y="255"/>
                </a:lnTo>
                <a:lnTo>
                  <a:pt x="6892" y="238"/>
                </a:lnTo>
                <a:lnTo>
                  <a:pt x="6892" y="221"/>
                </a:lnTo>
                <a:lnTo>
                  <a:pt x="6893" y="187"/>
                </a:lnTo>
                <a:lnTo>
                  <a:pt x="6893" y="221"/>
                </a:lnTo>
                <a:lnTo>
                  <a:pt x="6894" y="255"/>
                </a:lnTo>
                <a:lnTo>
                  <a:pt x="6894" y="255"/>
                </a:lnTo>
                <a:lnTo>
                  <a:pt x="6895" y="255"/>
                </a:lnTo>
                <a:lnTo>
                  <a:pt x="6895" y="272"/>
                </a:lnTo>
                <a:lnTo>
                  <a:pt x="6896" y="255"/>
                </a:lnTo>
                <a:lnTo>
                  <a:pt x="6897" y="238"/>
                </a:lnTo>
                <a:lnTo>
                  <a:pt x="6897" y="221"/>
                </a:lnTo>
                <a:lnTo>
                  <a:pt x="6898" y="238"/>
                </a:lnTo>
                <a:lnTo>
                  <a:pt x="6898" y="255"/>
                </a:lnTo>
                <a:lnTo>
                  <a:pt x="6899" y="255"/>
                </a:lnTo>
                <a:lnTo>
                  <a:pt x="6899" y="272"/>
                </a:lnTo>
                <a:lnTo>
                  <a:pt x="6900" y="272"/>
                </a:lnTo>
                <a:lnTo>
                  <a:pt x="6901" y="255"/>
                </a:lnTo>
                <a:lnTo>
                  <a:pt x="6901" y="238"/>
                </a:lnTo>
                <a:lnTo>
                  <a:pt x="6902" y="238"/>
                </a:lnTo>
                <a:lnTo>
                  <a:pt x="6903" y="238"/>
                </a:lnTo>
                <a:lnTo>
                  <a:pt x="6903" y="238"/>
                </a:lnTo>
                <a:lnTo>
                  <a:pt x="6904" y="238"/>
                </a:lnTo>
                <a:lnTo>
                  <a:pt x="6904" y="221"/>
                </a:lnTo>
                <a:lnTo>
                  <a:pt x="6905" y="204"/>
                </a:lnTo>
                <a:lnTo>
                  <a:pt x="6905" y="187"/>
                </a:lnTo>
                <a:lnTo>
                  <a:pt x="6906" y="221"/>
                </a:lnTo>
                <a:lnTo>
                  <a:pt x="6907" y="289"/>
                </a:lnTo>
                <a:lnTo>
                  <a:pt x="6907" y="170"/>
                </a:lnTo>
                <a:lnTo>
                  <a:pt x="6908" y="136"/>
                </a:lnTo>
                <a:lnTo>
                  <a:pt x="6908" y="153"/>
                </a:lnTo>
                <a:lnTo>
                  <a:pt x="6909" y="170"/>
                </a:lnTo>
                <a:lnTo>
                  <a:pt x="6909" y="221"/>
                </a:lnTo>
                <a:lnTo>
                  <a:pt x="6910" y="340"/>
                </a:lnTo>
                <a:lnTo>
                  <a:pt x="6911" y="358"/>
                </a:lnTo>
                <a:lnTo>
                  <a:pt x="6911" y="289"/>
                </a:lnTo>
                <a:lnTo>
                  <a:pt x="6912" y="255"/>
                </a:lnTo>
                <a:lnTo>
                  <a:pt x="6912" y="238"/>
                </a:lnTo>
                <a:lnTo>
                  <a:pt x="6913" y="289"/>
                </a:lnTo>
                <a:lnTo>
                  <a:pt x="6913" y="306"/>
                </a:lnTo>
                <a:lnTo>
                  <a:pt x="6914" y="323"/>
                </a:lnTo>
                <a:lnTo>
                  <a:pt x="6915" y="306"/>
                </a:lnTo>
                <a:lnTo>
                  <a:pt x="6915" y="289"/>
                </a:lnTo>
                <a:lnTo>
                  <a:pt x="6916" y="238"/>
                </a:lnTo>
                <a:lnTo>
                  <a:pt x="6916" y="221"/>
                </a:lnTo>
                <a:lnTo>
                  <a:pt x="6917" y="204"/>
                </a:lnTo>
                <a:lnTo>
                  <a:pt x="6917" y="204"/>
                </a:lnTo>
                <a:lnTo>
                  <a:pt x="6918" y="187"/>
                </a:lnTo>
                <a:lnTo>
                  <a:pt x="6918" y="187"/>
                </a:lnTo>
                <a:lnTo>
                  <a:pt x="6919" y="187"/>
                </a:lnTo>
                <a:lnTo>
                  <a:pt x="6920" y="187"/>
                </a:lnTo>
                <a:lnTo>
                  <a:pt x="6920" y="238"/>
                </a:lnTo>
                <a:lnTo>
                  <a:pt x="6921" y="255"/>
                </a:lnTo>
                <a:lnTo>
                  <a:pt x="6921" y="221"/>
                </a:lnTo>
                <a:lnTo>
                  <a:pt x="6922" y="221"/>
                </a:lnTo>
                <a:lnTo>
                  <a:pt x="6922" y="221"/>
                </a:lnTo>
                <a:lnTo>
                  <a:pt x="6923" y="238"/>
                </a:lnTo>
                <a:lnTo>
                  <a:pt x="6924" y="255"/>
                </a:lnTo>
                <a:lnTo>
                  <a:pt x="6924" y="255"/>
                </a:lnTo>
                <a:lnTo>
                  <a:pt x="6925" y="238"/>
                </a:lnTo>
                <a:lnTo>
                  <a:pt x="6925" y="238"/>
                </a:lnTo>
                <a:lnTo>
                  <a:pt x="6926" y="255"/>
                </a:lnTo>
                <a:lnTo>
                  <a:pt x="6926" y="255"/>
                </a:lnTo>
                <a:lnTo>
                  <a:pt x="6927" y="272"/>
                </a:lnTo>
                <a:lnTo>
                  <a:pt x="6928" y="255"/>
                </a:lnTo>
                <a:lnTo>
                  <a:pt x="6928" y="255"/>
                </a:lnTo>
                <a:lnTo>
                  <a:pt x="6929" y="238"/>
                </a:lnTo>
                <a:lnTo>
                  <a:pt x="6929" y="204"/>
                </a:lnTo>
                <a:lnTo>
                  <a:pt x="6930" y="153"/>
                </a:lnTo>
                <a:lnTo>
                  <a:pt x="6930" y="238"/>
                </a:lnTo>
                <a:lnTo>
                  <a:pt x="6931" y="272"/>
                </a:lnTo>
                <a:lnTo>
                  <a:pt x="6932" y="238"/>
                </a:lnTo>
                <a:lnTo>
                  <a:pt x="6932" y="238"/>
                </a:lnTo>
                <a:lnTo>
                  <a:pt x="6933" y="204"/>
                </a:lnTo>
                <a:lnTo>
                  <a:pt x="6934" y="238"/>
                </a:lnTo>
                <a:lnTo>
                  <a:pt x="6934" y="306"/>
                </a:lnTo>
                <a:lnTo>
                  <a:pt x="6935" y="306"/>
                </a:lnTo>
                <a:lnTo>
                  <a:pt x="6935" y="323"/>
                </a:lnTo>
                <a:lnTo>
                  <a:pt x="6936" y="340"/>
                </a:lnTo>
                <a:lnTo>
                  <a:pt x="6936" y="306"/>
                </a:lnTo>
                <a:lnTo>
                  <a:pt x="6937" y="255"/>
                </a:lnTo>
                <a:lnTo>
                  <a:pt x="6938" y="187"/>
                </a:lnTo>
                <a:lnTo>
                  <a:pt x="6938" y="187"/>
                </a:lnTo>
                <a:lnTo>
                  <a:pt x="6939" y="187"/>
                </a:lnTo>
                <a:lnTo>
                  <a:pt x="6939" y="221"/>
                </a:lnTo>
                <a:lnTo>
                  <a:pt x="6940" y="255"/>
                </a:lnTo>
                <a:lnTo>
                  <a:pt x="6940" y="255"/>
                </a:lnTo>
                <a:lnTo>
                  <a:pt x="6941" y="255"/>
                </a:lnTo>
                <a:lnTo>
                  <a:pt x="6941" y="255"/>
                </a:lnTo>
                <a:lnTo>
                  <a:pt x="6942" y="238"/>
                </a:lnTo>
                <a:lnTo>
                  <a:pt x="6943" y="238"/>
                </a:lnTo>
                <a:lnTo>
                  <a:pt x="6943" y="221"/>
                </a:lnTo>
                <a:lnTo>
                  <a:pt x="6944" y="221"/>
                </a:lnTo>
                <a:lnTo>
                  <a:pt x="6944" y="221"/>
                </a:lnTo>
                <a:lnTo>
                  <a:pt x="6945" y="221"/>
                </a:lnTo>
                <a:lnTo>
                  <a:pt x="6945" y="238"/>
                </a:lnTo>
                <a:lnTo>
                  <a:pt x="6946" y="255"/>
                </a:lnTo>
                <a:lnTo>
                  <a:pt x="6947" y="238"/>
                </a:lnTo>
                <a:lnTo>
                  <a:pt x="6947" y="221"/>
                </a:lnTo>
                <a:lnTo>
                  <a:pt x="6948" y="221"/>
                </a:lnTo>
                <a:lnTo>
                  <a:pt x="6948" y="221"/>
                </a:lnTo>
                <a:lnTo>
                  <a:pt x="6949" y="238"/>
                </a:lnTo>
                <a:lnTo>
                  <a:pt x="6949" y="238"/>
                </a:lnTo>
                <a:lnTo>
                  <a:pt x="6950" y="221"/>
                </a:lnTo>
                <a:lnTo>
                  <a:pt x="6951" y="221"/>
                </a:lnTo>
                <a:lnTo>
                  <a:pt x="6951" y="221"/>
                </a:lnTo>
                <a:lnTo>
                  <a:pt x="6952" y="272"/>
                </a:lnTo>
                <a:lnTo>
                  <a:pt x="6952" y="255"/>
                </a:lnTo>
                <a:lnTo>
                  <a:pt x="6953" y="170"/>
                </a:lnTo>
                <a:lnTo>
                  <a:pt x="6953" y="102"/>
                </a:lnTo>
                <a:lnTo>
                  <a:pt x="6954" y="119"/>
                </a:lnTo>
                <a:lnTo>
                  <a:pt x="6955" y="170"/>
                </a:lnTo>
                <a:lnTo>
                  <a:pt x="6955" y="255"/>
                </a:lnTo>
                <a:lnTo>
                  <a:pt x="6956" y="323"/>
                </a:lnTo>
                <a:lnTo>
                  <a:pt x="6956" y="306"/>
                </a:lnTo>
                <a:lnTo>
                  <a:pt x="6957" y="238"/>
                </a:lnTo>
                <a:lnTo>
                  <a:pt x="6957" y="187"/>
                </a:lnTo>
                <a:lnTo>
                  <a:pt x="6958" y="221"/>
                </a:lnTo>
                <a:lnTo>
                  <a:pt x="6959" y="306"/>
                </a:lnTo>
                <a:lnTo>
                  <a:pt x="6959" y="374"/>
                </a:lnTo>
                <a:lnTo>
                  <a:pt x="6960" y="340"/>
                </a:lnTo>
                <a:lnTo>
                  <a:pt x="6960" y="255"/>
                </a:lnTo>
                <a:lnTo>
                  <a:pt x="6961" y="238"/>
                </a:lnTo>
                <a:lnTo>
                  <a:pt x="6961" y="238"/>
                </a:lnTo>
                <a:lnTo>
                  <a:pt x="6962" y="272"/>
                </a:lnTo>
                <a:lnTo>
                  <a:pt x="6962" y="289"/>
                </a:lnTo>
                <a:lnTo>
                  <a:pt x="6963" y="238"/>
                </a:lnTo>
                <a:lnTo>
                  <a:pt x="6964" y="221"/>
                </a:lnTo>
                <a:lnTo>
                  <a:pt x="6964" y="187"/>
                </a:lnTo>
                <a:lnTo>
                  <a:pt x="6965" y="204"/>
                </a:lnTo>
                <a:lnTo>
                  <a:pt x="6965" y="187"/>
                </a:lnTo>
                <a:lnTo>
                  <a:pt x="6966" y="187"/>
                </a:lnTo>
                <a:lnTo>
                  <a:pt x="6967" y="170"/>
                </a:lnTo>
                <a:lnTo>
                  <a:pt x="6967" y="204"/>
                </a:lnTo>
                <a:lnTo>
                  <a:pt x="6968" y="238"/>
                </a:lnTo>
                <a:lnTo>
                  <a:pt x="6968" y="238"/>
                </a:lnTo>
                <a:lnTo>
                  <a:pt x="6969" y="255"/>
                </a:lnTo>
                <a:lnTo>
                  <a:pt x="6970" y="255"/>
                </a:lnTo>
                <a:lnTo>
                  <a:pt x="6970" y="272"/>
                </a:lnTo>
                <a:lnTo>
                  <a:pt x="6971" y="238"/>
                </a:lnTo>
                <a:lnTo>
                  <a:pt x="6971" y="221"/>
                </a:lnTo>
                <a:lnTo>
                  <a:pt x="6972" y="238"/>
                </a:lnTo>
                <a:lnTo>
                  <a:pt x="6972" y="255"/>
                </a:lnTo>
                <a:lnTo>
                  <a:pt x="6973" y="272"/>
                </a:lnTo>
                <a:lnTo>
                  <a:pt x="6974" y="238"/>
                </a:lnTo>
                <a:lnTo>
                  <a:pt x="6974" y="187"/>
                </a:lnTo>
                <a:lnTo>
                  <a:pt x="6975" y="170"/>
                </a:lnTo>
                <a:lnTo>
                  <a:pt x="6975" y="153"/>
                </a:lnTo>
                <a:lnTo>
                  <a:pt x="6976" y="204"/>
                </a:lnTo>
                <a:lnTo>
                  <a:pt x="6976" y="289"/>
                </a:lnTo>
                <a:lnTo>
                  <a:pt x="6977" y="272"/>
                </a:lnTo>
                <a:lnTo>
                  <a:pt x="6978" y="255"/>
                </a:lnTo>
                <a:lnTo>
                  <a:pt x="6978" y="238"/>
                </a:lnTo>
                <a:lnTo>
                  <a:pt x="6979" y="221"/>
                </a:lnTo>
                <a:lnTo>
                  <a:pt x="6979" y="289"/>
                </a:lnTo>
                <a:lnTo>
                  <a:pt x="6980" y="323"/>
                </a:lnTo>
                <a:lnTo>
                  <a:pt x="6980" y="289"/>
                </a:lnTo>
                <a:lnTo>
                  <a:pt x="6981" y="323"/>
                </a:lnTo>
                <a:lnTo>
                  <a:pt x="6982" y="374"/>
                </a:lnTo>
                <a:lnTo>
                  <a:pt x="6982" y="340"/>
                </a:lnTo>
                <a:lnTo>
                  <a:pt x="6983" y="255"/>
                </a:lnTo>
                <a:lnTo>
                  <a:pt x="6983" y="204"/>
                </a:lnTo>
                <a:lnTo>
                  <a:pt x="6984" y="204"/>
                </a:lnTo>
                <a:lnTo>
                  <a:pt x="6984" y="187"/>
                </a:lnTo>
                <a:lnTo>
                  <a:pt x="6985" y="221"/>
                </a:lnTo>
                <a:lnTo>
                  <a:pt x="6985" y="255"/>
                </a:lnTo>
                <a:lnTo>
                  <a:pt x="6986" y="238"/>
                </a:lnTo>
                <a:lnTo>
                  <a:pt x="6987" y="272"/>
                </a:lnTo>
                <a:lnTo>
                  <a:pt x="6987" y="306"/>
                </a:lnTo>
                <a:lnTo>
                  <a:pt x="6988" y="272"/>
                </a:lnTo>
                <a:lnTo>
                  <a:pt x="6988" y="221"/>
                </a:lnTo>
                <a:lnTo>
                  <a:pt x="6989" y="204"/>
                </a:lnTo>
                <a:lnTo>
                  <a:pt x="6989" y="187"/>
                </a:lnTo>
                <a:lnTo>
                  <a:pt x="6990" y="187"/>
                </a:lnTo>
                <a:lnTo>
                  <a:pt x="6991" y="221"/>
                </a:lnTo>
                <a:lnTo>
                  <a:pt x="6991" y="221"/>
                </a:lnTo>
                <a:lnTo>
                  <a:pt x="6992" y="221"/>
                </a:lnTo>
                <a:lnTo>
                  <a:pt x="6992" y="238"/>
                </a:lnTo>
                <a:lnTo>
                  <a:pt x="6993" y="255"/>
                </a:lnTo>
                <a:lnTo>
                  <a:pt x="6993" y="238"/>
                </a:lnTo>
                <a:lnTo>
                  <a:pt x="6994" y="221"/>
                </a:lnTo>
                <a:lnTo>
                  <a:pt x="6995" y="221"/>
                </a:lnTo>
                <a:lnTo>
                  <a:pt x="6995" y="187"/>
                </a:lnTo>
                <a:lnTo>
                  <a:pt x="6996" y="170"/>
                </a:lnTo>
                <a:lnTo>
                  <a:pt x="6996" y="136"/>
                </a:lnTo>
                <a:lnTo>
                  <a:pt x="6997" y="136"/>
                </a:lnTo>
                <a:lnTo>
                  <a:pt x="6997" y="170"/>
                </a:lnTo>
                <a:lnTo>
                  <a:pt x="6998" y="187"/>
                </a:lnTo>
                <a:lnTo>
                  <a:pt x="6999" y="68"/>
                </a:lnTo>
                <a:lnTo>
                  <a:pt x="6999" y="51"/>
                </a:lnTo>
                <a:lnTo>
                  <a:pt x="7000" y="102"/>
                </a:lnTo>
                <a:lnTo>
                  <a:pt x="7001" y="187"/>
                </a:lnTo>
                <a:lnTo>
                  <a:pt x="7001" y="255"/>
                </a:lnTo>
                <a:lnTo>
                  <a:pt x="7002" y="358"/>
                </a:lnTo>
                <a:lnTo>
                  <a:pt x="7002" y="358"/>
                </a:lnTo>
                <a:lnTo>
                  <a:pt x="7003" y="323"/>
                </a:lnTo>
                <a:lnTo>
                  <a:pt x="7003" y="289"/>
                </a:lnTo>
                <a:lnTo>
                  <a:pt x="7004" y="358"/>
                </a:lnTo>
                <a:lnTo>
                  <a:pt x="7005" y="391"/>
                </a:lnTo>
                <a:lnTo>
                  <a:pt x="7005" y="391"/>
                </a:lnTo>
                <a:lnTo>
                  <a:pt x="7006" y="374"/>
                </a:lnTo>
                <a:lnTo>
                  <a:pt x="7006" y="358"/>
                </a:lnTo>
                <a:lnTo>
                  <a:pt x="7007" y="289"/>
                </a:lnTo>
                <a:lnTo>
                  <a:pt x="7007" y="289"/>
                </a:lnTo>
                <a:lnTo>
                  <a:pt x="7008" y="238"/>
                </a:lnTo>
                <a:lnTo>
                  <a:pt x="7008" y="221"/>
                </a:lnTo>
                <a:lnTo>
                  <a:pt x="7009" y="204"/>
                </a:lnTo>
                <a:lnTo>
                  <a:pt x="7010" y="170"/>
                </a:lnTo>
                <a:lnTo>
                  <a:pt x="7010" y="153"/>
                </a:lnTo>
                <a:lnTo>
                  <a:pt x="7011" y="170"/>
                </a:lnTo>
                <a:lnTo>
                  <a:pt x="7011" y="170"/>
                </a:lnTo>
                <a:lnTo>
                  <a:pt x="7012" y="170"/>
                </a:lnTo>
                <a:lnTo>
                  <a:pt x="7012" y="187"/>
                </a:lnTo>
                <a:lnTo>
                  <a:pt x="7013" y="204"/>
                </a:lnTo>
                <a:lnTo>
                  <a:pt x="7014" y="204"/>
                </a:lnTo>
                <a:lnTo>
                  <a:pt x="7014" y="221"/>
                </a:lnTo>
                <a:lnTo>
                  <a:pt x="7015" y="221"/>
                </a:lnTo>
                <a:lnTo>
                  <a:pt x="7015" y="238"/>
                </a:lnTo>
                <a:lnTo>
                  <a:pt x="7016" y="255"/>
                </a:lnTo>
                <a:lnTo>
                  <a:pt x="7016" y="255"/>
                </a:lnTo>
                <a:lnTo>
                  <a:pt x="7017" y="255"/>
                </a:lnTo>
                <a:lnTo>
                  <a:pt x="7018" y="272"/>
                </a:lnTo>
                <a:lnTo>
                  <a:pt x="7018" y="289"/>
                </a:lnTo>
                <a:lnTo>
                  <a:pt x="7019" y="272"/>
                </a:lnTo>
                <a:lnTo>
                  <a:pt x="7019" y="255"/>
                </a:lnTo>
                <a:lnTo>
                  <a:pt x="7020" y="187"/>
                </a:lnTo>
                <a:lnTo>
                  <a:pt x="7020" y="187"/>
                </a:lnTo>
                <a:lnTo>
                  <a:pt x="7021" y="187"/>
                </a:lnTo>
                <a:lnTo>
                  <a:pt x="7022" y="187"/>
                </a:lnTo>
                <a:lnTo>
                  <a:pt x="7022" y="289"/>
                </a:lnTo>
                <a:lnTo>
                  <a:pt x="7023" y="272"/>
                </a:lnTo>
                <a:lnTo>
                  <a:pt x="7023" y="255"/>
                </a:lnTo>
                <a:lnTo>
                  <a:pt x="7024" y="204"/>
                </a:lnTo>
                <a:lnTo>
                  <a:pt x="7024" y="238"/>
                </a:lnTo>
                <a:lnTo>
                  <a:pt x="7025" y="221"/>
                </a:lnTo>
                <a:lnTo>
                  <a:pt x="7025" y="221"/>
                </a:lnTo>
                <a:lnTo>
                  <a:pt x="7026" y="289"/>
                </a:lnTo>
                <a:lnTo>
                  <a:pt x="7027" y="323"/>
                </a:lnTo>
                <a:lnTo>
                  <a:pt x="7027" y="358"/>
                </a:lnTo>
                <a:lnTo>
                  <a:pt x="7028" y="340"/>
                </a:lnTo>
                <a:lnTo>
                  <a:pt x="7028" y="289"/>
                </a:lnTo>
                <a:lnTo>
                  <a:pt x="7029" y="238"/>
                </a:lnTo>
                <a:lnTo>
                  <a:pt x="7029" y="187"/>
                </a:lnTo>
                <a:lnTo>
                  <a:pt x="7030" y="170"/>
                </a:lnTo>
                <a:lnTo>
                  <a:pt x="7031" y="187"/>
                </a:lnTo>
                <a:lnTo>
                  <a:pt x="7031" y="221"/>
                </a:lnTo>
                <a:lnTo>
                  <a:pt x="7032" y="238"/>
                </a:lnTo>
                <a:lnTo>
                  <a:pt x="7032" y="238"/>
                </a:lnTo>
                <a:lnTo>
                  <a:pt x="7033" y="221"/>
                </a:lnTo>
                <a:lnTo>
                  <a:pt x="7034" y="221"/>
                </a:lnTo>
                <a:lnTo>
                  <a:pt x="7034" y="221"/>
                </a:lnTo>
                <a:lnTo>
                  <a:pt x="7035" y="221"/>
                </a:lnTo>
                <a:lnTo>
                  <a:pt x="7035" y="204"/>
                </a:lnTo>
                <a:lnTo>
                  <a:pt x="7036" y="221"/>
                </a:lnTo>
                <a:lnTo>
                  <a:pt x="7037" y="238"/>
                </a:lnTo>
                <a:lnTo>
                  <a:pt x="7037" y="238"/>
                </a:lnTo>
                <a:lnTo>
                  <a:pt x="7038" y="238"/>
                </a:lnTo>
                <a:lnTo>
                  <a:pt x="7038" y="221"/>
                </a:lnTo>
                <a:lnTo>
                  <a:pt x="7039" y="221"/>
                </a:lnTo>
                <a:lnTo>
                  <a:pt x="7039" y="204"/>
                </a:lnTo>
                <a:lnTo>
                  <a:pt x="7040" y="204"/>
                </a:lnTo>
                <a:lnTo>
                  <a:pt x="7041" y="221"/>
                </a:lnTo>
                <a:lnTo>
                  <a:pt x="7041" y="221"/>
                </a:lnTo>
                <a:lnTo>
                  <a:pt x="7042" y="204"/>
                </a:lnTo>
                <a:lnTo>
                  <a:pt x="7042" y="170"/>
                </a:lnTo>
                <a:lnTo>
                  <a:pt x="7043" y="187"/>
                </a:lnTo>
                <a:lnTo>
                  <a:pt x="7043" y="238"/>
                </a:lnTo>
                <a:lnTo>
                  <a:pt x="7044" y="204"/>
                </a:lnTo>
                <a:lnTo>
                  <a:pt x="7045" y="136"/>
                </a:lnTo>
                <a:lnTo>
                  <a:pt x="7045" y="17"/>
                </a:lnTo>
                <a:lnTo>
                  <a:pt x="7046" y="34"/>
                </a:lnTo>
                <a:lnTo>
                  <a:pt x="7046" y="68"/>
                </a:lnTo>
                <a:lnTo>
                  <a:pt x="7047" y="170"/>
                </a:lnTo>
                <a:lnTo>
                  <a:pt x="7047" y="340"/>
                </a:lnTo>
                <a:lnTo>
                  <a:pt x="7048" y="374"/>
                </a:lnTo>
                <a:lnTo>
                  <a:pt x="7049" y="272"/>
                </a:lnTo>
                <a:lnTo>
                  <a:pt x="7049" y="221"/>
                </a:lnTo>
                <a:lnTo>
                  <a:pt x="7050" y="272"/>
                </a:lnTo>
                <a:lnTo>
                  <a:pt x="7050" y="358"/>
                </a:lnTo>
                <a:lnTo>
                  <a:pt x="7051" y="391"/>
                </a:lnTo>
                <a:lnTo>
                  <a:pt x="7051" y="374"/>
                </a:lnTo>
                <a:lnTo>
                  <a:pt x="7052" y="374"/>
                </a:lnTo>
                <a:lnTo>
                  <a:pt x="7052" y="358"/>
                </a:lnTo>
                <a:lnTo>
                  <a:pt x="7053" y="323"/>
                </a:lnTo>
                <a:lnTo>
                  <a:pt x="7054" y="289"/>
                </a:lnTo>
                <a:lnTo>
                  <a:pt x="7054" y="255"/>
                </a:lnTo>
                <a:lnTo>
                  <a:pt x="7055" y="272"/>
                </a:lnTo>
                <a:lnTo>
                  <a:pt x="7055" y="255"/>
                </a:lnTo>
                <a:lnTo>
                  <a:pt x="7056" y="238"/>
                </a:lnTo>
                <a:lnTo>
                  <a:pt x="7056" y="221"/>
                </a:lnTo>
                <a:lnTo>
                  <a:pt x="7057" y="187"/>
                </a:lnTo>
                <a:lnTo>
                  <a:pt x="7058" y="187"/>
                </a:lnTo>
                <a:lnTo>
                  <a:pt x="7058" y="204"/>
                </a:lnTo>
                <a:lnTo>
                  <a:pt x="7059" y="221"/>
                </a:lnTo>
                <a:lnTo>
                  <a:pt x="7059" y="238"/>
                </a:lnTo>
                <a:lnTo>
                  <a:pt x="7060" y="238"/>
                </a:lnTo>
                <a:lnTo>
                  <a:pt x="7060" y="221"/>
                </a:lnTo>
                <a:lnTo>
                  <a:pt x="7061" y="221"/>
                </a:lnTo>
                <a:lnTo>
                  <a:pt x="7062" y="221"/>
                </a:lnTo>
                <a:lnTo>
                  <a:pt x="7062" y="238"/>
                </a:lnTo>
                <a:lnTo>
                  <a:pt x="7063" y="255"/>
                </a:lnTo>
                <a:lnTo>
                  <a:pt x="7063" y="289"/>
                </a:lnTo>
                <a:lnTo>
                  <a:pt x="7064" y="323"/>
                </a:lnTo>
                <a:lnTo>
                  <a:pt x="7064" y="340"/>
                </a:lnTo>
                <a:lnTo>
                  <a:pt x="7065" y="306"/>
                </a:lnTo>
                <a:lnTo>
                  <a:pt x="7066" y="358"/>
                </a:lnTo>
                <a:lnTo>
                  <a:pt x="7066" y="272"/>
                </a:lnTo>
                <a:lnTo>
                  <a:pt x="7067" y="136"/>
                </a:lnTo>
                <a:lnTo>
                  <a:pt x="7068" y="68"/>
                </a:lnTo>
                <a:lnTo>
                  <a:pt x="7068" y="153"/>
                </a:lnTo>
                <a:lnTo>
                  <a:pt x="7069" y="289"/>
                </a:lnTo>
                <a:lnTo>
                  <a:pt x="7069" y="323"/>
                </a:lnTo>
                <a:lnTo>
                  <a:pt x="7070" y="306"/>
                </a:lnTo>
                <a:lnTo>
                  <a:pt x="7070" y="255"/>
                </a:lnTo>
                <a:lnTo>
                  <a:pt x="7071" y="238"/>
                </a:lnTo>
                <a:lnTo>
                  <a:pt x="7072" y="255"/>
                </a:lnTo>
                <a:lnTo>
                  <a:pt x="7072" y="340"/>
                </a:lnTo>
                <a:lnTo>
                  <a:pt x="7073" y="374"/>
                </a:lnTo>
                <a:lnTo>
                  <a:pt x="7073" y="374"/>
                </a:lnTo>
                <a:lnTo>
                  <a:pt x="7074" y="272"/>
                </a:lnTo>
                <a:lnTo>
                  <a:pt x="7074" y="187"/>
                </a:lnTo>
                <a:lnTo>
                  <a:pt x="7075" y="136"/>
                </a:lnTo>
                <a:lnTo>
                  <a:pt x="7075" y="153"/>
                </a:lnTo>
                <a:lnTo>
                  <a:pt x="7076" y="204"/>
                </a:lnTo>
                <a:lnTo>
                  <a:pt x="7077" y="255"/>
                </a:lnTo>
                <a:lnTo>
                  <a:pt x="7077" y="272"/>
                </a:lnTo>
                <a:lnTo>
                  <a:pt x="7078" y="272"/>
                </a:lnTo>
                <a:lnTo>
                  <a:pt x="7078" y="238"/>
                </a:lnTo>
                <a:lnTo>
                  <a:pt x="7079" y="238"/>
                </a:lnTo>
                <a:lnTo>
                  <a:pt x="7079" y="221"/>
                </a:lnTo>
                <a:lnTo>
                  <a:pt x="7080" y="221"/>
                </a:lnTo>
                <a:lnTo>
                  <a:pt x="7081" y="221"/>
                </a:lnTo>
                <a:lnTo>
                  <a:pt x="7081" y="221"/>
                </a:lnTo>
                <a:lnTo>
                  <a:pt x="7082" y="204"/>
                </a:lnTo>
                <a:lnTo>
                  <a:pt x="7082" y="204"/>
                </a:lnTo>
                <a:lnTo>
                  <a:pt x="7083" y="204"/>
                </a:lnTo>
                <a:lnTo>
                  <a:pt x="7083" y="221"/>
                </a:lnTo>
                <a:lnTo>
                  <a:pt x="7084" y="221"/>
                </a:lnTo>
                <a:lnTo>
                  <a:pt x="7085" y="221"/>
                </a:lnTo>
                <a:lnTo>
                  <a:pt x="7085" y="221"/>
                </a:lnTo>
                <a:lnTo>
                  <a:pt x="7086" y="221"/>
                </a:lnTo>
                <a:lnTo>
                  <a:pt x="7086" y="204"/>
                </a:lnTo>
                <a:lnTo>
                  <a:pt x="7087" y="221"/>
                </a:lnTo>
                <a:lnTo>
                  <a:pt x="7087" y="221"/>
                </a:lnTo>
                <a:lnTo>
                  <a:pt x="7088" y="187"/>
                </a:lnTo>
                <a:lnTo>
                  <a:pt x="7089" y="170"/>
                </a:lnTo>
                <a:lnTo>
                  <a:pt x="7089" y="204"/>
                </a:lnTo>
                <a:lnTo>
                  <a:pt x="7090" y="187"/>
                </a:lnTo>
                <a:lnTo>
                  <a:pt x="7090" y="68"/>
                </a:lnTo>
                <a:lnTo>
                  <a:pt x="7091" y="17"/>
                </a:lnTo>
                <a:lnTo>
                  <a:pt x="7091" y="51"/>
                </a:lnTo>
                <a:lnTo>
                  <a:pt x="7092" y="136"/>
                </a:lnTo>
                <a:lnTo>
                  <a:pt x="7092" y="289"/>
                </a:lnTo>
                <a:lnTo>
                  <a:pt x="7093" y="374"/>
                </a:lnTo>
                <a:lnTo>
                  <a:pt x="7094" y="340"/>
                </a:lnTo>
                <a:lnTo>
                  <a:pt x="7094" y="306"/>
                </a:lnTo>
                <a:lnTo>
                  <a:pt x="7095" y="289"/>
                </a:lnTo>
                <a:lnTo>
                  <a:pt x="7095" y="358"/>
                </a:lnTo>
                <a:lnTo>
                  <a:pt x="7096" y="391"/>
                </a:lnTo>
                <a:lnTo>
                  <a:pt x="7096" y="374"/>
                </a:lnTo>
                <a:lnTo>
                  <a:pt x="7097" y="358"/>
                </a:lnTo>
                <a:lnTo>
                  <a:pt x="7098" y="340"/>
                </a:lnTo>
                <a:lnTo>
                  <a:pt x="7098" y="306"/>
                </a:lnTo>
                <a:lnTo>
                  <a:pt x="7099" y="289"/>
                </a:lnTo>
                <a:lnTo>
                  <a:pt x="7099" y="272"/>
                </a:lnTo>
                <a:lnTo>
                  <a:pt x="7100" y="272"/>
                </a:lnTo>
                <a:lnTo>
                  <a:pt x="7101" y="255"/>
                </a:lnTo>
                <a:lnTo>
                  <a:pt x="7101" y="221"/>
                </a:lnTo>
                <a:lnTo>
                  <a:pt x="7102" y="204"/>
                </a:lnTo>
                <a:lnTo>
                  <a:pt x="7102" y="187"/>
                </a:lnTo>
                <a:lnTo>
                  <a:pt x="7103" y="170"/>
                </a:lnTo>
                <a:lnTo>
                  <a:pt x="7104" y="153"/>
                </a:lnTo>
                <a:lnTo>
                  <a:pt x="7104" y="153"/>
                </a:lnTo>
                <a:lnTo>
                  <a:pt x="7105" y="170"/>
                </a:lnTo>
                <a:lnTo>
                  <a:pt x="7105" y="187"/>
                </a:lnTo>
                <a:lnTo>
                  <a:pt x="7106" y="204"/>
                </a:lnTo>
                <a:lnTo>
                  <a:pt x="7106" y="204"/>
                </a:lnTo>
                <a:lnTo>
                  <a:pt x="7107" y="221"/>
                </a:lnTo>
                <a:lnTo>
                  <a:pt x="7108" y="238"/>
                </a:lnTo>
                <a:lnTo>
                  <a:pt x="7108" y="238"/>
                </a:lnTo>
                <a:lnTo>
                  <a:pt x="7109" y="238"/>
                </a:lnTo>
                <a:lnTo>
                  <a:pt x="7109" y="238"/>
                </a:lnTo>
                <a:lnTo>
                  <a:pt x="7110" y="238"/>
                </a:lnTo>
                <a:lnTo>
                  <a:pt x="7110" y="221"/>
                </a:lnTo>
                <a:lnTo>
                  <a:pt x="7111" y="204"/>
                </a:lnTo>
                <a:lnTo>
                  <a:pt x="7112" y="170"/>
                </a:lnTo>
                <a:lnTo>
                  <a:pt x="7112" y="221"/>
                </a:lnTo>
                <a:lnTo>
                  <a:pt x="7113" y="221"/>
                </a:lnTo>
                <a:lnTo>
                  <a:pt x="7113" y="255"/>
                </a:lnTo>
                <a:lnTo>
                  <a:pt x="7114" y="255"/>
                </a:lnTo>
                <a:lnTo>
                  <a:pt x="7114" y="153"/>
                </a:lnTo>
                <a:lnTo>
                  <a:pt x="7115" y="204"/>
                </a:lnTo>
                <a:lnTo>
                  <a:pt x="7115" y="289"/>
                </a:lnTo>
                <a:lnTo>
                  <a:pt x="7116" y="323"/>
                </a:lnTo>
                <a:lnTo>
                  <a:pt x="7117" y="306"/>
                </a:lnTo>
                <a:lnTo>
                  <a:pt x="7117" y="289"/>
                </a:lnTo>
                <a:lnTo>
                  <a:pt x="7118" y="340"/>
                </a:lnTo>
                <a:lnTo>
                  <a:pt x="7118" y="358"/>
                </a:lnTo>
                <a:lnTo>
                  <a:pt x="7119" y="374"/>
                </a:lnTo>
                <a:lnTo>
                  <a:pt x="7119" y="358"/>
                </a:lnTo>
                <a:lnTo>
                  <a:pt x="7120" y="306"/>
                </a:lnTo>
                <a:lnTo>
                  <a:pt x="7121" y="238"/>
                </a:lnTo>
                <a:lnTo>
                  <a:pt x="7121" y="187"/>
                </a:lnTo>
                <a:lnTo>
                  <a:pt x="7122" y="204"/>
                </a:lnTo>
                <a:lnTo>
                  <a:pt x="7122" y="204"/>
                </a:lnTo>
                <a:lnTo>
                  <a:pt x="7123" y="204"/>
                </a:lnTo>
                <a:lnTo>
                  <a:pt x="7123" y="221"/>
                </a:lnTo>
                <a:lnTo>
                  <a:pt x="7124" y="255"/>
                </a:lnTo>
                <a:lnTo>
                  <a:pt x="7125" y="255"/>
                </a:lnTo>
                <a:lnTo>
                  <a:pt x="7125" y="255"/>
                </a:lnTo>
                <a:lnTo>
                  <a:pt x="7126" y="255"/>
                </a:lnTo>
                <a:lnTo>
                  <a:pt x="7126" y="255"/>
                </a:lnTo>
                <a:lnTo>
                  <a:pt x="7127" y="255"/>
                </a:lnTo>
                <a:lnTo>
                  <a:pt x="7127" y="255"/>
                </a:lnTo>
                <a:lnTo>
                  <a:pt x="7128" y="204"/>
                </a:lnTo>
                <a:lnTo>
                  <a:pt x="7129" y="204"/>
                </a:lnTo>
                <a:lnTo>
                  <a:pt x="7129" y="221"/>
                </a:lnTo>
                <a:lnTo>
                  <a:pt x="7130" y="255"/>
                </a:lnTo>
                <a:lnTo>
                  <a:pt x="7130" y="272"/>
                </a:lnTo>
                <a:lnTo>
                  <a:pt x="7131" y="255"/>
                </a:lnTo>
                <a:lnTo>
                  <a:pt x="7131" y="238"/>
                </a:lnTo>
                <a:lnTo>
                  <a:pt x="7132" y="238"/>
                </a:lnTo>
                <a:lnTo>
                  <a:pt x="7132" y="238"/>
                </a:lnTo>
                <a:lnTo>
                  <a:pt x="7133" y="238"/>
                </a:lnTo>
                <a:lnTo>
                  <a:pt x="7134" y="238"/>
                </a:lnTo>
                <a:lnTo>
                  <a:pt x="7135" y="204"/>
                </a:lnTo>
                <a:lnTo>
                  <a:pt x="7135" y="187"/>
                </a:lnTo>
                <a:lnTo>
                  <a:pt x="7136" y="187"/>
                </a:lnTo>
                <a:lnTo>
                  <a:pt x="7136" y="85"/>
                </a:lnTo>
                <a:lnTo>
                  <a:pt x="7137" y="68"/>
                </a:lnTo>
                <a:lnTo>
                  <a:pt x="7137" y="136"/>
                </a:lnTo>
                <a:lnTo>
                  <a:pt x="7138" y="238"/>
                </a:lnTo>
                <a:lnTo>
                  <a:pt x="7138" y="306"/>
                </a:lnTo>
                <a:lnTo>
                  <a:pt x="7139" y="323"/>
                </a:lnTo>
                <a:lnTo>
                  <a:pt x="7140" y="272"/>
                </a:lnTo>
                <a:lnTo>
                  <a:pt x="7140" y="255"/>
                </a:lnTo>
                <a:lnTo>
                  <a:pt x="7141" y="272"/>
                </a:lnTo>
                <a:lnTo>
                  <a:pt x="7141" y="323"/>
                </a:lnTo>
                <a:lnTo>
                  <a:pt x="7142" y="374"/>
                </a:lnTo>
                <a:lnTo>
                  <a:pt x="7142" y="340"/>
                </a:lnTo>
                <a:lnTo>
                  <a:pt x="7143" y="340"/>
                </a:lnTo>
                <a:lnTo>
                  <a:pt x="7144" y="323"/>
                </a:lnTo>
                <a:lnTo>
                  <a:pt x="7144" y="272"/>
                </a:lnTo>
                <a:lnTo>
                  <a:pt x="7145" y="221"/>
                </a:lnTo>
                <a:lnTo>
                  <a:pt x="7145" y="221"/>
                </a:lnTo>
                <a:lnTo>
                  <a:pt x="7146" y="204"/>
                </a:lnTo>
                <a:lnTo>
                  <a:pt x="7146" y="204"/>
                </a:lnTo>
                <a:lnTo>
                  <a:pt x="7147" y="187"/>
                </a:lnTo>
                <a:lnTo>
                  <a:pt x="7148" y="204"/>
                </a:lnTo>
                <a:lnTo>
                  <a:pt x="7148" y="187"/>
                </a:lnTo>
                <a:lnTo>
                  <a:pt x="7149" y="187"/>
                </a:lnTo>
                <a:lnTo>
                  <a:pt x="7149" y="187"/>
                </a:lnTo>
                <a:lnTo>
                  <a:pt x="7150" y="204"/>
                </a:lnTo>
                <a:lnTo>
                  <a:pt x="7150" y="221"/>
                </a:lnTo>
                <a:lnTo>
                  <a:pt x="7151" y="221"/>
                </a:lnTo>
                <a:lnTo>
                  <a:pt x="7152" y="221"/>
                </a:lnTo>
                <a:lnTo>
                  <a:pt x="7152" y="221"/>
                </a:lnTo>
                <a:lnTo>
                  <a:pt x="7153" y="221"/>
                </a:lnTo>
                <a:lnTo>
                  <a:pt x="7153" y="238"/>
                </a:lnTo>
                <a:lnTo>
                  <a:pt x="7154" y="221"/>
                </a:lnTo>
                <a:lnTo>
                  <a:pt x="7154" y="221"/>
                </a:lnTo>
                <a:lnTo>
                  <a:pt x="7155" y="238"/>
                </a:lnTo>
                <a:lnTo>
                  <a:pt x="7156" y="272"/>
                </a:lnTo>
                <a:lnTo>
                  <a:pt x="7156" y="255"/>
                </a:lnTo>
                <a:lnTo>
                  <a:pt x="7157" y="221"/>
                </a:lnTo>
                <a:lnTo>
                  <a:pt x="7157" y="153"/>
                </a:lnTo>
                <a:lnTo>
                  <a:pt x="7158" y="136"/>
                </a:lnTo>
                <a:lnTo>
                  <a:pt x="7158" y="170"/>
                </a:lnTo>
                <a:lnTo>
                  <a:pt x="7159" y="221"/>
                </a:lnTo>
                <a:lnTo>
                  <a:pt x="7159" y="289"/>
                </a:lnTo>
                <a:lnTo>
                  <a:pt x="7160" y="272"/>
                </a:lnTo>
                <a:lnTo>
                  <a:pt x="7161" y="238"/>
                </a:lnTo>
                <a:lnTo>
                  <a:pt x="7161" y="238"/>
                </a:lnTo>
                <a:lnTo>
                  <a:pt x="7162" y="272"/>
                </a:lnTo>
                <a:lnTo>
                  <a:pt x="7162" y="323"/>
                </a:lnTo>
                <a:lnTo>
                  <a:pt x="7163" y="323"/>
                </a:lnTo>
                <a:lnTo>
                  <a:pt x="7163" y="289"/>
                </a:lnTo>
                <a:lnTo>
                  <a:pt x="7164" y="306"/>
                </a:lnTo>
                <a:lnTo>
                  <a:pt x="7165" y="340"/>
                </a:lnTo>
                <a:lnTo>
                  <a:pt x="7165" y="340"/>
                </a:lnTo>
                <a:lnTo>
                  <a:pt x="7166" y="272"/>
                </a:lnTo>
                <a:lnTo>
                  <a:pt x="7167" y="221"/>
                </a:lnTo>
                <a:lnTo>
                  <a:pt x="7167" y="221"/>
                </a:lnTo>
                <a:lnTo>
                  <a:pt x="7168" y="204"/>
                </a:lnTo>
                <a:lnTo>
                  <a:pt x="7168" y="204"/>
                </a:lnTo>
                <a:lnTo>
                  <a:pt x="7169" y="221"/>
                </a:lnTo>
                <a:lnTo>
                  <a:pt x="7169" y="238"/>
                </a:lnTo>
                <a:lnTo>
                  <a:pt x="7170" y="255"/>
                </a:lnTo>
                <a:lnTo>
                  <a:pt x="7171" y="255"/>
                </a:lnTo>
                <a:lnTo>
                  <a:pt x="7171" y="221"/>
                </a:lnTo>
                <a:lnTo>
                  <a:pt x="7172" y="204"/>
                </a:lnTo>
                <a:lnTo>
                  <a:pt x="7172" y="221"/>
                </a:lnTo>
                <a:lnTo>
                  <a:pt x="7173" y="221"/>
                </a:lnTo>
                <a:lnTo>
                  <a:pt x="7173" y="221"/>
                </a:lnTo>
                <a:lnTo>
                  <a:pt x="7174" y="221"/>
                </a:lnTo>
                <a:lnTo>
                  <a:pt x="7175" y="204"/>
                </a:lnTo>
                <a:lnTo>
                  <a:pt x="7175" y="221"/>
                </a:lnTo>
                <a:lnTo>
                  <a:pt x="7176" y="221"/>
                </a:lnTo>
                <a:lnTo>
                  <a:pt x="7176" y="221"/>
                </a:lnTo>
                <a:lnTo>
                  <a:pt x="7177" y="221"/>
                </a:lnTo>
                <a:lnTo>
                  <a:pt x="7177" y="221"/>
                </a:lnTo>
                <a:lnTo>
                  <a:pt x="7178" y="204"/>
                </a:lnTo>
                <a:lnTo>
                  <a:pt x="7179" y="187"/>
                </a:lnTo>
                <a:lnTo>
                  <a:pt x="7179" y="187"/>
                </a:lnTo>
                <a:lnTo>
                  <a:pt x="7180" y="204"/>
                </a:lnTo>
                <a:lnTo>
                  <a:pt x="7180" y="221"/>
                </a:lnTo>
                <a:lnTo>
                  <a:pt x="7181" y="238"/>
                </a:lnTo>
                <a:lnTo>
                  <a:pt x="7181" y="238"/>
                </a:lnTo>
                <a:lnTo>
                  <a:pt x="7182" y="85"/>
                </a:lnTo>
                <a:lnTo>
                  <a:pt x="7182" y="51"/>
                </a:lnTo>
                <a:lnTo>
                  <a:pt x="7183" y="85"/>
                </a:lnTo>
                <a:lnTo>
                  <a:pt x="7184" y="153"/>
                </a:lnTo>
                <a:lnTo>
                  <a:pt x="7184" y="255"/>
                </a:lnTo>
                <a:lnTo>
                  <a:pt x="7185" y="323"/>
                </a:lnTo>
                <a:lnTo>
                  <a:pt x="7185" y="306"/>
                </a:lnTo>
                <a:lnTo>
                  <a:pt x="7186" y="204"/>
                </a:lnTo>
                <a:lnTo>
                  <a:pt x="7186" y="170"/>
                </a:lnTo>
                <a:lnTo>
                  <a:pt x="7187" y="272"/>
                </a:lnTo>
                <a:lnTo>
                  <a:pt x="7188" y="391"/>
                </a:lnTo>
                <a:lnTo>
                  <a:pt x="7188" y="409"/>
                </a:lnTo>
                <a:lnTo>
                  <a:pt x="7189" y="358"/>
                </a:lnTo>
                <a:lnTo>
                  <a:pt x="7189" y="358"/>
                </a:lnTo>
                <a:lnTo>
                  <a:pt x="7190" y="340"/>
                </a:lnTo>
                <a:lnTo>
                  <a:pt x="7190" y="323"/>
                </a:lnTo>
                <a:lnTo>
                  <a:pt x="7191" y="306"/>
                </a:lnTo>
                <a:lnTo>
                  <a:pt x="7192" y="289"/>
                </a:lnTo>
                <a:lnTo>
                  <a:pt x="7192" y="272"/>
                </a:lnTo>
                <a:lnTo>
                  <a:pt x="7193" y="238"/>
                </a:lnTo>
                <a:lnTo>
                  <a:pt x="7193" y="204"/>
                </a:lnTo>
                <a:lnTo>
                  <a:pt x="7194" y="187"/>
                </a:lnTo>
                <a:lnTo>
                  <a:pt x="7194" y="170"/>
                </a:lnTo>
                <a:lnTo>
                  <a:pt x="7195" y="153"/>
                </a:lnTo>
                <a:lnTo>
                  <a:pt x="7196" y="153"/>
                </a:lnTo>
                <a:lnTo>
                  <a:pt x="7196" y="187"/>
                </a:lnTo>
                <a:lnTo>
                  <a:pt x="7197" y="204"/>
                </a:lnTo>
                <a:lnTo>
                  <a:pt x="7197" y="238"/>
                </a:lnTo>
                <a:lnTo>
                  <a:pt x="7198" y="255"/>
                </a:lnTo>
                <a:lnTo>
                  <a:pt x="7198" y="238"/>
                </a:lnTo>
                <a:lnTo>
                  <a:pt x="7199" y="221"/>
                </a:lnTo>
                <a:lnTo>
                  <a:pt x="7199" y="238"/>
                </a:lnTo>
                <a:lnTo>
                  <a:pt x="7200" y="255"/>
                </a:lnTo>
                <a:lnTo>
                  <a:pt x="7201" y="289"/>
                </a:lnTo>
                <a:lnTo>
                  <a:pt x="7202" y="306"/>
                </a:lnTo>
                <a:lnTo>
                  <a:pt x="7202" y="306"/>
                </a:lnTo>
                <a:lnTo>
                  <a:pt x="7203" y="323"/>
                </a:lnTo>
                <a:lnTo>
                  <a:pt x="7203" y="391"/>
                </a:lnTo>
                <a:lnTo>
                  <a:pt x="7204" y="340"/>
                </a:lnTo>
                <a:lnTo>
                  <a:pt x="7204" y="170"/>
                </a:lnTo>
                <a:lnTo>
                  <a:pt x="7205" y="51"/>
                </a:lnTo>
                <a:lnTo>
                  <a:pt x="7205" y="51"/>
                </a:lnTo>
                <a:lnTo>
                  <a:pt x="7206" y="102"/>
                </a:lnTo>
                <a:lnTo>
                  <a:pt x="7207" y="187"/>
                </a:lnTo>
                <a:lnTo>
                  <a:pt x="7207" y="306"/>
                </a:lnTo>
                <a:lnTo>
                  <a:pt x="7208" y="358"/>
                </a:lnTo>
                <a:lnTo>
                  <a:pt x="7208" y="374"/>
                </a:lnTo>
                <a:lnTo>
                  <a:pt x="7209" y="358"/>
                </a:lnTo>
                <a:lnTo>
                  <a:pt x="7209" y="306"/>
                </a:lnTo>
                <a:lnTo>
                  <a:pt x="7210" y="358"/>
                </a:lnTo>
                <a:lnTo>
                  <a:pt x="7211" y="391"/>
                </a:lnTo>
                <a:lnTo>
                  <a:pt x="7211" y="374"/>
                </a:lnTo>
                <a:lnTo>
                  <a:pt x="7212" y="255"/>
                </a:lnTo>
                <a:lnTo>
                  <a:pt x="7212" y="170"/>
                </a:lnTo>
                <a:lnTo>
                  <a:pt x="7213" y="136"/>
                </a:lnTo>
                <a:lnTo>
                  <a:pt x="7213" y="170"/>
                </a:lnTo>
                <a:lnTo>
                  <a:pt x="7214" y="204"/>
                </a:lnTo>
                <a:lnTo>
                  <a:pt x="7215" y="238"/>
                </a:lnTo>
                <a:lnTo>
                  <a:pt x="7215" y="238"/>
                </a:lnTo>
                <a:lnTo>
                  <a:pt x="7216" y="221"/>
                </a:lnTo>
                <a:lnTo>
                  <a:pt x="7216" y="238"/>
                </a:lnTo>
                <a:lnTo>
                  <a:pt x="7217" y="238"/>
                </a:lnTo>
                <a:lnTo>
                  <a:pt x="7217" y="221"/>
                </a:lnTo>
                <a:lnTo>
                  <a:pt x="7218" y="204"/>
                </a:lnTo>
                <a:lnTo>
                  <a:pt x="7219" y="187"/>
                </a:lnTo>
                <a:lnTo>
                  <a:pt x="7219" y="204"/>
                </a:lnTo>
                <a:lnTo>
                  <a:pt x="7220" y="221"/>
                </a:lnTo>
                <a:lnTo>
                  <a:pt x="7220" y="221"/>
                </a:lnTo>
                <a:lnTo>
                  <a:pt x="7221" y="204"/>
                </a:lnTo>
                <a:lnTo>
                  <a:pt x="7221" y="187"/>
                </a:lnTo>
                <a:lnTo>
                  <a:pt x="7222" y="187"/>
                </a:lnTo>
                <a:lnTo>
                  <a:pt x="7222" y="204"/>
                </a:lnTo>
                <a:lnTo>
                  <a:pt x="7223" y="204"/>
                </a:lnTo>
                <a:lnTo>
                  <a:pt x="7224" y="204"/>
                </a:lnTo>
                <a:lnTo>
                  <a:pt x="7224" y="204"/>
                </a:lnTo>
                <a:lnTo>
                  <a:pt x="7225" y="187"/>
                </a:lnTo>
                <a:lnTo>
                  <a:pt x="7225" y="170"/>
                </a:lnTo>
                <a:lnTo>
                  <a:pt x="7226" y="187"/>
                </a:lnTo>
                <a:lnTo>
                  <a:pt x="7226" y="238"/>
                </a:lnTo>
                <a:lnTo>
                  <a:pt x="7227" y="221"/>
                </a:lnTo>
                <a:lnTo>
                  <a:pt x="7228" y="153"/>
                </a:lnTo>
                <a:lnTo>
                  <a:pt x="7228" y="85"/>
                </a:lnTo>
                <a:lnTo>
                  <a:pt x="7229" y="153"/>
                </a:lnTo>
                <a:lnTo>
                  <a:pt x="7229" y="238"/>
                </a:lnTo>
                <a:lnTo>
                  <a:pt x="7230" y="306"/>
                </a:lnTo>
                <a:lnTo>
                  <a:pt x="7230" y="306"/>
                </a:lnTo>
                <a:lnTo>
                  <a:pt x="7231" y="255"/>
                </a:lnTo>
                <a:lnTo>
                  <a:pt x="7232" y="255"/>
                </a:lnTo>
                <a:lnTo>
                  <a:pt x="7232" y="289"/>
                </a:lnTo>
                <a:lnTo>
                  <a:pt x="7233" y="358"/>
                </a:lnTo>
                <a:lnTo>
                  <a:pt x="7234" y="391"/>
                </a:lnTo>
                <a:lnTo>
                  <a:pt x="7234" y="391"/>
                </a:lnTo>
                <a:lnTo>
                  <a:pt x="7235" y="340"/>
                </a:lnTo>
                <a:lnTo>
                  <a:pt x="7235" y="289"/>
                </a:lnTo>
                <a:lnTo>
                  <a:pt x="7236" y="238"/>
                </a:lnTo>
                <a:lnTo>
                  <a:pt x="7236" y="221"/>
                </a:lnTo>
                <a:lnTo>
                  <a:pt x="7237" y="238"/>
                </a:lnTo>
                <a:lnTo>
                  <a:pt x="7238" y="221"/>
                </a:lnTo>
                <a:lnTo>
                  <a:pt x="7238" y="204"/>
                </a:lnTo>
                <a:lnTo>
                  <a:pt x="7239" y="204"/>
                </a:lnTo>
                <a:lnTo>
                  <a:pt x="7239" y="170"/>
                </a:lnTo>
                <a:lnTo>
                  <a:pt x="7240" y="187"/>
                </a:lnTo>
                <a:lnTo>
                  <a:pt x="7240" y="187"/>
                </a:lnTo>
                <a:lnTo>
                  <a:pt x="7241" y="204"/>
                </a:lnTo>
                <a:lnTo>
                  <a:pt x="7242" y="221"/>
                </a:lnTo>
                <a:lnTo>
                  <a:pt x="7242" y="187"/>
                </a:lnTo>
                <a:lnTo>
                  <a:pt x="7243" y="187"/>
                </a:lnTo>
                <a:lnTo>
                  <a:pt x="7243" y="204"/>
                </a:lnTo>
                <a:lnTo>
                  <a:pt x="7244" y="221"/>
                </a:lnTo>
                <a:lnTo>
                  <a:pt x="7244" y="221"/>
                </a:lnTo>
                <a:lnTo>
                  <a:pt x="7245" y="238"/>
                </a:lnTo>
                <a:lnTo>
                  <a:pt x="7246" y="255"/>
                </a:lnTo>
                <a:lnTo>
                  <a:pt x="7246" y="238"/>
                </a:lnTo>
                <a:lnTo>
                  <a:pt x="7247" y="238"/>
                </a:lnTo>
                <a:lnTo>
                  <a:pt x="7247" y="238"/>
                </a:lnTo>
                <a:lnTo>
                  <a:pt x="7248" y="204"/>
                </a:lnTo>
                <a:lnTo>
                  <a:pt x="7248" y="153"/>
                </a:lnTo>
                <a:lnTo>
                  <a:pt x="7249" y="153"/>
                </a:lnTo>
                <a:lnTo>
                  <a:pt x="7249" y="187"/>
                </a:lnTo>
                <a:lnTo>
                  <a:pt x="7250" y="187"/>
                </a:lnTo>
                <a:lnTo>
                  <a:pt x="7251" y="170"/>
                </a:lnTo>
                <a:lnTo>
                  <a:pt x="7251" y="187"/>
                </a:lnTo>
                <a:lnTo>
                  <a:pt x="7252" y="221"/>
                </a:lnTo>
                <a:lnTo>
                  <a:pt x="7252" y="255"/>
                </a:lnTo>
                <a:lnTo>
                  <a:pt x="7253" y="323"/>
                </a:lnTo>
                <a:lnTo>
                  <a:pt x="7253" y="358"/>
                </a:lnTo>
                <a:lnTo>
                  <a:pt x="7254" y="323"/>
                </a:lnTo>
                <a:lnTo>
                  <a:pt x="7255" y="323"/>
                </a:lnTo>
                <a:lnTo>
                  <a:pt x="7255" y="340"/>
                </a:lnTo>
                <a:lnTo>
                  <a:pt x="7256" y="323"/>
                </a:lnTo>
                <a:lnTo>
                  <a:pt x="7256" y="358"/>
                </a:lnTo>
                <a:lnTo>
                  <a:pt x="7257" y="391"/>
                </a:lnTo>
                <a:lnTo>
                  <a:pt x="7257" y="323"/>
                </a:lnTo>
                <a:lnTo>
                  <a:pt x="7258" y="255"/>
                </a:lnTo>
                <a:lnTo>
                  <a:pt x="7259" y="221"/>
                </a:lnTo>
                <a:lnTo>
                  <a:pt x="7259" y="187"/>
                </a:lnTo>
                <a:lnTo>
                  <a:pt x="7260" y="204"/>
                </a:lnTo>
                <a:lnTo>
                  <a:pt x="7260" y="221"/>
                </a:lnTo>
                <a:lnTo>
                  <a:pt x="7261" y="255"/>
                </a:lnTo>
                <a:lnTo>
                  <a:pt x="7261" y="289"/>
                </a:lnTo>
                <a:lnTo>
                  <a:pt x="7262" y="289"/>
                </a:lnTo>
                <a:lnTo>
                  <a:pt x="7263" y="272"/>
                </a:lnTo>
                <a:lnTo>
                  <a:pt x="7263" y="255"/>
                </a:lnTo>
                <a:lnTo>
                  <a:pt x="7264" y="238"/>
                </a:lnTo>
                <a:lnTo>
                  <a:pt x="7264" y="221"/>
                </a:lnTo>
                <a:lnTo>
                  <a:pt x="7265" y="221"/>
                </a:lnTo>
                <a:lnTo>
                  <a:pt x="7265" y="238"/>
                </a:lnTo>
                <a:lnTo>
                  <a:pt x="7266" y="255"/>
                </a:lnTo>
                <a:lnTo>
                  <a:pt x="7267" y="272"/>
                </a:lnTo>
                <a:lnTo>
                  <a:pt x="7267" y="255"/>
                </a:lnTo>
                <a:lnTo>
                  <a:pt x="7268" y="255"/>
                </a:lnTo>
                <a:lnTo>
                  <a:pt x="7269" y="238"/>
                </a:lnTo>
                <a:lnTo>
                  <a:pt x="7269" y="255"/>
                </a:lnTo>
                <a:lnTo>
                  <a:pt x="7270" y="238"/>
                </a:lnTo>
                <a:lnTo>
                  <a:pt x="7270" y="238"/>
                </a:lnTo>
                <a:lnTo>
                  <a:pt x="7271" y="238"/>
                </a:lnTo>
                <a:lnTo>
                  <a:pt x="7271" y="238"/>
                </a:lnTo>
                <a:lnTo>
                  <a:pt x="7272" y="272"/>
                </a:lnTo>
                <a:lnTo>
                  <a:pt x="7272" y="272"/>
                </a:lnTo>
                <a:lnTo>
                  <a:pt x="7273" y="221"/>
                </a:lnTo>
                <a:lnTo>
                  <a:pt x="7274" y="136"/>
                </a:lnTo>
                <a:lnTo>
                  <a:pt x="7274" y="136"/>
                </a:lnTo>
                <a:lnTo>
                  <a:pt x="7275" y="204"/>
                </a:lnTo>
                <a:lnTo>
                  <a:pt x="7275" y="221"/>
                </a:lnTo>
                <a:lnTo>
                  <a:pt x="7276" y="255"/>
                </a:lnTo>
                <a:lnTo>
                  <a:pt x="7276" y="306"/>
                </a:lnTo>
                <a:lnTo>
                  <a:pt x="7277" y="306"/>
                </a:lnTo>
                <a:lnTo>
                  <a:pt x="7278" y="255"/>
                </a:lnTo>
                <a:lnTo>
                  <a:pt x="7278" y="221"/>
                </a:lnTo>
                <a:lnTo>
                  <a:pt x="7279" y="170"/>
                </a:lnTo>
                <a:lnTo>
                  <a:pt x="7279" y="170"/>
                </a:lnTo>
                <a:lnTo>
                  <a:pt x="7280" y="204"/>
                </a:lnTo>
                <a:lnTo>
                  <a:pt x="7280" y="238"/>
                </a:lnTo>
                <a:lnTo>
                  <a:pt x="7281" y="255"/>
                </a:lnTo>
                <a:lnTo>
                  <a:pt x="7282" y="255"/>
                </a:lnTo>
                <a:lnTo>
                  <a:pt x="7282" y="272"/>
                </a:lnTo>
                <a:lnTo>
                  <a:pt x="7283" y="255"/>
                </a:lnTo>
                <a:lnTo>
                  <a:pt x="7283" y="238"/>
                </a:lnTo>
                <a:lnTo>
                  <a:pt x="7284" y="255"/>
                </a:lnTo>
                <a:lnTo>
                  <a:pt x="7284" y="272"/>
                </a:lnTo>
                <a:lnTo>
                  <a:pt x="7285" y="272"/>
                </a:lnTo>
                <a:lnTo>
                  <a:pt x="7286" y="272"/>
                </a:lnTo>
                <a:lnTo>
                  <a:pt x="7286" y="255"/>
                </a:lnTo>
                <a:lnTo>
                  <a:pt x="7287" y="238"/>
                </a:lnTo>
                <a:lnTo>
                  <a:pt x="7287" y="238"/>
                </a:lnTo>
                <a:lnTo>
                  <a:pt x="7288" y="238"/>
                </a:lnTo>
                <a:lnTo>
                  <a:pt x="7288" y="238"/>
                </a:lnTo>
                <a:lnTo>
                  <a:pt x="7289" y="221"/>
                </a:lnTo>
                <a:lnTo>
                  <a:pt x="7289" y="204"/>
                </a:lnTo>
                <a:lnTo>
                  <a:pt x="7290" y="221"/>
                </a:lnTo>
                <a:lnTo>
                  <a:pt x="7291" y="238"/>
                </a:lnTo>
                <a:lnTo>
                  <a:pt x="7291" y="255"/>
                </a:lnTo>
                <a:lnTo>
                  <a:pt x="7292" y="238"/>
                </a:lnTo>
                <a:lnTo>
                  <a:pt x="7292" y="255"/>
                </a:lnTo>
                <a:lnTo>
                  <a:pt x="7293" y="272"/>
                </a:lnTo>
                <a:lnTo>
                  <a:pt x="7293" y="255"/>
                </a:lnTo>
                <a:lnTo>
                  <a:pt x="7294" y="221"/>
                </a:lnTo>
                <a:lnTo>
                  <a:pt x="7295" y="187"/>
                </a:lnTo>
                <a:lnTo>
                  <a:pt x="7295" y="153"/>
                </a:lnTo>
                <a:lnTo>
                  <a:pt x="7296" y="153"/>
                </a:lnTo>
                <a:lnTo>
                  <a:pt x="7296" y="170"/>
                </a:lnTo>
                <a:lnTo>
                  <a:pt x="7297" y="272"/>
                </a:lnTo>
                <a:lnTo>
                  <a:pt x="7297" y="272"/>
                </a:lnTo>
                <a:lnTo>
                  <a:pt x="7298" y="255"/>
                </a:lnTo>
                <a:lnTo>
                  <a:pt x="7299" y="255"/>
                </a:lnTo>
                <a:lnTo>
                  <a:pt x="7299" y="272"/>
                </a:lnTo>
                <a:lnTo>
                  <a:pt x="7300" y="306"/>
                </a:lnTo>
                <a:lnTo>
                  <a:pt x="7301" y="289"/>
                </a:lnTo>
                <a:lnTo>
                  <a:pt x="7301" y="323"/>
                </a:lnTo>
                <a:lnTo>
                  <a:pt x="7302" y="323"/>
                </a:lnTo>
                <a:lnTo>
                  <a:pt x="7302" y="358"/>
                </a:lnTo>
                <a:lnTo>
                  <a:pt x="7303" y="358"/>
                </a:lnTo>
                <a:lnTo>
                  <a:pt x="7303" y="272"/>
                </a:lnTo>
                <a:lnTo>
                  <a:pt x="7304" y="221"/>
                </a:lnTo>
                <a:lnTo>
                  <a:pt x="7305" y="204"/>
                </a:lnTo>
                <a:lnTo>
                  <a:pt x="7305" y="204"/>
                </a:lnTo>
                <a:lnTo>
                  <a:pt x="7306" y="221"/>
                </a:lnTo>
                <a:lnTo>
                  <a:pt x="7306" y="238"/>
                </a:lnTo>
                <a:lnTo>
                  <a:pt x="7307" y="238"/>
                </a:lnTo>
                <a:lnTo>
                  <a:pt x="7307" y="238"/>
                </a:lnTo>
                <a:lnTo>
                  <a:pt x="7308" y="255"/>
                </a:lnTo>
                <a:lnTo>
                  <a:pt x="7309" y="238"/>
                </a:lnTo>
                <a:lnTo>
                  <a:pt x="7309" y="221"/>
                </a:lnTo>
                <a:lnTo>
                  <a:pt x="7310" y="204"/>
                </a:lnTo>
                <a:lnTo>
                  <a:pt x="7310" y="221"/>
                </a:lnTo>
                <a:lnTo>
                  <a:pt x="7311" y="204"/>
                </a:lnTo>
                <a:lnTo>
                  <a:pt x="7311" y="221"/>
                </a:lnTo>
                <a:lnTo>
                  <a:pt x="7312" y="221"/>
                </a:lnTo>
                <a:lnTo>
                  <a:pt x="7312" y="204"/>
                </a:lnTo>
                <a:lnTo>
                  <a:pt x="7313" y="204"/>
                </a:lnTo>
                <a:lnTo>
                  <a:pt x="7314" y="187"/>
                </a:lnTo>
                <a:lnTo>
                  <a:pt x="7314" y="170"/>
                </a:lnTo>
                <a:lnTo>
                  <a:pt x="7315" y="170"/>
                </a:lnTo>
                <a:lnTo>
                  <a:pt x="7315" y="153"/>
                </a:lnTo>
                <a:lnTo>
                  <a:pt x="7316" y="119"/>
                </a:lnTo>
                <a:lnTo>
                  <a:pt x="7316" y="119"/>
                </a:lnTo>
                <a:lnTo>
                  <a:pt x="7317" y="170"/>
                </a:lnTo>
                <a:lnTo>
                  <a:pt x="7318" y="187"/>
                </a:lnTo>
                <a:lnTo>
                  <a:pt x="7318" y="187"/>
                </a:lnTo>
                <a:lnTo>
                  <a:pt x="7319" y="187"/>
                </a:lnTo>
                <a:lnTo>
                  <a:pt x="7319" y="68"/>
                </a:lnTo>
                <a:lnTo>
                  <a:pt x="7320" y="51"/>
                </a:lnTo>
                <a:lnTo>
                  <a:pt x="7320" y="136"/>
                </a:lnTo>
                <a:lnTo>
                  <a:pt x="7321" y="221"/>
                </a:lnTo>
                <a:lnTo>
                  <a:pt x="7322" y="306"/>
                </a:lnTo>
                <a:lnTo>
                  <a:pt x="7322" y="306"/>
                </a:lnTo>
                <a:lnTo>
                  <a:pt x="7323" y="255"/>
                </a:lnTo>
                <a:lnTo>
                  <a:pt x="7323" y="272"/>
                </a:lnTo>
                <a:lnTo>
                  <a:pt x="7324" y="323"/>
                </a:lnTo>
                <a:lnTo>
                  <a:pt x="7324" y="391"/>
                </a:lnTo>
                <a:lnTo>
                  <a:pt x="7325" y="409"/>
                </a:lnTo>
                <a:lnTo>
                  <a:pt x="7326" y="426"/>
                </a:lnTo>
                <a:lnTo>
                  <a:pt x="7326" y="391"/>
                </a:lnTo>
                <a:lnTo>
                  <a:pt x="7327" y="323"/>
                </a:lnTo>
                <a:lnTo>
                  <a:pt x="7327" y="289"/>
                </a:lnTo>
                <a:lnTo>
                  <a:pt x="7328" y="289"/>
                </a:lnTo>
                <a:lnTo>
                  <a:pt x="7328" y="323"/>
                </a:lnTo>
                <a:lnTo>
                  <a:pt x="7329" y="255"/>
                </a:lnTo>
                <a:lnTo>
                  <a:pt x="7329" y="187"/>
                </a:lnTo>
                <a:lnTo>
                  <a:pt x="7330" y="170"/>
                </a:lnTo>
                <a:lnTo>
                  <a:pt x="7331" y="170"/>
                </a:lnTo>
                <a:lnTo>
                  <a:pt x="7331" y="170"/>
                </a:lnTo>
                <a:lnTo>
                  <a:pt x="7332" y="153"/>
                </a:lnTo>
                <a:lnTo>
                  <a:pt x="7332" y="136"/>
                </a:lnTo>
                <a:lnTo>
                  <a:pt x="7333" y="136"/>
                </a:lnTo>
                <a:lnTo>
                  <a:pt x="7334" y="153"/>
                </a:lnTo>
                <a:lnTo>
                  <a:pt x="7334" y="204"/>
                </a:lnTo>
                <a:lnTo>
                  <a:pt x="7335" y="221"/>
                </a:lnTo>
                <a:lnTo>
                  <a:pt x="7335" y="272"/>
                </a:lnTo>
                <a:lnTo>
                  <a:pt x="7336" y="289"/>
                </a:lnTo>
                <a:lnTo>
                  <a:pt x="7337" y="289"/>
                </a:lnTo>
                <a:lnTo>
                  <a:pt x="7337" y="289"/>
                </a:lnTo>
                <a:lnTo>
                  <a:pt x="7338" y="272"/>
                </a:lnTo>
                <a:lnTo>
                  <a:pt x="7338" y="272"/>
                </a:lnTo>
                <a:lnTo>
                  <a:pt x="7339" y="272"/>
                </a:lnTo>
                <a:lnTo>
                  <a:pt x="7339" y="323"/>
                </a:lnTo>
                <a:lnTo>
                  <a:pt x="7340" y="374"/>
                </a:lnTo>
                <a:lnTo>
                  <a:pt x="7341" y="391"/>
                </a:lnTo>
                <a:lnTo>
                  <a:pt x="7341" y="323"/>
                </a:lnTo>
                <a:lnTo>
                  <a:pt x="7342" y="170"/>
                </a:lnTo>
                <a:lnTo>
                  <a:pt x="7342" y="68"/>
                </a:lnTo>
                <a:lnTo>
                  <a:pt x="7343" y="153"/>
                </a:lnTo>
                <a:lnTo>
                  <a:pt x="7343" y="238"/>
                </a:lnTo>
                <a:lnTo>
                  <a:pt x="7344" y="340"/>
                </a:lnTo>
                <a:lnTo>
                  <a:pt x="7345" y="391"/>
                </a:lnTo>
                <a:lnTo>
                  <a:pt x="7345" y="426"/>
                </a:lnTo>
                <a:lnTo>
                  <a:pt x="7346" y="409"/>
                </a:lnTo>
                <a:lnTo>
                  <a:pt x="7346" y="306"/>
                </a:lnTo>
                <a:lnTo>
                  <a:pt x="7347" y="221"/>
                </a:lnTo>
                <a:lnTo>
                  <a:pt x="7347" y="238"/>
                </a:lnTo>
                <a:lnTo>
                  <a:pt x="7348" y="272"/>
                </a:lnTo>
                <a:lnTo>
                  <a:pt x="7349" y="272"/>
                </a:lnTo>
                <a:lnTo>
                  <a:pt x="7349" y="238"/>
                </a:lnTo>
                <a:lnTo>
                  <a:pt x="7350" y="187"/>
                </a:lnTo>
                <a:lnTo>
                  <a:pt x="7350" y="170"/>
                </a:lnTo>
                <a:lnTo>
                  <a:pt x="7351" y="187"/>
                </a:lnTo>
                <a:lnTo>
                  <a:pt x="7351" y="204"/>
                </a:lnTo>
                <a:lnTo>
                  <a:pt x="7352" y="221"/>
                </a:lnTo>
                <a:lnTo>
                  <a:pt x="7353" y="221"/>
                </a:lnTo>
                <a:lnTo>
                  <a:pt x="7353" y="204"/>
                </a:lnTo>
                <a:lnTo>
                  <a:pt x="7354" y="204"/>
                </a:lnTo>
                <a:lnTo>
                  <a:pt x="7354" y="221"/>
                </a:lnTo>
                <a:lnTo>
                  <a:pt x="7355" y="238"/>
                </a:lnTo>
                <a:lnTo>
                  <a:pt x="7355" y="238"/>
                </a:lnTo>
                <a:lnTo>
                  <a:pt x="7356" y="221"/>
                </a:lnTo>
                <a:lnTo>
                  <a:pt x="7356" y="221"/>
                </a:lnTo>
                <a:lnTo>
                  <a:pt x="7357" y="204"/>
                </a:lnTo>
                <a:lnTo>
                  <a:pt x="7358" y="204"/>
                </a:lnTo>
                <a:lnTo>
                  <a:pt x="7358" y="204"/>
                </a:lnTo>
                <a:lnTo>
                  <a:pt x="7359" y="204"/>
                </a:lnTo>
                <a:lnTo>
                  <a:pt x="7359" y="204"/>
                </a:lnTo>
                <a:lnTo>
                  <a:pt x="7360" y="221"/>
                </a:lnTo>
                <a:lnTo>
                  <a:pt x="7360" y="221"/>
                </a:lnTo>
                <a:lnTo>
                  <a:pt x="7361" y="204"/>
                </a:lnTo>
                <a:lnTo>
                  <a:pt x="7362" y="170"/>
                </a:lnTo>
                <a:lnTo>
                  <a:pt x="7362" y="153"/>
                </a:lnTo>
                <a:lnTo>
                  <a:pt x="7363" y="170"/>
                </a:lnTo>
                <a:lnTo>
                  <a:pt x="7363" y="204"/>
                </a:lnTo>
                <a:lnTo>
                  <a:pt x="7364" y="238"/>
                </a:lnTo>
                <a:lnTo>
                  <a:pt x="7364" y="204"/>
                </a:lnTo>
                <a:lnTo>
                  <a:pt x="7365" y="119"/>
                </a:lnTo>
                <a:lnTo>
                  <a:pt x="7366" y="102"/>
                </a:lnTo>
                <a:lnTo>
                  <a:pt x="7366" y="204"/>
                </a:lnTo>
                <a:lnTo>
                  <a:pt x="7367" y="272"/>
                </a:lnTo>
                <a:lnTo>
                  <a:pt x="7368" y="306"/>
                </a:lnTo>
                <a:lnTo>
                  <a:pt x="7368" y="306"/>
                </a:lnTo>
                <a:lnTo>
                  <a:pt x="7369" y="289"/>
                </a:lnTo>
                <a:lnTo>
                  <a:pt x="7369" y="272"/>
                </a:lnTo>
                <a:lnTo>
                  <a:pt x="7370" y="289"/>
                </a:lnTo>
                <a:lnTo>
                  <a:pt x="7370" y="340"/>
                </a:lnTo>
                <a:lnTo>
                  <a:pt x="7371" y="358"/>
                </a:lnTo>
                <a:lnTo>
                  <a:pt x="7372" y="358"/>
                </a:lnTo>
                <a:lnTo>
                  <a:pt x="7372" y="340"/>
                </a:lnTo>
                <a:lnTo>
                  <a:pt x="7373" y="289"/>
                </a:lnTo>
                <a:lnTo>
                  <a:pt x="7373" y="238"/>
                </a:lnTo>
                <a:lnTo>
                  <a:pt x="7374" y="238"/>
                </a:lnTo>
                <a:lnTo>
                  <a:pt x="7374" y="238"/>
                </a:lnTo>
                <a:lnTo>
                  <a:pt x="7375" y="204"/>
                </a:lnTo>
                <a:lnTo>
                  <a:pt x="7376" y="204"/>
                </a:lnTo>
                <a:lnTo>
                  <a:pt x="7376" y="187"/>
                </a:lnTo>
                <a:lnTo>
                  <a:pt x="7377" y="187"/>
                </a:lnTo>
                <a:lnTo>
                  <a:pt x="7377" y="187"/>
                </a:lnTo>
                <a:lnTo>
                  <a:pt x="7378" y="187"/>
                </a:lnTo>
                <a:lnTo>
                  <a:pt x="7378" y="187"/>
                </a:lnTo>
                <a:lnTo>
                  <a:pt x="7379" y="187"/>
                </a:lnTo>
                <a:lnTo>
                  <a:pt x="7379" y="187"/>
                </a:lnTo>
                <a:lnTo>
                  <a:pt x="7380" y="187"/>
                </a:lnTo>
                <a:lnTo>
                  <a:pt x="7381" y="187"/>
                </a:lnTo>
                <a:lnTo>
                  <a:pt x="7381" y="187"/>
                </a:lnTo>
                <a:lnTo>
                  <a:pt x="7382" y="204"/>
                </a:lnTo>
                <a:lnTo>
                  <a:pt x="7382" y="221"/>
                </a:lnTo>
                <a:lnTo>
                  <a:pt x="7383" y="238"/>
                </a:lnTo>
                <a:lnTo>
                  <a:pt x="7383" y="238"/>
                </a:lnTo>
                <a:lnTo>
                  <a:pt x="7384" y="238"/>
                </a:lnTo>
                <a:lnTo>
                  <a:pt x="7385" y="238"/>
                </a:lnTo>
                <a:lnTo>
                  <a:pt x="7385" y="255"/>
                </a:lnTo>
                <a:lnTo>
                  <a:pt x="7386" y="221"/>
                </a:lnTo>
                <a:lnTo>
                  <a:pt x="7386" y="187"/>
                </a:lnTo>
                <a:lnTo>
                  <a:pt x="7387" y="153"/>
                </a:lnTo>
                <a:lnTo>
                  <a:pt x="7387" y="221"/>
                </a:lnTo>
                <a:lnTo>
                  <a:pt x="7388" y="204"/>
                </a:lnTo>
                <a:lnTo>
                  <a:pt x="7389" y="153"/>
                </a:lnTo>
                <a:lnTo>
                  <a:pt x="7389" y="187"/>
                </a:lnTo>
                <a:lnTo>
                  <a:pt x="7390" y="238"/>
                </a:lnTo>
                <a:lnTo>
                  <a:pt x="7390" y="306"/>
                </a:lnTo>
                <a:lnTo>
                  <a:pt x="7391" y="306"/>
                </a:lnTo>
                <a:lnTo>
                  <a:pt x="7391" y="221"/>
                </a:lnTo>
                <a:lnTo>
                  <a:pt x="7392" y="238"/>
                </a:lnTo>
                <a:lnTo>
                  <a:pt x="7393" y="323"/>
                </a:lnTo>
                <a:lnTo>
                  <a:pt x="7393" y="391"/>
                </a:lnTo>
                <a:lnTo>
                  <a:pt x="7394" y="391"/>
                </a:lnTo>
                <a:lnTo>
                  <a:pt x="7394" y="374"/>
                </a:lnTo>
                <a:lnTo>
                  <a:pt x="7395" y="323"/>
                </a:lnTo>
                <a:lnTo>
                  <a:pt x="7395" y="289"/>
                </a:lnTo>
                <a:lnTo>
                  <a:pt x="7396" y="272"/>
                </a:lnTo>
                <a:lnTo>
                  <a:pt x="7396" y="255"/>
                </a:lnTo>
                <a:lnTo>
                  <a:pt x="7397" y="238"/>
                </a:lnTo>
                <a:lnTo>
                  <a:pt x="7398" y="238"/>
                </a:lnTo>
                <a:lnTo>
                  <a:pt x="7398" y="238"/>
                </a:lnTo>
                <a:lnTo>
                  <a:pt x="7399" y="238"/>
                </a:lnTo>
                <a:lnTo>
                  <a:pt x="7400" y="255"/>
                </a:lnTo>
                <a:lnTo>
                  <a:pt x="7400" y="272"/>
                </a:lnTo>
                <a:lnTo>
                  <a:pt x="7401" y="306"/>
                </a:lnTo>
                <a:lnTo>
                  <a:pt x="7401" y="306"/>
                </a:lnTo>
                <a:lnTo>
                  <a:pt x="7402" y="289"/>
                </a:lnTo>
                <a:lnTo>
                  <a:pt x="7402" y="255"/>
                </a:lnTo>
                <a:lnTo>
                  <a:pt x="7403" y="255"/>
                </a:lnTo>
                <a:lnTo>
                  <a:pt x="7404" y="255"/>
                </a:lnTo>
                <a:lnTo>
                  <a:pt x="7404" y="272"/>
                </a:lnTo>
                <a:lnTo>
                  <a:pt x="7405" y="272"/>
                </a:lnTo>
                <a:lnTo>
                  <a:pt x="7405" y="289"/>
                </a:lnTo>
                <a:lnTo>
                  <a:pt x="7406" y="272"/>
                </a:lnTo>
                <a:lnTo>
                  <a:pt x="7406" y="272"/>
                </a:lnTo>
                <a:lnTo>
                  <a:pt x="7407" y="238"/>
                </a:lnTo>
                <a:lnTo>
                  <a:pt x="7408" y="238"/>
                </a:lnTo>
                <a:lnTo>
                  <a:pt x="7408" y="255"/>
                </a:lnTo>
                <a:lnTo>
                  <a:pt x="7409" y="255"/>
                </a:lnTo>
                <a:lnTo>
                  <a:pt x="7409" y="289"/>
                </a:lnTo>
                <a:lnTo>
                  <a:pt x="7410" y="272"/>
                </a:lnTo>
                <a:lnTo>
                  <a:pt x="7410" y="204"/>
                </a:lnTo>
                <a:lnTo>
                  <a:pt x="7411" y="136"/>
                </a:lnTo>
                <a:lnTo>
                  <a:pt x="7412" y="136"/>
                </a:lnTo>
                <a:lnTo>
                  <a:pt x="7412" y="221"/>
                </a:lnTo>
                <a:lnTo>
                  <a:pt x="7413" y="289"/>
                </a:lnTo>
                <a:lnTo>
                  <a:pt x="7413" y="238"/>
                </a:lnTo>
                <a:lnTo>
                  <a:pt x="7414" y="238"/>
                </a:lnTo>
                <a:lnTo>
                  <a:pt x="7414" y="272"/>
                </a:lnTo>
                <a:lnTo>
                  <a:pt x="7415" y="289"/>
                </a:lnTo>
                <a:lnTo>
                  <a:pt x="7416" y="272"/>
                </a:lnTo>
                <a:lnTo>
                  <a:pt x="7416" y="238"/>
                </a:lnTo>
                <a:lnTo>
                  <a:pt x="7417" y="221"/>
                </a:lnTo>
                <a:lnTo>
                  <a:pt x="7417" y="238"/>
                </a:lnTo>
                <a:lnTo>
                  <a:pt x="7418" y="255"/>
                </a:lnTo>
                <a:lnTo>
                  <a:pt x="7418" y="255"/>
                </a:lnTo>
                <a:lnTo>
                  <a:pt x="7419" y="238"/>
                </a:lnTo>
                <a:lnTo>
                  <a:pt x="7419" y="255"/>
                </a:lnTo>
                <a:lnTo>
                  <a:pt x="7420" y="238"/>
                </a:lnTo>
                <a:lnTo>
                  <a:pt x="7421" y="238"/>
                </a:lnTo>
                <a:lnTo>
                  <a:pt x="7421" y="255"/>
                </a:lnTo>
                <a:lnTo>
                  <a:pt x="7422" y="255"/>
                </a:lnTo>
                <a:lnTo>
                  <a:pt x="7422" y="255"/>
                </a:lnTo>
                <a:lnTo>
                  <a:pt x="7423" y="238"/>
                </a:lnTo>
                <a:lnTo>
                  <a:pt x="7423" y="238"/>
                </a:lnTo>
                <a:lnTo>
                  <a:pt x="7424" y="238"/>
                </a:lnTo>
                <a:lnTo>
                  <a:pt x="7425" y="238"/>
                </a:lnTo>
                <a:lnTo>
                  <a:pt x="7425" y="238"/>
                </a:lnTo>
                <a:lnTo>
                  <a:pt x="7426" y="255"/>
                </a:lnTo>
                <a:lnTo>
                  <a:pt x="7426" y="255"/>
                </a:lnTo>
                <a:lnTo>
                  <a:pt x="7427" y="238"/>
                </a:lnTo>
                <a:lnTo>
                  <a:pt x="7427" y="221"/>
                </a:lnTo>
                <a:lnTo>
                  <a:pt x="7428" y="221"/>
                </a:lnTo>
                <a:lnTo>
                  <a:pt x="7429" y="204"/>
                </a:lnTo>
                <a:lnTo>
                  <a:pt x="7429" y="221"/>
                </a:lnTo>
                <a:lnTo>
                  <a:pt x="7430" y="221"/>
                </a:lnTo>
                <a:lnTo>
                  <a:pt x="7430" y="221"/>
                </a:lnTo>
                <a:lnTo>
                  <a:pt x="7431" y="238"/>
                </a:lnTo>
                <a:lnTo>
                  <a:pt x="7431" y="204"/>
                </a:lnTo>
                <a:lnTo>
                  <a:pt x="7432" y="136"/>
                </a:lnTo>
                <a:lnTo>
                  <a:pt x="7433" y="119"/>
                </a:lnTo>
                <a:lnTo>
                  <a:pt x="7433" y="187"/>
                </a:lnTo>
                <a:lnTo>
                  <a:pt x="7434" y="221"/>
                </a:lnTo>
                <a:lnTo>
                  <a:pt x="7435" y="221"/>
                </a:lnTo>
                <a:lnTo>
                  <a:pt x="7435" y="255"/>
                </a:lnTo>
                <a:lnTo>
                  <a:pt x="7436" y="289"/>
                </a:lnTo>
                <a:lnTo>
                  <a:pt x="7436" y="323"/>
                </a:lnTo>
                <a:lnTo>
                  <a:pt x="7437" y="323"/>
                </a:lnTo>
                <a:lnTo>
                  <a:pt x="7437" y="289"/>
                </a:lnTo>
                <a:lnTo>
                  <a:pt x="7438" y="289"/>
                </a:lnTo>
                <a:lnTo>
                  <a:pt x="7439" y="272"/>
                </a:lnTo>
                <a:lnTo>
                  <a:pt x="7439" y="289"/>
                </a:lnTo>
                <a:lnTo>
                  <a:pt x="7440" y="323"/>
                </a:lnTo>
                <a:lnTo>
                  <a:pt x="7440" y="323"/>
                </a:lnTo>
                <a:lnTo>
                  <a:pt x="7441" y="255"/>
                </a:lnTo>
                <a:lnTo>
                  <a:pt x="7441" y="204"/>
                </a:lnTo>
                <a:lnTo>
                  <a:pt x="7442" y="204"/>
                </a:lnTo>
                <a:lnTo>
                  <a:pt x="7442" y="204"/>
                </a:lnTo>
                <a:lnTo>
                  <a:pt x="7443" y="221"/>
                </a:lnTo>
                <a:lnTo>
                  <a:pt x="7444" y="221"/>
                </a:lnTo>
              </a:path>
            </a:pathLst>
          </a:custGeom>
          <a:noFill/>
          <a:ln w="6350" cap="flat">
            <a:solidFill>
              <a:schemeClr val="bg1">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5" name="Freeform 156">
            <a:extLst>
              <a:ext uri="{FF2B5EF4-FFF2-40B4-BE49-F238E27FC236}">
                <a16:creationId xmlns:a16="http://schemas.microsoft.com/office/drawing/2014/main" id="{79C3C2E1-BC23-423E-9AEE-09004E967D85}"/>
              </a:ext>
            </a:extLst>
          </p:cNvPr>
          <p:cNvSpPr>
            <a:spLocks/>
          </p:cNvSpPr>
          <p:nvPr/>
        </p:nvSpPr>
        <p:spPr bwMode="auto">
          <a:xfrm>
            <a:off x="6864472" y="5920012"/>
            <a:ext cx="92075" cy="485775"/>
          </a:xfrm>
          <a:custGeom>
            <a:avLst/>
            <a:gdLst>
              <a:gd name="T0" fmla="*/ 1 w 58"/>
              <a:gd name="T1" fmla="*/ 255 h 306"/>
              <a:gd name="T2" fmla="*/ 2 w 58"/>
              <a:gd name="T3" fmla="*/ 221 h 306"/>
              <a:gd name="T4" fmla="*/ 3 w 58"/>
              <a:gd name="T5" fmla="*/ 255 h 306"/>
              <a:gd name="T6" fmla="*/ 4 w 58"/>
              <a:gd name="T7" fmla="*/ 272 h 306"/>
              <a:gd name="T8" fmla="*/ 5 w 58"/>
              <a:gd name="T9" fmla="*/ 187 h 306"/>
              <a:gd name="T10" fmla="*/ 7 w 58"/>
              <a:gd name="T11" fmla="*/ 170 h 306"/>
              <a:gd name="T12" fmla="*/ 8 w 58"/>
              <a:gd name="T13" fmla="*/ 153 h 306"/>
              <a:gd name="T14" fmla="*/ 9 w 58"/>
              <a:gd name="T15" fmla="*/ 170 h 306"/>
              <a:gd name="T16" fmla="*/ 10 w 58"/>
              <a:gd name="T17" fmla="*/ 170 h 306"/>
              <a:gd name="T18" fmla="*/ 11 w 58"/>
              <a:gd name="T19" fmla="*/ 136 h 306"/>
              <a:gd name="T20" fmla="*/ 12 w 58"/>
              <a:gd name="T21" fmla="*/ 119 h 306"/>
              <a:gd name="T22" fmla="*/ 13 w 58"/>
              <a:gd name="T23" fmla="*/ 102 h 306"/>
              <a:gd name="T24" fmla="*/ 15 w 58"/>
              <a:gd name="T25" fmla="*/ 85 h 306"/>
              <a:gd name="T26" fmla="*/ 16 w 58"/>
              <a:gd name="T27" fmla="*/ 85 h 306"/>
              <a:gd name="T28" fmla="*/ 17 w 58"/>
              <a:gd name="T29" fmla="*/ 68 h 306"/>
              <a:gd name="T30" fmla="*/ 18 w 58"/>
              <a:gd name="T31" fmla="*/ 51 h 306"/>
              <a:gd name="T32" fmla="*/ 19 w 58"/>
              <a:gd name="T33" fmla="*/ 119 h 306"/>
              <a:gd name="T34" fmla="*/ 21 w 58"/>
              <a:gd name="T35" fmla="*/ 34 h 306"/>
              <a:gd name="T36" fmla="*/ 22 w 58"/>
              <a:gd name="T37" fmla="*/ 68 h 306"/>
              <a:gd name="T38" fmla="*/ 23 w 58"/>
              <a:gd name="T39" fmla="*/ 204 h 306"/>
              <a:gd name="T40" fmla="*/ 24 w 58"/>
              <a:gd name="T41" fmla="*/ 290 h 306"/>
              <a:gd name="T42" fmla="*/ 25 w 58"/>
              <a:gd name="T43" fmla="*/ 221 h 306"/>
              <a:gd name="T44" fmla="*/ 26 w 58"/>
              <a:gd name="T45" fmla="*/ 272 h 306"/>
              <a:gd name="T46" fmla="*/ 27 w 58"/>
              <a:gd name="T47" fmla="*/ 306 h 306"/>
              <a:gd name="T48" fmla="*/ 28 w 58"/>
              <a:gd name="T49" fmla="*/ 238 h 306"/>
              <a:gd name="T50" fmla="*/ 30 w 58"/>
              <a:gd name="T51" fmla="*/ 221 h 306"/>
              <a:gd name="T52" fmla="*/ 31 w 58"/>
              <a:gd name="T53" fmla="*/ 187 h 306"/>
              <a:gd name="T54" fmla="*/ 32 w 58"/>
              <a:gd name="T55" fmla="*/ 136 h 306"/>
              <a:gd name="T56" fmla="*/ 33 w 58"/>
              <a:gd name="T57" fmla="*/ 119 h 306"/>
              <a:gd name="T58" fmla="*/ 34 w 58"/>
              <a:gd name="T59" fmla="*/ 136 h 306"/>
              <a:gd name="T60" fmla="*/ 35 w 58"/>
              <a:gd name="T61" fmla="*/ 153 h 306"/>
              <a:gd name="T62" fmla="*/ 36 w 58"/>
              <a:gd name="T63" fmla="*/ 170 h 306"/>
              <a:gd name="T64" fmla="*/ 38 w 58"/>
              <a:gd name="T65" fmla="*/ 170 h 306"/>
              <a:gd name="T66" fmla="*/ 39 w 58"/>
              <a:gd name="T67" fmla="*/ 170 h 306"/>
              <a:gd name="T68" fmla="*/ 40 w 58"/>
              <a:gd name="T69" fmla="*/ 170 h 306"/>
              <a:gd name="T70" fmla="*/ 41 w 58"/>
              <a:gd name="T71" fmla="*/ 204 h 306"/>
              <a:gd name="T72" fmla="*/ 42 w 58"/>
              <a:gd name="T73" fmla="*/ 170 h 306"/>
              <a:gd name="T74" fmla="*/ 43 w 58"/>
              <a:gd name="T75" fmla="*/ 51 h 306"/>
              <a:gd name="T76" fmla="*/ 44 w 58"/>
              <a:gd name="T77" fmla="*/ 34 h 306"/>
              <a:gd name="T78" fmla="*/ 45 w 58"/>
              <a:gd name="T79" fmla="*/ 187 h 306"/>
              <a:gd name="T80" fmla="*/ 47 w 58"/>
              <a:gd name="T81" fmla="*/ 272 h 306"/>
              <a:gd name="T82" fmla="*/ 48 w 58"/>
              <a:gd name="T83" fmla="*/ 255 h 306"/>
              <a:gd name="T84" fmla="*/ 49 w 58"/>
              <a:gd name="T85" fmla="*/ 255 h 306"/>
              <a:gd name="T86" fmla="*/ 50 w 58"/>
              <a:gd name="T87" fmla="*/ 290 h 306"/>
              <a:gd name="T88" fmla="*/ 51 w 58"/>
              <a:gd name="T89" fmla="*/ 187 h 306"/>
              <a:gd name="T90" fmla="*/ 53 w 58"/>
              <a:gd name="T91" fmla="*/ 136 h 306"/>
              <a:gd name="T92" fmla="*/ 54 w 58"/>
              <a:gd name="T93" fmla="*/ 170 h 306"/>
              <a:gd name="T94" fmla="*/ 55 w 58"/>
              <a:gd name="T95" fmla="*/ 170 h 306"/>
              <a:gd name="T96" fmla="*/ 56 w 58"/>
              <a:gd name="T97" fmla="*/ 136 h 306"/>
              <a:gd name="T98" fmla="*/ 57 w 58"/>
              <a:gd name="T99" fmla="*/ 13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8" h="306">
                <a:moveTo>
                  <a:pt x="0" y="272"/>
                </a:moveTo>
                <a:lnTo>
                  <a:pt x="1" y="255"/>
                </a:lnTo>
                <a:lnTo>
                  <a:pt x="1" y="238"/>
                </a:lnTo>
                <a:lnTo>
                  <a:pt x="2" y="221"/>
                </a:lnTo>
                <a:lnTo>
                  <a:pt x="3" y="238"/>
                </a:lnTo>
                <a:lnTo>
                  <a:pt x="3" y="255"/>
                </a:lnTo>
                <a:lnTo>
                  <a:pt x="4" y="272"/>
                </a:lnTo>
                <a:lnTo>
                  <a:pt x="4" y="272"/>
                </a:lnTo>
                <a:lnTo>
                  <a:pt x="5" y="221"/>
                </a:lnTo>
                <a:lnTo>
                  <a:pt x="5" y="187"/>
                </a:lnTo>
                <a:lnTo>
                  <a:pt x="6" y="170"/>
                </a:lnTo>
                <a:lnTo>
                  <a:pt x="7" y="170"/>
                </a:lnTo>
                <a:lnTo>
                  <a:pt x="7" y="153"/>
                </a:lnTo>
                <a:lnTo>
                  <a:pt x="8" y="153"/>
                </a:lnTo>
                <a:lnTo>
                  <a:pt x="8" y="153"/>
                </a:lnTo>
                <a:lnTo>
                  <a:pt x="9" y="170"/>
                </a:lnTo>
                <a:lnTo>
                  <a:pt x="9" y="153"/>
                </a:lnTo>
                <a:lnTo>
                  <a:pt x="10" y="170"/>
                </a:lnTo>
                <a:lnTo>
                  <a:pt x="11" y="153"/>
                </a:lnTo>
                <a:lnTo>
                  <a:pt x="11" y="136"/>
                </a:lnTo>
                <a:lnTo>
                  <a:pt x="12" y="119"/>
                </a:lnTo>
                <a:lnTo>
                  <a:pt x="12" y="119"/>
                </a:lnTo>
                <a:lnTo>
                  <a:pt x="13" y="102"/>
                </a:lnTo>
                <a:lnTo>
                  <a:pt x="13" y="102"/>
                </a:lnTo>
                <a:lnTo>
                  <a:pt x="14" y="85"/>
                </a:lnTo>
                <a:lnTo>
                  <a:pt x="15" y="85"/>
                </a:lnTo>
                <a:lnTo>
                  <a:pt x="15" y="85"/>
                </a:lnTo>
                <a:lnTo>
                  <a:pt x="16" y="85"/>
                </a:lnTo>
                <a:lnTo>
                  <a:pt x="16" y="68"/>
                </a:lnTo>
                <a:lnTo>
                  <a:pt x="17" y="68"/>
                </a:lnTo>
                <a:lnTo>
                  <a:pt x="17" y="68"/>
                </a:lnTo>
                <a:lnTo>
                  <a:pt x="18" y="51"/>
                </a:lnTo>
                <a:lnTo>
                  <a:pt x="18" y="68"/>
                </a:lnTo>
                <a:lnTo>
                  <a:pt x="19" y="119"/>
                </a:lnTo>
                <a:lnTo>
                  <a:pt x="20" y="119"/>
                </a:lnTo>
                <a:lnTo>
                  <a:pt x="21" y="34"/>
                </a:lnTo>
                <a:lnTo>
                  <a:pt x="21" y="17"/>
                </a:lnTo>
                <a:lnTo>
                  <a:pt x="22" y="68"/>
                </a:lnTo>
                <a:lnTo>
                  <a:pt x="22" y="136"/>
                </a:lnTo>
                <a:lnTo>
                  <a:pt x="23" y="204"/>
                </a:lnTo>
                <a:lnTo>
                  <a:pt x="23" y="272"/>
                </a:lnTo>
                <a:lnTo>
                  <a:pt x="24" y="290"/>
                </a:lnTo>
                <a:lnTo>
                  <a:pt x="24" y="255"/>
                </a:lnTo>
                <a:lnTo>
                  <a:pt x="25" y="221"/>
                </a:lnTo>
                <a:lnTo>
                  <a:pt x="26" y="238"/>
                </a:lnTo>
                <a:lnTo>
                  <a:pt x="26" y="272"/>
                </a:lnTo>
                <a:lnTo>
                  <a:pt x="27" y="290"/>
                </a:lnTo>
                <a:lnTo>
                  <a:pt x="27" y="306"/>
                </a:lnTo>
                <a:lnTo>
                  <a:pt x="28" y="272"/>
                </a:lnTo>
                <a:lnTo>
                  <a:pt x="28" y="238"/>
                </a:lnTo>
                <a:lnTo>
                  <a:pt x="29" y="238"/>
                </a:lnTo>
                <a:lnTo>
                  <a:pt x="30" y="221"/>
                </a:lnTo>
                <a:lnTo>
                  <a:pt x="30" y="204"/>
                </a:lnTo>
                <a:lnTo>
                  <a:pt x="31" y="187"/>
                </a:lnTo>
                <a:lnTo>
                  <a:pt x="31" y="170"/>
                </a:lnTo>
                <a:lnTo>
                  <a:pt x="32" y="136"/>
                </a:lnTo>
                <a:lnTo>
                  <a:pt x="32" y="119"/>
                </a:lnTo>
                <a:lnTo>
                  <a:pt x="33" y="119"/>
                </a:lnTo>
                <a:lnTo>
                  <a:pt x="34" y="119"/>
                </a:lnTo>
                <a:lnTo>
                  <a:pt x="34" y="136"/>
                </a:lnTo>
                <a:lnTo>
                  <a:pt x="35" y="136"/>
                </a:lnTo>
                <a:lnTo>
                  <a:pt x="35" y="153"/>
                </a:lnTo>
                <a:lnTo>
                  <a:pt x="36" y="170"/>
                </a:lnTo>
                <a:lnTo>
                  <a:pt x="36" y="170"/>
                </a:lnTo>
                <a:lnTo>
                  <a:pt x="37" y="170"/>
                </a:lnTo>
                <a:lnTo>
                  <a:pt x="38" y="170"/>
                </a:lnTo>
                <a:lnTo>
                  <a:pt x="38" y="187"/>
                </a:lnTo>
                <a:lnTo>
                  <a:pt x="39" y="170"/>
                </a:lnTo>
                <a:lnTo>
                  <a:pt x="39" y="170"/>
                </a:lnTo>
                <a:lnTo>
                  <a:pt x="40" y="170"/>
                </a:lnTo>
                <a:lnTo>
                  <a:pt x="40" y="204"/>
                </a:lnTo>
                <a:lnTo>
                  <a:pt x="41" y="204"/>
                </a:lnTo>
                <a:lnTo>
                  <a:pt x="41" y="187"/>
                </a:lnTo>
                <a:lnTo>
                  <a:pt x="42" y="170"/>
                </a:lnTo>
                <a:lnTo>
                  <a:pt x="43" y="119"/>
                </a:lnTo>
                <a:lnTo>
                  <a:pt x="43" y="51"/>
                </a:lnTo>
                <a:lnTo>
                  <a:pt x="44" y="0"/>
                </a:lnTo>
                <a:lnTo>
                  <a:pt x="44" y="34"/>
                </a:lnTo>
                <a:lnTo>
                  <a:pt x="45" y="136"/>
                </a:lnTo>
                <a:lnTo>
                  <a:pt x="45" y="187"/>
                </a:lnTo>
                <a:lnTo>
                  <a:pt x="46" y="255"/>
                </a:lnTo>
                <a:lnTo>
                  <a:pt x="47" y="272"/>
                </a:lnTo>
                <a:lnTo>
                  <a:pt x="47" y="290"/>
                </a:lnTo>
                <a:lnTo>
                  <a:pt x="48" y="255"/>
                </a:lnTo>
                <a:lnTo>
                  <a:pt x="48" y="221"/>
                </a:lnTo>
                <a:lnTo>
                  <a:pt x="49" y="255"/>
                </a:lnTo>
                <a:lnTo>
                  <a:pt x="49" y="272"/>
                </a:lnTo>
                <a:lnTo>
                  <a:pt x="50" y="290"/>
                </a:lnTo>
                <a:lnTo>
                  <a:pt x="51" y="221"/>
                </a:lnTo>
                <a:lnTo>
                  <a:pt x="51" y="187"/>
                </a:lnTo>
                <a:lnTo>
                  <a:pt x="52" y="136"/>
                </a:lnTo>
                <a:lnTo>
                  <a:pt x="53" y="136"/>
                </a:lnTo>
                <a:lnTo>
                  <a:pt x="53" y="170"/>
                </a:lnTo>
                <a:lnTo>
                  <a:pt x="54" y="170"/>
                </a:lnTo>
                <a:lnTo>
                  <a:pt x="54" y="187"/>
                </a:lnTo>
                <a:lnTo>
                  <a:pt x="55" y="170"/>
                </a:lnTo>
                <a:lnTo>
                  <a:pt x="55" y="153"/>
                </a:lnTo>
                <a:lnTo>
                  <a:pt x="56" y="136"/>
                </a:lnTo>
                <a:lnTo>
                  <a:pt x="57" y="153"/>
                </a:lnTo>
                <a:lnTo>
                  <a:pt x="57" y="136"/>
                </a:lnTo>
                <a:lnTo>
                  <a:pt x="58" y="119"/>
                </a:lnTo>
              </a:path>
            </a:pathLst>
          </a:custGeom>
          <a:noFill/>
          <a:ln w="12700" cap="flat">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6" name="Freeform 157">
            <a:extLst>
              <a:ext uri="{FF2B5EF4-FFF2-40B4-BE49-F238E27FC236}">
                <a16:creationId xmlns:a16="http://schemas.microsoft.com/office/drawing/2014/main" id="{B8D7B404-3BD8-404F-A12E-A83CA3FA2547}"/>
              </a:ext>
            </a:extLst>
          </p:cNvPr>
          <p:cNvSpPr>
            <a:spLocks/>
          </p:cNvSpPr>
          <p:nvPr/>
        </p:nvSpPr>
        <p:spPr bwMode="auto">
          <a:xfrm>
            <a:off x="6429497" y="5973987"/>
            <a:ext cx="90488" cy="431800"/>
          </a:xfrm>
          <a:custGeom>
            <a:avLst/>
            <a:gdLst>
              <a:gd name="T0" fmla="*/ 0 w 57"/>
              <a:gd name="T1" fmla="*/ 221 h 272"/>
              <a:gd name="T2" fmla="*/ 1 w 57"/>
              <a:gd name="T3" fmla="*/ 204 h 272"/>
              <a:gd name="T4" fmla="*/ 2 w 57"/>
              <a:gd name="T5" fmla="*/ 221 h 272"/>
              <a:gd name="T6" fmla="*/ 4 w 57"/>
              <a:gd name="T7" fmla="*/ 238 h 272"/>
              <a:gd name="T8" fmla="*/ 5 w 57"/>
              <a:gd name="T9" fmla="*/ 187 h 272"/>
              <a:gd name="T10" fmla="*/ 6 w 57"/>
              <a:gd name="T11" fmla="*/ 119 h 272"/>
              <a:gd name="T12" fmla="*/ 7 w 57"/>
              <a:gd name="T13" fmla="*/ 102 h 272"/>
              <a:gd name="T14" fmla="*/ 8 w 57"/>
              <a:gd name="T15" fmla="*/ 119 h 272"/>
              <a:gd name="T16" fmla="*/ 9 w 57"/>
              <a:gd name="T17" fmla="*/ 119 h 272"/>
              <a:gd name="T18" fmla="*/ 10 w 57"/>
              <a:gd name="T19" fmla="*/ 102 h 272"/>
              <a:gd name="T20" fmla="*/ 11 w 57"/>
              <a:gd name="T21" fmla="*/ 85 h 272"/>
              <a:gd name="T22" fmla="*/ 13 w 57"/>
              <a:gd name="T23" fmla="*/ 68 h 272"/>
              <a:gd name="T24" fmla="*/ 14 w 57"/>
              <a:gd name="T25" fmla="*/ 85 h 272"/>
              <a:gd name="T26" fmla="*/ 15 w 57"/>
              <a:gd name="T27" fmla="*/ 85 h 272"/>
              <a:gd name="T28" fmla="*/ 16 w 57"/>
              <a:gd name="T29" fmla="*/ 68 h 272"/>
              <a:gd name="T30" fmla="*/ 17 w 57"/>
              <a:gd name="T31" fmla="*/ 51 h 272"/>
              <a:gd name="T32" fmla="*/ 18 w 57"/>
              <a:gd name="T33" fmla="*/ 68 h 272"/>
              <a:gd name="T34" fmla="*/ 19 w 57"/>
              <a:gd name="T35" fmla="*/ 0 h 272"/>
              <a:gd name="T36" fmla="*/ 21 w 57"/>
              <a:gd name="T37" fmla="*/ 17 h 272"/>
              <a:gd name="T38" fmla="*/ 22 w 57"/>
              <a:gd name="T39" fmla="*/ 136 h 272"/>
              <a:gd name="T40" fmla="*/ 23 w 57"/>
              <a:gd name="T41" fmla="*/ 238 h 272"/>
              <a:gd name="T42" fmla="*/ 24 w 57"/>
              <a:gd name="T43" fmla="*/ 187 h 272"/>
              <a:gd name="T44" fmla="*/ 25 w 57"/>
              <a:gd name="T45" fmla="*/ 238 h 272"/>
              <a:gd name="T46" fmla="*/ 27 w 57"/>
              <a:gd name="T47" fmla="*/ 256 h 272"/>
              <a:gd name="T48" fmla="*/ 28 w 57"/>
              <a:gd name="T49" fmla="*/ 256 h 272"/>
              <a:gd name="T50" fmla="*/ 29 w 57"/>
              <a:gd name="T51" fmla="*/ 187 h 272"/>
              <a:gd name="T52" fmla="*/ 30 w 57"/>
              <a:gd name="T53" fmla="*/ 170 h 272"/>
              <a:gd name="T54" fmla="*/ 31 w 57"/>
              <a:gd name="T55" fmla="*/ 119 h 272"/>
              <a:gd name="T56" fmla="*/ 32 w 57"/>
              <a:gd name="T57" fmla="*/ 102 h 272"/>
              <a:gd name="T58" fmla="*/ 33 w 57"/>
              <a:gd name="T59" fmla="*/ 119 h 272"/>
              <a:gd name="T60" fmla="*/ 35 w 57"/>
              <a:gd name="T61" fmla="*/ 136 h 272"/>
              <a:gd name="T62" fmla="*/ 36 w 57"/>
              <a:gd name="T63" fmla="*/ 170 h 272"/>
              <a:gd name="T64" fmla="*/ 37 w 57"/>
              <a:gd name="T65" fmla="*/ 170 h 272"/>
              <a:gd name="T66" fmla="*/ 38 w 57"/>
              <a:gd name="T67" fmla="*/ 170 h 272"/>
              <a:gd name="T68" fmla="*/ 39 w 57"/>
              <a:gd name="T69" fmla="*/ 153 h 272"/>
              <a:gd name="T70" fmla="*/ 40 w 57"/>
              <a:gd name="T71" fmla="*/ 153 h 272"/>
              <a:gd name="T72" fmla="*/ 41 w 57"/>
              <a:gd name="T73" fmla="*/ 136 h 272"/>
              <a:gd name="T74" fmla="*/ 42 w 57"/>
              <a:gd name="T75" fmla="*/ 51 h 272"/>
              <a:gd name="T76" fmla="*/ 44 w 57"/>
              <a:gd name="T77" fmla="*/ 34 h 272"/>
              <a:gd name="T78" fmla="*/ 45 w 57"/>
              <a:gd name="T79" fmla="*/ 153 h 272"/>
              <a:gd name="T80" fmla="*/ 46 w 57"/>
              <a:gd name="T81" fmla="*/ 187 h 272"/>
              <a:gd name="T82" fmla="*/ 47 w 57"/>
              <a:gd name="T83" fmla="*/ 170 h 272"/>
              <a:gd name="T84" fmla="*/ 48 w 57"/>
              <a:gd name="T85" fmla="*/ 187 h 272"/>
              <a:gd name="T86" fmla="*/ 49 w 57"/>
              <a:gd name="T87" fmla="*/ 256 h 272"/>
              <a:gd name="T88" fmla="*/ 50 w 57"/>
              <a:gd name="T89" fmla="*/ 170 h 272"/>
              <a:gd name="T90" fmla="*/ 52 w 57"/>
              <a:gd name="T91" fmla="*/ 102 h 272"/>
              <a:gd name="T92" fmla="*/ 53 w 57"/>
              <a:gd name="T93" fmla="*/ 119 h 272"/>
              <a:gd name="T94" fmla="*/ 54 w 57"/>
              <a:gd name="T95" fmla="*/ 119 h 272"/>
              <a:gd name="T96" fmla="*/ 55 w 57"/>
              <a:gd name="T97" fmla="*/ 136 h 272"/>
              <a:gd name="T98" fmla="*/ 56 w 57"/>
              <a:gd name="T99" fmla="*/ 153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72">
                <a:moveTo>
                  <a:pt x="0" y="238"/>
                </a:moveTo>
                <a:lnTo>
                  <a:pt x="0" y="221"/>
                </a:lnTo>
                <a:lnTo>
                  <a:pt x="1" y="221"/>
                </a:lnTo>
                <a:lnTo>
                  <a:pt x="1" y="204"/>
                </a:lnTo>
                <a:lnTo>
                  <a:pt x="2" y="204"/>
                </a:lnTo>
                <a:lnTo>
                  <a:pt x="2" y="221"/>
                </a:lnTo>
                <a:lnTo>
                  <a:pt x="3" y="221"/>
                </a:lnTo>
                <a:lnTo>
                  <a:pt x="4" y="238"/>
                </a:lnTo>
                <a:lnTo>
                  <a:pt x="4" y="221"/>
                </a:lnTo>
                <a:lnTo>
                  <a:pt x="5" y="187"/>
                </a:lnTo>
                <a:lnTo>
                  <a:pt x="5" y="153"/>
                </a:lnTo>
                <a:lnTo>
                  <a:pt x="6" y="119"/>
                </a:lnTo>
                <a:lnTo>
                  <a:pt x="6" y="102"/>
                </a:lnTo>
                <a:lnTo>
                  <a:pt x="7" y="102"/>
                </a:lnTo>
                <a:lnTo>
                  <a:pt x="8" y="119"/>
                </a:lnTo>
                <a:lnTo>
                  <a:pt x="8" y="119"/>
                </a:lnTo>
                <a:lnTo>
                  <a:pt x="9" y="119"/>
                </a:lnTo>
                <a:lnTo>
                  <a:pt x="9" y="119"/>
                </a:lnTo>
                <a:lnTo>
                  <a:pt x="10" y="119"/>
                </a:lnTo>
                <a:lnTo>
                  <a:pt x="10" y="102"/>
                </a:lnTo>
                <a:lnTo>
                  <a:pt x="11" y="102"/>
                </a:lnTo>
                <a:lnTo>
                  <a:pt x="11" y="85"/>
                </a:lnTo>
                <a:lnTo>
                  <a:pt x="12" y="68"/>
                </a:lnTo>
                <a:lnTo>
                  <a:pt x="13" y="68"/>
                </a:lnTo>
                <a:lnTo>
                  <a:pt x="13" y="68"/>
                </a:lnTo>
                <a:lnTo>
                  <a:pt x="14" y="85"/>
                </a:lnTo>
                <a:lnTo>
                  <a:pt x="14" y="85"/>
                </a:lnTo>
                <a:lnTo>
                  <a:pt x="15" y="85"/>
                </a:lnTo>
                <a:lnTo>
                  <a:pt x="15" y="85"/>
                </a:lnTo>
                <a:lnTo>
                  <a:pt x="16" y="68"/>
                </a:lnTo>
                <a:lnTo>
                  <a:pt x="17" y="51"/>
                </a:lnTo>
                <a:lnTo>
                  <a:pt x="17" y="51"/>
                </a:lnTo>
                <a:lnTo>
                  <a:pt x="18" y="51"/>
                </a:lnTo>
                <a:lnTo>
                  <a:pt x="18" y="68"/>
                </a:lnTo>
                <a:lnTo>
                  <a:pt x="19" y="68"/>
                </a:lnTo>
                <a:lnTo>
                  <a:pt x="19" y="0"/>
                </a:lnTo>
                <a:lnTo>
                  <a:pt x="20" y="0"/>
                </a:lnTo>
                <a:lnTo>
                  <a:pt x="21" y="17"/>
                </a:lnTo>
                <a:lnTo>
                  <a:pt x="21" y="68"/>
                </a:lnTo>
                <a:lnTo>
                  <a:pt x="22" y="136"/>
                </a:lnTo>
                <a:lnTo>
                  <a:pt x="22" y="221"/>
                </a:lnTo>
                <a:lnTo>
                  <a:pt x="23" y="238"/>
                </a:lnTo>
                <a:lnTo>
                  <a:pt x="23" y="204"/>
                </a:lnTo>
                <a:lnTo>
                  <a:pt x="24" y="187"/>
                </a:lnTo>
                <a:lnTo>
                  <a:pt x="25" y="187"/>
                </a:lnTo>
                <a:lnTo>
                  <a:pt x="25" y="238"/>
                </a:lnTo>
                <a:lnTo>
                  <a:pt x="26" y="256"/>
                </a:lnTo>
                <a:lnTo>
                  <a:pt x="27" y="256"/>
                </a:lnTo>
                <a:lnTo>
                  <a:pt x="27" y="272"/>
                </a:lnTo>
                <a:lnTo>
                  <a:pt x="28" y="256"/>
                </a:lnTo>
                <a:lnTo>
                  <a:pt x="28" y="221"/>
                </a:lnTo>
                <a:lnTo>
                  <a:pt x="29" y="187"/>
                </a:lnTo>
                <a:lnTo>
                  <a:pt x="29" y="187"/>
                </a:lnTo>
                <a:lnTo>
                  <a:pt x="30" y="170"/>
                </a:lnTo>
                <a:lnTo>
                  <a:pt x="31" y="153"/>
                </a:lnTo>
                <a:lnTo>
                  <a:pt x="31" y="119"/>
                </a:lnTo>
                <a:lnTo>
                  <a:pt x="32" y="102"/>
                </a:lnTo>
                <a:lnTo>
                  <a:pt x="32" y="102"/>
                </a:lnTo>
                <a:lnTo>
                  <a:pt x="33" y="102"/>
                </a:lnTo>
                <a:lnTo>
                  <a:pt x="33" y="119"/>
                </a:lnTo>
                <a:lnTo>
                  <a:pt x="34" y="119"/>
                </a:lnTo>
                <a:lnTo>
                  <a:pt x="35" y="136"/>
                </a:lnTo>
                <a:lnTo>
                  <a:pt x="35" y="153"/>
                </a:lnTo>
                <a:lnTo>
                  <a:pt x="36" y="170"/>
                </a:lnTo>
                <a:lnTo>
                  <a:pt x="36" y="170"/>
                </a:lnTo>
                <a:lnTo>
                  <a:pt x="37" y="170"/>
                </a:lnTo>
                <a:lnTo>
                  <a:pt x="37" y="153"/>
                </a:lnTo>
                <a:lnTo>
                  <a:pt x="38" y="170"/>
                </a:lnTo>
                <a:lnTo>
                  <a:pt x="38" y="153"/>
                </a:lnTo>
                <a:lnTo>
                  <a:pt x="39" y="153"/>
                </a:lnTo>
                <a:lnTo>
                  <a:pt x="40" y="170"/>
                </a:lnTo>
                <a:lnTo>
                  <a:pt x="40" y="153"/>
                </a:lnTo>
                <a:lnTo>
                  <a:pt x="41" y="170"/>
                </a:lnTo>
                <a:lnTo>
                  <a:pt x="41" y="136"/>
                </a:lnTo>
                <a:lnTo>
                  <a:pt x="42" y="102"/>
                </a:lnTo>
                <a:lnTo>
                  <a:pt x="42" y="51"/>
                </a:lnTo>
                <a:lnTo>
                  <a:pt x="43" y="17"/>
                </a:lnTo>
                <a:lnTo>
                  <a:pt x="44" y="34"/>
                </a:lnTo>
                <a:lnTo>
                  <a:pt x="44" y="102"/>
                </a:lnTo>
                <a:lnTo>
                  <a:pt x="45" y="153"/>
                </a:lnTo>
                <a:lnTo>
                  <a:pt x="45" y="187"/>
                </a:lnTo>
                <a:lnTo>
                  <a:pt x="46" y="187"/>
                </a:lnTo>
                <a:lnTo>
                  <a:pt x="46" y="170"/>
                </a:lnTo>
                <a:lnTo>
                  <a:pt x="47" y="170"/>
                </a:lnTo>
                <a:lnTo>
                  <a:pt x="48" y="153"/>
                </a:lnTo>
                <a:lnTo>
                  <a:pt x="48" y="187"/>
                </a:lnTo>
                <a:lnTo>
                  <a:pt x="49" y="221"/>
                </a:lnTo>
                <a:lnTo>
                  <a:pt x="49" y="256"/>
                </a:lnTo>
                <a:lnTo>
                  <a:pt x="50" y="221"/>
                </a:lnTo>
                <a:lnTo>
                  <a:pt x="50" y="170"/>
                </a:lnTo>
                <a:lnTo>
                  <a:pt x="51" y="136"/>
                </a:lnTo>
                <a:lnTo>
                  <a:pt x="52" y="102"/>
                </a:lnTo>
                <a:lnTo>
                  <a:pt x="52" y="119"/>
                </a:lnTo>
                <a:lnTo>
                  <a:pt x="53" y="119"/>
                </a:lnTo>
                <a:lnTo>
                  <a:pt x="53" y="119"/>
                </a:lnTo>
                <a:lnTo>
                  <a:pt x="54" y="119"/>
                </a:lnTo>
                <a:lnTo>
                  <a:pt x="54" y="119"/>
                </a:lnTo>
                <a:lnTo>
                  <a:pt x="55" y="136"/>
                </a:lnTo>
                <a:lnTo>
                  <a:pt x="55" y="153"/>
                </a:lnTo>
                <a:lnTo>
                  <a:pt x="56" y="153"/>
                </a:lnTo>
                <a:lnTo>
                  <a:pt x="57" y="136"/>
                </a:lnTo>
              </a:path>
            </a:pathLst>
          </a:custGeom>
          <a:noFill/>
          <a:ln w="6350" cap="flat">
            <a:solidFill>
              <a:srgbClr val="FF329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7" name="Freeform 158">
            <a:extLst>
              <a:ext uri="{FF2B5EF4-FFF2-40B4-BE49-F238E27FC236}">
                <a16:creationId xmlns:a16="http://schemas.microsoft.com/office/drawing/2014/main" id="{2307E225-F9EF-45D8-8B92-CA005FDDA585}"/>
              </a:ext>
            </a:extLst>
          </p:cNvPr>
          <p:cNvSpPr>
            <a:spLocks/>
          </p:cNvSpPr>
          <p:nvPr/>
        </p:nvSpPr>
        <p:spPr bwMode="auto">
          <a:xfrm>
            <a:off x="7083547" y="5946999"/>
            <a:ext cx="90488" cy="433388"/>
          </a:xfrm>
          <a:custGeom>
            <a:avLst/>
            <a:gdLst>
              <a:gd name="T0" fmla="*/ 0 w 57"/>
              <a:gd name="T1" fmla="*/ 273 h 273"/>
              <a:gd name="T2" fmla="*/ 1 w 57"/>
              <a:gd name="T3" fmla="*/ 221 h 273"/>
              <a:gd name="T4" fmla="*/ 3 w 57"/>
              <a:gd name="T5" fmla="*/ 255 h 273"/>
              <a:gd name="T6" fmla="*/ 4 w 57"/>
              <a:gd name="T7" fmla="*/ 273 h 273"/>
              <a:gd name="T8" fmla="*/ 5 w 57"/>
              <a:gd name="T9" fmla="*/ 170 h 273"/>
              <a:gd name="T10" fmla="*/ 6 w 57"/>
              <a:gd name="T11" fmla="*/ 119 h 273"/>
              <a:gd name="T12" fmla="*/ 7 w 57"/>
              <a:gd name="T13" fmla="*/ 119 h 273"/>
              <a:gd name="T14" fmla="*/ 8 w 57"/>
              <a:gd name="T15" fmla="*/ 119 h 273"/>
              <a:gd name="T16" fmla="*/ 9 w 57"/>
              <a:gd name="T17" fmla="*/ 119 h 273"/>
              <a:gd name="T18" fmla="*/ 10 w 57"/>
              <a:gd name="T19" fmla="*/ 119 h 273"/>
              <a:gd name="T20" fmla="*/ 12 w 57"/>
              <a:gd name="T21" fmla="*/ 102 h 273"/>
              <a:gd name="T22" fmla="*/ 13 w 57"/>
              <a:gd name="T23" fmla="*/ 85 h 273"/>
              <a:gd name="T24" fmla="*/ 14 w 57"/>
              <a:gd name="T25" fmla="*/ 85 h 273"/>
              <a:gd name="T26" fmla="*/ 15 w 57"/>
              <a:gd name="T27" fmla="*/ 85 h 273"/>
              <a:gd name="T28" fmla="*/ 16 w 57"/>
              <a:gd name="T29" fmla="*/ 51 h 273"/>
              <a:gd name="T30" fmla="*/ 18 w 57"/>
              <a:gd name="T31" fmla="*/ 51 h 273"/>
              <a:gd name="T32" fmla="*/ 19 w 57"/>
              <a:gd name="T33" fmla="*/ 85 h 273"/>
              <a:gd name="T34" fmla="*/ 20 w 57"/>
              <a:gd name="T35" fmla="*/ 34 h 273"/>
              <a:gd name="T36" fmla="*/ 21 w 57"/>
              <a:gd name="T37" fmla="*/ 34 h 273"/>
              <a:gd name="T38" fmla="*/ 22 w 57"/>
              <a:gd name="T39" fmla="*/ 204 h 273"/>
              <a:gd name="T40" fmla="*/ 23 w 57"/>
              <a:gd name="T41" fmla="*/ 273 h 273"/>
              <a:gd name="T42" fmla="*/ 24 w 57"/>
              <a:gd name="T43" fmla="*/ 221 h 273"/>
              <a:gd name="T44" fmla="*/ 26 w 57"/>
              <a:gd name="T45" fmla="*/ 238 h 273"/>
              <a:gd name="T46" fmla="*/ 27 w 57"/>
              <a:gd name="T47" fmla="*/ 238 h 273"/>
              <a:gd name="T48" fmla="*/ 28 w 57"/>
              <a:gd name="T49" fmla="*/ 238 h 273"/>
              <a:gd name="T50" fmla="*/ 29 w 57"/>
              <a:gd name="T51" fmla="*/ 221 h 273"/>
              <a:gd name="T52" fmla="*/ 30 w 57"/>
              <a:gd name="T53" fmla="*/ 170 h 273"/>
              <a:gd name="T54" fmla="*/ 31 w 57"/>
              <a:gd name="T55" fmla="*/ 136 h 273"/>
              <a:gd name="T56" fmla="*/ 32 w 57"/>
              <a:gd name="T57" fmla="*/ 119 h 273"/>
              <a:gd name="T58" fmla="*/ 34 w 57"/>
              <a:gd name="T59" fmla="*/ 119 h 273"/>
              <a:gd name="T60" fmla="*/ 35 w 57"/>
              <a:gd name="T61" fmla="*/ 136 h 273"/>
              <a:gd name="T62" fmla="*/ 36 w 57"/>
              <a:gd name="T63" fmla="*/ 136 h 273"/>
              <a:gd name="T64" fmla="*/ 37 w 57"/>
              <a:gd name="T65" fmla="*/ 136 h 273"/>
              <a:gd name="T66" fmla="*/ 38 w 57"/>
              <a:gd name="T67" fmla="*/ 153 h 273"/>
              <a:gd name="T68" fmla="*/ 39 w 57"/>
              <a:gd name="T69" fmla="*/ 170 h 273"/>
              <a:gd name="T70" fmla="*/ 40 w 57"/>
              <a:gd name="T71" fmla="*/ 187 h 273"/>
              <a:gd name="T72" fmla="*/ 41 w 57"/>
              <a:gd name="T73" fmla="*/ 187 h 273"/>
              <a:gd name="T74" fmla="*/ 43 w 57"/>
              <a:gd name="T75" fmla="*/ 51 h 273"/>
              <a:gd name="T76" fmla="*/ 44 w 57"/>
              <a:gd name="T77" fmla="*/ 51 h 273"/>
              <a:gd name="T78" fmla="*/ 45 w 57"/>
              <a:gd name="T79" fmla="*/ 204 h 273"/>
              <a:gd name="T80" fmla="*/ 46 w 57"/>
              <a:gd name="T81" fmla="*/ 238 h 273"/>
              <a:gd name="T82" fmla="*/ 47 w 57"/>
              <a:gd name="T83" fmla="*/ 204 h 273"/>
              <a:gd name="T84" fmla="*/ 49 w 57"/>
              <a:gd name="T85" fmla="*/ 221 h 273"/>
              <a:gd name="T86" fmla="*/ 50 w 57"/>
              <a:gd name="T87" fmla="*/ 273 h 273"/>
              <a:gd name="T88" fmla="*/ 51 w 57"/>
              <a:gd name="T89" fmla="*/ 170 h 273"/>
              <a:gd name="T90" fmla="*/ 52 w 57"/>
              <a:gd name="T91" fmla="*/ 136 h 273"/>
              <a:gd name="T92" fmla="*/ 53 w 57"/>
              <a:gd name="T93" fmla="*/ 136 h 273"/>
              <a:gd name="T94" fmla="*/ 54 w 57"/>
              <a:gd name="T95" fmla="*/ 136 h 273"/>
              <a:gd name="T96" fmla="*/ 55 w 57"/>
              <a:gd name="T97" fmla="*/ 136 h 273"/>
              <a:gd name="T98" fmla="*/ 57 w 57"/>
              <a:gd name="T99" fmla="*/ 13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73">
                <a:moveTo>
                  <a:pt x="0" y="238"/>
                </a:moveTo>
                <a:lnTo>
                  <a:pt x="0" y="273"/>
                </a:lnTo>
                <a:lnTo>
                  <a:pt x="1" y="255"/>
                </a:lnTo>
                <a:lnTo>
                  <a:pt x="1" y="221"/>
                </a:lnTo>
                <a:lnTo>
                  <a:pt x="2" y="221"/>
                </a:lnTo>
                <a:lnTo>
                  <a:pt x="3" y="255"/>
                </a:lnTo>
                <a:lnTo>
                  <a:pt x="3" y="273"/>
                </a:lnTo>
                <a:lnTo>
                  <a:pt x="4" y="273"/>
                </a:lnTo>
                <a:lnTo>
                  <a:pt x="4" y="221"/>
                </a:lnTo>
                <a:lnTo>
                  <a:pt x="5" y="170"/>
                </a:lnTo>
                <a:lnTo>
                  <a:pt x="5" y="153"/>
                </a:lnTo>
                <a:lnTo>
                  <a:pt x="6" y="119"/>
                </a:lnTo>
                <a:lnTo>
                  <a:pt x="7" y="102"/>
                </a:lnTo>
                <a:lnTo>
                  <a:pt x="7" y="119"/>
                </a:lnTo>
                <a:lnTo>
                  <a:pt x="8" y="119"/>
                </a:lnTo>
                <a:lnTo>
                  <a:pt x="8" y="119"/>
                </a:lnTo>
                <a:lnTo>
                  <a:pt x="9" y="119"/>
                </a:lnTo>
                <a:lnTo>
                  <a:pt x="9" y="119"/>
                </a:lnTo>
                <a:lnTo>
                  <a:pt x="10" y="136"/>
                </a:lnTo>
                <a:lnTo>
                  <a:pt x="10" y="119"/>
                </a:lnTo>
                <a:lnTo>
                  <a:pt x="11" y="102"/>
                </a:lnTo>
                <a:lnTo>
                  <a:pt x="12" y="102"/>
                </a:lnTo>
                <a:lnTo>
                  <a:pt x="12" y="102"/>
                </a:lnTo>
                <a:lnTo>
                  <a:pt x="13" y="85"/>
                </a:lnTo>
                <a:lnTo>
                  <a:pt x="13" y="102"/>
                </a:lnTo>
                <a:lnTo>
                  <a:pt x="14" y="85"/>
                </a:lnTo>
                <a:lnTo>
                  <a:pt x="15" y="85"/>
                </a:lnTo>
                <a:lnTo>
                  <a:pt x="15" y="85"/>
                </a:lnTo>
                <a:lnTo>
                  <a:pt x="16" y="68"/>
                </a:lnTo>
                <a:lnTo>
                  <a:pt x="16" y="51"/>
                </a:lnTo>
                <a:lnTo>
                  <a:pt x="17" y="51"/>
                </a:lnTo>
                <a:lnTo>
                  <a:pt x="18" y="51"/>
                </a:lnTo>
                <a:lnTo>
                  <a:pt x="18" y="51"/>
                </a:lnTo>
                <a:lnTo>
                  <a:pt x="19" y="85"/>
                </a:lnTo>
                <a:lnTo>
                  <a:pt x="19" y="102"/>
                </a:lnTo>
                <a:lnTo>
                  <a:pt x="20" y="34"/>
                </a:lnTo>
                <a:lnTo>
                  <a:pt x="20" y="17"/>
                </a:lnTo>
                <a:lnTo>
                  <a:pt x="21" y="34"/>
                </a:lnTo>
                <a:lnTo>
                  <a:pt x="22" y="119"/>
                </a:lnTo>
                <a:lnTo>
                  <a:pt x="22" y="204"/>
                </a:lnTo>
                <a:lnTo>
                  <a:pt x="23" y="255"/>
                </a:lnTo>
                <a:lnTo>
                  <a:pt x="23" y="273"/>
                </a:lnTo>
                <a:lnTo>
                  <a:pt x="24" y="273"/>
                </a:lnTo>
                <a:lnTo>
                  <a:pt x="24" y="221"/>
                </a:lnTo>
                <a:lnTo>
                  <a:pt x="25" y="204"/>
                </a:lnTo>
                <a:lnTo>
                  <a:pt x="26" y="238"/>
                </a:lnTo>
                <a:lnTo>
                  <a:pt x="26" y="255"/>
                </a:lnTo>
                <a:lnTo>
                  <a:pt x="27" y="238"/>
                </a:lnTo>
                <a:lnTo>
                  <a:pt x="27" y="238"/>
                </a:lnTo>
                <a:lnTo>
                  <a:pt x="28" y="238"/>
                </a:lnTo>
                <a:lnTo>
                  <a:pt x="28" y="238"/>
                </a:lnTo>
                <a:lnTo>
                  <a:pt x="29" y="221"/>
                </a:lnTo>
                <a:lnTo>
                  <a:pt x="30" y="204"/>
                </a:lnTo>
                <a:lnTo>
                  <a:pt x="30" y="170"/>
                </a:lnTo>
                <a:lnTo>
                  <a:pt x="31" y="170"/>
                </a:lnTo>
                <a:lnTo>
                  <a:pt x="31" y="136"/>
                </a:lnTo>
                <a:lnTo>
                  <a:pt x="32" y="136"/>
                </a:lnTo>
                <a:lnTo>
                  <a:pt x="32" y="119"/>
                </a:lnTo>
                <a:lnTo>
                  <a:pt x="33" y="119"/>
                </a:lnTo>
                <a:lnTo>
                  <a:pt x="34" y="119"/>
                </a:lnTo>
                <a:lnTo>
                  <a:pt x="34" y="102"/>
                </a:lnTo>
                <a:lnTo>
                  <a:pt x="35" y="136"/>
                </a:lnTo>
                <a:lnTo>
                  <a:pt x="35" y="136"/>
                </a:lnTo>
                <a:lnTo>
                  <a:pt x="36" y="136"/>
                </a:lnTo>
                <a:lnTo>
                  <a:pt x="36" y="119"/>
                </a:lnTo>
                <a:lnTo>
                  <a:pt x="37" y="136"/>
                </a:lnTo>
                <a:lnTo>
                  <a:pt x="37" y="153"/>
                </a:lnTo>
                <a:lnTo>
                  <a:pt x="38" y="153"/>
                </a:lnTo>
                <a:lnTo>
                  <a:pt x="39" y="153"/>
                </a:lnTo>
                <a:lnTo>
                  <a:pt x="39" y="170"/>
                </a:lnTo>
                <a:lnTo>
                  <a:pt x="40" y="170"/>
                </a:lnTo>
                <a:lnTo>
                  <a:pt x="40" y="187"/>
                </a:lnTo>
                <a:lnTo>
                  <a:pt x="41" y="187"/>
                </a:lnTo>
                <a:lnTo>
                  <a:pt x="41" y="187"/>
                </a:lnTo>
                <a:lnTo>
                  <a:pt x="42" y="119"/>
                </a:lnTo>
                <a:lnTo>
                  <a:pt x="43" y="51"/>
                </a:lnTo>
                <a:lnTo>
                  <a:pt x="43" y="0"/>
                </a:lnTo>
                <a:lnTo>
                  <a:pt x="44" y="51"/>
                </a:lnTo>
                <a:lnTo>
                  <a:pt x="44" y="136"/>
                </a:lnTo>
                <a:lnTo>
                  <a:pt x="45" y="204"/>
                </a:lnTo>
                <a:lnTo>
                  <a:pt x="45" y="238"/>
                </a:lnTo>
                <a:lnTo>
                  <a:pt x="46" y="238"/>
                </a:lnTo>
                <a:lnTo>
                  <a:pt x="47" y="221"/>
                </a:lnTo>
                <a:lnTo>
                  <a:pt x="47" y="204"/>
                </a:lnTo>
                <a:lnTo>
                  <a:pt x="48" y="187"/>
                </a:lnTo>
                <a:lnTo>
                  <a:pt x="49" y="221"/>
                </a:lnTo>
                <a:lnTo>
                  <a:pt x="49" y="273"/>
                </a:lnTo>
                <a:lnTo>
                  <a:pt x="50" y="273"/>
                </a:lnTo>
                <a:lnTo>
                  <a:pt x="50" y="238"/>
                </a:lnTo>
                <a:lnTo>
                  <a:pt x="51" y="170"/>
                </a:lnTo>
                <a:lnTo>
                  <a:pt x="51" y="136"/>
                </a:lnTo>
                <a:lnTo>
                  <a:pt x="52" y="136"/>
                </a:lnTo>
                <a:lnTo>
                  <a:pt x="53" y="136"/>
                </a:lnTo>
                <a:lnTo>
                  <a:pt x="53" y="136"/>
                </a:lnTo>
                <a:lnTo>
                  <a:pt x="54" y="136"/>
                </a:lnTo>
                <a:lnTo>
                  <a:pt x="54" y="136"/>
                </a:lnTo>
                <a:lnTo>
                  <a:pt x="55" y="136"/>
                </a:lnTo>
                <a:lnTo>
                  <a:pt x="55" y="136"/>
                </a:lnTo>
                <a:lnTo>
                  <a:pt x="56" y="153"/>
                </a:lnTo>
                <a:lnTo>
                  <a:pt x="57" y="136"/>
                </a:lnTo>
                <a:lnTo>
                  <a:pt x="57" y="119"/>
                </a:lnTo>
              </a:path>
            </a:pathLst>
          </a:custGeom>
          <a:noFill/>
          <a:ln w="6350" cap="flat">
            <a:solidFill>
              <a:srgbClr val="FF7BCE"/>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8" name="Freeform 159">
            <a:extLst>
              <a:ext uri="{FF2B5EF4-FFF2-40B4-BE49-F238E27FC236}">
                <a16:creationId xmlns:a16="http://schemas.microsoft.com/office/drawing/2014/main" id="{496C1B1D-F11F-4EAA-8120-CB4C8EBCF114}"/>
              </a:ext>
            </a:extLst>
          </p:cNvPr>
          <p:cNvSpPr>
            <a:spLocks/>
          </p:cNvSpPr>
          <p:nvPr/>
        </p:nvSpPr>
        <p:spPr bwMode="auto">
          <a:xfrm>
            <a:off x="6646985" y="6000974"/>
            <a:ext cx="90488" cy="404813"/>
          </a:xfrm>
          <a:custGeom>
            <a:avLst/>
            <a:gdLst>
              <a:gd name="T0" fmla="*/ 1 w 57"/>
              <a:gd name="T1" fmla="*/ 239 h 255"/>
              <a:gd name="T2" fmla="*/ 2 w 57"/>
              <a:gd name="T3" fmla="*/ 204 h 255"/>
              <a:gd name="T4" fmla="*/ 3 w 57"/>
              <a:gd name="T5" fmla="*/ 239 h 255"/>
              <a:gd name="T6" fmla="*/ 4 w 57"/>
              <a:gd name="T7" fmla="*/ 221 h 255"/>
              <a:gd name="T8" fmla="*/ 5 w 57"/>
              <a:gd name="T9" fmla="*/ 136 h 255"/>
              <a:gd name="T10" fmla="*/ 6 w 57"/>
              <a:gd name="T11" fmla="*/ 102 h 255"/>
              <a:gd name="T12" fmla="*/ 7 w 57"/>
              <a:gd name="T13" fmla="*/ 85 h 255"/>
              <a:gd name="T14" fmla="*/ 8 w 57"/>
              <a:gd name="T15" fmla="*/ 85 h 255"/>
              <a:gd name="T16" fmla="*/ 10 w 57"/>
              <a:gd name="T17" fmla="*/ 85 h 255"/>
              <a:gd name="T18" fmla="*/ 11 w 57"/>
              <a:gd name="T19" fmla="*/ 68 h 255"/>
              <a:gd name="T20" fmla="*/ 12 w 57"/>
              <a:gd name="T21" fmla="*/ 68 h 255"/>
              <a:gd name="T22" fmla="*/ 13 w 57"/>
              <a:gd name="T23" fmla="*/ 51 h 255"/>
              <a:gd name="T24" fmla="*/ 14 w 57"/>
              <a:gd name="T25" fmla="*/ 68 h 255"/>
              <a:gd name="T26" fmla="*/ 15 w 57"/>
              <a:gd name="T27" fmla="*/ 51 h 255"/>
              <a:gd name="T28" fmla="*/ 16 w 57"/>
              <a:gd name="T29" fmla="*/ 34 h 255"/>
              <a:gd name="T30" fmla="*/ 18 w 57"/>
              <a:gd name="T31" fmla="*/ 17 h 255"/>
              <a:gd name="T32" fmla="*/ 19 w 57"/>
              <a:gd name="T33" fmla="*/ 68 h 255"/>
              <a:gd name="T34" fmla="*/ 20 w 57"/>
              <a:gd name="T35" fmla="*/ 0 h 255"/>
              <a:gd name="T36" fmla="*/ 21 w 57"/>
              <a:gd name="T37" fmla="*/ 17 h 255"/>
              <a:gd name="T38" fmla="*/ 22 w 57"/>
              <a:gd name="T39" fmla="*/ 170 h 255"/>
              <a:gd name="T40" fmla="*/ 24 w 57"/>
              <a:gd name="T41" fmla="*/ 239 h 255"/>
              <a:gd name="T42" fmla="*/ 25 w 57"/>
              <a:gd name="T43" fmla="*/ 153 h 255"/>
              <a:gd name="T44" fmla="*/ 26 w 57"/>
              <a:gd name="T45" fmla="*/ 187 h 255"/>
              <a:gd name="T46" fmla="*/ 27 w 57"/>
              <a:gd name="T47" fmla="*/ 255 h 255"/>
              <a:gd name="T48" fmla="*/ 28 w 57"/>
              <a:gd name="T49" fmla="*/ 221 h 255"/>
              <a:gd name="T50" fmla="*/ 29 w 57"/>
              <a:gd name="T51" fmla="*/ 170 h 255"/>
              <a:gd name="T52" fmla="*/ 30 w 57"/>
              <a:gd name="T53" fmla="*/ 136 h 255"/>
              <a:gd name="T54" fmla="*/ 31 w 57"/>
              <a:gd name="T55" fmla="*/ 102 h 255"/>
              <a:gd name="T56" fmla="*/ 33 w 57"/>
              <a:gd name="T57" fmla="*/ 102 h 255"/>
              <a:gd name="T58" fmla="*/ 34 w 57"/>
              <a:gd name="T59" fmla="*/ 119 h 255"/>
              <a:gd name="T60" fmla="*/ 35 w 57"/>
              <a:gd name="T61" fmla="*/ 102 h 255"/>
              <a:gd name="T62" fmla="*/ 36 w 57"/>
              <a:gd name="T63" fmla="*/ 119 h 255"/>
              <a:gd name="T64" fmla="*/ 37 w 57"/>
              <a:gd name="T65" fmla="*/ 136 h 255"/>
              <a:gd name="T66" fmla="*/ 38 w 57"/>
              <a:gd name="T67" fmla="*/ 136 h 255"/>
              <a:gd name="T68" fmla="*/ 39 w 57"/>
              <a:gd name="T69" fmla="*/ 153 h 255"/>
              <a:gd name="T70" fmla="*/ 41 w 57"/>
              <a:gd name="T71" fmla="*/ 153 h 255"/>
              <a:gd name="T72" fmla="*/ 42 w 57"/>
              <a:gd name="T73" fmla="*/ 153 h 255"/>
              <a:gd name="T74" fmla="*/ 43 w 57"/>
              <a:gd name="T75" fmla="*/ 68 h 255"/>
              <a:gd name="T76" fmla="*/ 44 w 57"/>
              <a:gd name="T77" fmla="*/ 34 h 255"/>
              <a:gd name="T78" fmla="*/ 45 w 57"/>
              <a:gd name="T79" fmla="*/ 136 h 255"/>
              <a:gd name="T80" fmla="*/ 46 w 57"/>
              <a:gd name="T81" fmla="*/ 170 h 255"/>
              <a:gd name="T82" fmla="*/ 47 w 57"/>
              <a:gd name="T83" fmla="*/ 136 h 255"/>
              <a:gd name="T84" fmla="*/ 48 w 57"/>
              <a:gd name="T85" fmla="*/ 170 h 255"/>
              <a:gd name="T86" fmla="*/ 50 w 57"/>
              <a:gd name="T87" fmla="*/ 221 h 255"/>
              <a:gd name="T88" fmla="*/ 51 w 57"/>
              <a:gd name="T89" fmla="*/ 153 h 255"/>
              <a:gd name="T90" fmla="*/ 52 w 57"/>
              <a:gd name="T91" fmla="*/ 85 h 255"/>
              <a:gd name="T92" fmla="*/ 53 w 57"/>
              <a:gd name="T93" fmla="*/ 102 h 255"/>
              <a:gd name="T94" fmla="*/ 54 w 57"/>
              <a:gd name="T95" fmla="*/ 102 h 255"/>
              <a:gd name="T96" fmla="*/ 55 w 57"/>
              <a:gd name="T97" fmla="*/ 85 h 255"/>
              <a:gd name="T98" fmla="*/ 57 w 57"/>
              <a:gd name="T99" fmla="*/ 85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55">
                <a:moveTo>
                  <a:pt x="0" y="204"/>
                </a:moveTo>
                <a:lnTo>
                  <a:pt x="1" y="239"/>
                </a:lnTo>
                <a:lnTo>
                  <a:pt x="1" y="204"/>
                </a:lnTo>
                <a:lnTo>
                  <a:pt x="2" y="204"/>
                </a:lnTo>
                <a:lnTo>
                  <a:pt x="2" y="204"/>
                </a:lnTo>
                <a:lnTo>
                  <a:pt x="3" y="239"/>
                </a:lnTo>
                <a:lnTo>
                  <a:pt x="3" y="239"/>
                </a:lnTo>
                <a:lnTo>
                  <a:pt x="4" y="221"/>
                </a:lnTo>
                <a:lnTo>
                  <a:pt x="5" y="187"/>
                </a:lnTo>
                <a:lnTo>
                  <a:pt x="5" y="136"/>
                </a:lnTo>
                <a:lnTo>
                  <a:pt x="6" y="119"/>
                </a:lnTo>
                <a:lnTo>
                  <a:pt x="6" y="102"/>
                </a:lnTo>
                <a:lnTo>
                  <a:pt x="7" y="102"/>
                </a:lnTo>
                <a:lnTo>
                  <a:pt x="7" y="85"/>
                </a:lnTo>
                <a:lnTo>
                  <a:pt x="8" y="85"/>
                </a:lnTo>
                <a:lnTo>
                  <a:pt x="8" y="85"/>
                </a:lnTo>
                <a:lnTo>
                  <a:pt x="9" y="85"/>
                </a:lnTo>
                <a:lnTo>
                  <a:pt x="10" y="85"/>
                </a:lnTo>
                <a:lnTo>
                  <a:pt x="10" y="102"/>
                </a:lnTo>
                <a:lnTo>
                  <a:pt x="11" y="68"/>
                </a:lnTo>
                <a:lnTo>
                  <a:pt x="11" y="85"/>
                </a:lnTo>
                <a:lnTo>
                  <a:pt x="12" y="68"/>
                </a:lnTo>
                <a:lnTo>
                  <a:pt x="12" y="51"/>
                </a:lnTo>
                <a:lnTo>
                  <a:pt x="13" y="51"/>
                </a:lnTo>
                <a:lnTo>
                  <a:pt x="14" y="51"/>
                </a:lnTo>
                <a:lnTo>
                  <a:pt x="14" y="68"/>
                </a:lnTo>
                <a:lnTo>
                  <a:pt x="15" y="68"/>
                </a:lnTo>
                <a:lnTo>
                  <a:pt x="15" y="51"/>
                </a:lnTo>
                <a:lnTo>
                  <a:pt x="16" y="34"/>
                </a:lnTo>
                <a:lnTo>
                  <a:pt x="16" y="34"/>
                </a:lnTo>
                <a:lnTo>
                  <a:pt x="17" y="51"/>
                </a:lnTo>
                <a:lnTo>
                  <a:pt x="18" y="17"/>
                </a:lnTo>
                <a:lnTo>
                  <a:pt x="18" y="17"/>
                </a:lnTo>
                <a:lnTo>
                  <a:pt x="19" y="68"/>
                </a:lnTo>
                <a:lnTo>
                  <a:pt x="19" y="51"/>
                </a:lnTo>
                <a:lnTo>
                  <a:pt x="20" y="0"/>
                </a:lnTo>
                <a:lnTo>
                  <a:pt x="20" y="0"/>
                </a:lnTo>
                <a:lnTo>
                  <a:pt x="21" y="17"/>
                </a:lnTo>
                <a:lnTo>
                  <a:pt x="22" y="68"/>
                </a:lnTo>
                <a:lnTo>
                  <a:pt x="22" y="170"/>
                </a:lnTo>
                <a:lnTo>
                  <a:pt x="23" y="221"/>
                </a:lnTo>
                <a:lnTo>
                  <a:pt x="24" y="239"/>
                </a:lnTo>
                <a:lnTo>
                  <a:pt x="24" y="204"/>
                </a:lnTo>
                <a:lnTo>
                  <a:pt x="25" y="153"/>
                </a:lnTo>
                <a:lnTo>
                  <a:pt x="25" y="153"/>
                </a:lnTo>
                <a:lnTo>
                  <a:pt x="26" y="187"/>
                </a:lnTo>
                <a:lnTo>
                  <a:pt x="26" y="221"/>
                </a:lnTo>
                <a:lnTo>
                  <a:pt x="27" y="255"/>
                </a:lnTo>
                <a:lnTo>
                  <a:pt x="28" y="255"/>
                </a:lnTo>
                <a:lnTo>
                  <a:pt x="28" y="221"/>
                </a:lnTo>
                <a:lnTo>
                  <a:pt x="29" y="204"/>
                </a:lnTo>
                <a:lnTo>
                  <a:pt x="29" y="170"/>
                </a:lnTo>
                <a:lnTo>
                  <a:pt x="30" y="153"/>
                </a:lnTo>
                <a:lnTo>
                  <a:pt x="30" y="136"/>
                </a:lnTo>
                <a:lnTo>
                  <a:pt x="31" y="119"/>
                </a:lnTo>
                <a:lnTo>
                  <a:pt x="31" y="102"/>
                </a:lnTo>
                <a:lnTo>
                  <a:pt x="32" y="102"/>
                </a:lnTo>
                <a:lnTo>
                  <a:pt x="33" y="102"/>
                </a:lnTo>
                <a:lnTo>
                  <a:pt x="33" y="102"/>
                </a:lnTo>
                <a:lnTo>
                  <a:pt x="34" y="119"/>
                </a:lnTo>
                <a:lnTo>
                  <a:pt x="34" y="102"/>
                </a:lnTo>
                <a:lnTo>
                  <a:pt x="35" y="102"/>
                </a:lnTo>
                <a:lnTo>
                  <a:pt x="35" y="119"/>
                </a:lnTo>
                <a:lnTo>
                  <a:pt x="36" y="119"/>
                </a:lnTo>
                <a:lnTo>
                  <a:pt x="37" y="136"/>
                </a:lnTo>
                <a:lnTo>
                  <a:pt x="37" y="136"/>
                </a:lnTo>
                <a:lnTo>
                  <a:pt x="38" y="136"/>
                </a:lnTo>
                <a:lnTo>
                  <a:pt x="38" y="136"/>
                </a:lnTo>
                <a:lnTo>
                  <a:pt x="39" y="136"/>
                </a:lnTo>
                <a:lnTo>
                  <a:pt x="39" y="153"/>
                </a:lnTo>
                <a:lnTo>
                  <a:pt x="40" y="170"/>
                </a:lnTo>
                <a:lnTo>
                  <a:pt x="41" y="153"/>
                </a:lnTo>
                <a:lnTo>
                  <a:pt x="41" y="170"/>
                </a:lnTo>
                <a:lnTo>
                  <a:pt x="42" y="153"/>
                </a:lnTo>
                <a:lnTo>
                  <a:pt x="42" y="102"/>
                </a:lnTo>
                <a:lnTo>
                  <a:pt x="43" y="68"/>
                </a:lnTo>
                <a:lnTo>
                  <a:pt x="43" y="17"/>
                </a:lnTo>
                <a:lnTo>
                  <a:pt x="44" y="34"/>
                </a:lnTo>
                <a:lnTo>
                  <a:pt x="45" y="85"/>
                </a:lnTo>
                <a:lnTo>
                  <a:pt x="45" y="136"/>
                </a:lnTo>
                <a:lnTo>
                  <a:pt x="46" y="170"/>
                </a:lnTo>
                <a:lnTo>
                  <a:pt x="46" y="170"/>
                </a:lnTo>
                <a:lnTo>
                  <a:pt x="47" y="153"/>
                </a:lnTo>
                <a:lnTo>
                  <a:pt x="47" y="136"/>
                </a:lnTo>
                <a:lnTo>
                  <a:pt x="48" y="136"/>
                </a:lnTo>
                <a:lnTo>
                  <a:pt x="48" y="170"/>
                </a:lnTo>
                <a:lnTo>
                  <a:pt x="49" y="204"/>
                </a:lnTo>
                <a:lnTo>
                  <a:pt x="50" y="221"/>
                </a:lnTo>
                <a:lnTo>
                  <a:pt x="50" y="187"/>
                </a:lnTo>
                <a:lnTo>
                  <a:pt x="51" y="153"/>
                </a:lnTo>
                <a:lnTo>
                  <a:pt x="51" y="102"/>
                </a:lnTo>
                <a:lnTo>
                  <a:pt x="52" y="85"/>
                </a:lnTo>
                <a:lnTo>
                  <a:pt x="52" y="85"/>
                </a:lnTo>
                <a:lnTo>
                  <a:pt x="53" y="102"/>
                </a:lnTo>
                <a:lnTo>
                  <a:pt x="54" y="102"/>
                </a:lnTo>
                <a:lnTo>
                  <a:pt x="54" y="102"/>
                </a:lnTo>
                <a:lnTo>
                  <a:pt x="55" y="85"/>
                </a:lnTo>
                <a:lnTo>
                  <a:pt x="55" y="85"/>
                </a:lnTo>
                <a:lnTo>
                  <a:pt x="56" y="85"/>
                </a:lnTo>
                <a:lnTo>
                  <a:pt x="57" y="85"/>
                </a:lnTo>
                <a:lnTo>
                  <a:pt x="57" y="68"/>
                </a:lnTo>
              </a:path>
            </a:pathLst>
          </a:custGeom>
          <a:noFill/>
          <a:ln w="6350" cap="flat">
            <a:solidFill>
              <a:srgbClr val="FFC53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9" name="Freeform 160">
            <a:extLst>
              <a:ext uri="{FF2B5EF4-FFF2-40B4-BE49-F238E27FC236}">
                <a16:creationId xmlns:a16="http://schemas.microsoft.com/office/drawing/2014/main" id="{FC5E0345-438A-4C71-A53B-16FDB2B80F3A}"/>
              </a:ext>
            </a:extLst>
          </p:cNvPr>
          <p:cNvSpPr>
            <a:spLocks/>
          </p:cNvSpPr>
          <p:nvPr/>
        </p:nvSpPr>
        <p:spPr bwMode="auto">
          <a:xfrm>
            <a:off x="6210422" y="5920012"/>
            <a:ext cx="90488" cy="541338"/>
          </a:xfrm>
          <a:custGeom>
            <a:avLst/>
            <a:gdLst>
              <a:gd name="T0" fmla="*/ 1 w 57"/>
              <a:gd name="T1" fmla="*/ 341 h 341"/>
              <a:gd name="T2" fmla="*/ 2 w 57"/>
              <a:gd name="T3" fmla="*/ 323 h 341"/>
              <a:gd name="T4" fmla="*/ 3 w 57"/>
              <a:gd name="T5" fmla="*/ 221 h 341"/>
              <a:gd name="T6" fmla="*/ 4 w 57"/>
              <a:gd name="T7" fmla="*/ 221 h 341"/>
              <a:gd name="T8" fmla="*/ 5 w 57"/>
              <a:gd name="T9" fmla="*/ 255 h 341"/>
              <a:gd name="T10" fmla="*/ 6 w 57"/>
              <a:gd name="T11" fmla="*/ 187 h 341"/>
              <a:gd name="T12" fmla="*/ 8 w 57"/>
              <a:gd name="T13" fmla="*/ 136 h 341"/>
              <a:gd name="T14" fmla="*/ 9 w 57"/>
              <a:gd name="T15" fmla="*/ 136 h 341"/>
              <a:gd name="T16" fmla="*/ 10 w 57"/>
              <a:gd name="T17" fmla="*/ 136 h 341"/>
              <a:gd name="T18" fmla="*/ 11 w 57"/>
              <a:gd name="T19" fmla="*/ 136 h 341"/>
              <a:gd name="T20" fmla="*/ 12 w 57"/>
              <a:gd name="T21" fmla="*/ 102 h 341"/>
              <a:gd name="T22" fmla="*/ 13 w 57"/>
              <a:gd name="T23" fmla="*/ 119 h 341"/>
              <a:gd name="T24" fmla="*/ 14 w 57"/>
              <a:gd name="T25" fmla="*/ 119 h 341"/>
              <a:gd name="T26" fmla="*/ 16 w 57"/>
              <a:gd name="T27" fmla="*/ 136 h 341"/>
              <a:gd name="T28" fmla="*/ 17 w 57"/>
              <a:gd name="T29" fmla="*/ 136 h 341"/>
              <a:gd name="T30" fmla="*/ 18 w 57"/>
              <a:gd name="T31" fmla="*/ 136 h 341"/>
              <a:gd name="T32" fmla="*/ 19 w 57"/>
              <a:gd name="T33" fmla="*/ 153 h 341"/>
              <a:gd name="T34" fmla="*/ 20 w 57"/>
              <a:gd name="T35" fmla="*/ 51 h 341"/>
              <a:gd name="T36" fmla="*/ 21 w 57"/>
              <a:gd name="T37" fmla="*/ 0 h 341"/>
              <a:gd name="T38" fmla="*/ 22 w 57"/>
              <a:gd name="T39" fmla="*/ 153 h 341"/>
              <a:gd name="T40" fmla="*/ 23 w 57"/>
              <a:gd name="T41" fmla="*/ 290 h 341"/>
              <a:gd name="T42" fmla="*/ 25 w 57"/>
              <a:gd name="T43" fmla="*/ 221 h 341"/>
              <a:gd name="T44" fmla="*/ 26 w 57"/>
              <a:gd name="T45" fmla="*/ 272 h 341"/>
              <a:gd name="T46" fmla="*/ 27 w 57"/>
              <a:gd name="T47" fmla="*/ 306 h 341"/>
              <a:gd name="T48" fmla="*/ 28 w 57"/>
              <a:gd name="T49" fmla="*/ 272 h 341"/>
              <a:gd name="T50" fmla="*/ 29 w 57"/>
              <a:gd name="T51" fmla="*/ 238 h 341"/>
              <a:gd name="T52" fmla="*/ 30 w 57"/>
              <a:gd name="T53" fmla="*/ 204 h 341"/>
              <a:gd name="T54" fmla="*/ 32 w 57"/>
              <a:gd name="T55" fmla="*/ 153 h 341"/>
              <a:gd name="T56" fmla="*/ 33 w 57"/>
              <a:gd name="T57" fmla="*/ 136 h 341"/>
              <a:gd name="T58" fmla="*/ 34 w 57"/>
              <a:gd name="T59" fmla="*/ 153 h 341"/>
              <a:gd name="T60" fmla="*/ 35 w 57"/>
              <a:gd name="T61" fmla="*/ 170 h 341"/>
              <a:gd name="T62" fmla="*/ 36 w 57"/>
              <a:gd name="T63" fmla="*/ 170 h 341"/>
              <a:gd name="T64" fmla="*/ 37 w 57"/>
              <a:gd name="T65" fmla="*/ 153 h 341"/>
              <a:gd name="T66" fmla="*/ 39 w 57"/>
              <a:gd name="T67" fmla="*/ 187 h 341"/>
              <a:gd name="T68" fmla="*/ 40 w 57"/>
              <a:gd name="T69" fmla="*/ 204 h 341"/>
              <a:gd name="T70" fmla="*/ 41 w 57"/>
              <a:gd name="T71" fmla="*/ 187 h 341"/>
              <a:gd name="T72" fmla="*/ 42 w 57"/>
              <a:gd name="T73" fmla="*/ 170 h 341"/>
              <a:gd name="T74" fmla="*/ 43 w 57"/>
              <a:gd name="T75" fmla="*/ 51 h 341"/>
              <a:gd name="T76" fmla="*/ 44 w 57"/>
              <a:gd name="T77" fmla="*/ 68 h 341"/>
              <a:gd name="T78" fmla="*/ 45 w 57"/>
              <a:gd name="T79" fmla="*/ 221 h 341"/>
              <a:gd name="T80" fmla="*/ 46 w 57"/>
              <a:gd name="T81" fmla="*/ 238 h 341"/>
              <a:gd name="T82" fmla="*/ 48 w 57"/>
              <a:gd name="T83" fmla="*/ 221 h 341"/>
              <a:gd name="T84" fmla="*/ 49 w 57"/>
              <a:gd name="T85" fmla="*/ 204 h 341"/>
              <a:gd name="T86" fmla="*/ 50 w 57"/>
              <a:gd name="T87" fmla="*/ 272 h 341"/>
              <a:gd name="T88" fmla="*/ 51 w 57"/>
              <a:gd name="T89" fmla="*/ 221 h 341"/>
              <a:gd name="T90" fmla="*/ 52 w 57"/>
              <a:gd name="T91" fmla="*/ 136 h 341"/>
              <a:gd name="T92" fmla="*/ 53 w 57"/>
              <a:gd name="T93" fmla="*/ 119 h 341"/>
              <a:gd name="T94" fmla="*/ 54 w 57"/>
              <a:gd name="T95" fmla="*/ 153 h 341"/>
              <a:gd name="T96" fmla="*/ 56 w 57"/>
              <a:gd name="T97" fmla="*/ 170 h 341"/>
              <a:gd name="T98" fmla="*/ 57 w 57"/>
              <a:gd name="T99" fmla="*/ 187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41">
                <a:moveTo>
                  <a:pt x="0" y="306"/>
                </a:moveTo>
                <a:lnTo>
                  <a:pt x="1" y="341"/>
                </a:lnTo>
                <a:lnTo>
                  <a:pt x="1" y="323"/>
                </a:lnTo>
                <a:lnTo>
                  <a:pt x="2" y="323"/>
                </a:lnTo>
                <a:lnTo>
                  <a:pt x="2" y="272"/>
                </a:lnTo>
                <a:lnTo>
                  <a:pt x="3" y="221"/>
                </a:lnTo>
                <a:lnTo>
                  <a:pt x="4" y="221"/>
                </a:lnTo>
                <a:lnTo>
                  <a:pt x="4" y="221"/>
                </a:lnTo>
                <a:lnTo>
                  <a:pt x="5" y="238"/>
                </a:lnTo>
                <a:lnTo>
                  <a:pt x="5" y="255"/>
                </a:lnTo>
                <a:lnTo>
                  <a:pt x="6" y="204"/>
                </a:lnTo>
                <a:lnTo>
                  <a:pt x="6" y="187"/>
                </a:lnTo>
                <a:lnTo>
                  <a:pt x="7" y="153"/>
                </a:lnTo>
                <a:lnTo>
                  <a:pt x="8" y="136"/>
                </a:lnTo>
                <a:lnTo>
                  <a:pt x="8" y="136"/>
                </a:lnTo>
                <a:lnTo>
                  <a:pt x="9" y="136"/>
                </a:lnTo>
                <a:lnTo>
                  <a:pt x="9" y="136"/>
                </a:lnTo>
                <a:lnTo>
                  <a:pt x="10" y="136"/>
                </a:lnTo>
                <a:lnTo>
                  <a:pt x="10" y="153"/>
                </a:lnTo>
                <a:lnTo>
                  <a:pt x="11" y="136"/>
                </a:lnTo>
                <a:lnTo>
                  <a:pt x="12" y="119"/>
                </a:lnTo>
                <a:lnTo>
                  <a:pt x="12" y="102"/>
                </a:lnTo>
                <a:lnTo>
                  <a:pt x="13" y="102"/>
                </a:lnTo>
                <a:lnTo>
                  <a:pt x="13" y="119"/>
                </a:lnTo>
                <a:lnTo>
                  <a:pt x="14" y="119"/>
                </a:lnTo>
                <a:lnTo>
                  <a:pt x="14" y="119"/>
                </a:lnTo>
                <a:lnTo>
                  <a:pt x="15" y="136"/>
                </a:lnTo>
                <a:lnTo>
                  <a:pt x="16" y="136"/>
                </a:lnTo>
                <a:lnTo>
                  <a:pt x="16" y="136"/>
                </a:lnTo>
                <a:lnTo>
                  <a:pt x="17" y="136"/>
                </a:lnTo>
                <a:lnTo>
                  <a:pt x="17" y="136"/>
                </a:lnTo>
                <a:lnTo>
                  <a:pt x="18" y="136"/>
                </a:lnTo>
                <a:lnTo>
                  <a:pt x="18" y="136"/>
                </a:lnTo>
                <a:lnTo>
                  <a:pt x="19" y="153"/>
                </a:lnTo>
                <a:lnTo>
                  <a:pt x="19" y="119"/>
                </a:lnTo>
                <a:lnTo>
                  <a:pt x="20" y="51"/>
                </a:lnTo>
                <a:lnTo>
                  <a:pt x="21" y="17"/>
                </a:lnTo>
                <a:lnTo>
                  <a:pt x="21" y="0"/>
                </a:lnTo>
                <a:lnTo>
                  <a:pt x="22" y="68"/>
                </a:lnTo>
                <a:lnTo>
                  <a:pt x="22" y="153"/>
                </a:lnTo>
                <a:lnTo>
                  <a:pt x="23" y="238"/>
                </a:lnTo>
                <a:lnTo>
                  <a:pt x="23" y="290"/>
                </a:lnTo>
                <a:lnTo>
                  <a:pt x="24" y="238"/>
                </a:lnTo>
                <a:lnTo>
                  <a:pt x="25" y="221"/>
                </a:lnTo>
                <a:lnTo>
                  <a:pt x="25" y="238"/>
                </a:lnTo>
                <a:lnTo>
                  <a:pt x="26" y="272"/>
                </a:lnTo>
                <a:lnTo>
                  <a:pt x="26" y="306"/>
                </a:lnTo>
                <a:lnTo>
                  <a:pt x="27" y="306"/>
                </a:lnTo>
                <a:lnTo>
                  <a:pt x="27" y="306"/>
                </a:lnTo>
                <a:lnTo>
                  <a:pt x="28" y="272"/>
                </a:lnTo>
                <a:lnTo>
                  <a:pt x="29" y="255"/>
                </a:lnTo>
                <a:lnTo>
                  <a:pt x="29" y="238"/>
                </a:lnTo>
                <a:lnTo>
                  <a:pt x="30" y="221"/>
                </a:lnTo>
                <a:lnTo>
                  <a:pt x="30" y="204"/>
                </a:lnTo>
                <a:lnTo>
                  <a:pt x="31" y="170"/>
                </a:lnTo>
                <a:lnTo>
                  <a:pt x="32" y="153"/>
                </a:lnTo>
                <a:lnTo>
                  <a:pt x="32" y="153"/>
                </a:lnTo>
                <a:lnTo>
                  <a:pt x="33" y="136"/>
                </a:lnTo>
                <a:lnTo>
                  <a:pt x="33" y="153"/>
                </a:lnTo>
                <a:lnTo>
                  <a:pt x="34" y="153"/>
                </a:lnTo>
                <a:lnTo>
                  <a:pt x="35" y="170"/>
                </a:lnTo>
                <a:lnTo>
                  <a:pt x="35" y="170"/>
                </a:lnTo>
                <a:lnTo>
                  <a:pt x="36" y="187"/>
                </a:lnTo>
                <a:lnTo>
                  <a:pt x="36" y="170"/>
                </a:lnTo>
                <a:lnTo>
                  <a:pt x="37" y="170"/>
                </a:lnTo>
                <a:lnTo>
                  <a:pt x="37" y="153"/>
                </a:lnTo>
                <a:lnTo>
                  <a:pt x="38" y="153"/>
                </a:lnTo>
                <a:lnTo>
                  <a:pt x="39" y="187"/>
                </a:lnTo>
                <a:lnTo>
                  <a:pt x="39" y="187"/>
                </a:lnTo>
                <a:lnTo>
                  <a:pt x="40" y="204"/>
                </a:lnTo>
                <a:lnTo>
                  <a:pt x="40" y="187"/>
                </a:lnTo>
                <a:lnTo>
                  <a:pt x="41" y="187"/>
                </a:lnTo>
                <a:lnTo>
                  <a:pt x="41" y="204"/>
                </a:lnTo>
                <a:lnTo>
                  <a:pt x="42" y="170"/>
                </a:lnTo>
                <a:lnTo>
                  <a:pt x="42" y="119"/>
                </a:lnTo>
                <a:lnTo>
                  <a:pt x="43" y="51"/>
                </a:lnTo>
                <a:lnTo>
                  <a:pt x="44" y="34"/>
                </a:lnTo>
                <a:lnTo>
                  <a:pt x="44" y="68"/>
                </a:lnTo>
                <a:lnTo>
                  <a:pt x="45" y="153"/>
                </a:lnTo>
                <a:lnTo>
                  <a:pt x="45" y="221"/>
                </a:lnTo>
                <a:lnTo>
                  <a:pt x="46" y="238"/>
                </a:lnTo>
                <a:lnTo>
                  <a:pt x="46" y="238"/>
                </a:lnTo>
                <a:lnTo>
                  <a:pt x="47" y="238"/>
                </a:lnTo>
                <a:lnTo>
                  <a:pt x="48" y="221"/>
                </a:lnTo>
                <a:lnTo>
                  <a:pt x="48" y="204"/>
                </a:lnTo>
                <a:lnTo>
                  <a:pt x="49" y="204"/>
                </a:lnTo>
                <a:lnTo>
                  <a:pt x="49" y="238"/>
                </a:lnTo>
                <a:lnTo>
                  <a:pt x="50" y="272"/>
                </a:lnTo>
                <a:lnTo>
                  <a:pt x="50" y="238"/>
                </a:lnTo>
                <a:lnTo>
                  <a:pt x="51" y="221"/>
                </a:lnTo>
                <a:lnTo>
                  <a:pt x="52" y="187"/>
                </a:lnTo>
                <a:lnTo>
                  <a:pt x="52" y="136"/>
                </a:lnTo>
                <a:lnTo>
                  <a:pt x="53" y="119"/>
                </a:lnTo>
                <a:lnTo>
                  <a:pt x="53" y="119"/>
                </a:lnTo>
                <a:lnTo>
                  <a:pt x="54" y="136"/>
                </a:lnTo>
                <a:lnTo>
                  <a:pt x="54" y="153"/>
                </a:lnTo>
                <a:lnTo>
                  <a:pt x="55" y="153"/>
                </a:lnTo>
                <a:lnTo>
                  <a:pt x="56" y="170"/>
                </a:lnTo>
                <a:lnTo>
                  <a:pt x="56" y="187"/>
                </a:lnTo>
                <a:lnTo>
                  <a:pt x="57" y="187"/>
                </a:lnTo>
                <a:lnTo>
                  <a:pt x="57" y="170"/>
                </a:lnTo>
              </a:path>
            </a:pathLst>
          </a:custGeom>
          <a:noFill/>
          <a:ln w="6350" cap="flat">
            <a:solidFill>
              <a:srgbClr val="FF4226"/>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0" name="Freeform 161">
            <a:extLst>
              <a:ext uri="{FF2B5EF4-FFF2-40B4-BE49-F238E27FC236}">
                <a16:creationId xmlns:a16="http://schemas.microsoft.com/office/drawing/2014/main" id="{CFA57FBE-8192-4525-A0AA-DD21F94E8C83}"/>
              </a:ext>
            </a:extLst>
          </p:cNvPr>
          <p:cNvSpPr>
            <a:spLocks/>
          </p:cNvSpPr>
          <p:nvPr/>
        </p:nvSpPr>
        <p:spPr bwMode="auto">
          <a:xfrm>
            <a:off x="4829297" y="5920012"/>
            <a:ext cx="90488" cy="485775"/>
          </a:xfrm>
          <a:custGeom>
            <a:avLst/>
            <a:gdLst>
              <a:gd name="T0" fmla="*/ 0 w 57"/>
              <a:gd name="T1" fmla="*/ 255 h 306"/>
              <a:gd name="T2" fmla="*/ 2 w 57"/>
              <a:gd name="T3" fmla="*/ 238 h 306"/>
              <a:gd name="T4" fmla="*/ 3 w 57"/>
              <a:gd name="T5" fmla="*/ 255 h 306"/>
              <a:gd name="T6" fmla="*/ 4 w 57"/>
              <a:gd name="T7" fmla="*/ 272 h 306"/>
              <a:gd name="T8" fmla="*/ 5 w 57"/>
              <a:gd name="T9" fmla="*/ 187 h 306"/>
              <a:gd name="T10" fmla="*/ 6 w 57"/>
              <a:gd name="T11" fmla="*/ 153 h 306"/>
              <a:gd name="T12" fmla="*/ 7 w 57"/>
              <a:gd name="T13" fmla="*/ 153 h 306"/>
              <a:gd name="T14" fmla="*/ 8 w 57"/>
              <a:gd name="T15" fmla="*/ 153 h 306"/>
              <a:gd name="T16" fmla="*/ 10 w 57"/>
              <a:gd name="T17" fmla="*/ 170 h 306"/>
              <a:gd name="T18" fmla="*/ 11 w 57"/>
              <a:gd name="T19" fmla="*/ 170 h 306"/>
              <a:gd name="T20" fmla="*/ 12 w 57"/>
              <a:gd name="T21" fmla="*/ 136 h 306"/>
              <a:gd name="T22" fmla="*/ 13 w 57"/>
              <a:gd name="T23" fmla="*/ 119 h 306"/>
              <a:gd name="T24" fmla="*/ 14 w 57"/>
              <a:gd name="T25" fmla="*/ 119 h 306"/>
              <a:gd name="T26" fmla="*/ 15 w 57"/>
              <a:gd name="T27" fmla="*/ 102 h 306"/>
              <a:gd name="T28" fmla="*/ 16 w 57"/>
              <a:gd name="T29" fmla="*/ 119 h 306"/>
              <a:gd name="T30" fmla="*/ 17 w 57"/>
              <a:gd name="T31" fmla="*/ 85 h 306"/>
              <a:gd name="T32" fmla="*/ 19 w 57"/>
              <a:gd name="T33" fmla="*/ 85 h 306"/>
              <a:gd name="T34" fmla="*/ 20 w 57"/>
              <a:gd name="T35" fmla="*/ 0 h 306"/>
              <a:gd name="T36" fmla="*/ 21 w 57"/>
              <a:gd name="T37" fmla="*/ 34 h 306"/>
              <a:gd name="T38" fmla="*/ 22 w 57"/>
              <a:gd name="T39" fmla="*/ 221 h 306"/>
              <a:gd name="T40" fmla="*/ 23 w 57"/>
              <a:gd name="T41" fmla="*/ 272 h 306"/>
              <a:gd name="T42" fmla="*/ 24 w 57"/>
              <a:gd name="T43" fmla="*/ 238 h 306"/>
              <a:gd name="T44" fmla="*/ 25 w 57"/>
              <a:gd name="T45" fmla="*/ 290 h 306"/>
              <a:gd name="T46" fmla="*/ 27 w 57"/>
              <a:gd name="T47" fmla="*/ 306 h 306"/>
              <a:gd name="T48" fmla="*/ 28 w 57"/>
              <a:gd name="T49" fmla="*/ 255 h 306"/>
              <a:gd name="T50" fmla="*/ 29 w 57"/>
              <a:gd name="T51" fmla="*/ 204 h 306"/>
              <a:gd name="T52" fmla="*/ 30 w 57"/>
              <a:gd name="T53" fmla="*/ 204 h 306"/>
              <a:gd name="T54" fmla="*/ 31 w 57"/>
              <a:gd name="T55" fmla="*/ 170 h 306"/>
              <a:gd name="T56" fmla="*/ 32 w 57"/>
              <a:gd name="T57" fmla="*/ 136 h 306"/>
              <a:gd name="T58" fmla="*/ 33 w 57"/>
              <a:gd name="T59" fmla="*/ 153 h 306"/>
              <a:gd name="T60" fmla="*/ 34 w 57"/>
              <a:gd name="T61" fmla="*/ 170 h 306"/>
              <a:gd name="T62" fmla="*/ 36 w 57"/>
              <a:gd name="T63" fmla="*/ 187 h 306"/>
              <a:gd name="T64" fmla="*/ 37 w 57"/>
              <a:gd name="T65" fmla="*/ 187 h 306"/>
              <a:gd name="T66" fmla="*/ 38 w 57"/>
              <a:gd name="T67" fmla="*/ 187 h 306"/>
              <a:gd name="T68" fmla="*/ 39 w 57"/>
              <a:gd name="T69" fmla="*/ 221 h 306"/>
              <a:gd name="T70" fmla="*/ 41 w 57"/>
              <a:gd name="T71" fmla="*/ 272 h 306"/>
              <a:gd name="T72" fmla="*/ 42 w 57"/>
              <a:gd name="T73" fmla="*/ 204 h 306"/>
              <a:gd name="T74" fmla="*/ 43 w 57"/>
              <a:gd name="T75" fmla="*/ 68 h 306"/>
              <a:gd name="T76" fmla="*/ 44 w 57"/>
              <a:gd name="T77" fmla="*/ 51 h 306"/>
              <a:gd name="T78" fmla="*/ 45 w 57"/>
              <a:gd name="T79" fmla="*/ 170 h 306"/>
              <a:gd name="T80" fmla="*/ 46 w 57"/>
              <a:gd name="T81" fmla="*/ 221 h 306"/>
              <a:gd name="T82" fmla="*/ 47 w 57"/>
              <a:gd name="T83" fmla="*/ 187 h 306"/>
              <a:gd name="T84" fmla="*/ 48 w 57"/>
              <a:gd name="T85" fmla="*/ 221 h 306"/>
              <a:gd name="T86" fmla="*/ 50 w 57"/>
              <a:gd name="T87" fmla="*/ 290 h 306"/>
              <a:gd name="T88" fmla="*/ 51 w 57"/>
              <a:gd name="T89" fmla="*/ 204 h 306"/>
              <a:gd name="T90" fmla="*/ 52 w 57"/>
              <a:gd name="T91" fmla="*/ 153 h 306"/>
              <a:gd name="T92" fmla="*/ 53 w 57"/>
              <a:gd name="T93" fmla="*/ 153 h 306"/>
              <a:gd name="T94" fmla="*/ 54 w 57"/>
              <a:gd name="T95" fmla="*/ 170 h 306"/>
              <a:gd name="T96" fmla="*/ 55 w 57"/>
              <a:gd name="T97" fmla="*/ 153 h 306"/>
              <a:gd name="T98" fmla="*/ 56 w 57"/>
              <a:gd name="T99" fmla="*/ 136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06">
                <a:moveTo>
                  <a:pt x="0" y="255"/>
                </a:moveTo>
                <a:lnTo>
                  <a:pt x="0" y="255"/>
                </a:lnTo>
                <a:lnTo>
                  <a:pt x="1" y="255"/>
                </a:lnTo>
                <a:lnTo>
                  <a:pt x="2" y="238"/>
                </a:lnTo>
                <a:lnTo>
                  <a:pt x="2" y="238"/>
                </a:lnTo>
                <a:lnTo>
                  <a:pt x="3" y="255"/>
                </a:lnTo>
                <a:lnTo>
                  <a:pt x="3" y="290"/>
                </a:lnTo>
                <a:lnTo>
                  <a:pt x="4" y="272"/>
                </a:lnTo>
                <a:lnTo>
                  <a:pt x="4" y="221"/>
                </a:lnTo>
                <a:lnTo>
                  <a:pt x="5" y="187"/>
                </a:lnTo>
                <a:lnTo>
                  <a:pt x="6" y="170"/>
                </a:lnTo>
                <a:lnTo>
                  <a:pt x="6" y="153"/>
                </a:lnTo>
                <a:lnTo>
                  <a:pt x="7" y="153"/>
                </a:lnTo>
                <a:lnTo>
                  <a:pt x="7" y="153"/>
                </a:lnTo>
                <a:lnTo>
                  <a:pt x="8" y="153"/>
                </a:lnTo>
                <a:lnTo>
                  <a:pt x="8" y="153"/>
                </a:lnTo>
                <a:lnTo>
                  <a:pt x="9" y="170"/>
                </a:lnTo>
                <a:lnTo>
                  <a:pt x="10" y="170"/>
                </a:lnTo>
                <a:lnTo>
                  <a:pt x="10" y="170"/>
                </a:lnTo>
                <a:lnTo>
                  <a:pt x="11" y="170"/>
                </a:lnTo>
                <a:lnTo>
                  <a:pt x="11" y="153"/>
                </a:lnTo>
                <a:lnTo>
                  <a:pt x="12" y="136"/>
                </a:lnTo>
                <a:lnTo>
                  <a:pt x="12" y="119"/>
                </a:lnTo>
                <a:lnTo>
                  <a:pt x="13" y="119"/>
                </a:lnTo>
                <a:lnTo>
                  <a:pt x="14" y="119"/>
                </a:lnTo>
                <a:lnTo>
                  <a:pt x="14" y="119"/>
                </a:lnTo>
                <a:lnTo>
                  <a:pt x="15" y="119"/>
                </a:lnTo>
                <a:lnTo>
                  <a:pt x="15" y="102"/>
                </a:lnTo>
                <a:lnTo>
                  <a:pt x="16" y="102"/>
                </a:lnTo>
                <a:lnTo>
                  <a:pt x="16" y="119"/>
                </a:lnTo>
                <a:lnTo>
                  <a:pt x="17" y="102"/>
                </a:lnTo>
                <a:lnTo>
                  <a:pt x="17" y="85"/>
                </a:lnTo>
                <a:lnTo>
                  <a:pt x="18" y="68"/>
                </a:lnTo>
                <a:lnTo>
                  <a:pt x="19" y="85"/>
                </a:lnTo>
                <a:lnTo>
                  <a:pt x="19" y="51"/>
                </a:lnTo>
                <a:lnTo>
                  <a:pt x="20" y="0"/>
                </a:lnTo>
                <a:lnTo>
                  <a:pt x="20" y="17"/>
                </a:lnTo>
                <a:lnTo>
                  <a:pt x="21" y="34"/>
                </a:lnTo>
                <a:lnTo>
                  <a:pt x="21" y="119"/>
                </a:lnTo>
                <a:lnTo>
                  <a:pt x="22" y="221"/>
                </a:lnTo>
                <a:lnTo>
                  <a:pt x="23" y="272"/>
                </a:lnTo>
                <a:lnTo>
                  <a:pt x="23" y="272"/>
                </a:lnTo>
                <a:lnTo>
                  <a:pt x="24" y="255"/>
                </a:lnTo>
                <a:lnTo>
                  <a:pt x="24" y="238"/>
                </a:lnTo>
                <a:lnTo>
                  <a:pt x="25" y="255"/>
                </a:lnTo>
                <a:lnTo>
                  <a:pt x="25" y="290"/>
                </a:lnTo>
                <a:lnTo>
                  <a:pt x="26" y="306"/>
                </a:lnTo>
                <a:lnTo>
                  <a:pt x="27" y="306"/>
                </a:lnTo>
                <a:lnTo>
                  <a:pt x="27" y="290"/>
                </a:lnTo>
                <a:lnTo>
                  <a:pt x="28" y="255"/>
                </a:lnTo>
                <a:lnTo>
                  <a:pt x="28" y="221"/>
                </a:lnTo>
                <a:lnTo>
                  <a:pt x="29" y="204"/>
                </a:lnTo>
                <a:lnTo>
                  <a:pt x="29" y="221"/>
                </a:lnTo>
                <a:lnTo>
                  <a:pt x="30" y="204"/>
                </a:lnTo>
                <a:lnTo>
                  <a:pt x="31" y="187"/>
                </a:lnTo>
                <a:lnTo>
                  <a:pt x="31" y="170"/>
                </a:lnTo>
                <a:lnTo>
                  <a:pt x="32" y="136"/>
                </a:lnTo>
                <a:lnTo>
                  <a:pt x="32" y="136"/>
                </a:lnTo>
                <a:lnTo>
                  <a:pt x="33" y="153"/>
                </a:lnTo>
                <a:lnTo>
                  <a:pt x="33" y="153"/>
                </a:lnTo>
                <a:lnTo>
                  <a:pt x="34" y="153"/>
                </a:lnTo>
                <a:lnTo>
                  <a:pt x="34" y="170"/>
                </a:lnTo>
                <a:lnTo>
                  <a:pt x="35" y="187"/>
                </a:lnTo>
                <a:lnTo>
                  <a:pt x="36" y="187"/>
                </a:lnTo>
                <a:lnTo>
                  <a:pt x="37" y="204"/>
                </a:lnTo>
                <a:lnTo>
                  <a:pt x="37" y="187"/>
                </a:lnTo>
                <a:lnTo>
                  <a:pt x="38" y="187"/>
                </a:lnTo>
                <a:lnTo>
                  <a:pt x="38" y="187"/>
                </a:lnTo>
                <a:lnTo>
                  <a:pt x="39" y="187"/>
                </a:lnTo>
                <a:lnTo>
                  <a:pt x="39" y="221"/>
                </a:lnTo>
                <a:lnTo>
                  <a:pt x="40" y="255"/>
                </a:lnTo>
                <a:lnTo>
                  <a:pt x="41" y="272"/>
                </a:lnTo>
                <a:lnTo>
                  <a:pt x="41" y="238"/>
                </a:lnTo>
                <a:lnTo>
                  <a:pt x="42" y="204"/>
                </a:lnTo>
                <a:lnTo>
                  <a:pt x="42" y="153"/>
                </a:lnTo>
                <a:lnTo>
                  <a:pt x="43" y="68"/>
                </a:lnTo>
                <a:lnTo>
                  <a:pt x="43" y="51"/>
                </a:lnTo>
                <a:lnTo>
                  <a:pt x="44" y="51"/>
                </a:lnTo>
                <a:lnTo>
                  <a:pt x="44" y="102"/>
                </a:lnTo>
                <a:lnTo>
                  <a:pt x="45" y="170"/>
                </a:lnTo>
                <a:lnTo>
                  <a:pt x="46" y="204"/>
                </a:lnTo>
                <a:lnTo>
                  <a:pt x="46" y="221"/>
                </a:lnTo>
                <a:lnTo>
                  <a:pt x="47" y="221"/>
                </a:lnTo>
                <a:lnTo>
                  <a:pt x="47" y="187"/>
                </a:lnTo>
                <a:lnTo>
                  <a:pt x="48" y="187"/>
                </a:lnTo>
                <a:lnTo>
                  <a:pt x="48" y="221"/>
                </a:lnTo>
                <a:lnTo>
                  <a:pt x="49" y="272"/>
                </a:lnTo>
                <a:lnTo>
                  <a:pt x="50" y="290"/>
                </a:lnTo>
                <a:lnTo>
                  <a:pt x="50" y="272"/>
                </a:lnTo>
                <a:lnTo>
                  <a:pt x="51" y="204"/>
                </a:lnTo>
                <a:lnTo>
                  <a:pt x="51" y="153"/>
                </a:lnTo>
                <a:lnTo>
                  <a:pt x="52" y="153"/>
                </a:lnTo>
                <a:lnTo>
                  <a:pt x="52" y="153"/>
                </a:lnTo>
                <a:lnTo>
                  <a:pt x="53" y="153"/>
                </a:lnTo>
                <a:lnTo>
                  <a:pt x="54" y="170"/>
                </a:lnTo>
                <a:lnTo>
                  <a:pt x="54" y="170"/>
                </a:lnTo>
                <a:lnTo>
                  <a:pt x="55" y="170"/>
                </a:lnTo>
                <a:lnTo>
                  <a:pt x="55" y="153"/>
                </a:lnTo>
                <a:lnTo>
                  <a:pt x="56" y="153"/>
                </a:lnTo>
                <a:lnTo>
                  <a:pt x="56" y="136"/>
                </a:lnTo>
                <a:lnTo>
                  <a:pt x="57" y="136"/>
                </a:lnTo>
              </a:path>
            </a:pathLst>
          </a:custGeom>
          <a:noFill/>
          <a:ln w="6350" cap="flat">
            <a:solidFill>
              <a:srgbClr val="FF079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1" name="Freeform 162">
            <a:extLst>
              <a:ext uri="{FF2B5EF4-FFF2-40B4-BE49-F238E27FC236}">
                <a16:creationId xmlns:a16="http://schemas.microsoft.com/office/drawing/2014/main" id="{A2485B9E-851A-4E2F-A824-3066A894BB75}"/>
              </a:ext>
            </a:extLst>
          </p:cNvPr>
          <p:cNvSpPr>
            <a:spLocks/>
          </p:cNvSpPr>
          <p:nvPr/>
        </p:nvSpPr>
        <p:spPr bwMode="auto">
          <a:xfrm>
            <a:off x="5119809" y="6000974"/>
            <a:ext cx="90488" cy="431800"/>
          </a:xfrm>
          <a:custGeom>
            <a:avLst/>
            <a:gdLst>
              <a:gd name="T0" fmla="*/ 1 w 57"/>
              <a:gd name="T1" fmla="*/ 153 h 272"/>
              <a:gd name="T2" fmla="*/ 2 w 57"/>
              <a:gd name="T3" fmla="*/ 136 h 272"/>
              <a:gd name="T4" fmla="*/ 3 w 57"/>
              <a:gd name="T5" fmla="*/ 187 h 272"/>
              <a:gd name="T6" fmla="*/ 4 w 57"/>
              <a:gd name="T7" fmla="*/ 221 h 272"/>
              <a:gd name="T8" fmla="*/ 5 w 57"/>
              <a:gd name="T9" fmla="*/ 153 h 272"/>
              <a:gd name="T10" fmla="*/ 6 w 57"/>
              <a:gd name="T11" fmla="*/ 119 h 272"/>
              <a:gd name="T12" fmla="*/ 7 w 57"/>
              <a:gd name="T13" fmla="*/ 102 h 272"/>
              <a:gd name="T14" fmla="*/ 8 w 57"/>
              <a:gd name="T15" fmla="*/ 85 h 272"/>
              <a:gd name="T16" fmla="*/ 10 w 57"/>
              <a:gd name="T17" fmla="*/ 85 h 272"/>
              <a:gd name="T18" fmla="*/ 11 w 57"/>
              <a:gd name="T19" fmla="*/ 68 h 272"/>
              <a:gd name="T20" fmla="*/ 12 w 57"/>
              <a:gd name="T21" fmla="*/ 51 h 272"/>
              <a:gd name="T22" fmla="*/ 13 w 57"/>
              <a:gd name="T23" fmla="*/ 51 h 272"/>
              <a:gd name="T24" fmla="*/ 14 w 57"/>
              <a:gd name="T25" fmla="*/ 68 h 272"/>
              <a:gd name="T26" fmla="*/ 15 w 57"/>
              <a:gd name="T27" fmla="*/ 68 h 272"/>
              <a:gd name="T28" fmla="*/ 16 w 57"/>
              <a:gd name="T29" fmla="*/ 68 h 272"/>
              <a:gd name="T30" fmla="*/ 18 w 57"/>
              <a:gd name="T31" fmla="*/ 68 h 272"/>
              <a:gd name="T32" fmla="*/ 19 w 57"/>
              <a:gd name="T33" fmla="*/ 85 h 272"/>
              <a:gd name="T34" fmla="*/ 20 w 57"/>
              <a:gd name="T35" fmla="*/ 0 h 272"/>
              <a:gd name="T36" fmla="*/ 21 w 57"/>
              <a:gd name="T37" fmla="*/ 0 h 272"/>
              <a:gd name="T38" fmla="*/ 22 w 57"/>
              <a:gd name="T39" fmla="*/ 136 h 272"/>
              <a:gd name="T40" fmla="*/ 24 w 57"/>
              <a:gd name="T41" fmla="*/ 239 h 272"/>
              <a:gd name="T42" fmla="*/ 25 w 57"/>
              <a:gd name="T43" fmla="*/ 204 h 272"/>
              <a:gd name="T44" fmla="*/ 26 w 57"/>
              <a:gd name="T45" fmla="*/ 239 h 272"/>
              <a:gd name="T46" fmla="*/ 27 w 57"/>
              <a:gd name="T47" fmla="*/ 272 h 272"/>
              <a:gd name="T48" fmla="*/ 28 w 57"/>
              <a:gd name="T49" fmla="*/ 204 h 272"/>
              <a:gd name="T50" fmla="*/ 29 w 57"/>
              <a:gd name="T51" fmla="*/ 170 h 272"/>
              <a:gd name="T52" fmla="*/ 30 w 57"/>
              <a:gd name="T53" fmla="*/ 102 h 272"/>
              <a:gd name="T54" fmla="*/ 31 w 57"/>
              <a:gd name="T55" fmla="*/ 68 h 272"/>
              <a:gd name="T56" fmla="*/ 33 w 57"/>
              <a:gd name="T57" fmla="*/ 68 h 272"/>
              <a:gd name="T58" fmla="*/ 34 w 57"/>
              <a:gd name="T59" fmla="*/ 85 h 272"/>
              <a:gd name="T60" fmla="*/ 35 w 57"/>
              <a:gd name="T61" fmla="*/ 102 h 272"/>
              <a:gd name="T62" fmla="*/ 36 w 57"/>
              <a:gd name="T63" fmla="*/ 102 h 272"/>
              <a:gd name="T64" fmla="*/ 37 w 57"/>
              <a:gd name="T65" fmla="*/ 119 h 272"/>
              <a:gd name="T66" fmla="*/ 38 w 57"/>
              <a:gd name="T67" fmla="*/ 102 h 272"/>
              <a:gd name="T68" fmla="*/ 39 w 57"/>
              <a:gd name="T69" fmla="*/ 102 h 272"/>
              <a:gd name="T70" fmla="*/ 41 w 57"/>
              <a:gd name="T71" fmla="*/ 34 h 272"/>
              <a:gd name="T72" fmla="*/ 42 w 57"/>
              <a:gd name="T73" fmla="*/ 51 h 272"/>
              <a:gd name="T74" fmla="*/ 43 w 57"/>
              <a:gd name="T75" fmla="*/ 34 h 272"/>
              <a:gd name="T76" fmla="*/ 44 w 57"/>
              <a:gd name="T77" fmla="*/ 17 h 272"/>
              <a:gd name="T78" fmla="*/ 45 w 57"/>
              <a:gd name="T79" fmla="*/ 170 h 272"/>
              <a:gd name="T80" fmla="*/ 46 w 57"/>
              <a:gd name="T81" fmla="*/ 221 h 272"/>
              <a:gd name="T82" fmla="*/ 47 w 57"/>
              <a:gd name="T83" fmla="*/ 153 h 272"/>
              <a:gd name="T84" fmla="*/ 48 w 57"/>
              <a:gd name="T85" fmla="*/ 187 h 272"/>
              <a:gd name="T86" fmla="*/ 50 w 57"/>
              <a:gd name="T87" fmla="*/ 239 h 272"/>
              <a:gd name="T88" fmla="*/ 51 w 57"/>
              <a:gd name="T89" fmla="*/ 170 h 272"/>
              <a:gd name="T90" fmla="*/ 52 w 57"/>
              <a:gd name="T91" fmla="*/ 119 h 272"/>
              <a:gd name="T92" fmla="*/ 53 w 57"/>
              <a:gd name="T93" fmla="*/ 102 h 272"/>
              <a:gd name="T94" fmla="*/ 55 w 57"/>
              <a:gd name="T95" fmla="*/ 119 h 272"/>
              <a:gd name="T96" fmla="*/ 56 w 57"/>
              <a:gd name="T97" fmla="*/ 119 h 272"/>
              <a:gd name="T98" fmla="*/ 57 w 57"/>
              <a:gd name="T99" fmla="*/ 153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72">
                <a:moveTo>
                  <a:pt x="0" y="153"/>
                </a:moveTo>
                <a:lnTo>
                  <a:pt x="1" y="153"/>
                </a:lnTo>
                <a:lnTo>
                  <a:pt x="1" y="153"/>
                </a:lnTo>
                <a:lnTo>
                  <a:pt x="2" y="136"/>
                </a:lnTo>
                <a:lnTo>
                  <a:pt x="2" y="136"/>
                </a:lnTo>
                <a:lnTo>
                  <a:pt x="3" y="187"/>
                </a:lnTo>
                <a:lnTo>
                  <a:pt x="3" y="221"/>
                </a:lnTo>
                <a:lnTo>
                  <a:pt x="4" y="221"/>
                </a:lnTo>
                <a:lnTo>
                  <a:pt x="5" y="204"/>
                </a:lnTo>
                <a:lnTo>
                  <a:pt x="5" y="153"/>
                </a:lnTo>
                <a:lnTo>
                  <a:pt x="6" y="102"/>
                </a:lnTo>
                <a:lnTo>
                  <a:pt x="6" y="119"/>
                </a:lnTo>
                <a:lnTo>
                  <a:pt x="7" y="102"/>
                </a:lnTo>
                <a:lnTo>
                  <a:pt x="7" y="102"/>
                </a:lnTo>
                <a:lnTo>
                  <a:pt x="8" y="85"/>
                </a:lnTo>
                <a:lnTo>
                  <a:pt x="8" y="85"/>
                </a:lnTo>
                <a:lnTo>
                  <a:pt x="9" y="68"/>
                </a:lnTo>
                <a:lnTo>
                  <a:pt x="10" y="85"/>
                </a:lnTo>
                <a:lnTo>
                  <a:pt x="10" y="68"/>
                </a:lnTo>
                <a:lnTo>
                  <a:pt x="11" y="68"/>
                </a:lnTo>
                <a:lnTo>
                  <a:pt x="11" y="68"/>
                </a:lnTo>
                <a:lnTo>
                  <a:pt x="12" y="51"/>
                </a:lnTo>
                <a:lnTo>
                  <a:pt x="12" y="51"/>
                </a:lnTo>
                <a:lnTo>
                  <a:pt x="13" y="51"/>
                </a:lnTo>
                <a:lnTo>
                  <a:pt x="14" y="51"/>
                </a:lnTo>
                <a:lnTo>
                  <a:pt x="14" y="68"/>
                </a:lnTo>
                <a:lnTo>
                  <a:pt x="15" y="68"/>
                </a:lnTo>
                <a:lnTo>
                  <a:pt x="15" y="68"/>
                </a:lnTo>
                <a:lnTo>
                  <a:pt x="16" y="68"/>
                </a:lnTo>
                <a:lnTo>
                  <a:pt x="16" y="68"/>
                </a:lnTo>
                <a:lnTo>
                  <a:pt x="17" y="68"/>
                </a:lnTo>
                <a:lnTo>
                  <a:pt x="18" y="68"/>
                </a:lnTo>
                <a:lnTo>
                  <a:pt x="18" y="51"/>
                </a:lnTo>
                <a:lnTo>
                  <a:pt x="19" y="85"/>
                </a:lnTo>
                <a:lnTo>
                  <a:pt x="20" y="34"/>
                </a:lnTo>
                <a:lnTo>
                  <a:pt x="20" y="0"/>
                </a:lnTo>
                <a:lnTo>
                  <a:pt x="21" y="0"/>
                </a:lnTo>
                <a:lnTo>
                  <a:pt x="21" y="0"/>
                </a:lnTo>
                <a:lnTo>
                  <a:pt x="22" y="68"/>
                </a:lnTo>
                <a:lnTo>
                  <a:pt x="22" y="136"/>
                </a:lnTo>
                <a:lnTo>
                  <a:pt x="23" y="204"/>
                </a:lnTo>
                <a:lnTo>
                  <a:pt x="24" y="239"/>
                </a:lnTo>
                <a:lnTo>
                  <a:pt x="24" y="239"/>
                </a:lnTo>
                <a:lnTo>
                  <a:pt x="25" y="204"/>
                </a:lnTo>
                <a:lnTo>
                  <a:pt x="25" y="204"/>
                </a:lnTo>
                <a:lnTo>
                  <a:pt x="26" y="239"/>
                </a:lnTo>
                <a:lnTo>
                  <a:pt x="26" y="272"/>
                </a:lnTo>
                <a:lnTo>
                  <a:pt x="27" y="272"/>
                </a:lnTo>
                <a:lnTo>
                  <a:pt x="28" y="255"/>
                </a:lnTo>
                <a:lnTo>
                  <a:pt x="28" y="204"/>
                </a:lnTo>
                <a:lnTo>
                  <a:pt x="29" y="170"/>
                </a:lnTo>
                <a:lnTo>
                  <a:pt x="29" y="170"/>
                </a:lnTo>
                <a:lnTo>
                  <a:pt x="30" y="136"/>
                </a:lnTo>
                <a:lnTo>
                  <a:pt x="30" y="102"/>
                </a:lnTo>
                <a:lnTo>
                  <a:pt x="31" y="85"/>
                </a:lnTo>
                <a:lnTo>
                  <a:pt x="31" y="68"/>
                </a:lnTo>
                <a:lnTo>
                  <a:pt x="32" y="68"/>
                </a:lnTo>
                <a:lnTo>
                  <a:pt x="33" y="68"/>
                </a:lnTo>
                <a:lnTo>
                  <a:pt x="33" y="68"/>
                </a:lnTo>
                <a:lnTo>
                  <a:pt x="34" y="85"/>
                </a:lnTo>
                <a:lnTo>
                  <a:pt x="34" y="119"/>
                </a:lnTo>
                <a:lnTo>
                  <a:pt x="35" y="102"/>
                </a:lnTo>
                <a:lnTo>
                  <a:pt x="35" y="119"/>
                </a:lnTo>
                <a:lnTo>
                  <a:pt x="36" y="102"/>
                </a:lnTo>
                <a:lnTo>
                  <a:pt x="37" y="102"/>
                </a:lnTo>
                <a:lnTo>
                  <a:pt x="37" y="119"/>
                </a:lnTo>
                <a:lnTo>
                  <a:pt x="38" y="119"/>
                </a:lnTo>
                <a:lnTo>
                  <a:pt x="38" y="102"/>
                </a:lnTo>
                <a:lnTo>
                  <a:pt x="39" y="102"/>
                </a:lnTo>
                <a:lnTo>
                  <a:pt x="39" y="102"/>
                </a:lnTo>
                <a:lnTo>
                  <a:pt x="40" y="102"/>
                </a:lnTo>
                <a:lnTo>
                  <a:pt x="41" y="34"/>
                </a:lnTo>
                <a:lnTo>
                  <a:pt x="41" y="17"/>
                </a:lnTo>
                <a:lnTo>
                  <a:pt x="42" y="51"/>
                </a:lnTo>
                <a:lnTo>
                  <a:pt x="42" y="68"/>
                </a:lnTo>
                <a:lnTo>
                  <a:pt x="43" y="34"/>
                </a:lnTo>
                <a:lnTo>
                  <a:pt x="43" y="0"/>
                </a:lnTo>
                <a:lnTo>
                  <a:pt x="44" y="17"/>
                </a:lnTo>
                <a:lnTo>
                  <a:pt x="45" y="119"/>
                </a:lnTo>
                <a:lnTo>
                  <a:pt x="45" y="170"/>
                </a:lnTo>
                <a:lnTo>
                  <a:pt x="46" y="221"/>
                </a:lnTo>
                <a:lnTo>
                  <a:pt x="46" y="221"/>
                </a:lnTo>
                <a:lnTo>
                  <a:pt x="47" y="187"/>
                </a:lnTo>
                <a:lnTo>
                  <a:pt x="47" y="153"/>
                </a:lnTo>
                <a:lnTo>
                  <a:pt x="48" y="170"/>
                </a:lnTo>
                <a:lnTo>
                  <a:pt x="48" y="187"/>
                </a:lnTo>
                <a:lnTo>
                  <a:pt x="49" y="239"/>
                </a:lnTo>
                <a:lnTo>
                  <a:pt x="50" y="239"/>
                </a:lnTo>
                <a:lnTo>
                  <a:pt x="50" y="221"/>
                </a:lnTo>
                <a:lnTo>
                  <a:pt x="51" y="170"/>
                </a:lnTo>
                <a:lnTo>
                  <a:pt x="52" y="119"/>
                </a:lnTo>
                <a:lnTo>
                  <a:pt x="52" y="119"/>
                </a:lnTo>
                <a:lnTo>
                  <a:pt x="53" y="102"/>
                </a:lnTo>
                <a:lnTo>
                  <a:pt x="53" y="102"/>
                </a:lnTo>
                <a:lnTo>
                  <a:pt x="54" y="102"/>
                </a:lnTo>
                <a:lnTo>
                  <a:pt x="55" y="119"/>
                </a:lnTo>
                <a:lnTo>
                  <a:pt x="55" y="119"/>
                </a:lnTo>
                <a:lnTo>
                  <a:pt x="56" y="119"/>
                </a:lnTo>
                <a:lnTo>
                  <a:pt x="56" y="136"/>
                </a:lnTo>
                <a:lnTo>
                  <a:pt x="57" y="153"/>
                </a:lnTo>
                <a:lnTo>
                  <a:pt x="57" y="153"/>
                </a:lnTo>
              </a:path>
            </a:pathLst>
          </a:custGeom>
          <a:noFill/>
          <a:ln w="6350" cap="flat">
            <a:solidFill>
              <a:srgbClr val="FF0FC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2" name="Freeform 163">
            <a:extLst>
              <a:ext uri="{FF2B5EF4-FFF2-40B4-BE49-F238E27FC236}">
                <a16:creationId xmlns:a16="http://schemas.microsoft.com/office/drawing/2014/main" id="{5E95FD38-5D55-4E1F-A34F-1877A81CBA29}"/>
              </a:ext>
            </a:extLst>
          </p:cNvPr>
          <p:cNvSpPr>
            <a:spLocks/>
          </p:cNvSpPr>
          <p:nvPr/>
        </p:nvSpPr>
        <p:spPr bwMode="auto">
          <a:xfrm>
            <a:off x="4610222" y="5893024"/>
            <a:ext cx="92075" cy="539750"/>
          </a:xfrm>
          <a:custGeom>
            <a:avLst/>
            <a:gdLst>
              <a:gd name="T0" fmla="*/ 1 w 58"/>
              <a:gd name="T1" fmla="*/ 170 h 340"/>
              <a:gd name="T2" fmla="*/ 2 w 58"/>
              <a:gd name="T3" fmla="*/ 272 h 340"/>
              <a:gd name="T4" fmla="*/ 3 w 58"/>
              <a:gd name="T5" fmla="*/ 238 h 340"/>
              <a:gd name="T6" fmla="*/ 4 w 58"/>
              <a:gd name="T7" fmla="*/ 289 h 340"/>
              <a:gd name="T8" fmla="*/ 5 w 58"/>
              <a:gd name="T9" fmla="*/ 272 h 340"/>
              <a:gd name="T10" fmla="*/ 7 w 58"/>
              <a:gd name="T11" fmla="*/ 204 h 340"/>
              <a:gd name="T12" fmla="*/ 8 w 58"/>
              <a:gd name="T13" fmla="*/ 170 h 340"/>
              <a:gd name="T14" fmla="*/ 9 w 58"/>
              <a:gd name="T15" fmla="*/ 153 h 340"/>
              <a:gd name="T16" fmla="*/ 10 w 58"/>
              <a:gd name="T17" fmla="*/ 170 h 340"/>
              <a:gd name="T18" fmla="*/ 11 w 58"/>
              <a:gd name="T19" fmla="*/ 170 h 340"/>
              <a:gd name="T20" fmla="*/ 12 w 58"/>
              <a:gd name="T21" fmla="*/ 153 h 340"/>
              <a:gd name="T22" fmla="*/ 14 w 58"/>
              <a:gd name="T23" fmla="*/ 153 h 340"/>
              <a:gd name="T24" fmla="*/ 15 w 58"/>
              <a:gd name="T25" fmla="*/ 136 h 340"/>
              <a:gd name="T26" fmla="*/ 16 w 58"/>
              <a:gd name="T27" fmla="*/ 136 h 340"/>
              <a:gd name="T28" fmla="*/ 17 w 58"/>
              <a:gd name="T29" fmla="*/ 119 h 340"/>
              <a:gd name="T30" fmla="*/ 18 w 58"/>
              <a:gd name="T31" fmla="*/ 136 h 340"/>
              <a:gd name="T32" fmla="*/ 19 w 58"/>
              <a:gd name="T33" fmla="*/ 153 h 340"/>
              <a:gd name="T34" fmla="*/ 20 w 58"/>
              <a:gd name="T35" fmla="*/ 34 h 340"/>
              <a:gd name="T36" fmla="*/ 22 w 58"/>
              <a:gd name="T37" fmla="*/ 34 h 340"/>
              <a:gd name="T38" fmla="*/ 23 w 58"/>
              <a:gd name="T39" fmla="*/ 221 h 340"/>
              <a:gd name="T40" fmla="*/ 24 w 58"/>
              <a:gd name="T41" fmla="*/ 272 h 340"/>
              <a:gd name="T42" fmla="*/ 25 w 58"/>
              <a:gd name="T43" fmla="*/ 238 h 340"/>
              <a:gd name="T44" fmla="*/ 26 w 58"/>
              <a:gd name="T45" fmla="*/ 307 h 340"/>
              <a:gd name="T46" fmla="*/ 27 w 58"/>
              <a:gd name="T47" fmla="*/ 340 h 340"/>
              <a:gd name="T48" fmla="*/ 28 w 58"/>
              <a:gd name="T49" fmla="*/ 255 h 340"/>
              <a:gd name="T50" fmla="*/ 29 w 58"/>
              <a:gd name="T51" fmla="*/ 238 h 340"/>
              <a:gd name="T52" fmla="*/ 31 w 58"/>
              <a:gd name="T53" fmla="*/ 221 h 340"/>
              <a:gd name="T54" fmla="*/ 32 w 58"/>
              <a:gd name="T55" fmla="*/ 153 h 340"/>
              <a:gd name="T56" fmla="*/ 33 w 58"/>
              <a:gd name="T57" fmla="*/ 136 h 340"/>
              <a:gd name="T58" fmla="*/ 34 w 58"/>
              <a:gd name="T59" fmla="*/ 153 h 340"/>
              <a:gd name="T60" fmla="*/ 35 w 58"/>
              <a:gd name="T61" fmla="*/ 170 h 340"/>
              <a:gd name="T62" fmla="*/ 36 w 58"/>
              <a:gd name="T63" fmla="*/ 187 h 340"/>
              <a:gd name="T64" fmla="*/ 37 w 58"/>
              <a:gd name="T65" fmla="*/ 204 h 340"/>
              <a:gd name="T66" fmla="*/ 39 w 58"/>
              <a:gd name="T67" fmla="*/ 187 h 340"/>
              <a:gd name="T68" fmla="*/ 40 w 58"/>
              <a:gd name="T69" fmla="*/ 204 h 340"/>
              <a:gd name="T70" fmla="*/ 41 w 58"/>
              <a:gd name="T71" fmla="*/ 170 h 340"/>
              <a:gd name="T72" fmla="*/ 42 w 58"/>
              <a:gd name="T73" fmla="*/ 238 h 340"/>
              <a:gd name="T74" fmla="*/ 43 w 58"/>
              <a:gd name="T75" fmla="*/ 102 h 340"/>
              <a:gd name="T76" fmla="*/ 45 w 58"/>
              <a:gd name="T77" fmla="*/ 51 h 340"/>
              <a:gd name="T78" fmla="*/ 46 w 58"/>
              <a:gd name="T79" fmla="*/ 204 h 340"/>
              <a:gd name="T80" fmla="*/ 47 w 58"/>
              <a:gd name="T81" fmla="*/ 255 h 340"/>
              <a:gd name="T82" fmla="*/ 48 w 58"/>
              <a:gd name="T83" fmla="*/ 204 h 340"/>
              <a:gd name="T84" fmla="*/ 49 w 58"/>
              <a:gd name="T85" fmla="*/ 238 h 340"/>
              <a:gd name="T86" fmla="*/ 50 w 58"/>
              <a:gd name="T87" fmla="*/ 307 h 340"/>
              <a:gd name="T88" fmla="*/ 51 w 58"/>
              <a:gd name="T89" fmla="*/ 255 h 340"/>
              <a:gd name="T90" fmla="*/ 52 w 58"/>
              <a:gd name="T91" fmla="*/ 187 h 340"/>
              <a:gd name="T92" fmla="*/ 54 w 58"/>
              <a:gd name="T93" fmla="*/ 153 h 340"/>
              <a:gd name="T94" fmla="*/ 55 w 58"/>
              <a:gd name="T95" fmla="*/ 153 h 340"/>
              <a:gd name="T96" fmla="*/ 56 w 58"/>
              <a:gd name="T97" fmla="*/ 170 h 340"/>
              <a:gd name="T98" fmla="*/ 57 w 58"/>
              <a:gd name="T99" fmla="*/ 187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8" h="340">
                <a:moveTo>
                  <a:pt x="0" y="170"/>
                </a:moveTo>
                <a:lnTo>
                  <a:pt x="1" y="170"/>
                </a:lnTo>
                <a:lnTo>
                  <a:pt x="1" y="289"/>
                </a:lnTo>
                <a:lnTo>
                  <a:pt x="2" y="272"/>
                </a:lnTo>
                <a:lnTo>
                  <a:pt x="2" y="255"/>
                </a:lnTo>
                <a:lnTo>
                  <a:pt x="3" y="238"/>
                </a:lnTo>
                <a:lnTo>
                  <a:pt x="4" y="255"/>
                </a:lnTo>
                <a:lnTo>
                  <a:pt x="4" y="289"/>
                </a:lnTo>
                <a:lnTo>
                  <a:pt x="5" y="307"/>
                </a:lnTo>
                <a:lnTo>
                  <a:pt x="5" y="272"/>
                </a:lnTo>
                <a:lnTo>
                  <a:pt x="6" y="238"/>
                </a:lnTo>
                <a:lnTo>
                  <a:pt x="7" y="204"/>
                </a:lnTo>
                <a:lnTo>
                  <a:pt x="7" y="170"/>
                </a:lnTo>
                <a:lnTo>
                  <a:pt x="8" y="170"/>
                </a:lnTo>
                <a:lnTo>
                  <a:pt x="8" y="153"/>
                </a:lnTo>
                <a:lnTo>
                  <a:pt x="9" y="153"/>
                </a:lnTo>
                <a:lnTo>
                  <a:pt x="10" y="153"/>
                </a:lnTo>
                <a:lnTo>
                  <a:pt x="10" y="170"/>
                </a:lnTo>
                <a:lnTo>
                  <a:pt x="11" y="170"/>
                </a:lnTo>
                <a:lnTo>
                  <a:pt x="11" y="170"/>
                </a:lnTo>
                <a:lnTo>
                  <a:pt x="12" y="153"/>
                </a:lnTo>
                <a:lnTo>
                  <a:pt x="12" y="153"/>
                </a:lnTo>
                <a:lnTo>
                  <a:pt x="13" y="153"/>
                </a:lnTo>
                <a:lnTo>
                  <a:pt x="14" y="153"/>
                </a:lnTo>
                <a:lnTo>
                  <a:pt x="14" y="153"/>
                </a:lnTo>
                <a:lnTo>
                  <a:pt x="15" y="136"/>
                </a:lnTo>
                <a:lnTo>
                  <a:pt x="15" y="136"/>
                </a:lnTo>
                <a:lnTo>
                  <a:pt x="16" y="136"/>
                </a:lnTo>
                <a:lnTo>
                  <a:pt x="16" y="119"/>
                </a:lnTo>
                <a:lnTo>
                  <a:pt x="17" y="119"/>
                </a:lnTo>
                <a:lnTo>
                  <a:pt x="18" y="136"/>
                </a:lnTo>
                <a:lnTo>
                  <a:pt x="18" y="136"/>
                </a:lnTo>
                <a:lnTo>
                  <a:pt x="19" y="102"/>
                </a:lnTo>
                <a:lnTo>
                  <a:pt x="19" y="153"/>
                </a:lnTo>
                <a:lnTo>
                  <a:pt x="20" y="119"/>
                </a:lnTo>
                <a:lnTo>
                  <a:pt x="20" y="34"/>
                </a:lnTo>
                <a:lnTo>
                  <a:pt x="21" y="0"/>
                </a:lnTo>
                <a:lnTo>
                  <a:pt x="22" y="34"/>
                </a:lnTo>
                <a:lnTo>
                  <a:pt x="22" y="119"/>
                </a:lnTo>
                <a:lnTo>
                  <a:pt x="23" y="221"/>
                </a:lnTo>
                <a:lnTo>
                  <a:pt x="23" y="272"/>
                </a:lnTo>
                <a:lnTo>
                  <a:pt x="24" y="272"/>
                </a:lnTo>
                <a:lnTo>
                  <a:pt x="24" y="255"/>
                </a:lnTo>
                <a:lnTo>
                  <a:pt x="25" y="238"/>
                </a:lnTo>
                <a:lnTo>
                  <a:pt x="25" y="255"/>
                </a:lnTo>
                <a:lnTo>
                  <a:pt x="26" y="307"/>
                </a:lnTo>
                <a:lnTo>
                  <a:pt x="27" y="323"/>
                </a:lnTo>
                <a:lnTo>
                  <a:pt x="27" y="340"/>
                </a:lnTo>
                <a:lnTo>
                  <a:pt x="28" y="307"/>
                </a:lnTo>
                <a:lnTo>
                  <a:pt x="28" y="255"/>
                </a:lnTo>
                <a:lnTo>
                  <a:pt x="29" y="238"/>
                </a:lnTo>
                <a:lnTo>
                  <a:pt x="29" y="238"/>
                </a:lnTo>
                <a:lnTo>
                  <a:pt x="30" y="255"/>
                </a:lnTo>
                <a:lnTo>
                  <a:pt x="31" y="221"/>
                </a:lnTo>
                <a:lnTo>
                  <a:pt x="31" y="170"/>
                </a:lnTo>
                <a:lnTo>
                  <a:pt x="32" y="153"/>
                </a:lnTo>
                <a:lnTo>
                  <a:pt x="32" y="136"/>
                </a:lnTo>
                <a:lnTo>
                  <a:pt x="33" y="136"/>
                </a:lnTo>
                <a:lnTo>
                  <a:pt x="33" y="136"/>
                </a:lnTo>
                <a:lnTo>
                  <a:pt x="34" y="153"/>
                </a:lnTo>
                <a:lnTo>
                  <a:pt x="35" y="153"/>
                </a:lnTo>
                <a:lnTo>
                  <a:pt x="35" y="170"/>
                </a:lnTo>
                <a:lnTo>
                  <a:pt x="36" y="170"/>
                </a:lnTo>
                <a:lnTo>
                  <a:pt x="36" y="187"/>
                </a:lnTo>
                <a:lnTo>
                  <a:pt x="37" y="204"/>
                </a:lnTo>
                <a:lnTo>
                  <a:pt x="37" y="204"/>
                </a:lnTo>
                <a:lnTo>
                  <a:pt x="38" y="204"/>
                </a:lnTo>
                <a:lnTo>
                  <a:pt x="39" y="187"/>
                </a:lnTo>
                <a:lnTo>
                  <a:pt x="39" y="204"/>
                </a:lnTo>
                <a:lnTo>
                  <a:pt x="40" y="204"/>
                </a:lnTo>
                <a:lnTo>
                  <a:pt x="41" y="187"/>
                </a:lnTo>
                <a:lnTo>
                  <a:pt x="41" y="170"/>
                </a:lnTo>
                <a:lnTo>
                  <a:pt x="42" y="170"/>
                </a:lnTo>
                <a:lnTo>
                  <a:pt x="42" y="238"/>
                </a:lnTo>
                <a:lnTo>
                  <a:pt x="43" y="187"/>
                </a:lnTo>
                <a:lnTo>
                  <a:pt x="43" y="102"/>
                </a:lnTo>
                <a:lnTo>
                  <a:pt x="44" y="51"/>
                </a:lnTo>
                <a:lnTo>
                  <a:pt x="45" y="51"/>
                </a:lnTo>
                <a:lnTo>
                  <a:pt x="45" y="153"/>
                </a:lnTo>
                <a:lnTo>
                  <a:pt x="46" y="204"/>
                </a:lnTo>
                <a:lnTo>
                  <a:pt x="46" y="238"/>
                </a:lnTo>
                <a:lnTo>
                  <a:pt x="47" y="255"/>
                </a:lnTo>
                <a:lnTo>
                  <a:pt x="47" y="221"/>
                </a:lnTo>
                <a:lnTo>
                  <a:pt x="48" y="204"/>
                </a:lnTo>
                <a:lnTo>
                  <a:pt x="48" y="204"/>
                </a:lnTo>
                <a:lnTo>
                  <a:pt x="49" y="238"/>
                </a:lnTo>
                <a:lnTo>
                  <a:pt x="50" y="289"/>
                </a:lnTo>
                <a:lnTo>
                  <a:pt x="50" y="307"/>
                </a:lnTo>
                <a:lnTo>
                  <a:pt x="51" y="307"/>
                </a:lnTo>
                <a:lnTo>
                  <a:pt x="51" y="255"/>
                </a:lnTo>
                <a:lnTo>
                  <a:pt x="52" y="204"/>
                </a:lnTo>
                <a:lnTo>
                  <a:pt x="52" y="187"/>
                </a:lnTo>
                <a:lnTo>
                  <a:pt x="53" y="153"/>
                </a:lnTo>
                <a:lnTo>
                  <a:pt x="54" y="153"/>
                </a:lnTo>
                <a:lnTo>
                  <a:pt x="54" y="153"/>
                </a:lnTo>
                <a:lnTo>
                  <a:pt x="55" y="153"/>
                </a:lnTo>
                <a:lnTo>
                  <a:pt x="55" y="170"/>
                </a:lnTo>
                <a:lnTo>
                  <a:pt x="56" y="170"/>
                </a:lnTo>
                <a:lnTo>
                  <a:pt x="56" y="187"/>
                </a:lnTo>
                <a:lnTo>
                  <a:pt x="57" y="187"/>
                </a:lnTo>
                <a:lnTo>
                  <a:pt x="58" y="187"/>
                </a:lnTo>
              </a:path>
            </a:pathLst>
          </a:custGeom>
          <a:noFill/>
          <a:ln w="6350" cap="flat">
            <a:solidFill>
              <a:srgbClr val="FF8D1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3" name="Freeform 164">
            <a:extLst>
              <a:ext uri="{FF2B5EF4-FFF2-40B4-BE49-F238E27FC236}">
                <a16:creationId xmlns:a16="http://schemas.microsoft.com/office/drawing/2014/main" id="{A2308F4D-B2EC-4D30-8D55-F6641C205B3A}"/>
              </a:ext>
            </a:extLst>
          </p:cNvPr>
          <p:cNvSpPr>
            <a:spLocks/>
          </p:cNvSpPr>
          <p:nvPr/>
        </p:nvSpPr>
        <p:spPr bwMode="auto">
          <a:xfrm>
            <a:off x="5337297" y="5920012"/>
            <a:ext cx="92075" cy="485775"/>
          </a:xfrm>
          <a:custGeom>
            <a:avLst/>
            <a:gdLst>
              <a:gd name="T0" fmla="*/ 1 w 58"/>
              <a:gd name="T1" fmla="*/ 221 h 306"/>
              <a:gd name="T2" fmla="*/ 2 w 58"/>
              <a:gd name="T3" fmla="*/ 204 h 306"/>
              <a:gd name="T4" fmla="*/ 3 w 58"/>
              <a:gd name="T5" fmla="*/ 272 h 306"/>
              <a:gd name="T6" fmla="*/ 4 w 58"/>
              <a:gd name="T7" fmla="*/ 272 h 306"/>
              <a:gd name="T8" fmla="*/ 5 w 58"/>
              <a:gd name="T9" fmla="*/ 204 h 306"/>
              <a:gd name="T10" fmla="*/ 7 w 58"/>
              <a:gd name="T11" fmla="*/ 136 h 306"/>
              <a:gd name="T12" fmla="*/ 8 w 58"/>
              <a:gd name="T13" fmla="*/ 153 h 306"/>
              <a:gd name="T14" fmla="*/ 9 w 58"/>
              <a:gd name="T15" fmla="*/ 136 h 306"/>
              <a:gd name="T16" fmla="*/ 10 w 58"/>
              <a:gd name="T17" fmla="*/ 136 h 306"/>
              <a:gd name="T18" fmla="*/ 11 w 58"/>
              <a:gd name="T19" fmla="*/ 136 h 306"/>
              <a:gd name="T20" fmla="*/ 12 w 58"/>
              <a:gd name="T21" fmla="*/ 119 h 306"/>
              <a:gd name="T22" fmla="*/ 13 w 58"/>
              <a:gd name="T23" fmla="*/ 136 h 306"/>
              <a:gd name="T24" fmla="*/ 15 w 58"/>
              <a:gd name="T25" fmla="*/ 170 h 306"/>
              <a:gd name="T26" fmla="*/ 16 w 58"/>
              <a:gd name="T27" fmla="*/ 136 h 306"/>
              <a:gd name="T28" fmla="*/ 17 w 58"/>
              <a:gd name="T29" fmla="*/ 85 h 306"/>
              <a:gd name="T30" fmla="*/ 18 w 58"/>
              <a:gd name="T31" fmla="*/ 102 h 306"/>
              <a:gd name="T32" fmla="*/ 19 w 58"/>
              <a:gd name="T33" fmla="*/ 136 h 306"/>
              <a:gd name="T34" fmla="*/ 21 w 58"/>
              <a:gd name="T35" fmla="*/ 34 h 306"/>
              <a:gd name="T36" fmla="*/ 22 w 58"/>
              <a:gd name="T37" fmla="*/ 0 h 306"/>
              <a:gd name="T38" fmla="*/ 23 w 58"/>
              <a:gd name="T39" fmla="*/ 119 h 306"/>
              <a:gd name="T40" fmla="*/ 24 w 58"/>
              <a:gd name="T41" fmla="*/ 272 h 306"/>
              <a:gd name="T42" fmla="*/ 25 w 58"/>
              <a:gd name="T43" fmla="*/ 306 h 306"/>
              <a:gd name="T44" fmla="*/ 26 w 58"/>
              <a:gd name="T45" fmla="*/ 221 h 306"/>
              <a:gd name="T46" fmla="*/ 27 w 58"/>
              <a:gd name="T47" fmla="*/ 290 h 306"/>
              <a:gd name="T48" fmla="*/ 28 w 58"/>
              <a:gd name="T49" fmla="*/ 290 h 306"/>
              <a:gd name="T50" fmla="*/ 30 w 58"/>
              <a:gd name="T51" fmla="*/ 221 h 306"/>
              <a:gd name="T52" fmla="*/ 31 w 58"/>
              <a:gd name="T53" fmla="*/ 221 h 306"/>
              <a:gd name="T54" fmla="*/ 32 w 58"/>
              <a:gd name="T55" fmla="*/ 170 h 306"/>
              <a:gd name="T56" fmla="*/ 33 w 58"/>
              <a:gd name="T57" fmla="*/ 153 h 306"/>
              <a:gd name="T58" fmla="*/ 34 w 58"/>
              <a:gd name="T59" fmla="*/ 153 h 306"/>
              <a:gd name="T60" fmla="*/ 35 w 58"/>
              <a:gd name="T61" fmla="*/ 170 h 306"/>
              <a:gd name="T62" fmla="*/ 36 w 58"/>
              <a:gd name="T63" fmla="*/ 153 h 306"/>
              <a:gd name="T64" fmla="*/ 38 w 58"/>
              <a:gd name="T65" fmla="*/ 153 h 306"/>
              <a:gd name="T66" fmla="*/ 39 w 58"/>
              <a:gd name="T67" fmla="*/ 170 h 306"/>
              <a:gd name="T68" fmla="*/ 40 w 58"/>
              <a:gd name="T69" fmla="*/ 187 h 306"/>
              <a:gd name="T70" fmla="*/ 41 w 58"/>
              <a:gd name="T71" fmla="*/ 119 h 306"/>
              <a:gd name="T72" fmla="*/ 42 w 58"/>
              <a:gd name="T73" fmla="*/ 85 h 306"/>
              <a:gd name="T74" fmla="*/ 43 w 58"/>
              <a:gd name="T75" fmla="*/ 34 h 306"/>
              <a:gd name="T76" fmla="*/ 44 w 58"/>
              <a:gd name="T77" fmla="*/ 119 h 306"/>
              <a:gd name="T78" fmla="*/ 45 w 58"/>
              <a:gd name="T79" fmla="*/ 255 h 306"/>
              <a:gd name="T80" fmla="*/ 47 w 58"/>
              <a:gd name="T81" fmla="*/ 272 h 306"/>
              <a:gd name="T82" fmla="*/ 48 w 58"/>
              <a:gd name="T83" fmla="*/ 221 h 306"/>
              <a:gd name="T84" fmla="*/ 49 w 58"/>
              <a:gd name="T85" fmla="*/ 238 h 306"/>
              <a:gd name="T86" fmla="*/ 50 w 58"/>
              <a:gd name="T87" fmla="*/ 272 h 306"/>
              <a:gd name="T88" fmla="*/ 51 w 58"/>
              <a:gd name="T89" fmla="*/ 187 h 306"/>
              <a:gd name="T90" fmla="*/ 53 w 58"/>
              <a:gd name="T91" fmla="*/ 153 h 306"/>
              <a:gd name="T92" fmla="*/ 54 w 58"/>
              <a:gd name="T93" fmla="*/ 136 h 306"/>
              <a:gd name="T94" fmla="*/ 55 w 58"/>
              <a:gd name="T95" fmla="*/ 170 h 306"/>
              <a:gd name="T96" fmla="*/ 56 w 58"/>
              <a:gd name="T97" fmla="*/ 204 h 306"/>
              <a:gd name="T98" fmla="*/ 57 w 58"/>
              <a:gd name="T99" fmla="*/ 204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8" h="306">
                <a:moveTo>
                  <a:pt x="0" y="221"/>
                </a:moveTo>
                <a:lnTo>
                  <a:pt x="1" y="221"/>
                </a:lnTo>
                <a:lnTo>
                  <a:pt x="1" y="204"/>
                </a:lnTo>
                <a:lnTo>
                  <a:pt x="2" y="204"/>
                </a:lnTo>
                <a:lnTo>
                  <a:pt x="3" y="221"/>
                </a:lnTo>
                <a:lnTo>
                  <a:pt x="3" y="272"/>
                </a:lnTo>
                <a:lnTo>
                  <a:pt x="4" y="290"/>
                </a:lnTo>
                <a:lnTo>
                  <a:pt x="4" y="272"/>
                </a:lnTo>
                <a:lnTo>
                  <a:pt x="5" y="255"/>
                </a:lnTo>
                <a:lnTo>
                  <a:pt x="5" y="204"/>
                </a:lnTo>
                <a:lnTo>
                  <a:pt x="6" y="170"/>
                </a:lnTo>
                <a:lnTo>
                  <a:pt x="7" y="136"/>
                </a:lnTo>
                <a:lnTo>
                  <a:pt x="7" y="153"/>
                </a:lnTo>
                <a:lnTo>
                  <a:pt x="8" y="153"/>
                </a:lnTo>
                <a:lnTo>
                  <a:pt x="8" y="136"/>
                </a:lnTo>
                <a:lnTo>
                  <a:pt x="9" y="136"/>
                </a:lnTo>
                <a:lnTo>
                  <a:pt x="9" y="136"/>
                </a:lnTo>
                <a:lnTo>
                  <a:pt x="10" y="136"/>
                </a:lnTo>
                <a:lnTo>
                  <a:pt x="11" y="119"/>
                </a:lnTo>
                <a:lnTo>
                  <a:pt x="11" y="136"/>
                </a:lnTo>
                <a:lnTo>
                  <a:pt x="12" y="136"/>
                </a:lnTo>
                <a:lnTo>
                  <a:pt x="12" y="119"/>
                </a:lnTo>
                <a:lnTo>
                  <a:pt x="13" y="136"/>
                </a:lnTo>
                <a:lnTo>
                  <a:pt x="13" y="136"/>
                </a:lnTo>
                <a:lnTo>
                  <a:pt x="14" y="153"/>
                </a:lnTo>
                <a:lnTo>
                  <a:pt x="15" y="170"/>
                </a:lnTo>
                <a:lnTo>
                  <a:pt x="15" y="153"/>
                </a:lnTo>
                <a:lnTo>
                  <a:pt x="16" y="136"/>
                </a:lnTo>
                <a:lnTo>
                  <a:pt x="17" y="102"/>
                </a:lnTo>
                <a:lnTo>
                  <a:pt x="17" y="85"/>
                </a:lnTo>
                <a:lnTo>
                  <a:pt x="18" y="102"/>
                </a:lnTo>
                <a:lnTo>
                  <a:pt x="18" y="102"/>
                </a:lnTo>
                <a:lnTo>
                  <a:pt x="19" y="102"/>
                </a:lnTo>
                <a:lnTo>
                  <a:pt x="19" y="136"/>
                </a:lnTo>
                <a:lnTo>
                  <a:pt x="20" y="85"/>
                </a:lnTo>
                <a:lnTo>
                  <a:pt x="21" y="34"/>
                </a:lnTo>
                <a:lnTo>
                  <a:pt x="21" y="17"/>
                </a:lnTo>
                <a:lnTo>
                  <a:pt x="22" y="0"/>
                </a:lnTo>
                <a:lnTo>
                  <a:pt x="22" y="51"/>
                </a:lnTo>
                <a:lnTo>
                  <a:pt x="23" y="119"/>
                </a:lnTo>
                <a:lnTo>
                  <a:pt x="23" y="221"/>
                </a:lnTo>
                <a:lnTo>
                  <a:pt x="24" y="272"/>
                </a:lnTo>
                <a:lnTo>
                  <a:pt x="25" y="306"/>
                </a:lnTo>
                <a:lnTo>
                  <a:pt x="25" y="306"/>
                </a:lnTo>
                <a:lnTo>
                  <a:pt x="26" y="255"/>
                </a:lnTo>
                <a:lnTo>
                  <a:pt x="26" y="221"/>
                </a:lnTo>
                <a:lnTo>
                  <a:pt x="27" y="255"/>
                </a:lnTo>
                <a:lnTo>
                  <a:pt x="27" y="290"/>
                </a:lnTo>
                <a:lnTo>
                  <a:pt x="28" y="306"/>
                </a:lnTo>
                <a:lnTo>
                  <a:pt x="28" y="290"/>
                </a:lnTo>
                <a:lnTo>
                  <a:pt x="29" y="255"/>
                </a:lnTo>
                <a:lnTo>
                  <a:pt x="30" y="221"/>
                </a:lnTo>
                <a:lnTo>
                  <a:pt x="30" y="221"/>
                </a:lnTo>
                <a:lnTo>
                  <a:pt x="31" y="221"/>
                </a:lnTo>
                <a:lnTo>
                  <a:pt x="31" y="187"/>
                </a:lnTo>
                <a:lnTo>
                  <a:pt x="32" y="170"/>
                </a:lnTo>
                <a:lnTo>
                  <a:pt x="32" y="153"/>
                </a:lnTo>
                <a:lnTo>
                  <a:pt x="33" y="153"/>
                </a:lnTo>
                <a:lnTo>
                  <a:pt x="34" y="153"/>
                </a:lnTo>
                <a:lnTo>
                  <a:pt x="34" y="153"/>
                </a:lnTo>
                <a:lnTo>
                  <a:pt x="35" y="153"/>
                </a:lnTo>
                <a:lnTo>
                  <a:pt x="35" y="170"/>
                </a:lnTo>
                <a:lnTo>
                  <a:pt x="36" y="153"/>
                </a:lnTo>
                <a:lnTo>
                  <a:pt x="36" y="153"/>
                </a:lnTo>
                <a:lnTo>
                  <a:pt x="37" y="153"/>
                </a:lnTo>
                <a:lnTo>
                  <a:pt x="38" y="153"/>
                </a:lnTo>
                <a:lnTo>
                  <a:pt x="38" y="170"/>
                </a:lnTo>
                <a:lnTo>
                  <a:pt x="39" y="170"/>
                </a:lnTo>
                <a:lnTo>
                  <a:pt x="39" y="170"/>
                </a:lnTo>
                <a:lnTo>
                  <a:pt x="40" y="187"/>
                </a:lnTo>
                <a:lnTo>
                  <a:pt x="40" y="153"/>
                </a:lnTo>
                <a:lnTo>
                  <a:pt x="41" y="119"/>
                </a:lnTo>
                <a:lnTo>
                  <a:pt x="42" y="85"/>
                </a:lnTo>
                <a:lnTo>
                  <a:pt x="42" y="85"/>
                </a:lnTo>
                <a:lnTo>
                  <a:pt x="43" y="68"/>
                </a:lnTo>
                <a:lnTo>
                  <a:pt x="43" y="34"/>
                </a:lnTo>
                <a:lnTo>
                  <a:pt x="44" y="51"/>
                </a:lnTo>
                <a:lnTo>
                  <a:pt x="44" y="119"/>
                </a:lnTo>
                <a:lnTo>
                  <a:pt x="45" y="204"/>
                </a:lnTo>
                <a:lnTo>
                  <a:pt x="45" y="255"/>
                </a:lnTo>
                <a:lnTo>
                  <a:pt x="46" y="272"/>
                </a:lnTo>
                <a:lnTo>
                  <a:pt x="47" y="272"/>
                </a:lnTo>
                <a:lnTo>
                  <a:pt x="47" y="221"/>
                </a:lnTo>
                <a:lnTo>
                  <a:pt x="48" y="221"/>
                </a:lnTo>
                <a:lnTo>
                  <a:pt x="49" y="204"/>
                </a:lnTo>
                <a:lnTo>
                  <a:pt x="49" y="238"/>
                </a:lnTo>
                <a:lnTo>
                  <a:pt x="50" y="272"/>
                </a:lnTo>
                <a:lnTo>
                  <a:pt x="50" y="272"/>
                </a:lnTo>
                <a:lnTo>
                  <a:pt x="51" y="255"/>
                </a:lnTo>
                <a:lnTo>
                  <a:pt x="51" y="187"/>
                </a:lnTo>
                <a:lnTo>
                  <a:pt x="52" y="153"/>
                </a:lnTo>
                <a:lnTo>
                  <a:pt x="53" y="153"/>
                </a:lnTo>
                <a:lnTo>
                  <a:pt x="53" y="153"/>
                </a:lnTo>
                <a:lnTo>
                  <a:pt x="54" y="136"/>
                </a:lnTo>
                <a:lnTo>
                  <a:pt x="54" y="153"/>
                </a:lnTo>
                <a:lnTo>
                  <a:pt x="55" y="170"/>
                </a:lnTo>
                <a:lnTo>
                  <a:pt x="55" y="187"/>
                </a:lnTo>
                <a:lnTo>
                  <a:pt x="56" y="204"/>
                </a:lnTo>
                <a:lnTo>
                  <a:pt x="57" y="204"/>
                </a:lnTo>
                <a:lnTo>
                  <a:pt x="57" y="204"/>
                </a:lnTo>
                <a:lnTo>
                  <a:pt x="58" y="204"/>
                </a:lnTo>
              </a:path>
            </a:pathLst>
          </a:custGeom>
          <a:noFill/>
          <a:ln w="6350" cap="flat">
            <a:solidFill>
              <a:srgbClr val="FF3A6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4" name="Freeform 165">
            <a:extLst>
              <a:ext uri="{FF2B5EF4-FFF2-40B4-BE49-F238E27FC236}">
                <a16:creationId xmlns:a16="http://schemas.microsoft.com/office/drawing/2014/main" id="{6C7A6C70-D1DA-404E-AD2A-03106ECA1DA8}"/>
              </a:ext>
            </a:extLst>
          </p:cNvPr>
          <p:cNvSpPr>
            <a:spLocks/>
          </p:cNvSpPr>
          <p:nvPr/>
        </p:nvSpPr>
        <p:spPr bwMode="auto">
          <a:xfrm>
            <a:off x="5483347" y="5893024"/>
            <a:ext cx="90488" cy="539750"/>
          </a:xfrm>
          <a:custGeom>
            <a:avLst/>
            <a:gdLst>
              <a:gd name="T0" fmla="*/ 1 w 57"/>
              <a:gd name="T1" fmla="*/ 289 h 340"/>
              <a:gd name="T2" fmla="*/ 2 w 57"/>
              <a:gd name="T3" fmla="*/ 255 h 340"/>
              <a:gd name="T4" fmla="*/ 3 w 57"/>
              <a:gd name="T5" fmla="*/ 272 h 340"/>
              <a:gd name="T6" fmla="*/ 4 w 57"/>
              <a:gd name="T7" fmla="*/ 307 h 340"/>
              <a:gd name="T8" fmla="*/ 5 w 57"/>
              <a:gd name="T9" fmla="*/ 255 h 340"/>
              <a:gd name="T10" fmla="*/ 6 w 57"/>
              <a:gd name="T11" fmla="*/ 204 h 340"/>
              <a:gd name="T12" fmla="*/ 7 w 57"/>
              <a:gd name="T13" fmla="*/ 153 h 340"/>
              <a:gd name="T14" fmla="*/ 9 w 57"/>
              <a:gd name="T15" fmla="*/ 136 h 340"/>
              <a:gd name="T16" fmla="*/ 10 w 57"/>
              <a:gd name="T17" fmla="*/ 170 h 340"/>
              <a:gd name="T18" fmla="*/ 11 w 57"/>
              <a:gd name="T19" fmla="*/ 187 h 340"/>
              <a:gd name="T20" fmla="*/ 12 w 57"/>
              <a:gd name="T21" fmla="*/ 170 h 340"/>
              <a:gd name="T22" fmla="*/ 13 w 57"/>
              <a:gd name="T23" fmla="*/ 153 h 340"/>
              <a:gd name="T24" fmla="*/ 14 w 57"/>
              <a:gd name="T25" fmla="*/ 136 h 340"/>
              <a:gd name="T26" fmla="*/ 15 w 57"/>
              <a:gd name="T27" fmla="*/ 136 h 340"/>
              <a:gd name="T28" fmla="*/ 16 w 57"/>
              <a:gd name="T29" fmla="*/ 136 h 340"/>
              <a:gd name="T30" fmla="*/ 18 w 57"/>
              <a:gd name="T31" fmla="*/ 136 h 340"/>
              <a:gd name="T32" fmla="*/ 19 w 57"/>
              <a:gd name="T33" fmla="*/ 153 h 340"/>
              <a:gd name="T34" fmla="*/ 20 w 57"/>
              <a:gd name="T35" fmla="*/ 34 h 340"/>
              <a:gd name="T36" fmla="*/ 21 w 57"/>
              <a:gd name="T37" fmla="*/ 0 h 340"/>
              <a:gd name="T38" fmla="*/ 22 w 57"/>
              <a:gd name="T39" fmla="*/ 119 h 340"/>
              <a:gd name="T40" fmla="*/ 24 w 57"/>
              <a:gd name="T41" fmla="*/ 272 h 340"/>
              <a:gd name="T42" fmla="*/ 25 w 57"/>
              <a:gd name="T43" fmla="*/ 272 h 340"/>
              <a:gd name="T44" fmla="*/ 26 w 57"/>
              <a:gd name="T45" fmla="*/ 307 h 340"/>
              <a:gd name="T46" fmla="*/ 27 w 57"/>
              <a:gd name="T47" fmla="*/ 307 h 340"/>
              <a:gd name="T48" fmla="*/ 28 w 57"/>
              <a:gd name="T49" fmla="*/ 289 h 340"/>
              <a:gd name="T50" fmla="*/ 29 w 57"/>
              <a:gd name="T51" fmla="*/ 289 h 340"/>
              <a:gd name="T52" fmla="*/ 30 w 57"/>
              <a:gd name="T53" fmla="*/ 221 h 340"/>
              <a:gd name="T54" fmla="*/ 32 w 57"/>
              <a:gd name="T55" fmla="*/ 170 h 340"/>
              <a:gd name="T56" fmla="*/ 33 w 57"/>
              <a:gd name="T57" fmla="*/ 153 h 340"/>
              <a:gd name="T58" fmla="*/ 34 w 57"/>
              <a:gd name="T59" fmla="*/ 153 h 340"/>
              <a:gd name="T60" fmla="*/ 35 w 57"/>
              <a:gd name="T61" fmla="*/ 170 h 340"/>
              <a:gd name="T62" fmla="*/ 36 w 57"/>
              <a:gd name="T63" fmla="*/ 170 h 340"/>
              <a:gd name="T64" fmla="*/ 37 w 57"/>
              <a:gd name="T65" fmla="*/ 170 h 340"/>
              <a:gd name="T66" fmla="*/ 38 w 57"/>
              <a:gd name="T67" fmla="*/ 187 h 340"/>
              <a:gd name="T68" fmla="*/ 40 w 57"/>
              <a:gd name="T69" fmla="*/ 187 h 340"/>
              <a:gd name="T70" fmla="*/ 41 w 57"/>
              <a:gd name="T71" fmla="*/ 119 h 340"/>
              <a:gd name="T72" fmla="*/ 42 w 57"/>
              <a:gd name="T73" fmla="*/ 136 h 340"/>
              <a:gd name="T74" fmla="*/ 43 w 57"/>
              <a:gd name="T75" fmla="*/ 68 h 340"/>
              <a:gd name="T76" fmla="*/ 44 w 57"/>
              <a:gd name="T77" fmla="*/ 119 h 340"/>
              <a:gd name="T78" fmla="*/ 45 w 57"/>
              <a:gd name="T79" fmla="*/ 272 h 340"/>
              <a:gd name="T80" fmla="*/ 46 w 57"/>
              <a:gd name="T81" fmla="*/ 272 h 340"/>
              <a:gd name="T82" fmla="*/ 47 w 57"/>
              <a:gd name="T83" fmla="*/ 221 h 340"/>
              <a:gd name="T84" fmla="*/ 49 w 57"/>
              <a:gd name="T85" fmla="*/ 255 h 340"/>
              <a:gd name="T86" fmla="*/ 50 w 57"/>
              <a:gd name="T87" fmla="*/ 340 h 340"/>
              <a:gd name="T88" fmla="*/ 51 w 57"/>
              <a:gd name="T89" fmla="*/ 221 h 340"/>
              <a:gd name="T90" fmla="*/ 52 w 57"/>
              <a:gd name="T91" fmla="*/ 170 h 340"/>
              <a:gd name="T92" fmla="*/ 53 w 57"/>
              <a:gd name="T93" fmla="*/ 170 h 340"/>
              <a:gd name="T94" fmla="*/ 54 w 57"/>
              <a:gd name="T95" fmla="*/ 170 h 340"/>
              <a:gd name="T96" fmla="*/ 55 w 57"/>
              <a:gd name="T97" fmla="*/ 170 h 340"/>
              <a:gd name="T98" fmla="*/ 57 w 57"/>
              <a:gd name="T99" fmla="*/ 221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40">
                <a:moveTo>
                  <a:pt x="0" y="272"/>
                </a:moveTo>
                <a:lnTo>
                  <a:pt x="1" y="289"/>
                </a:lnTo>
                <a:lnTo>
                  <a:pt x="1" y="272"/>
                </a:lnTo>
                <a:lnTo>
                  <a:pt x="2" y="255"/>
                </a:lnTo>
                <a:lnTo>
                  <a:pt x="2" y="238"/>
                </a:lnTo>
                <a:lnTo>
                  <a:pt x="3" y="272"/>
                </a:lnTo>
                <a:lnTo>
                  <a:pt x="3" y="307"/>
                </a:lnTo>
                <a:lnTo>
                  <a:pt x="4" y="307"/>
                </a:lnTo>
                <a:lnTo>
                  <a:pt x="5" y="289"/>
                </a:lnTo>
                <a:lnTo>
                  <a:pt x="5" y="255"/>
                </a:lnTo>
                <a:lnTo>
                  <a:pt x="6" y="204"/>
                </a:lnTo>
                <a:lnTo>
                  <a:pt x="6" y="204"/>
                </a:lnTo>
                <a:lnTo>
                  <a:pt x="7" y="170"/>
                </a:lnTo>
                <a:lnTo>
                  <a:pt x="7" y="153"/>
                </a:lnTo>
                <a:lnTo>
                  <a:pt x="8" y="136"/>
                </a:lnTo>
                <a:lnTo>
                  <a:pt x="9" y="136"/>
                </a:lnTo>
                <a:lnTo>
                  <a:pt x="9" y="153"/>
                </a:lnTo>
                <a:lnTo>
                  <a:pt x="10" y="170"/>
                </a:lnTo>
                <a:lnTo>
                  <a:pt x="10" y="204"/>
                </a:lnTo>
                <a:lnTo>
                  <a:pt x="11" y="187"/>
                </a:lnTo>
                <a:lnTo>
                  <a:pt x="11" y="170"/>
                </a:lnTo>
                <a:lnTo>
                  <a:pt x="12" y="170"/>
                </a:lnTo>
                <a:lnTo>
                  <a:pt x="13" y="153"/>
                </a:lnTo>
                <a:lnTo>
                  <a:pt x="13" y="153"/>
                </a:lnTo>
                <a:lnTo>
                  <a:pt x="14" y="136"/>
                </a:lnTo>
                <a:lnTo>
                  <a:pt x="14" y="136"/>
                </a:lnTo>
                <a:lnTo>
                  <a:pt x="15" y="136"/>
                </a:lnTo>
                <a:lnTo>
                  <a:pt x="15" y="136"/>
                </a:lnTo>
                <a:lnTo>
                  <a:pt x="16" y="119"/>
                </a:lnTo>
                <a:lnTo>
                  <a:pt x="16" y="136"/>
                </a:lnTo>
                <a:lnTo>
                  <a:pt x="17" y="136"/>
                </a:lnTo>
                <a:lnTo>
                  <a:pt x="18" y="136"/>
                </a:lnTo>
                <a:lnTo>
                  <a:pt x="18" y="102"/>
                </a:lnTo>
                <a:lnTo>
                  <a:pt x="19" y="153"/>
                </a:lnTo>
                <a:lnTo>
                  <a:pt x="19" y="85"/>
                </a:lnTo>
                <a:lnTo>
                  <a:pt x="20" y="34"/>
                </a:lnTo>
                <a:lnTo>
                  <a:pt x="20" y="0"/>
                </a:lnTo>
                <a:lnTo>
                  <a:pt x="21" y="0"/>
                </a:lnTo>
                <a:lnTo>
                  <a:pt x="22" y="34"/>
                </a:lnTo>
                <a:lnTo>
                  <a:pt x="22" y="119"/>
                </a:lnTo>
                <a:lnTo>
                  <a:pt x="23" y="221"/>
                </a:lnTo>
                <a:lnTo>
                  <a:pt x="24" y="272"/>
                </a:lnTo>
                <a:lnTo>
                  <a:pt x="24" y="307"/>
                </a:lnTo>
                <a:lnTo>
                  <a:pt x="25" y="272"/>
                </a:lnTo>
                <a:lnTo>
                  <a:pt x="25" y="272"/>
                </a:lnTo>
                <a:lnTo>
                  <a:pt x="26" y="307"/>
                </a:lnTo>
                <a:lnTo>
                  <a:pt x="26" y="323"/>
                </a:lnTo>
                <a:lnTo>
                  <a:pt x="27" y="307"/>
                </a:lnTo>
                <a:lnTo>
                  <a:pt x="28" y="289"/>
                </a:lnTo>
                <a:lnTo>
                  <a:pt x="28" y="289"/>
                </a:lnTo>
                <a:lnTo>
                  <a:pt x="29" y="289"/>
                </a:lnTo>
                <a:lnTo>
                  <a:pt x="29" y="289"/>
                </a:lnTo>
                <a:lnTo>
                  <a:pt x="30" y="272"/>
                </a:lnTo>
                <a:lnTo>
                  <a:pt x="30" y="221"/>
                </a:lnTo>
                <a:lnTo>
                  <a:pt x="31" y="187"/>
                </a:lnTo>
                <a:lnTo>
                  <a:pt x="32" y="170"/>
                </a:lnTo>
                <a:lnTo>
                  <a:pt x="32" y="153"/>
                </a:lnTo>
                <a:lnTo>
                  <a:pt x="33" y="153"/>
                </a:lnTo>
                <a:lnTo>
                  <a:pt x="33" y="136"/>
                </a:lnTo>
                <a:lnTo>
                  <a:pt x="34" y="153"/>
                </a:lnTo>
                <a:lnTo>
                  <a:pt x="34" y="153"/>
                </a:lnTo>
                <a:lnTo>
                  <a:pt x="35" y="170"/>
                </a:lnTo>
                <a:lnTo>
                  <a:pt x="36" y="170"/>
                </a:lnTo>
                <a:lnTo>
                  <a:pt x="36" y="170"/>
                </a:lnTo>
                <a:lnTo>
                  <a:pt x="37" y="170"/>
                </a:lnTo>
                <a:lnTo>
                  <a:pt x="37" y="170"/>
                </a:lnTo>
                <a:lnTo>
                  <a:pt x="38" y="170"/>
                </a:lnTo>
                <a:lnTo>
                  <a:pt x="38" y="187"/>
                </a:lnTo>
                <a:lnTo>
                  <a:pt x="39" y="170"/>
                </a:lnTo>
                <a:lnTo>
                  <a:pt x="40" y="187"/>
                </a:lnTo>
                <a:lnTo>
                  <a:pt x="40" y="170"/>
                </a:lnTo>
                <a:lnTo>
                  <a:pt x="41" y="119"/>
                </a:lnTo>
                <a:lnTo>
                  <a:pt x="41" y="102"/>
                </a:lnTo>
                <a:lnTo>
                  <a:pt x="42" y="136"/>
                </a:lnTo>
                <a:lnTo>
                  <a:pt x="42" y="119"/>
                </a:lnTo>
                <a:lnTo>
                  <a:pt x="43" y="68"/>
                </a:lnTo>
                <a:lnTo>
                  <a:pt x="43" y="68"/>
                </a:lnTo>
                <a:lnTo>
                  <a:pt x="44" y="119"/>
                </a:lnTo>
                <a:lnTo>
                  <a:pt x="45" y="238"/>
                </a:lnTo>
                <a:lnTo>
                  <a:pt x="45" y="272"/>
                </a:lnTo>
                <a:lnTo>
                  <a:pt x="46" y="289"/>
                </a:lnTo>
                <a:lnTo>
                  <a:pt x="46" y="272"/>
                </a:lnTo>
                <a:lnTo>
                  <a:pt x="47" y="255"/>
                </a:lnTo>
                <a:lnTo>
                  <a:pt x="47" y="221"/>
                </a:lnTo>
                <a:lnTo>
                  <a:pt x="48" y="204"/>
                </a:lnTo>
                <a:lnTo>
                  <a:pt x="49" y="255"/>
                </a:lnTo>
                <a:lnTo>
                  <a:pt x="49" y="323"/>
                </a:lnTo>
                <a:lnTo>
                  <a:pt x="50" y="340"/>
                </a:lnTo>
                <a:lnTo>
                  <a:pt x="50" y="289"/>
                </a:lnTo>
                <a:lnTo>
                  <a:pt x="51" y="221"/>
                </a:lnTo>
                <a:lnTo>
                  <a:pt x="51" y="187"/>
                </a:lnTo>
                <a:lnTo>
                  <a:pt x="52" y="170"/>
                </a:lnTo>
                <a:lnTo>
                  <a:pt x="53" y="170"/>
                </a:lnTo>
                <a:lnTo>
                  <a:pt x="53" y="170"/>
                </a:lnTo>
                <a:lnTo>
                  <a:pt x="54" y="170"/>
                </a:lnTo>
                <a:lnTo>
                  <a:pt x="54" y="170"/>
                </a:lnTo>
                <a:lnTo>
                  <a:pt x="55" y="170"/>
                </a:lnTo>
                <a:lnTo>
                  <a:pt x="55" y="170"/>
                </a:lnTo>
                <a:lnTo>
                  <a:pt x="56" y="204"/>
                </a:lnTo>
                <a:lnTo>
                  <a:pt x="57" y="221"/>
                </a:lnTo>
                <a:lnTo>
                  <a:pt x="57" y="187"/>
                </a:lnTo>
              </a:path>
            </a:pathLst>
          </a:custGeom>
          <a:noFill/>
          <a:ln w="6350" cap="flat">
            <a:solidFill>
              <a:srgbClr val="FFB30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5" name="Freeform 166">
            <a:extLst>
              <a:ext uri="{FF2B5EF4-FFF2-40B4-BE49-F238E27FC236}">
                <a16:creationId xmlns:a16="http://schemas.microsoft.com/office/drawing/2014/main" id="{5BA05739-2447-4B5C-A3AA-27D7CE062D15}"/>
              </a:ext>
            </a:extLst>
          </p:cNvPr>
          <p:cNvSpPr>
            <a:spLocks/>
          </p:cNvSpPr>
          <p:nvPr/>
        </p:nvSpPr>
        <p:spPr bwMode="auto">
          <a:xfrm>
            <a:off x="7156572" y="5920012"/>
            <a:ext cx="90488" cy="512763"/>
          </a:xfrm>
          <a:custGeom>
            <a:avLst/>
            <a:gdLst>
              <a:gd name="T0" fmla="*/ 1 w 57"/>
              <a:gd name="T1" fmla="*/ 238 h 323"/>
              <a:gd name="T2" fmla="*/ 2 w 57"/>
              <a:gd name="T3" fmla="*/ 204 h 323"/>
              <a:gd name="T4" fmla="*/ 3 w 57"/>
              <a:gd name="T5" fmla="*/ 290 h 323"/>
              <a:gd name="T6" fmla="*/ 4 w 57"/>
              <a:gd name="T7" fmla="*/ 255 h 323"/>
              <a:gd name="T8" fmla="*/ 5 w 57"/>
              <a:gd name="T9" fmla="*/ 153 h 323"/>
              <a:gd name="T10" fmla="*/ 7 w 57"/>
              <a:gd name="T11" fmla="*/ 153 h 323"/>
              <a:gd name="T12" fmla="*/ 8 w 57"/>
              <a:gd name="T13" fmla="*/ 153 h 323"/>
              <a:gd name="T14" fmla="*/ 9 w 57"/>
              <a:gd name="T15" fmla="*/ 153 h 323"/>
              <a:gd name="T16" fmla="*/ 10 w 57"/>
              <a:gd name="T17" fmla="*/ 170 h 323"/>
              <a:gd name="T18" fmla="*/ 11 w 57"/>
              <a:gd name="T19" fmla="*/ 136 h 323"/>
              <a:gd name="T20" fmla="*/ 12 w 57"/>
              <a:gd name="T21" fmla="*/ 102 h 323"/>
              <a:gd name="T22" fmla="*/ 13 w 57"/>
              <a:gd name="T23" fmla="*/ 85 h 323"/>
              <a:gd name="T24" fmla="*/ 14 w 57"/>
              <a:gd name="T25" fmla="*/ 102 h 323"/>
              <a:gd name="T26" fmla="*/ 16 w 57"/>
              <a:gd name="T27" fmla="*/ 119 h 323"/>
              <a:gd name="T28" fmla="*/ 17 w 57"/>
              <a:gd name="T29" fmla="*/ 102 h 323"/>
              <a:gd name="T30" fmla="*/ 18 w 57"/>
              <a:gd name="T31" fmla="*/ 51 h 323"/>
              <a:gd name="T32" fmla="*/ 19 w 57"/>
              <a:gd name="T33" fmla="*/ 68 h 323"/>
              <a:gd name="T34" fmla="*/ 20 w 57"/>
              <a:gd name="T35" fmla="*/ 0 h 323"/>
              <a:gd name="T36" fmla="*/ 21 w 57"/>
              <a:gd name="T37" fmla="*/ 85 h 323"/>
              <a:gd name="T38" fmla="*/ 22 w 57"/>
              <a:gd name="T39" fmla="*/ 238 h 323"/>
              <a:gd name="T40" fmla="*/ 24 w 57"/>
              <a:gd name="T41" fmla="*/ 290 h 323"/>
              <a:gd name="T42" fmla="*/ 25 w 57"/>
              <a:gd name="T43" fmla="*/ 272 h 323"/>
              <a:gd name="T44" fmla="*/ 26 w 57"/>
              <a:gd name="T45" fmla="*/ 323 h 323"/>
              <a:gd name="T46" fmla="*/ 27 w 57"/>
              <a:gd name="T47" fmla="*/ 306 h 323"/>
              <a:gd name="T48" fmla="*/ 28 w 57"/>
              <a:gd name="T49" fmla="*/ 238 h 323"/>
              <a:gd name="T50" fmla="*/ 29 w 57"/>
              <a:gd name="T51" fmla="*/ 221 h 323"/>
              <a:gd name="T52" fmla="*/ 30 w 57"/>
              <a:gd name="T53" fmla="*/ 187 h 323"/>
              <a:gd name="T54" fmla="*/ 31 w 57"/>
              <a:gd name="T55" fmla="*/ 136 h 323"/>
              <a:gd name="T56" fmla="*/ 33 w 57"/>
              <a:gd name="T57" fmla="*/ 136 h 323"/>
              <a:gd name="T58" fmla="*/ 34 w 57"/>
              <a:gd name="T59" fmla="*/ 153 h 323"/>
              <a:gd name="T60" fmla="*/ 35 w 57"/>
              <a:gd name="T61" fmla="*/ 170 h 323"/>
              <a:gd name="T62" fmla="*/ 36 w 57"/>
              <a:gd name="T63" fmla="*/ 170 h 323"/>
              <a:gd name="T64" fmla="*/ 37 w 57"/>
              <a:gd name="T65" fmla="*/ 136 h 323"/>
              <a:gd name="T66" fmla="*/ 39 w 57"/>
              <a:gd name="T67" fmla="*/ 153 h 323"/>
              <a:gd name="T68" fmla="*/ 40 w 57"/>
              <a:gd name="T69" fmla="*/ 153 h 323"/>
              <a:gd name="T70" fmla="*/ 41 w 57"/>
              <a:gd name="T71" fmla="*/ 119 h 323"/>
              <a:gd name="T72" fmla="*/ 42 w 57"/>
              <a:gd name="T73" fmla="*/ 153 h 323"/>
              <a:gd name="T74" fmla="*/ 43 w 57"/>
              <a:gd name="T75" fmla="*/ 34 h 323"/>
              <a:gd name="T76" fmla="*/ 44 w 57"/>
              <a:gd name="T77" fmla="*/ 136 h 323"/>
              <a:gd name="T78" fmla="*/ 45 w 57"/>
              <a:gd name="T79" fmla="*/ 255 h 323"/>
              <a:gd name="T80" fmla="*/ 47 w 57"/>
              <a:gd name="T81" fmla="*/ 204 h 323"/>
              <a:gd name="T82" fmla="*/ 48 w 57"/>
              <a:gd name="T83" fmla="*/ 204 h 323"/>
              <a:gd name="T84" fmla="*/ 49 w 57"/>
              <a:gd name="T85" fmla="*/ 238 h 323"/>
              <a:gd name="T86" fmla="*/ 50 w 57"/>
              <a:gd name="T87" fmla="*/ 255 h 323"/>
              <a:gd name="T88" fmla="*/ 51 w 57"/>
              <a:gd name="T89" fmla="*/ 187 h 323"/>
              <a:gd name="T90" fmla="*/ 52 w 57"/>
              <a:gd name="T91" fmla="*/ 153 h 323"/>
              <a:gd name="T92" fmla="*/ 53 w 57"/>
              <a:gd name="T93" fmla="*/ 136 h 323"/>
              <a:gd name="T94" fmla="*/ 54 w 57"/>
              <a:gd name="T95" fmla="*/ 153 h 323"/>
              <a:gd name="T96" fmla="*/ 56 w 57"/>
              <a:gd name="T97" fmla="*/ 204 h 323"/>
              <a:gd name="T98" fmla="*/ 57 w 57"/>
              <a:gd name="T99" fmla="*/ 187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23">
                <a:moveTo>
                  <a:pt x="0" y="255"/>
                </a:moveTo>
                <a:lnTo>
                  <a:pt x="1" y="238"/>
                </a:lnTo>
                <a:lnTo>
                  <a:pt x="1" y="221"/>
                </a:lnTo>
                <a:lnTo>
                  <a:pt x="2" y="204"/>
                </a:lnTo>
                <a:lnTo>
                  <a:pt x="3" y="238"/>
                </a:lnTo>
                <a:lnTo>
                  <a:pt x="3" y="290"/>
                </a:lnTo>
                <a:lnTo>
                  <a:pt x="4" y="290"/>
                </a:lnTo>
                <a:lnTo>
                  <a:pt x="4" y="255"/>
                </a:lnTo>
                <a:lnTo>
                  <a:pt x="5" y="187"/>
                </a:lnTo>
                <a:lnTo>
                  <a:pt x="5" y="153"/>
                </a:lnTo>
                <a:lnTo>
                  <a:pt x="6" y="153"/>
                </a:lnTo>
                <a:lnTo>
                  <a:pt x="7" y="153"/>
                </a:lnTo>
                <a:lnTo>
                  <a:pt x="7" y="153"/>
                </a:lnTo>
                <a:lnTo>
                  <a:pt x="8" y="153"/>
                </a:lnTo>
                <a:lnTo>
                  <a:pt x="8" y="153"/>
                </a:lnTo>
                <a:lnTo>
                  <a:pt x="9" y="153"/>
                </a:lnTo>
                <a:lnTo>
                  <a:pt x="9" y="153"/>
                </a:lnTo>
                <a:lnTo>
                  <a:pt x="10" y="170"/>
                </a:lnTo>
                <a:lnTo>
                  <a:pt x="11" y="153"/>
                </a:lnTo>
                <a:lnTo>
                  <a:pt x="11" y="136"/>
                </a:lnTo>
                <a:lnTo>
                  <a:pt x="12" y="119"/>
                </a:lnTo>
                <a:lnTo>
                  <a:pt x="12" y="102"/>
                </a:lnTo>
                <a:lnTo>
                  <a:pt x="13" y="102"/>
                </a:lnTo>
                <a:lnTo>
                  <a:pt x="13" y="85"/>
                </a:lnTo>
                <a:lnTo>
                  <a:pt x="14" y="102"/>
                </a:lnTo>
                <a:lnTo>
                  <a:pt x="14" y="102"/>
                </a:lnTo>
                <a:lnTo>
                  <a:pt x="15" y="119"/>
                </a:lnTo>
                <a:lnTo>
                  <a:pt x="16" y="119"/>
                </a:lnTo>
                <a:lnTo>
                  <a:pt x="16" y="102"/>
                </a:lnTo>
                <a:lnTo>
                  <a:pt x="17" y="102"/>
                </a:lnTo>
                <a:lnTo>
                  <a:pt x="17" y="85"/>
                </a:lnTo>
                <a:lnTo>
                  <a:pt x="18" y="51"/>
                </a:lnTo>
                <a:lnTo>
                  <a:pt x="18" y="85"/>
                </a:lnTo>
                <a:lnTo>
                  <a:pt x="19" y="68"/>
                </a:lnTo>
                <a:lnTo>
                  <a:pt x="20" y="17"/>
                </a:lnTo>
                <a:lnTo>
                  <a:pt x="20" y="0"/>
                </a:lnTo>
                <a:lnTo>
                  <a:pt x="21" y="0"/>
                </a:lnTo>
                <a:lnTo>
                  <a:pt x="21" y="85"/>
                </a:lnTo>
                <a:lnTo>
                  <a:pt x="22" y="170"/>
                </a:lnTo>
                <a:lnTo>
                  <a:pt x="22" y="238"/>
                </a:lnTo>
                <a:lnTo>
                  <a:pt x="23" y="272"/>
                </a:lnTo>
                <a:lnTo>
                  <a:pt x="24" y="290"/>
                </a:lnTo>
                <a:lnTo>
                  <a:pt x="24" y="255"/>
                </a:lnTo>
                <a:lnTo>
                  <a:pt x="25" y="272"/>
                </a:lnTo>
                <a:lnTo>
                  <a:pt x="25" y="290"/>
                </a:lnTo>
                <a:lnTo>
                  <a:pt x="26" y="323"/>
                </a:lnTo>
                <a:lnTo>
                  <a:pt x="26" y="306"/>
                </a:lnTo>
                <a:lnTo>
                  <a:pt x="27" y="306"/>
                </a:lnTo>
                <a:lnTo>
                  <a:pt x="28" y="272"/>
                </a:lnTo>
                <a:lnTo>
                  <a:pt x="28" y="238"/>
                </a:lnTo>
                <a:lnTo>
                  <a:pt x="29" y="238"/>
                </a:lnTo>
                <a:lnTo>
                  <a:pt x="29" y="221"/>
                </a:lnTo>
                <a:lnTo>
                  <a:pt x="30" y="221"/>
                </a:lnTo>
                <a:lnTo>
                  <a:pt x="30" y="187"/>
                </a:lnTo>
                <a:lnTo>
                  <a:pt x="31" y="170"/>
                </a:lnTo>
                <a:lnTo>
                  <a:pt x="31" y="136"/>
                </a:lnTo>
                <a:lnTo>
                  <a:pt x="32" y="136"/>
                </a:lnTo>
                <a:lnTo>
                  <a:pt x="33" y="136"/>
                </a:lnTo>
                <a:lnTo>
                  <a:pt x="33" y="153"/>
                </a:lnTo>
                <a:lnTo>
                  <a:pt x="34" y="153"/>
                </a:lnTo>
                <a:lnTo>
                  <a:pt x="34" y="153"/>
                </a:lnTo>
                <a:lnTo>
                  <a:pt x="35" y="170"/>
                </a:lnTo>
                <a:lnTo>
                  <a:pt x="36" y="170"/>
                </a:lnTo>
                <a:lnTo>
                  <a:pt x="36" y="170"/>
                </a:lnTo>
                <a:lnTo>
                  <a:pt x="37" y="153"/>
                </a:lnTo>
                <a:lnTo>
                  <a:pt x="37" y="136"/>
                </a:lnTo>
                <a:lnTo>
                  <a:pt x="38" y="153"/>
                </a:lnTo>
                <a:lnTo>
                  <a:pt x="39" y="153"/>
                </a:lnTo>
                <a:lnTo>
                  <a:pt x="39" y="153"/>
                </a:lnTo>
                <a:lnTo>
                  <a:pt x="40" y="153"/>
                </a:lnTo>
                <a:lnTo>
                  <a:pt x="40" y="119"/>
                </a:lnTo>
                <a:lnTo>
                  <a:pt x="41" y="119"/>
                </a:lnTo>
                <a:lnTo>
                  <a:pt x="41" y="153"/>
                </a:lnTo>
                <a:lnTo>
                  <a:pt x="42" y="153"/>
                </a:lnTo>
                <a:lnTo>
                  <a:pt x="43" y="68"/>
                </a:lnTo>
                <a:lnTo>
                  <a:pt x="43" y="34"/>
                </a:lnTo>
                <a:lnTo>
                  <a:pt x="44" y="51"/>
                </a:lnTo>
                <a:lnTo>
                  <a:pt x="44" y="136"/>
                </a:lnTo>
                <a:lnTo>
                  <a:pt x="45" y="187"/>
                </a:lnTo>
                <a:lnTo>
                  <a:pt x="45" y="255"/>
                </a:lnTo>
                <a:lnTo>
                  <a:pt x="46" y="238"/>
                </a:lnTo>
                <a:lnTo>
                  <a:pt x="47" y="204"/>
                </a:lnTo>
                <a:lnTo>
                  <a:pt x="47" y="204"/>
                </a:lnTo>
                <a:lnTo>
                  <a:pt x="48" y="204"/>
                </a:lnTo>
                <a:lnTo>
                  <a:pt x="48" y="221"/>
                </a:lnTo>
                <a:lnTo>
                  <a:pt x="49" y="238"/>
                </a:lnTo>
                <a:lnTo>
                  <a:pt x="49" y="255"/>
                </a:lnTo>
                <a:lnTo>
                  <a:pt x="50" y="255"/>
                </a:lnTo>
                <a:lnTo>
                  <a:pt x="51" y="221"/>
                </a:lnTo>
                <a:lnTo>
                  <a:pt x="51" y="187"/>
                </a:lnTo>
                <a:lnTo>
                  <a:pt x="52" y="153"/>
                </a:lnTo>
                <a:lnTo>
                  <a:pt x="52" y="153"/>
                </a:lnTo>
                <a:lnTo>
                  <a:pt x="53" y="153"/>
                </a:lnTo>
                <a:lnTo>
                  <a:pt x="53" y="136"/>
                </a:lnTo>
                <a:lnTo>
                  <a:pt x="54" y="153"/>
                </a:lnTo>
                <a:lnTo>
                  <a:pt x="54" y="153"/>
                </a:lnTo>
                <a:lnTo>
                  <a:pt x="55" y="187"/>
                </a:lnTo>
                <a:lnTo>
                  <a:pt x="56" y="204"/>
                </a:lnTo>
                <a:lnTo>
                  <a:pt x="56" y="187"/>
                </a:lnTo>
                <a:lnTo>
                  <a:pt x="57" y="187"/>
                </a:lnTo>
                <a:lnTo>
                  <a:pt x="57" y="170"/>
                </a:lnTo>
              </a:path>
            </a:pathLst>
          </a:custGeom>
          <a:noFill/>
          <a:ln w="6350" cap="flat">
            <a:solidFill>
              <a:srgbClr val="FF8EE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6" name="Freeform 167">
            <a:extLst>
              <a:ext uri="{FF2B5EF4-FFF2-40B4-BE49-F238E27FC236}">
                <a16:creationId xmlns:a16="http://schemas.microsoft.com/office/drawing/2014/main" id="{3342C5C8-FFB4-4C73-9AFD-029C2F116934}"/>
              </a:ext>
            </a:extLst>
          </p:cNvPr>
          <p:cNvSpPr>
            <a:spLocks/>
          </p:cNvSpPr>
          <p:nvPr/>
        </p:nvSpPr>
        <p:spPr bwMode="auto">
          <a:xfrm>
            <a:off x="5919909" y="5946999"/>
            <a:ext cx="90488" cy="458788"/>
          </a:xfrm>
          <a:custGeom>
            <a:avLst/>
            <a:gdLst>
              <a:gd name="T0" fmla="*/ 0 w 57"/>
              <a:gd name="T1" fmla="*/ 238 h 289"/>
              <a:gd name="T2" fmla="*/ 2 w 57"/>
              <a:gd name="T3" fmla="*/ 238 h 289"/>
              <a:gd name="T4" fmla="*/ 3 w 57"/>
              <a:gd name="T5" fmla="*/ 238 h 289"/>
              <a:gd name="T6" fmla="*/ 4 w 57"/>
              <a:gd name="T7" fmla="*/ 221 h 289"/>
              <a:gd name="T8" fmla="*/ 5 w 57"/>
              <a:gd name="T9" fmla="*/ 153 h 289"/>
              <a:gd name="T10" fmla="*/ 6 w 57"/>
              <a:gd name="T11" fmla="*/ 187 h 289"/>
              <a:gd name="T12" fmla="*/ 7 w 57"/>
              <a:gd name="T13" fmla="*/ 170 h 289"/>
              <a:gd name="T14" fmla="*/ 8 w 57"/>
              <a:gd name="T15" fmla="*/ 153 h 289"/>
              <a:gd name="T16" fmla="*/ 9 w 57"/>
              <a:gd name="T17" fmla="*/ 153 h 289"/>
              <a:gd name="T18" fmla="*/ 11 w 57"/>
              <a:gd name="T19" fmla="*/ 153 h 289"/>
              <a:gd name="T20" fmla="*/ 12 w 57"/>
              <a:gd name="T21" fmla="*/ 136 h 289"/>
              <a:gd name="T22" fmla="*/ 13 w 57"/>
              <a:gd name="T23" fmla="*/ 136 h 289"/>
              <a:gd name="T24" fmla="*/ 14 w 57"/>
              <a:gd name="T25" fmla="*/ 153 h 289"/>
              <a:gd name="T26" fmla="*/ 15 w 57"/>
              <a:gd name="T27" fmla="*/ 119 h 289"/>
              <a:gd name="T28" fmla="*/ 17 w 57"/>
              <a:gd name="T29" fmla="*/ 17 h 289"/>
              <a:gd name="T30" fmla="*/ 18 w 57"/>
              <a:gd name="T31" fmla="*/ 51 h 289"/>
              <a:gd name="T32" fmla="*/ 19 w 57"/>
              <a:gd name="T33" fmla="*/ 102 h 289"/>
              <a:gd name="T34" fmla="*/ 20 w 57"/>
              <a:gd name="T35" fmla="*/ 51 h 289"/>
              <a:gd name="T36" fmla="*/ 21 w 57"/>
              <a:gd name="T37" fmla="*/ 0 h 289"/>
              <a:gd name="T38" fmla="*/ 22 w 57"/>
              <a:gd name="T39" fmla="*/ 153 h 289"/>
              <a:gd name="T40" fmla="*/ 23 w 57"/>
              <a:gd name="T41" fmla="*/ 255 h 289"/>
              <a:gd name="T42" fmla="*/ 25 w 57"/>
              <a:gd name="T43" fmla="*/ 238 h 289"/>
              <a:gd name="T44" fmla="*/ 26 w 57"/>
              <a:gd name="T45" fmla="*/ 238 h 289"/>
              <a:gd name="T46" fmla="*/ 27 w 57"/>
              <a:gd name="T47" fmla="*/ 273 h 289"/>
              <a:gd name="T48" fmla="*/ 28 w 57"/>
              <a:gd name="T49" fmla="*/ 255 h 289"/>
              <a:gd name="T50" fmla="*/ 29 w 57"/>
              <a:gd name="T51" fmla="*/ 204 h 289"/>
              <a:gd name="T52" fmla="*/ 30 w 57"/>
              <a:gd name="T53" fmla="*/ 187 h 289"/>
              <a:gd name="T54" fmla="*/ 31 w 57"/>
              <a:gd name="T55" fmla="*/ 136 h 289"/>
              <a:gd name="T56" fmla="*/ 32 w 57"/>
              <a:gd name="T57" fmla="*/ 119 h 289"/>
              <a:gd name="T58" fmla="*/ 34 w 57"/>
              <a:gd name="T59" fmla="*/ 136 h 289"/>
              <a:gd name="T60" fmla="*/ 35 w 57"/>
              <a:gd name="T61" fmla="*/ 136 h 289"/>
              <a:gd name="T62" fmla="*/ 36 w 57"/>
              <a:gd name="T63" fmla="*/ 136 h 289"/>
              <a:gd name="T64" fmla="*/ 37 w 57"/>
              <a:gd name="T65" fmla="*/ 136 h 289"/>
              <a:gd name="T66" fmla="*/ 38 w 57"/>
              <a:gd name="T67" fmla="*/ 136 h 289"/>
              <a:gd name="T68" fmla="*/ 39 w 57"/>
              <a:gd name="T69" fmla="*/ 153 h 289"/>
              <a:gd name="T70" fmla="*/ 40 w 57"/>
              <a:gd name="T71" fmla="*/ 68 h 289"/>
              <a:gd name="T72" fmla="*/ 42 w 57"/>
              <a:gd name="T73" fmla="*/ 85 h 289"/>
              <a:gd name="T74" fmla="*/ 43 w 57"/>
              <a:gd name="T75" fmla="*/ 68 h 289"/>
              <a:gd name="T76" fmla="*/ 44 w 57"/>
              <a:gd name="T77" fmla="*/ 102 h 289"/>
              <a:gd name="T78" fmla="*/ 45 w 57"/>
              <a:gd name="T79" fmla="*/ 238 h 289"/>
              <a:gd name="T80" fmla="*/ 46 w 57"/>
              <a:gd name="T81" fmla="*/ 238 h 289"/>
              <a:gd name="T82" fmla="*/ 48 w 57"/>
              <a:gd name="T83" fmla="*/ 187 h 289"/>
              <a:gd name="T84" fmla="*/ 49 w 57"/>
              <a:gd name="T85" fmla="*/ 204 h 289"/>
              <a:gd name="T86" fmla="*/ 50 w 57"/>
              <a:gd name="T87" fmla="*/ 289 h 289"/>
              <a:gd name="T88" fmla="*/ 51 w 57"/>
              <a:gd name="T89" fmla="*/ 170 h 289"/>
              <a:gd name="T90" fmla="*/ 52 w 57"/>
              <a:gd name="T91" fmla="*/ 102 h 289"/>
              <a:gd name="T92" fmla="*/ 53 w 57"/>
              <a:gd name="T93" fmla="*/ 119 h 289"/>
              <a:gd name="T94" fmla="*/ 54 w 57"/>
              <a:gd name="T95" fmla="*/ 102 h 289"/>
              <a:gd name="T96" fmla="*/ 55 w 57"/>
              <a:gd name="T97" fmla="*/ 136 h 289"/>
              <a:gd name="T98" fmla="*/ 57 w 57"/>
              <a:gd name="T99" fmla="*/ 17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89">
                <a:moveTo>
                  <a:pt x="0" y="204"/>
                </a:moveTo>
                <a:lnTo>
                  <a:pt x="0" y="238"/>
                </a:lnTo>
                <a:lnTo>
                  <a:pt x="1" y="255"/>
                </a:lnTo>
                <a:lnTo>
                  <a:pt x="2" y="238"/>
                </a:lnTo>
                <a:lnTo>
                  <a:pt x="2" y="221"/>
                </a:lnTo>
                <a:lnTo>
                  <a:pt x="3" y="238"/>
                </a:lnTo>
                <a:lnTo>
                  <a:pt x="3" y="255"/>
                </a:lnTo>
                <a:lnTo>
                  <a:pt x="4" y="221"/>
                </a:lnTo>
                <a:lnTo>
                  <a:pt x="4" y="170"/>
                </a:lnTo>
                <a:lnTo>
                  <a:pt x="5" y="153"/>
                </a:lnTo>
                <a:lnTo>
                  <a:pt x="5" y="187"/>
                </a:lnTo>
                <a:lnTo>
                  <a:pt x="6" y="187"/>
                </a:lnTo>
                <a:lnTo>
                  <a:pt x="7" y="187"/>
                </a:lnTo>
                <a:lnTo>
                  <a:pt x="7" y="170"/>
                </a:lnTo>
                <a:lnTo>
                  <a:pt x="8" y="136"/>
                </a:lnTo>
                <a:lnTo>
                  <a:pt x="8" y="153"/>
                </a:lnTo>
                <a:lnTo>
                  <a:pt x="9" y="153"/>
                </a:lnTo>
                <a:lnTo>
                  <a:pt x="9" y="153"/>
                </a:lnTo>
                <a:lnTo>
                  <a:pt x="10" y="153"/>
                </a:lnTo>
                <a:lnTo>
                  <a:pt x="11" y="153"/>
                </a:lnTo>
                <a:lnTo>
                  <a:pt x="11" y="153"/>
                </a:lnTo>
                <a:lnTo>
                  <a:pt x="12" y="136"/>
                </a:lnTo>
                <a:lnTo>
                  <a:pt x="12" y="136"/>
                </a:lnTo>
                <a:lnTo>
                  <a:pt x="13" y="136"/>
                </a:lnTo>
                <a:lnTo>
                  <a:pt x="13" y="136"/>
                </a:lnTo>
                <a:lnTo>
                  <a:pt x="14" y="153"/>
                </a:lnTo>
                <a:lnTo>
                  <a:pt x="15" y="136"/>
                </a:lnTo>
                <a:lnTo>
                  <a:pt x="15" y="119"/>
                </a:lnTo>
                <a:lnTo>
                  <a:pt x="16" y="68"/>
                </a:lnTo>
                <a:lnTo>
                  <a:pt x="17" y="17"/>
                </a:lnTo>
                <a:lnTo>
                  <a:pt x="17" y="51"/>
                </a:lnTo>
                <a:lnTo>
                  <a:pt x="18" y="51"/>
                </a:lnTo>
                <a:lnTo>
                  <a:pt x="18" y="51"/>
                </a:lnTo>
                <a:lnTo>
                  <a:pt x="19" y="102"/>
                </a:lnTo>
                <a:lnTo>
                  <a:pt x="19" y="119"/>
                </a:lnTo>
                <a:lnTo>
                  <a:pt x="20" y="51"/>
                </a:lnTo>
                <a:lnTo>
                  <a:pt x="21" y="0"/>
                </a:lnTo>
                <a:lnTo>
                  <a:pt x="21" y="0"/>
                </a:lnTo>
                <a:lnTo>
                  <a:pt x="22" y="85"/>
                </a:lnTo>
                <a:lnTo>
                  <a:pt x="22" y="153"/>
                </a:lnTo>
                <a:lnTo>
                  <a:pt x="23" y="204"/>
                </a:lnTo>
                <a:lnTo>
                  <a:pt x="23" y="255"/>
                </a:lnTo>
                <a:lnTo>
                  <a:pt x="24" y="255"/>
                </a:lnTo>
                <a:lnTo>
                  <a:pt x="25" y="238"/>
                </a:lnTo>
                <a:lnTo>
                  <a:pt x="25" y="221"/>
                </a:lnTo>
                <a:lnTo>
                  <a:pt x="26" y="238"/>
                </a:lnTo>
                <a:lnTo>
                  <a:pt x="26" y="238"/>
                </a:lnTo>
                <a:lnTo>
                  <a:pt x="27" y="273"/>
                </a:lnTo>
                <a:lnTo>
                  <a:pt x="27" y="273"/>
                </a:lnTo>
                <a:lnTo>
                  <a:pt x="28" y="255"/>
                </a:lnTo>
                <a:lnTo>
                  <a:pt x="28" y="238"/>
                </a:lnTo>
                <a:lnTo>
                  <a:pt x="29" y="204"/>
                </a:lnTo>
                <a:lnTo>
                  <a:pt x="30" y="187"/>
                </a:lnTo>
                <a:lnTo>
                  <a:pt x="30" y="187"/>
                </a:lnTo>
                <a:lnTo>
                  <a:pt x="31" y="170"/>
                </a:lnTo>
                <a:lnTo>
                  <a:pt x="31" y="136"/>
                </a:lnTo>
                <a:lnTo>
                  <a:pt x="32" y="119"/>
                </a:lnTo>
                <a:lnTo>
                  <a:pt x="32" y="119"/>
                </a:lnTo>
                <a:lnTo>
                  <a:pt x="33" y="136"/>
                </a:lnTo>
                <a:lnTo>
                  <a:pt x="34" y="136"/>
                </a:lnTo>
                <a:lnTo>
                  <a:pt x="34" y="136"/>
                </a:lnTo>
                <a:lnTo>
                  <a:pt x="35" y="136"/>
                </a:lnTo>
                <a:lnTo>
                  <a:pt x="35" y="136"/>
                </a:lnTo>
                <a:lnTo>
                  <a:pt x="36" y="136"/>
                </a:lnTo>
                <a:lnTo>
                  <a:pt x="36" y="119"/>
                </a:lnTo>
                <a:lnTo>
                  <a:pt x="37" y="136"/>
                </a:lnTo>
                <a:lnTo>
                  <a:pt x="38" y="119"/>
                </a:lnTo>
                <a:lnTo>
                  <a:pt x="38" y="136"/>
                </a:lnTo>
                <a:lnTo>
                  <a:pt x="39" y="136"/>
                </a:lnTo>
                <a:lnTo>
                  <a:pt x="39" y="153"/>
                </a:lnTo>
                <a:lnTo>
                  <a:pt x="40" y="136"/>
                </a:lnTo>
                <a:lnTo>
                  <a:pt x="40" y="68"/>
                </a:lnTo>
                <a:lnTo>
                  <a:pt x="41" y="51"/>
                </a:lnTo>
                <a:lnTo>
                  <a:pt x="42" y="85"/>
                </a:lnTo>
                <a:lnTo>
                  <a:pt x="42" y="85"/>
                </a:lnTo>
                <a:lnTo>
                  <a:pt x="43" y="68"/>
                </a:lnTo>
                <a:lnTo>
                  <a:pt x="43" y="68"/>
                </a:lnTo>
                <a:lnTo>
                  <a:pt x="44" y="102"/>
                </a:lnTo>
                <a:lnTo>
                  <a:pt x="44" y="187"/>
                </a:lnTo>
                <a:lnTo>
                  <a:pt x="45" y="238"/>
                </a:lnTo>
                <a:lnTo>
                  <a:pt x="45" y="238"/>
                </a:lnTo>
                <a:lnTo>
                  <a:pt x="46" y="238"/>
                </a:lnTo>
                <a:lnTo>
                  <a:pt x="47" y="204"/>
                </a:lnTo>
                <a:lnTo>
                  <a:pt x="48" y="187"/>
                </a:lnTo>
                <a:lnTo>
                  <a:pt x="48" y="153"/>
                </a:lnTo>
                <a:lnTo>
                  <a:pt x="49" y="204"/>
                </a:lnTo>
                <a:lnTo>
                  <a:pt x="49" y="273"/>
                </a:lnTo>
                <a:lnTo>
                  <a:pt x="50" y="289"/>
                </a:lnTo>
                <a:lnTo>
                  <a:pt x="50" y="255"/>
                </a:lnTo>
                <a:lnTo>
                  <a:pt x="51" y="170"/>
                </a:lnTo>
                <a:lnTo>
                  <a:pt x="52" y="136"/>
                </a:lnTo>
                <a:lnTo>
                  <a:pt x="52" y="102"/>
                </a:lnTo>
                <a:lnTo>
                  <a:pt x="53" y="119"/>
                </a:lnTo>
                <a:lnTo>
                  <a:pt x="53" y="119"/>
                </a:lnTo>
                <a:lnTo>
                  <a:pt x="54" y="119"/>
                </a:lnTo>
                <a:lnTo>
                  <a:pt x="54" y="102"/>
                </a:lnTo>
                <a:lnTo>
                  <a:pt x="55" y="102"/>
                </a:lnTo>
                <a:lnTo>
                  <a:pt x="55" y="136"/>
                </a:lnTo>
                <a:lnTo>
                  <a:pt x="56" y="170"/>
                </a:lnTo>
                <a:lnTo>
                  <a:pt x="57" y="170"/>
                </a:lnTo>
                <a:lnTo>
                  <a:pt x="57" y="153"/>
                </a:lnTo>
              </a:path>
            </a:pathLst>
          </a:custGeom>
          <a:noFill/>
          <a:ln w="6350" cap="flat">
            <a:solidFill>
              <a:srgbClr val="FFA038"/>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7" name="Freeform 168">
            <a:extLst>
              <a:ext uri="{FF2B5EF4-FFF2-40B4-BE49-F238E27FC236}">
                <a16:creationId xmlns:a16="http://schemas.microsoft.com/office/drawing/2014/main" id="{7661ABC4-4612-497F-8158-E95A4AA584CE}"/>
              </a:ext>
            </a:extLst>
          </p:cNvPr>
          <p:cNvSpPr>
            <a:spLocks/>
          </p:cNvSpPr>
          <p:nvPr/>
        </p:nvSpPr>
        <p:spPr bwMode="auto">
          <a:xfrm>
            <a:off x="6065959" y="5839049"/>
            <a:ext cx="90488" cy="566738"/>
          </a:xfrm>
          <a:custGeom>
            <a:avLst/>
            <a:gdLst>
              <a:gd name="T0" fmla="*/ 0 w 57"/>
              <a:gd name="T1" fmla="*/ 306 h 357"/>
              <a:gd name="T2" fmla="*/ 1 w 57"/>
              <a:gd name="T3" fmla="*/ 289 h 357"/>
              <a:gd name="T4" fmla="*/ 2 w 57"/>
              <a:gd name="T5" fmla="*/ 306 h 357"/>
              <a:gd name="T6" fmla="*/ 3 w 57"/>
              <a:gd name="T7" fmla="*/ 255 h 357"/>
              <a:gd name="T8" fmla="*/ 5 w 57"/>
              <a:gd name="T9" fmla="*/ 221 h 357"/>
              <a:gd name="T10" fmla="*/ 6 w 57"/>
              <a:gd name="T11" fmla="*/ 204 h 357"/>
              <a:gd name="T12" fmla="*/ 7 w 57"/>
              <a:gd name="T13" fmla="*/ 204 h 357"/>
              <a:gd name="T14" fmla="*/ 8 w 57"/>
              <a:gd name="T15" fmla="*/ 204 h 357"/>
              <a:gd name="T16" fmla="*/ 9 w 57"/>
              <a:gd name="T17" fmla="*/ 204 h 357"/>
              <a:gd name="T18" fmla="*/ 10 w 57"/>
              <a:gd name="T19" fmla="*/ 255 h 357"/>
              <a:gd name="T20" fmla="*/ 11 w 57"/>
              <a:gd name="T21" fmla="*/ 221 h 357"/>
              <a:gd name="T22" fmla="*/ 13 w 57"/>
              <a:gd name="T23" fmla="*/ 221 h 357"/>
              <a:gd name="T24" fmla="*/ 14 w 57"/>
              <a:gd name="T25" fmla="*/ 204 h 357"/>
              <a:gd name="T26" fmla="*/ 15 w 57"/>
              <a:gd name="T27" fmla="*/ 204 h 357"/>
              <a:gd name="T28" fmla="*/ 16 w 57"/>
              <a:gd name="T29" fmla="*/ 221 h 357"/>
              <a:gd name="T30" fmla="*/ 17 w 57"/>
              <a:gd name="T31" fmla="*/ 204 h 357"/>
              <a:gd name="T32" fmla="*/ 18 w 57"/>
              <a:gd name="T33" fmla="*/ 221 h 357"/>
              <a:gd name="T34" fmla="*/ 19 w 57"/>
              <a:gd name="T35" fmla="*/ 85 h 357"/>
              <a:gd name="T36" fmla="*/ 20 w 57"/>
              <a:gd name="T37" fmla="*/ 0 h 357"/>
              <a:gd name="T38" fmla="*/ 22 w 57"/>
              <a:gd name="T39" fmla="*/ 170 h 357"/>
              <a:gd name="T40" fmla="*/ 23 w 57"/>
              <a:gd name="T41" fmla="*/ 306 h 357"/>
              <a:gd name="T42" fmla="*/ 24 w 57"/>
              <a:gd name="T43" fmla="*/ 357 h 357"/>
              <a:gd name="T44" fmla="*/ 25 w 57"/>
              <a:gd name="T45" fmla="*/ 306 h 357"/>
              <a:gd name="T46" fmla="*/ 26 w 57"/>
              <a:gd name="T47" fmla="*/ 341 h 357"/>
              <a:gd name="T48" fmla="*/ 28 w 57"/>
              <a:gd name="T49" fmla="*/ 306 h 357"/>
              <a:gd name="T50" fmla="*/ 29 w 57"/>
              <a:gd name="T51" fmla="*/ 255 h 357"/>
              <a:gd name="T52" fmla="*/ 30 w 57"/>
              <a:gd name="T53" fmla="*/ 255 h 357"/>
              <a:gd name="T54" fmla="*/ 31 w 57"/>
              <a:gd name="T55" fmla="*/ 204 h 357"/>
              <a:gd name="T56" fmla="*/ 32 w 57"/>
              <a:gd name="T57" fmla="*/ 170 h 357"/>
              <a:gd name="T58" fmla="*/ 33 w 57"/>
              <a:gd name="T59" fmla="*/ 204 h 357"/>
              <a:gd name="T60" fmla="*/ 34 w 57"/>
              <a:gd name="T61" fmla="*/ 204 h 357"/>
              <a:gd name="T62" fmla="*/ 36 w 57"/>
              <a:gd name="T63" fmla="*/ 221 h 357"/>
              <a:gd name="T64" fmla="*/ 37 w 57"/>
              <a:gd name="T65" fmla="*/ 238 h 357"/>
              <a:gd name="T66" fmla="*/ 38 w 57"/>
              <a:gd name="T67" fmla="*/ 221 h 357"/>
              <a:gd name="T68" fmla="*/ 39 w 57"/>
              <a:gd name="T69" fmla="*/ 204 h 357"/>
              <a:gd name="T70" fmla="*/ 40 w 57"/>
              <a:gd name="T71" fmla="*/ 187 h 357"/>
              <a:gd name="T72" fmla="*/ 41 w 57"/>
              <a:gd name="T73" fmla="*/ 204 h 357"/>
              <a:gd name="T74" fmla="*/ 42 w 57"/>
              <a:gd name="T75" fmla="*/ 102 h 357"/>
              <a:gd name="T76" fmla="*/ 43 w 57"/>
              <a:gd name="T77" fmla="*/ 102 h 357"/>
              <a:gd name="T78" fmla="*/ 45 w 57"/>
              <a:gd name="T79" fmla="*/ 238 h 357"/>
              <a:gd name="T80" fmla="*/ 46 w 57"/>
              <a:gd name="T81" fmla="*/ 341 h 357"/>
              <a:gd name="T82" fmla="*/ 47 w 57"/>
              <a:gd name="T83" fmla="*/ 306 h 357"/>
              <a:gd name="T84" fmla="*/ 48 w 57"/>
              <a:gd name="T85" fmla="*/ 323 h 357"/>
              <a:gd name="T86" fmla="*/ 49 w 57"/>
              <a:gd name="T87" fmla="*/ 306 h 357"/>
              <a:gd name="T88" fmla="*/ 50 w 57"/>
              <a:gd name="T89" fmla="*/ 187 h 357"/>
              <a:gd name="T90" fmla="*/ 51 w 57"/>
              <a:gd name="T91" fmla="*/ 238 h 357"/>
              <a:gd name="T92" fmla="*/ 53 w 57"/>
              <a:gd name="T93" fmla="*/ 255 h 357"/>
              <a:gd name="T94" fmla="*/ 54 w 57"/>
              <a:gd name="T95" fmla="*/ 238 h 357"/>
              <a:gd name="T96" fmla="*/ 55 w 57"/>
              <a:gd name="T97" fmla="*/ 204 h 357"/>
              <a:gd name="T98" fmla="*/ 56 w 57"/>
              <a:gd name="T99" fmla="*/ 221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57">
                <a:moveTo>
                  <a:pt x="0" y="289"/>
                </a:moveTo>
                <a:lnTo>
                  <a:pt x="0" y="306"/>
                </a:lnTo>
                <a:lnTo>
                  <a:pt x="1" y="306"/>
                </a:lnTo>
                <a:lnTo>
                  <a:pt x="1" y="289"/>
                </a:lnTo>
                <a:lnTo>
                  <a:pt x="2" y="289"/>
                </a:lnTo>
                <a:lnTo>
                  <a:pt x="2" y="306"/>
                </a:lnTo>
                <a:lnTo>
                  <a:pt x="3" y="289"/>
                </a:lnTo>
                <a:lnTo>
                  <a:pt x="3" y="255"/>
                </a:lnTo>
                <a:lnTo>
                  <a:pt x="4" y="238"/>
                </a:lnTo>
                <a:lnTo>
                  <a:pt x="5" y="221"/>
                </a:lnTo>
                <a:lnTo>
                  <a:pt x="5" y="221"/>
                </a:lnTo>
                <a:lnTo>
                  <a:pt x="6" y="204"/>
                </a:lnTo>
                <a:lnTo>
                  <a:pt x="6" y="204"/>
                </a:lnTo>
                <a:lnTo>
                  <a:pt x="7" y="204"/>
                </a:lnTo>
                <a:lnTo>
                  <a:pt x="7" y="204"/>
                </a:lnTo>
                <a:lnTo>
                  <a:pt x="8" y="204"/>
                </a:lnTo>
                <a:lnTo>
                  <a:pt x="9" y="204"/>
                </a:lnTo>
                <a:lnTo>
                  <a:pt x="9" y="204"/>
                </a:lnTo>
                <a:lnTo>
                  <a:pt x="10" y="238"/>
                </a:lnTo>
                <a:lnTo>
                  <a:pt x="10" y="255"/>
                </a:lnTo>
                <a:lnTo>
                  <a:pt x="11" y="221"/>
                </a:lnTo>
                <a:lnTo>
                  <a:pt x="11" y="221"/>
                </a:lnTo>
                <a:lnTo>
                  <a:pt x="12" y="204"/>
                </a:lnTo>
                <a:lnTo>
                  <a:pt x="13" y="221"/>
                </a:lnTo>
                <a:lnTo>
                  <a:pt x="13" y="221"/>
                </a:lnTo>
                <a:lnTo>
                  <a:pt x="14" y="204"/>
                </a:lnTo>
                <a:lnTo>
                  <a:pt x="14" y="204"/>
                </a:lnTo>
                <a:lnTo>
                  <a:pt x="15" y="204"/>
                </a:lnTo>
                <a:lnTo>
                  <a:pt x="15" y="221"/>
                </a:lnTo>
                <a:lnTo>
                  <a:pt x="16" y="221"/>
                </a:lnTo>
                <a:lnTo>
                  <a:pt x="17" y="204"/>
                </a:lnTo>
                <a:lnTo>
                  <a:pt x="17" y="204"/>
                </a:lnTo>
                <a:lnTo>
                  <a:pt x="18" y="204"/>
                </a:lnTo>
                <a:lnTo>
                  <a:pt x="18" y="221"/>
                </a:lnTo>
                <a:lnTo>
                  <a:pt x="19" y="153"/>
                </a:lnTo>
                <a:lnTo>
                  <a:pt x="19" y="85"/>
                </a:lnTo>
                <a:lnTo>
                  <a:pt x="20" y="51"/>
                </a:lnTo>
                <a:lnTo>
                  <a:pt x="20" y="0"/>
                </a:lnTo>
                <a:lnTo>
                  <a:pt x="21" y="85"/>
                </a:lnTo>
                <a:lnTo>
                  <a:pt x="22" y="170"/>
                </a:lnTo>
                <a:lnTo>
                  <a:pt x="23" y="255"/>
                </a:lnTo>
                <a:lnTo>
                  <a:pt x="23" y="306"/>
                </a:lnTo>
                <a:lnTo>
                  <a:pt x="24" y="341"/>
                </a:lnTo>
                <a:lnTo>
                  <a:pt x="24" y="357"/>
                </a:lnTo>
                <a:lnTo>
                  <a:pt x="25" y="306"/>
                </a:lnTo>
                <a:lnTo>
                  <a:pt x="25" y="306"/>
                </a:lnTo>
                <a:lnTo>
                  <a:pt x="26" y="341"/>
                </a:lnTo>
                <a:lnTo>
                  <a:pt x="26" y="341"/>
                </a:lnTo>
                <a:lnTo>
                  <a:pt x="27" y="341"/>
                </a:lnTo>
                <a:lnTo>
                  <a:pt x="28" y="306"/>
                </a:lnTo>
                <a:lnTo>
                  <a:pt x="28" y="272"/>
                </a:lnTo>
                <a:lnTo>
                  <a:pt x="29" y="255"/>
                </a:lnTo>
                <a:lnTo>
                  <a:pt x="29" y="272"/>
                </a:lnTo>
                <a:lnTo>
                  <a:pt x="30" y="255"/>
                </a:lnTo>
                <a:lnTo>
                  <a:pt x="30" y="238"/>
                </a:lnTo>
                <a:lnTo>
                  <a:pt x="31" y="204"/>
                </a:lnTo>
                <a:lnTo>
                  <a:pt x="32" y="187"/>
                </a:lnTo>
                <a:lnTo>
                  <a:pt x="32" y="170"/>
                </a:lnTo>
                <a:lnTo>
                  <a:pt x="33" y="187"/>
                </a:lnTo>
                <a:lnTo>
                  <a:pt x="33" y="204"/>
                </a:lnTo>
                <a:lnTo>
                  <a:pt x="34" y="187"/>
                </a:lnTo>
                <a:lnTo>
                  <a:pt x="34" y="204"/>
                </a:lnTo>
                <a:lnTo>
                  <a:pt x="35" y="204"/>
                </a:lnTo>
                <a:lnTo>
                  <a:pt x="36" y="221"/>
                </a:lnTo>
                <a:lnTo>
                  <a:pt x="36" y="238"/>
                </a:lnTo>
                <a:lnTo>
                  <a:pt x="37" y="238"/>
                </a:lnTo>
                <a:lnTo>
                  <a:pt x="37" y="221"/>
                </a:lnTo>
                <a:lnTo>
                  <a:pt x="38" y="221"/>
                </a:lnTo>
                <a:lnTo>
                  <a:pt x="38" y="238"/>
                </a:lnTo>
                <a:lnTo>
                  <a:pt x="39" y="204"/>
                </a:lnTo>
                <a:lnTo>
                  <a:pt x="40" y="204"/>
                </a:lnTo>
                <a:lnTo>
                  <a:pt x="40" y="187"/>
                </a:lnTo>
                <a:lnTo>
                  <a:pt x="41" y="170"/>
                </a:lnTo>
                <a:lnTo>
                  <a:pt x="41" y="204"/>
                </a:lnTo>
                <a:lnTo>
                  <a:pt x="42" y="170"/>
                </a:lnTo>
                <a:lnTo>
                  <a:pt x="42" y="102"/>
                </a:lnTo>
                <a:lnTo>
                  <a:pt x="43" y="68"/>
                </a:lnTo>
                <a:lnTo>
                  <a:pt x="43" y="102"/>
                </a:lnTo>
                <a:lnTo>
                  <a:pt x="44" y="204"/>
                </a:lnTo>
                <a:lnTo>
                  <a:pt x="45" y="238"/>
                </a:lnTo>
                <a:lnTo>
                  <a:pt x="45" y="289"/>
                </a:lnTo>
                <a:lnTo>
                  <a:pt x="46" y="341"/>
                </a:lnTo>
                <a:lnTo>
                  <a:pt x="46" y="341"/>
                </a:lnTo>
                <a:lnTo>
                  <a:pt x="47" y="306"/>
                </a:lnTo>
                <a:lnTo>
                  <a:pt x="47" y="289"/>
                </a:lnTo>
                <a:lnTo>
                  <a:pt x="48" y="323"/>
                </a:lnTo>
                <a:lnTo>
                  <a:pt x="49" y="323"/>
                </a:lnTo>
                <a:lnTo>
                  <a:pt x="49" y="306"/>
                </a:lnTo>
                <a:lnTo>
                  <a:pt x="50" y="221"/>
                </a:lnTo>
                <a:lnTo>
                  <a:pt x="50" y="187"/>
                </a:lnTo>
                <a:lnTo>
                  <a:pt x="51" y="204"/>
                </a:lnTo>
                <a:lnTo>
                  <a:pt x="51" y="238"/>
                </a:lnTo>
                <a:lnTo>
                  <a:pt x="52" y="272"/>
                </a:lnTo>
                <a:lnTo>
                  <a:pt x="53" y="255"/>
                </a:lnTo>
                <a:lnTo>
                  <a:pt x="53" y="238"/>
                </a:lnTo>
                <a:lnTo>
                  <a:pt x="54" y="238"/>
                </a:lnTo>
                <a:lnTo>
                  <a:pt x="54" y="204"/>
                </a:lnTo>
                <a:lnTo>
                  <a:pt x="55" y="204"/>
                </a:lnTo>
                <a:lnTo>
                  <a:pt x="56" y="221"/>
                </a:lnTo>
                <a:lnTo>
                  <a:pt x="56" y="221"/>
                </a:lnTo>
                <a:lnTo>
                  <a:pt x="57" y="204"/>
                </a:lnTo>
              </a:path>
            </a:pathLst>
          </a:custGeom>
          <a:noFill/>
          <a:ln w="6350" cap="flat">
            <a:solidFill>
              <a:srgbClr val="FFA81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8" name="Freeform 169">
            <a:extLst>
              <a:ext uri="{FF2B5EF4-FFF2-40B4-BE49-F238E27FC236}">
                <a16:creationId xmlns:a16="http://schemas.microsoft.com/office/drawing/2014/main" id="{D1213C04-9144-4023-A82E-9B5384FA8855}"/>
              </a:ext>
            </a:extLst>
          </p:cNvPr>
          <p:cNvSpPr>
            <a:spLocks/>
          </p:cNvSpPr>
          <p:nvPr/>
        </p:nvSpPr>
        <p:spPr bwMode="auto">
          <a:xfrm>
            <a:off x="6939085" y="5946999"/>
            <a:ext cx="90488" cy="458788"/>
          </a:xfrm>
          <a:custGeom>
            <a:avLst/>
            <a:gdLst>
              <a:gd name="T0" fmla="*/ 0 w 57"/>
              <a:gd name="T1" fmla="*/ 273 h 289"/>
              <a:gd name="T2" fmla="*/ 1 w 57"/>
              <a:gd name="T3" fmla="*/ 204 h 289"/>
              <a:gd name="T4" fmla="*/ 2 w 57"/>
              <a:gd name="T5" fmla="*/ 255 h 289"/>
              <a:gd name="T6" fmla="*/ 4 w 57"/>
              <a:gd name="T7" fmla="*/ 204 h 289"/>
              <a:gd name="T8" fmla="*/ 5 w 57"/>
              <a:gd name="T9" fmla="*/ 119 h 289"/>
              <a:gd name="T10" fmla="*/ 6 w 57"/>
              <a:gd name="T11" fmla="*/ 153 h 289"/>
              <a:gd name="T12" fmla="*/ 7 w 57"/>
              <a:gd name="T13" fmla="*/ 170 h 289"/>
              <a:gd name="T14" fmla="*/ 8 w 57"/>
              <a:gd name="T15" fmla="*/ 136 h 289"/>
              <a:gd name="T16" fmla="*/ 10 w 57"/>
              <a:gd name="T17" fmla="*/ 136 h 289"/>
              <a:gd name="T18" fmla="*/ 11 w 57"/>
              <a:gd name="T19" fmla="*/ 102 h 289"/>
              <a:gd name="T20" fmla="*/ 12 w 57"/>
              <a:gd name="T21" fmla="*/ 68 h 289"/>
              <a:gd name="T22" fmla="*/ 13 w 57"/>
              <a:gd name="T23" fmla="*/ 102 h 289"/>
              <a:gd name="T24" fmla="*/ 14 w 57"/>
              <a:gd name="T25" fmla="*/ 102 h 289"/>
              <a:gd name="T26" fmla="*/ 15 w 57"/>
              <a:gd name="T27" fmla="*/ 102 h 289"/>
              <a:gd name="T28" fmla="*/ 16 w 57"/>
              <a:gd name="T29" fmla="*/ 85 h 289"/>
              <a:gd name="T30" fmla="*/ 18 w 57"/>
              <a:gd name="T31" fmla="*/ 85 h 289"/>
              <a:gd name="T32" fmla="*/ 19 w 57"/>
              <a:gd name="T33" fmla="*/ 102 h 289"/>
              <a:gd name="T34" fmla="*/ 20 w 57"/>
              <a:gd name="T35" fmla="*/ 17 h 289"/>
              <a:gd name="T36" fmla="*/ 21 w 57"/>
              <a:gd name="T37" fmla="*/ 68 h 289"/>
              <a:gd name="T38" fmla="*/ 22 w 57"/>
              <a:gd name="T39" fmla="*/ 204 h 289"/>
              <a:gd name="T40" fmla="*/ 23 w 57"/>
              <a:gd name="T41" fmla="*/ 273 h 289"/>
              <a:gd name="T42" fmla="*/ 24 w 57"/>
              <a:gd name="T43" fmla="*/ 221 h 289"/>
              <a:gd name="T44" fmla="*/ 25 w 57"/>
              <a:gd name="T45" fmla="*/ 255 h 289"/>
              <a:gd name="T46" fmla="*/ 27 w 57"/>
              <a:gd name="T47" fmla="*/ 255 h 289"/>
              <a:gd name="T48" fmla="*/ 28 w 57"/>
              <a:gd name="T49" fmla="*/ 204 h 289"/>
              <a:gd name="T50" fmla="*/ 29 w 57"/>
              <a:gd name="T51" fmla="*/ 187 h 289"/>
              <a:gd name="T52" fmla="*/ 30 w 57"/>
              <a:gd name="T53" fmla="*/ 153 h 289"/>
              <a:gd name="T54" fmla="*/ 31 w 57"/>
              <a:gd name="T55" fmla="*/ 119 h 289"/>
              <a:gd name="T56" fmla="*/ 32 w 57"/>
              <a:gd name="T57" fmla="*/ 119 h 289"/>
              <a:gd name="T58" fmla="*/ 33 w 57"/>
              <a:gd name="T59" fmla="*/ 136 h 289"/>
              <a:gd name="T60" fmla="*/ 35 w 57"/>
              <a:gd name="T61" fmla="*/ 136 h 289"/>
              <a:gd name="T62" fmla="*/ 36 w 57"/>
              <a:gd name="T63" fmla="*/ 136 h 289"/>
              <a:gd name="T64" fmla="*/ 37 w 57"/>
              <a:gd name="T65" fmla="*/ 136 h 289"/>
              <a:gd name="T66" fmla="*/ 38 w 57"/>
              <a:gd name="T67" fmla="*/ 136 h 289"/>
              <a:gd name="T68" fmla="*/ 39 w 57"/>
              <a:gd name="T69" fmla="*/ 136 h 289"/>
              <a:gd name="T70" fmla="*/ 41 w 57"/>
              <a:gd name="T71" fmla="*/ 51 h 289"/>
              <a:gd name="T72" fmla="*/ 42 w 57"/>
              <a:gd name="T73" fmla="*/ 68 h 289"/>
              <a:gd name="T74" fmla="*/ 43 w 57"/>
              <a:gd name="T75" fmla="*/ 0 h 289"/>
              <a:gd name="T76" fmla="*/ 44 w 57"/>
              <a:gd name="T77" fmla="*/ 136 h 289"/>
              <a:gd name="T78" fmla="*/ 45 w 57"/>
              <a:gd name="T79" fmla="*/ 255 h 289"/>
              <a:gd name="T80" fmla="*/ 46 w 57"/>
              <a:gd name="T81" fmla="*/ 255 h 289"/>
              <a:gd name="T82" fmla="*/ 47 w 57"/>
              <a:gd name="T83" fmla="*/ 221 h 289"/>
              <a:gd name="T84" fmla="*/ 48 w 57"/>
              <a:gd name="T85" fmla="*/ 255 h 289"/>
              <a:gd name="T86" fmla="*/ 50 w 57"/>
              <a:gd name="T87" fmla="*/ 238 h 289"/>
              <a:gd name="T88" fmla="*/ 51 w 57"/>
              <a:gd name="T89" fmla="*/ 136 h 289"/>
              <a:gd name="T90" fmla="*/ 52 w 57"/>
              <a:gd name="T91" fmla="*/ 136 h 289"/>
              <a:gd name="T92" fmla="*/ 53 w 57"/>
              <a:gd name="T93" fmla="*/ 136 h 289"/>
              <a:gd name="T94" fmla="*/ 54 w 57"/>
              <a:gd name="T95" fmla="*/ 136 h 289"/>
              <a:gd name="T96" fmla="*/ 55 w 57"/>
              <a:gd name="T97" fmla="*/ 170 h 289"/>
              <a:gd name="T98" fmla="*/ 56 w 57"/>
              <a:gd name="T99" fmla="*/ 170 h 2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89">
                <a:moveTo>
                  <a:pt x="0" y="255"/>
                </a:moveTo>
                <a:lnTo>
                  <a:pt x="0" y="273"/>
                </a:lnTo>
                <a:lnTo>
                  <a:pt x="1" y="238"/>
                </a:lnTo>
                <a:lnTo>
                  <a:pt x="1" y="204"/>
                </a:lnTo>
                <a:lnTo>
                  <a:pt x="2" y="238"/>
                </a:lnTo>
                <a:lnTo>
                  <a:pt x="2" y="255"/>
                </a:lnTo>
                <a:lnTo>
                  <a:pt x="3" y="273"/>
                </a:lnTo>
                <a:lnTo>
                  <a:pt x="4" y="204"/>
                </a:lnTo>
                <a:lnTo>
                  <a:pt x="4" y="170"/>
                </a:lnTo>
                <a:lnTo>
                  <a:pt x="5" y="119"/>
                </a:lnTo>
                <a:lnTo>
                  <a:pt x="6" y="119"/>
                </a:lnTo>
                <a:lnTo>
                  <a:pt x="6" y="153"/>
                </a:lnTo>
                <a:lnTo>
                  <a:pt x="7" y="153"/>
                </a:lnTo>
                <a:lnTo>
                  <a:pt x="7" y="170"/>
                </a:lnTo>
                <a:lnTo>
                  <a:pt x="8" y="153"/>
                </a:lnTo>
                <a:lnTo>
                  <a:pt x="8" y="136"/>
                </a:lnTo>
                <a:lnTo>
                  <a:pt x="9" y="119"/>
                </a:lnTo>
                <a:lnTo>
                  <a:pt x="10" y="136"/>
                </a:lnTo>
                <a:lnTo>
                  <a:pt x="10" y="119"/>
                </a:lnTo>
                <a:lnTo>
                  <a:pt x="11" y="102"/>
                </a:lnTo>
                <a:lnTo>
                  <a:pt x="11" y="85"/>
                </a:lnTo>
                <a:lnTo>
                  <a:pt x="12" y="68"/>
                </a:lnTo>
                <a:lnTo>
                  <a:pt x="12" y="85"/>
                </a:lnTo>
                <a:lnTo>
                  <a:pt x="13" y="102"/>
                </a:lnTo>
                <a:lnTo>
                  <a:pt x="14" y="102"/>
                </a:lnTo>
                <a:lnTo>
                  <a:pt x="14" y="102"/>
                </a:lnTo>
                <a:lnTo>
                  <a:pt x="15" y="119"/>
                </a:lnTo>
                <a:lnTo>
                  <a:pt x="15" y="102"/>
                </a:lnTo>
                <a:lnTo>
                  <a:pt x="16" y="85"/>
                </a:lnTo>
                <a:lnTo>
                  <a:pt x="16" y="85"/>
                </a:lnTo>
                <a:lnTo>
                  <a:pt x="17" y="102"/>
                </a:lnTo>
                <a:lnTo>
                  <a:pt x="18" y="85"/>
                </a:lnTo>
                <a:lnTo>
                  <a:pt x="18" y="136"/>
                </a:lnTo>
                <a:lnTo>
                  <a:pt x="19" y="102"/>
                </a:lnTo>
                <a:lnTo>
                  <a:pt x="19" y="17"/>
                </a:lnTo>
                <a:lnTo>
                  <a:pt x="20" y="17"/>
                </a:lnTo>
                <a:lnTo>
                  <a:pt x="20" y="17"/>
                </a:lnTo>
                <a:lnTo>
                  <a:pt x="21" y="68"/>
                </a:lnTo>
                <a:lnTo>
                  <a:pt x="21" y="153"/>
                </a:lnTo>
                <a:lnTo>
                  <a:pt x="22" y="204"/>
                </a:lnTo>
                <a:lnTo>
                  <a:pt x="23" y="255"/>
                </a:lnTo>
                <a:lnTo>
                  <a:pt x="23" y="273"/>
                </a:lnTo>
                <a:lnTo>
                  <a:pt x="24" y="255"/>
                </a:lnTo>
                <a:lnTo>
                  <a:pt x="24" y="221"/>
                </a:lnTo>
                <a:lnTo>
                  <a:pt x="25" y="221"/>
                </a:lnTo>
                <a:lnTo>
                  <a:pt x="25" y="255"/>
                </a:lnTo>
                <a:lnTo>
                  <a:pt x="26" y="273"/>
                </a:lnTo>
                <a:lnTo>
                  <a:pt x="27" y="255"/>
                </a:lnTo>
                <a:lnTo>
                  <a:pt x="27" y="238"/>
                </a:lnTo>
                <a:lnTo>
                  <a:pt x="28" y="204"/>
                </a:lnTo>
                <a:lnTo>
                  <a:pt x="28" y="204"/>
                </a:lnTo>
                <a:lnTo>
                  <a:pt x="29" y="187"/>
                </a:lnTo>
                <a:lnTo>
                  <a:pt x="29" y="170"/>
                </a:lnTo>
                <a:lnTo>
                  <a:pt x="30" y="153"/>
                </a:lnTo>
                <a:lnTo>
                  <a:pt x="31" y="119"/>
                </a:lnTo>
                <a:lnTo>
                  <a:pt x="31" y="119"/>
                </a:lnTo>
                <a:lnTo>
                  <a:pt x="32" y="119"/>
                </a:lnTo>
                <a:lnTo>
                  <a:pt x="32" y="119"/>
                </a:lnTo>
                <a:lnTo>
                  <a:pt x="33" y="136"/>
                </a:lnTo>
                <a:lnTo>
                  <a:pt x="33" y="136"/>
                </a:lnTo>
                <a:lnTo>
                  <a:pt x="34" y="136"/>
                </a:lnTo>
                <a:lnTo>
                  <a:pt x="35" y="136"/>
                </a:lnTo>
                <a:lnTo>
                  <a:pt x="35" y="136"/>
                </a:lnTo>
                <a:lnTo>
                  <a:pt x="36" y="136"/>
                </a:lnTo>
                <a:lnTo>
                  <a:pt x="36" y="136"/>
                </a:lnTo>
                <a:lnTo>
                  <a:pt x="37" y="136"/>
                </a:lnTo>
                <a:lnTo>
                  <a:pt x="37" y="136"/>
                </a:lnTo>
                <a:lnTo>
                  <a:pt x="38" y="136"/>
                </a:lnTo>
                <a:lnTo>
                  <a:pt x="39" y="153"/>
                </a:lnTo>
                <a:lnTo>
                  <a:pt x="39" y="136"/>
                </a:lnTo>
                <a:lnTo>
                  <a:pt x="40" y="119"/>
                </a:lnTo>
                <a:lnTo>
                  <a:pt x="41" y="51"/>
                </a:lnTo>
                <a:lnTo>
                  <a:pt x="41" y="68"/>
                </a:lnTo>
                <a:lnTo>
                  <a:pt x="42" y="68"/>
                </a:lnTo>
                <a:lnTo>
                  <a:pt x="42" y="0"/>
                </a:lnTo>
                <a:lnTo>
                  <a:pt x="43" y="0"/>
                </a:lnTo>
                <a:lnTo>
                  <a:pt x="43" y="34"/>
                </a:lnTo>
                <a:lnTo>
                  <a:pt x="44" y="136"/>
                </a:lnTo>
                <a:lnTo>
                  <a:pt x="44" y="204"/>
                </a:lnTo>
                <a:lnTo>
                  <a:pt x="45" y="255"/>
                </a:lnTo>
                <a:lnTo>
                  <a:pt x="46" y="289"/>
                </a:lnTo>
                <a:lnTo>
                  <a:pt x="46" y="255"/>
                </a:lnTo>
                <a:lnTo>
                  <a:pt x="47" y="238"/>
                </a:lnTo>
                <a:lnTo>
                  <a:pt x="47" y="221"/>
                </a:lnTo>
                <a:lnTo>
                  <a:pt x="48" y="238"/>
                </a:lnTo>
                <a:lnTo>
                  <a:pt x="48" y="255"/>
                </a:lnTo>
                <a:lnTo>
                  <a:pt x="49" y="273"/>
                </a:lnTo>
                <a:lnTo>
                  <a:pt x="50" y="238"/>
                </a:lnTo>
                <a:lnTo>
                  <a:pt x="50" y="170"/>
                </a:lnTo>
                <a:lnTo>
                  <a:pt x="51" y="136"/>
                </a:lnTo>
                <a:lnTo>
                  <a:pt x="51" y="136"/>
                </a:lnTo>
                <a:lnTo>
                  <a:pt x="52" y="136"/>
                </a:lnTo>
                <a:lnTo>
                  <a:pt x="52" y="136"/>
                </a:lnTo>
                <a:lnTo>
                  <a:pt x="53" y="136"/>
                </a:lnTo>
                <a:lnTo>
                  <a:pt x="54" y="136"/>
                </a:lnTo>
                <a:lnTo>
                  <a:pt x="54" y="136"/>
                </a:lnTo>
                <a:lnTo>
                  <a:pt x="55" y="153"/>
                </a:lnTo>
                <a:lnTo>
                  <a:pt x="55" y="170"/>
                </a:lnTo>
                <a:lnTo>
                  <a:pt x="56" y="170"/>
                </a:lnTo>
                <a:lnTo>
                  <a:pt x="56" y="170"/>
                </a:lnTo>
                <a:lnTo>
                  <a:pt x="57" y="170"/>
                </a:lnTo>
              </a:path>
            </a:pathLst>
          </a:custGeom>
          <a:noFill/>
          <a:ln w="6350" cap="flat">
            <a:solidFill>
              <a:srgbClr val="FF00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9" name="Freeform 170">
            <a:extLst>
              <a:ext uri="{FF2B5EF4-FFF2-40B4-BE49-F238E27FC236}">
                <a16:creationId xmlns:a16="http://schemas.microsoft.com/office/drawing/2014/main" id="{0BD3C73E-F2D0-42A4-88AE-D989BCBBAF37}"/>
              </a:ext>
            </a:extLst>
          </p:cNvPr>
          <p:cNvSpPr>
            <a:spLocks/>
          </p:cNvSpPr>
          <p:nvPr/>
        </p:nvSpPr>
        <p:spPr bwMode="auto">
          <a:xfrm>
            <a:off x="5264272" y="5973987"/>
            <a:ext cx="90488" cy="431800"/>
          </a:xfrm>
          <a:custGeom>
            <a:avLst/>
            <a:gdLst>
              <a:gd name="T0" fmla="*/ 1 w 57"/>
              <a:gd name="T1" fmla="*/ 238 h 272"/>
              <a:gd name="T2" fmla="*/ 2 w 57"/>
              <a:gd name="T3" fmla="*/ 238 h 272"/>
              <a:gd name="T4" fmla="*/ 3 w 57"/>
              <a:gd name="T5" fmla="*/ 187 h 272"/>
              <a:gd name="T6" fmla="*/ 4 w 57"/>
              <a:gd name="T7" fmla="*/ 256 h 272"/>
              <a:gd name="T8" fmla="*/ 5 w 57"/>
              <a:gd name="T9" fmla="*/ 221 h 272"/>
              <a:gd name="T10" fmla="*/ 6 w 57"/>
              <a:gd name="T11" fmla="*/ 136 h 272"/>
              <a:gd name="T12" fmla="*/ 7 w 57"/>
              <a:gd name="T13" fmla="*/ 119 h 272"/>
              <a:gd name="T14" fmla="*/ 9 w 57"/>
              <a:gd name="T15" fmla="*/ 102 h 272"/>
              <a:gd name="T16" fmla="*/ 10 w 57"/>
              <a:gd name="T17" fmla="*/ 119 h 272"/>
              <a:gd name="T18" fmla="*/ 11 w 57"/>
              <a:gd name="T19" fmla="*/ 136 h 272"/>
              <a:gd name="T20" fmla="*/ 12 w 57"/>
              <a:gd name="T21" fmla="*/ 136 h 272"/>
              <a:gd name="T22" fmla="*/ 13 w 57"/>
              <a:gd name="T23" fmla="*/ 119 h 272"/>
              <a:gd name="T24" fmla="*/ 14 w 57"/>
              <a:gd name="T25" fmla="*/ 85 h 272"/>
              <a:gd name="T26" fmla="*/ 15 w 57"/>
              <a:gd name="T27" fmla="*/ 68 h 272"/>
              <a:gd name="T28" fmla="*/ 17 w 57"/>
              <a:gd name="T29" fmla="*/ 17 h 272"/>
              <a:gd name="T30" fmla="*/ 18 w 57"/>
              <a:gd name="T31" fmla="*/ 34 h 272"/>
              <a:gd name="T32" fmla="*/ 19 w 57"/>
              <a:gd name="T33" fmla="*/ 17 h 272"/>
              <a:gd name="T34" fmla="*/ 20 w 57"/>
              <a:gd name="T35" fmla="*/ 68 h 272"/>
              <a:gd name="T36" fmla="*/ 21 w 57"/>
              <a:gd name="T37" fmla="*/ 0 h 272"/>
              <a:gd name="T38" fmla="*/ 22 w 57"/>
              <a:gd name="T39" fmla="*/ 85 h 272"/>
              <a:gd name="T40" fmla="*/ 23 w 57"/>
              <a:gd name="T41" fmla="*/ 238 h 272"/>
              <a:gd name="T42" fmla="*/ 24 w 57"/>
              <a:gd name="T43" fmla="*/ 204 h 272"/>
              <a:gd name="T44" fmla="*/ 26 w 57"/>
              <a:gd name="T45" fmla="*/ 221 h 272"/>
              <a:gd name="T46" fmla="*/ 27 w 57"/>
              <a:gd name="T47" fmla="*/ 272 h 272"/>
              <a:gd name="T48" fmla="*/ 28 w 57"/>
              <a:gd name="T49" fmla="*/ 256 h 272"/>
              <a:gd name="T50" fmla="*/ 29 w 57"/>
              <a:gd name="T51" fmla="*/ 204 h 272"/>
              <a:gd name="T52" fmla="*/ 30 w 57"/>
              <a:gd name="T53" fmla="*/ 187 h 272"/>
              <a:gd name="T54" fmla="*/ 32 w 57"/>
              <a:gd name="T55" fmla="*/ 136 h 272"/>
              <a:gd name="T56" fmla="*/ 33 w 57"/>
              <a:gd name="T57" fmla="*/ 102 h 272"/>
              <a:gd name="T58" fmla="*/ 34 w 57"/>
              <a:gd name="T59" fmla="*/ 85 h 272"/>
              <a:gd name="T60" fmla="*/ 35 w 57"/>
              <a:gd name="T61" fmla="*/ 85 h 272"/>
              <a:gd name="T62" fmla="*/ 36 w 57"/>
              <a:gd name="T63" fmla="*/ 102 h 272"/>
              <a:gd name="T64" fmla="*/ 37 w 57"/>
              <a:gd name="T65" fmla="*/ 136 h 272"/>
              <a:gd name="T66" fmla="*/ 38 w 57"/>
              <a:gd name="T67" fmla="*/ 136 h 272"/>
              <a:gd name="T68" fmla="*/ 40 w 57"/>
              <a:gd name="T69" fmla="*/ 136 h 272"/>
              <a:gd name="T70" fmla="*/ 41 w 57"/>
              <a:gd name="T71" fmla="*/ 187 h 272"/>
              <a:gd name="T72" fmla="*/ 42 w 57"/>
              <a:gd name="T73" fmla="*/ 204 h 272"/>
              <a:gd name="T74" fmla="*/ 43 w 57"/>
              <a:gd name="T75" fmla="*/ 153 h 272"/>
              <a:gd name="T76" fmla="*/ 44 w 57"/>
              <a:gd name="T77" fmla="*/ 34 h 272"/>
              <a:gd name="T78" fmla="*/ 45 w 57"/>
              <a:gd name="T79" fmla="*/ 102 h 272"/>
              <a:gd name="T80" fmla="*/ 46 w 57"/>
              <a:gd name="T81" fmla="*/ 187 h 272"/>
              <a:gd name="T82" fmla="*/ 47 w 57"/>
              <a:gd name="T83" fmla="*/ 170 h 272"/>
              <a:gd name="T84" fmla="*/ 49 w 57"/>
              <a:gd name="T85" fmla="*/ 187 h 272"/>
              <a:gd name="T86" fmla="*/ 50 w 57"/>
              <a:gd name="T87" fmla="*/ 256 h 272"/>
              <a:gd name="T88" fmla="*/ 51 w 57"/>
              <a:gd name="T89" fmla="*/ 221 h 272"/>
              <a:gd name="T90" fmla="*/ 52 w 57"/>
              <a:gd name="T91" fmla="*/ 136 h 272"/>
              <a:gd name="T92" fmla="*/ 53 w 57"/>
              <a:gd name="T93" fmla="*/ 119 h 272"/>
              <a:gd name="T94" fmla="*/ 54 w 57"/>
              <a:gd name="T95" fmla="*/ 102 h 272"/>
              <a:gd name="T96" fmla="*/ 55 w 57"/>
              <a:gd name="T97" fmla="*/ 102 h 272"/>
              <a:gd name="T98" fmla="*/ 57 w 57"/>
              <a:gd name="T99" fmla="*/ 85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272">
                <a:moveTo>
                  <a:pt x="0" y="187"/>
                </a:moveTo>
                <a:lnTo>
                  <a:pt x="1" y="238"/>
                </a:lnTo>
                <a:lnTo>
                  <a:pt x="1" y="238"/>
                </a:lnTo>
                <a:lnTo>
                  <a:pt x="2" y="238"/>
                </a:lnTo>
                <a:lnTo>
                  <a:pt x="2" y="204"/>
                </a:lnTo>
                <a:lnTo>
                  <a:pt x="3" y="187"/>
                </a:lnTo>
                <a:lnTo>
                  <a:pt x="4" y="221"/>
                </a:lnTo>
                <a:lnTo>
                  <a:pt x="4" y="256"/>
                </a:lnTo>
                <a:lnTo>
                  <a:pt x="5" y="256"/>
                </a:lnTo>
                <a:lnTo>
                  <a:pt x="5" y="221"/>
                </a:lnTo>
                <a:lnTo>
                  <a:pt x="6" y="170"/>
                </a:lnTo>
                <a:lnTo>
                  <a:pt x="6" y="136"/>
                </a:lnTo>
                <a:lnTo>
                  <a:pt x="7" y="119"/>
                </a:lnTo>
                <a:lnTo>
                  <a:pt x="7" y="119"/>
                </a:lnTo>
                <a:lnTo>
                  <a:pt x="8" y="102"/>
                </a:lnTo>
                <a:lnTo>
                  <a:pt x="9" y="102"/>
                </a:lnTo>
                <a:lnTo>
                  <a:pt x="9" y="102"/>
                </a:lnTo>
                <a:lnTo>
                  <a:pt x="10" y="119"/>
                </a:lnTo>
                <a:lnTo>
                  <a:pt x="10" y="136"/>
                </a:lnTo>
                <a:lnTo>
                  <a:pt x="11" y="136"/>
                </a:lnTo>
                <a:lnTo>
                  <a:pt x="11" y="153"/>
                </a:lnTo>
                <a:lnTo>
                  <a:pt x="12" y="136"/>
                </a:lnTo>
                <a:lnTo>
                  <a:pt x="13" y="136"/>
                </a:lnTo>
                <a:lnTo>
                  <a:pt x="13" y="119"/>
                </a:lnTo>
                <a:lnTo>
                  <a:pt x="14" y="102"/>
                </a:lnTo>
                <a:lnTo>
                  <a:pt x="14" y="85"/>
                </a:lnTo>
                <a:lnTo>
                  <a:pt x="15" y="68"/>
                </a:lnTo>
                <a:lnTo>
                  <a:pt x="15" y="68"/>
                </a:lnTo>
                <a:lnTo>
                  <a:pt x="16" y="51"/>
                </a:lnTo>
                <a:lnTo>
                  <a:pt x="17" y="17"/>
                </a:lnTo>
                <a:lnTo>
                  <a:pt x="17" y="17"/>
                </a:lnTo>
                <a:lnTo>
                  <a:pt x="18" y="34"/>
                </a:lnTo>
                <a:lnTo>
                  <a:pt x="18" y="34"/>
                </a:lnTo>
                <a:lnTo>
                  <a:pt x="19" y="17"/>
                </a:lnTo>
                <a:lnTo>
                  <a:pt x="19" y="34"/>
                </a:lnTo>
                <a:lnTo>
                  <a:pt x="20" y="68"/>
                </a:lnTo>
                <a:lnTo>
                  <a:pt x="21" y="17"/>
                </a:lnTo>
                <a:lnTo>
                  <a:pt x="21" y="0"/>
                </a:lnTo>
                <a:lnTo>
                  <a:pt x="22" y="17"/>
                </a:lnTo>
                <a:lnTo>
                  <a:pt x="22" y="85"/>
                </a:lnTo>
                <a:lnTo>
                  <a:pt x="23" y="187"/>
                </a:lnTo>
                <a:lnTo>
                  <a:pt x="23" y="238"/>
                </a:lnTo>
                <a:lnTo>
                  <a:pt x="24" y="238"/>
                </a:lnTo>
                <a:lnTo>
                  <a:pt x="24" y="204"/>
                </a:lnTo>
                <a:lnTo>
                  <a:pt x="25" y="187"/>
                </a:lnTo>
                <a:lnTo>
                  <a:pt x="26" y="221"/>
                </a:lnTo>
                <a:lnTo>
                  <a:pt x="26" y="238"/>
                </a:lnTo>
                <a:lnTo>
                  <a:pt x="27" y="272"/>
                </a:lnTo>
                <a:lnTo>
                  <a:pt x="28" y="272"/>
                </a:lnTo>
                <a:lnTo>
                  <a:pt x="28" y="256"/>
                </a:lnTo>
                <a:lnTo>
                  <a:pt x="29" y="221"/>
                </a:lnTo>
                <a:lnTo>
                  <a:pt x="29" y="204"/>
                </a:lnTo>
                <a:lnTo>
                  <a:pt x="30" y="204"/>
                </a:lnTo>
                <a:lnTo>
                  <a:pt x="30" y="187"/>
                </a:lnTo>
                <a:lnTo>
                  <a:pt x="31" y="170"/>
                </a:lnTo>
                <a:lnTo>
                  <a:pt x="32" y="136"/>
                </a:lnTo>
                <a:lnTo>
                  <a:pt x="32" y="102"/>
                </a:lnTo>
                <a:lnTo>
                  <a:pt x="33" y="102"/>
                </a:lnTo>
                <a:lnTo>
                  <a:pt x="33" y="85"/>
                </a:lnTo>
                <a:lnTo>
                  <a:pt x="34" y="85"/>
                </a:lnTo>
                <a:lnTo>
                  <a:pt x="34" y="85"/>
                </a:lnTo>
                <a:lnTo>
                  <a:pt x="35" y="85"/>
                </a:lnTo>
                <a:lnTo>
                  <a:pt x="36" y="102"/>
                </a:lnTo>
                <a:lnTo>
                  <a:pt x="36" y="102"/>
                </a:lnTo>
                <a:lnTo>
                  <a:pt x="37" y="119"/>
                </a:lnTo>
                <a:lnTo>
                  <a:pt x="37" y="136"/>
                </a:lnTo>
                <a:lnTo>
                  <a:pt x="38" y="153"/>
                </a:lnTo>
                <a:lnTo>
                  <a:pt x="38" y="136"/>
                </a:lnTo>
                <a:lnTo>
                  <a:pt x="39" y="153"/>
                </a:lnTo>
                <a:lnTo>
                  <a:pt x="40" y="136"/>
                </a:lnTo>
                <a:lnTo>
                  <a:pt x="40" y="153"/>
                </a:lnTo>
                <a:lnTo>
                  <a:pt x="41" y="187"/>
                </a:lnTo>
                <a:lnTo>
                  <a:pt x="41" y="187"/>
                </a:lnTo>
                <a:lnTo>
                  <a:pt x="42" y="204"/>
                </a:lnTo>
                <a:lnTo>
                  <a:pt x="42" y="187"/>
                </a:lnTo>
                <a:lnTo>
                  <a:pt x="43" y="153"/>
                </a:lnTo>
                <a:lnTo>
                  <a:pt x="44" y="102"/>
                </a:lnTo>
                <a:lnTo>
                  <a:pt x="44" y="34"/>
                </a:lnTo>
                <a:lnTo>
                  <a:pt x="45" y="34"/>
                </a:lnTo>
                <a:lnTo>
                  <a:pt x="45" y="102"/>
                </a:lnTo>
                <a:lnTo>
                  <a:pt x="46" y="136"/>
                </a:lnTo>
                <a:lnTo>
                  <a:pt x="46" y="187"/>
                </a:lnTo>
                <a:lnTo>
                  <a:pt x="47" y="187"/>
                </a:lnTo>
                <a:lnTo>
                  <a:pt x="47" y="170"/>
                </a:lnTo>
                <a:lnTo>
                  <a:pt x="48" y="170"/>
                </a:lnTo>
                <a:lnTo>
                  <a:pt x="49" y="187"/>
                </a:lnTo>
                <a:lnTo>
                  <a:pt x="49" y="238"/>
                </a:lnTo>
                <a:lnTo>
                  <a:pt x="50" y="256"/>
                </a:lnTo>
                <a:lnTo>
                  <a:pt x="50" y="238"/>
                </a:lnTo>
                <a:lnTo>
                  <a:pt x="51" y="221"/>
                </a:lnTo>
                <a:lnTo>
                  <a:pt x="51" y="170"/>
                </a:lnTo>
                <a:lnTo>
                  <a:pt x="52" y="136"/>
                </a:lnTo>
                <a:lnTo>
                  <a:pt x="53" y="102"/>
                </a:lnTo>
                <a:lnTo>
                  <a:pt x="53" y="119"/>
                </a:lnTo>
                <a:lnTo>
                  <a:pt x="54" y="119"/>
                </a:lnTo>
                <a:lnTo>
                  <a:pt x="54" y="102"/>
                </a:lnTo>
                <a:lnTo>
                  <a:pt x="55" y="102"/>
                </a:lnTo>
                <a:lnTo>
                  <a:pt x="55" y="102"/>
                </a:lnTo>
                <a:lnTo>
                  <a:pt x="56" y="102"/>
                </a:lnTo>
                <a:lnTo>
                  <a:pt x="57" y="85"/>
                </a:lnTo>
                <a:lnTo>
                  <a:pt x="57" y="102"/>
                </a:lnTo>
              </a:path>
            </a:pathLst>
          </a:custGeom>
          <a:noFill/>
          <a:ln w="6350" cap="flat">
            <a:solidFill>
              <a:srgbClr val="FFC65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0" name="Freeform 171">
            <a:extLst>
              <a:ext uri="{FF2B5EF4-FFF2-40B4-BE49-F238E27FC236}">
                <a16:creationId xmlns:a16="http://schemas.microsoft.com/office/drawing/2014/main" id="{2AEF8B8E-3F3B-444C-B319-CF1C7FA18FEB}"/>
              </a:ext>
            </a:extLst>
          </p:cNvPr>
          <p:cNvSpPr>
            <a:spLocks/>
          </p:cNvSpPr>
          <p:nvPr/>
        </p:nvSpPr>
        <p:spPr bwMode="auto">
          <a:xfrm>
            <a:off x="5046784" y="5920012"/>
            <a:ext cx="90488" cy="512763"/>
          </a:xfrm>
          <a:custGeom>
            <a:avLst/>
            <a:gdLst>
              <a:gd name="T0" fmla="*/ 0 w 57"/>
              <a:gd name="T1" fmla="*/ 255 h 323"/>
              <a:gd name="T2" fmla="*/ 1 w 57"/>
              <a:gd name="T3" fmla="*/ 255 h 323"/>
              <a:gd name="T4" fmla="*/ 3 w 57"/>
              <a:gd name="T5" fmla="*/ 238 h 323"/>
              <a:gd name="T6" fmla="*/ 4 w 57"/>
              <a:gd name="T7" fmla="*/ 255 h 323"/>
              <a:gd name="T8" fmla="*/ 5 w 57"/>
              <a:gd name="T9" fmla="*/ 238 h 323"/>
              <a:gd name="T10" fmla="*/ 6 w 57"/>
              <a:gd name="T11" fmla="*/ 221 h 323"/>
              <a:gd name="T12" fmla="*/ 7 w 57"/>
              <a:gd name="T13" fmla="*/ 204 h 323"/>
              <a:gd name="T14" fmla="*/ 8 w 57"/>
              <a:gd name="T15" fmla="*/ 136 h 323"/>
              <a:gd name="T16" fmla="*/ 9 w 57"/>
              <a:gd name="T17" fmla="*/ 136 h 323"/>
              <a:gd name="T18" fmla="*/ 11 w 57"/>
              <a:gd name="T19" fmla="*/ 170 h 323"/>
              <a:gd name="T20" fmla="*/ 12 w 57"/>
              <a:gd name="T21" fmla="*/ 136 h 323"/>
              <a:gd name="T22" fmla="*/ 13 w 57"/>
              <a:gd name="T23" fmla="*/ 119 h 323"/>
              <a:gd name="T24" fmla="*/ 14 w 57"/>
              <a:gd name="T25" fmla="*/ 119 h 323"/>
              <a:gd name="T26" fmla="*/ 15 w 57"/>
              <a:gd name="T27" fmla="*/ 102 h 323"/>
              <a:gd name="T28" fmla="*/ 16 w 57"/>
              <a:gd name="T29" fmla="*/ 68 h 323"/>
              <a:gd name="T30" fmla="*/ 17 w 57"/>
              <a:gd name="T31" fmla="*/ 102 h 323"/>
              <a:gd name="T32" fmla="*/ 18 w 57"/>
              <a:gd name="T33" fmla="*/ 51 h 323"/>
              <a:gd name="T34" fmla="*/ 20 w 57"/>
              <a:gd name="T35" fmla="*/ 51 h 323"/>
              <a:gd name="T36" fmla="*/ 21 w 57"/>
              <a:gd name="T37" fmla="*/ 0 h 323"/>
              <a:gd name="T38" fmla="*/ 22 w 57"/>
              <a:gd name="T39" fmla="*/ 119 h 323"/>
              <a:gd name="T40" fmla="*/ 23 w 57"/>
              <a:gd name="T41" fmla="*/ 272 h 323"/>
              <a:gd name="T42" fmla="*/ 24 w 57"/>
              <a:gd name="T43" fmla="*/ 238 h 323"/>
              <a:gd name="T44" fmla="*/ 25 w 57"/>
              <a:gd name="T45" fmla="*/ 255 h 323"/>
              <a:gd name="T46" fmla="*/ 26 w 57"/>
              <a:gd name="T47" fmla="*/ 306 h 323"/>
              <a:gd name="T48" fmla="*/ 28 w 57"/>
              <a:gd name="T49" fmla="*/ 306 h 323"/>
              <a:gd name="T50" fmla="*/ 29 w 57"/>
              <a:gd name="T51" fmla="*/ 290 h 323"/>
              <a:gd name="T52" fmla="*/ 30 w 57"/>
              <a:gd name="T53" fmla="*/ 204 h 323"/>
              <a:gd name="T54" fmla="*/ 31 w 57"/>
              <a:gd name="T55" fmla="*/ 153 h 323"/>
              <a:gd name="T56" fmla="*/ 32 w 57"/>
              <a:gd name="T57" fmla="*/ 102 h 323"/>
              <a:gd name="T58" fmla="*/ 34 w 57"/>
              <a:gd name="T59" fmla="*/ 119 h 323"/>
              <a:gd name="T60" fmla="*/ 35 w 57"/>
              <a:gd name="T61" fmla="*/ 136 h 323"/>
              <a:gd name="T62" fmla="*/ 36 w 57"/>
              <a:gd name="T63" fmla="*/ 170 h 323"/>
              <a:gd name="T64" fmla="*/ 37 w 57"/>
              <a:gd name="T65" fmla="*/ 187 h 323"/>
              <a:gd name="T66" fmla="*/ 38 w 57"/>
              <a:gd name="T67" fmla="*/ 170 h 323"/>
              <a:gd name="T68" fmla="*/ 39 w 57"/>
              <a:gd name="T69" fmla="*/ 170 h 323"/>
              <a:gd name="T70" fmla="*/ 40 w 57"/>
              <a:gd name="T71" fmla="*/ 255 h 323"/>
              <a:gd name="T72" fmla="*/ 41 w 57"/>
              <a:gd name="T73" fmla="*/ 255 h 323"/>
              <a:gd name="T74" fmla="*/ 43 w 57"/>
              <a:gd name="T75" fmla="*/ 187 h 323"/>
              <a:gd name="T76" fmla="*/ 44 w 57"/>
              <a:gd name="T77" fmla="*/ 51 h 323"/>
              <a:gd name="T78" fmla="*/ 45 w 57"/>
              <a:gd name="T79" fmla="*/ 119 h 323"/>
              <a:gd name="T80" fmla="*/ 46 w 57"/>
              <a:gd name="T81" fmla="*/ 204 h 323"/>
              <a:gd name="T82" fmla="*/ 47 w 57"/>
              <a:gd name="T83" fmla="*/ 204 h 323"/>
              <a:gd name="T84" fmla="*/ 48 w 57"/>
              <a:gd name="T85" fmla="*/ 187 h 323"/>
              <a:gd name="T86" fmla="*/ 49 w 57"/>
              <a:gd name="T87" fmla="*/ 272 h 323"/>
              <a:gd name="T88" fmla="*/ 51 w 57"/>
              <a:gd name="T89" fmla="*/ 255 h 323"/>
              <a:gd name="T90" fmla="*/ 52 w 57"/>
              <a:gd name="T91" fmla="*/ 153 h 323"/>
              <a:gd name="T92" fmla="*/ 53 w 57"/>
              <a:gd name="T93" fmla="*/ 153 h 323"/>
              <a:gd name="T94" fmla="*/ 54 w 57"/>
              <a:gd name="T95" fmla="*/ 136 h 323"/>
              <a:gd name="T96" fmla="*/ 55 w 57"/>
              <a:gd name="T97" fmla="*/ 119 h 323"/>
              <a:gd name="T98" fmla="*/ 56 w 57"/>
              <a:gd name="T99" fmla="*/ 119 h 3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7" h="323">
                <a:moveTo>
                  <a:pt x="0" y="221"/>
                </a:moveTo>
                <a:lnTo>
                  <a:pt x="0" y="255"/>
                </a:lnTo>
                <a:lnTo>
                  <a:pt x="1" y="272"/>
                </a:lnTo>
                <a:lnTo>
                  <a:pt x="1" y="255"/>
                </a:lnTo>
                <a:lnTo>
                  <a:pt x="2" y="238"/>
                </a:lnTo>
                <a:lnTo>
                  <a:pt x="3" y="238"/>
                </a:lnTo>
                <a:lnTo>
                  <a:pt x="3" y="255"/>
                </a:lnTo>
                <a:lnTo>
                  <a:pt x="4" y="255"/>
                </a:lnTo>
                <a:lnTo>
                  <a:pt x="4" y="255"/>
                </a:lnTo>
                <a:lnTo>
                  <a:pt x="5" y="238"/>
                </a:lnTo>
                <a:lnTo>
                  <a:pt x="5" y="221"/>
                </a:lnTo>
                <a:lnTo>
                  <a:pt x="6" y="221"/>
                </a:lnTo>
                <a:lnTo>
                  <a:pt x="7" y="204"/>
                </a:lnTo>
                <a:lnTo>
                  <a:pt x="7" y="204"/>
                </a:lnTo>
                <a:lnTo>
                  <a:pt x="8" y="170"/>
                </a:lnTo>
                <a:lnTo>
                  <a:pt x="8" y="136"/>
                </a:lnTo>
                <a:lnTo>
                  <a:pt x="9" y="136"/>
                </a:lnTo>
                <a:lnTo>
                  <a:pt x="9" y="136"/>
                </a:lnTo>
                <a:lnTo>
                  <a:pt x="10" y="170"/>
                </a:lnTo>
                <a:lnTo>
                  <a:pt x="11" y="170"/>
                </a:lnTo>
                <a:lnTo>
                  <a:pt x="11" y="153"/>
                </a:lnTo>
                <a:lnTo>
                  <a:pt x="12" y="136"/>
                </a:lnTo>
                <a:lnTo>
                  <a:pt x="12" y="136"/>
                </a:lnTo>
                <a:lnTo>
                  <a:pt x="13" y="119"/>
                </a:lnTo>
                <a:lnTo>
                  <a:pt x="13" y="119"/>
                </a:lnTo>
                <a:lnTo>
                  <a:pt x="14" y="119"/>
                </a:lnTo>
                <a:lnTo>
                  <a:pt x="14" y="119"/>
                </a:lnTo>
                <a:lnTo>
                  <a:pt x="15" y="102"/>
                </a:lnTo>
                <a:lnTo>
                  <a:pt x="16" y="85"/>
                </a:lnTo>
                <a:lnTo>
                  <a:pt x="16" y="68"/>
                </a:lnTo>
                <a:lnTo>
                  <a:pt x="17" y="68"/>
                </a:lnTo>
                <a:lnTo>
                  <a:pt x="17" y="102"/>
                </a:lnTo>
                <a:lnTo>
                  <a:pt x="18" y="68"/>
                </a:lnTo>
                <a:lnTo>
                  <a:pt x="18" y="51"/>
                </a:lnTo>
                <a:lnTo>
                  <a:pt x="19" y="51"/>
                </a:lnTo>
                <a:lnTo>
                  <a:pt x="20" y="51"/>
                </a:lnTo>
                <a:lnTo>
                  <a:pt x="20" y="0"/>
                </a:lnTo>
                <a:lnTo>
                  <a:pt x="21" y="0"/>
                </a:lnTo>
                <a:lnTo>
                  <a:pt x="21" y="34"/>
                </a:lnTo>
                <a:lnTo>
                  <a:pt x="22" y="119"/>
                </a:lnTo>
                <a:lnTo>
                  <a:pt x="22" y="187"/>
                </a:lnTo>
                <a:lnTo>
                  <a:pt x="23" y="272"/>
                </a:lnTo>
                <a:lnTo>
                  <a:pt x="24" y="290"/>
                </a:lnTo>
                <a:lnTo>
                  <a:pt x="24" y="238"/>
                </a:lnTo>
                <a:lnTo>
                  <a:pt x="25" y="238"/>
                </a:lnTo>
                <a:lnTo>
                  <a:pt x="25" y="255"/>
                </a:lnTo>
                <a:lnTo>
                  <a:pt x="26" y="272"/>
                </a:lnTo>
                <a:lnTo>
                  <a:pt x="26" y="306"/>
                </a:lnTo>
                <a:lnTo>
                  <a:pt x="27" y="323"/>
                </a:lnTo>
                <a:lnTo>
                  <a:pt x="28" y="306"/>
                </a:lnTo>
                <a:lnTo>
                  <a:pt x="28" y="306"/>
                </a:lnTo>
                <a:lnTo>
                  <a:pt x="29" y="290"/>
                </a:lnTo>
                <a:lnTo>
                  <a:pt x="29" y="238"/>
                </a:lnTo>
                <a:lnTo>
                  <a:pt x="30" y="204"/>
                </a:lnTo>
                <a:lnTo>
                  <a:pt x="30" y="187"/>
                </a:lnTo>
                <a:lnTo>
                  <a:pt x="31" y="153"/>
                </a:lnTo>
                <a:lnTo>
                  <a:pt x="32" y="136"/>
                </a:lnTo>
                <a:lnTo>
                  <a:pt x="32" y="102"/>
                </a:lnTo>
                <a:lnTo>
                  <a:pt x="33" y="102"/>
                </a:lnTo>
                <a:lnTo>
                  <a:pt x="34" y="119"/>
                </a:lnTo>
                <a:lnTo>
                  <a:pt x="34" y="119"/>
                </a:lnTo>
                <a:lnTo>
                  <a:pt x="35" y="136"/>
                </a:lnTo>
                <a:lnTo>
                  <a:pt x="35" y="153"/>
                </a:lnTo>
                <a:lnTo>
                  <a:pt x="36" y="170"/>
                </a:lnTo>
                <a:lnTo>
                  <a:pt x="36" y="187"/>
                </a:lnTo>
                <a:lnTo>
                  <a:pt x="37" y="187"/>
                </a:lnTo>
                <a:lnTo>
                  <a:pt x="37" y="170"/>
                </a:lnTo>
                <a:lnTo>
                  <a:pt x="38" y="170"/>
                </a:lnTo>
                <a:lnTo>
                  <a:pt x="39" y="170"/>
                </a:lnTo>
                <a:lnTo>
                  <a:pt x="39" y="170"/>
                </a:lnTo>
                <a:lnTo>
                  <a:pt x="40" y="204"/>
                </a:lnTo>
                <a:lnTo>
                  <a:pt x="40" y="255"/>
                </a:lnTo>
                <a:lnTo>
                  <a:pt x="41" y="272"/>
                </a:lnTo>
                <a:lnTo>
                  <a:pt x="41" y="255"/>
                </a:lnTo>
                <a:lnTo>
                  <a:pt x="42" y="238"/>
                </a:lnTo>
                <a:lnTo>
                  <a:pt x="43" y="187"/>
                </a:lnTo>
                <a:lnTo>
                  <a:pt x="43" y="119"/>
                </a:lnTo>
                <a:lnTo>
                  <a:pt x="44" y="51"/>
                </a:lnTo>
                <a:lnTo>
                  <a:pt x="44" y="68"/>
                </a:lnTo>
                <a:lnTo>
                  <a:pt x="45" y="119"/>
                </a:lnTo>
                <a:lnTo>
                  <a:pt x="45" y="170"/>
                </a:lnTo>
                <a:lnTo>
                  <a:pt x="46" y="204"/>
                </a:lnTo>
                <a:lnTo>
                  <a:pt x="47" y="204"/>
                </a:lnTo>
                <a:lnTo>
                  <a:pt x="47" y="204"/>
                </a:lnTo>
                <a:lnTo>
                  <a:pt x="48" y="187"/>
                </a:lnTo>
                <a:lnTo>
                  <a:pt x="48" y="187"/>
                </a:lnTo>
                <a:lnTo>
                  <a:pt x="49" y="238"/>
                </a:lnTo>
                <a:lnTo>
                  <a:pt x="49" y="272"/>
                </a:lnTo>
                <a:lnTo>
                  <a:pt x="50" y="272"/>
                </a:lnTo>
                <a:lnTo>
                  <a:pt x="51" y="255"/>
                </a:lnTo>
                <a:lnTo>
                  <a:pt x="51" y="204"/>
                </a:lnTo>
                <a:lnTo>
                  <a:pt x="52" y="153"/>
                </a:lnTo>
                <a:lnTo>
                  <a:pt x="52" y="170"/>
                </a:lnTo>
                <a:lnTo>
                  <a:pt x="53" y="153"/>
                </a:lnTo>
                <a:lnTo>
                  <a:pt x="53" y="153"/>
                </a:lnTo>
                <a:lnTo>
                  <a:pt x="54" y="136"/>
                </a:lnTo>
                <a:lnTo>
                  <a:pt x="54" y="136"/>
                </a:lnTo>
                <a:lnTo>
                  <a:pt x="55" y="119"/>
                </a:lnTo>
                <a:lnTo>
                  <a:pt x="56" y="136"/>
                </a:lnTo>
                <a:lnTo>
                  <a:pt x="56" y="119"/>
                </a:lnTo>
                <a:lnTo>
                  <a:pt x="57" y="119"/>
                </a:lnTo>
              </a:path>
            </a:pathLst>
          </a:custGeom>
          <a:noFill/>
          <a:ln w="6350" cap="flat">
            <a:solidFill>
              <a:srgbClr val="FF5B8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2" name="Line 59">
            <a:extLst>
              <a:ext uri="{FF2B5EF4-FFF2-40B4-BE49-F238E27FC236}">
                <a16:creationId xmlns:a16="http://schemas.microsoft.com/office/drawing/2014/main" id="{97182323-DF30-4AF5-B92F-FDCDE4154A35}"/>
              </a:ext>
            </a:extLst>
          </p:cNvPr>
          <p:cNvSpPr>
            <a:spLocks noChangeShapeType="1"/>
          </p:cNvSpPr>
          <p:nvPr/>
        </p:nvSpPr>
        <p:spPr bwMode="auto">
          <a:xfrm>
            <a:off x="7935748" y="4507498"/>
            <a:ext cx="3935617" cy="0"/>
          </a:xfrm>
          <a:prstGeom prst="line">
            <a:avLst/>
          </a:prstGeom>
          <a:noFill/>
          <a:ln w="57150" cap="flat">
            <a:solidFill>
              <a:srgbClr val="00B0F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03" name="Line 60">
            <a:extLst>
              <a:ext uri="{FF2B5EF4-FFF2-40B4-BE49-F238E27FC236}">
                <a16:creationId xmlns:a16="http://schemas.microsoft.com/office/drawing/2014/main" id="{4C0356A8-E02E-478C-B0B6-B85F86D3EE89}"/>
              </a:ext>
            </a:extLst>
          </p:cNvPr>
          <p:cNvSpPr>
            <a:spLocks noChangeShapeType="1"/>
          </p:cNvSpPr>
          <p:nvPr/>
        </p:nvSpPr>
        <p:spPr bwMode="auto">
          <a:xfrm flipV="1">
            <a:off x="8007149" y="4467831"/>
            <a:ext cx="0" cy="39667"/>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04" name="Line 61">
            <a:extLst>
              <a:ext uri="{FF2B5EF4-FFF2-40B4-BE49-F238E27FC236}">
                <a16:creationId xmlns:a16="http://schemas.microsoft.com/office/drawing/2014/main" id="{036D7DFC-09BD-423F-B09C-538340D71078}"/>
              </a:ext>
            </a:extLst>
          </p:cNvPr>
          <p:cNvSpPr>
            <a:spLocks noChangeShapeType="1"/>
          </p:cNvSpPr>
          <p:nvPr/>
        </p:nvSpPr>
        <p:spPr bwMode="auto">
          <a:xfrm flipV="1">
            <a:off x="9158149" y="4467831"/>
            <a:ext cx="0" cy="39667"/>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05" name="Line 62">
            <a:extLst>
              <a:ext uri="{FF2B5EF4-FFF2-40B4-BE49-F238E27FC236}">
                <a16:creationId xmlns:a16="http://schemas.microsoft.com/office/drawing/2014/main" id="{DE74CCB1-D855-4004-B91A-B9E8275AA0A5}"/>
              </a:ext>
            </a:extLst>
          </p:cNvPr>
          <p:cNvSpPr>
            <a:spLocks noChangeShapeType="1"/>
          </p:cNvSpPr>
          <p:nvPr/>
        </p:nvSpPr>
        <p:spPr bwMode="auto">
          <a:xfrm flipV="1">
            <a:off x="10309151" y="4467831"/>
            <a:ext cx="0" cy="39667"/>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06" name="Line 63">
            <a:extLst>
              <a:ext uri="{FF2B5EF4-FFF2-40B4-BE49-F238E27FC236}">
                <a16:creationId xmlns:a16="http://schemas.microsoft.com/office/drawing/2014/main" id="{09DD3377-E6C6-4ADA-A0A9-2B699EE67924}"/>
              </a:ext>
            </a:extLst>
          </p:cNvPr>
          <p:cNvSpPr>
            <a:spLocks noChangeShapeType="1"/>
          </p:cNvSpPr>
          <p:nvPr/>
        </p:nvSpPr>
        <p:spPr bwMode="auto">
          <a:xfrm flipV="1">
            <a:off x="11460151" y="4467831"/>
            <a:ext cx="0" cy="39667"/>
          </a:xfrm>
          <a:prstGeom prst="line">
            <a:avLst/>
          </a:prstGeom>
          <a:noFill/>
          <a:ln w="6350"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07" name="Rectangle 64">
            <a:extLst>
              <a:ext uri="{FF2B5EF4-FFF2-40B4-BE49-F238E27FC236}">
                <a16:creationId xmlns:a16="http://schemas.microsoft.com/office/drawing/2014/main" id="{F0D02FBB-985B-4D54-9ECA-8599EC364E38}"/>
              </a:ext>
            </a:extLst>
          </p:cNvPr>
          <p:cNvSpPr>
            <a:spLocks noChangeArrowheads="1"/>
          </p:cNvSpPr>
          <p:nvPr/>
        </p:nvSpPr>
        <p:spPr bwMode="auto">
          <a:xfrm>
            <a:off x="7957565" y="4533281"/>
            <a:ext cx="23083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7450</a:t>
            </a:r>
            <a:endParaRPr kumimoji="0" lang="en-US" altLang="en-US" sz="1600" b="0" i="0" u="none" strike="noStrike" cap="none" normalizeH="0" baseline="0">
              <a:ln>
                <a:noFill/>
              </a:ln>
              <a:solidFill>
                <a:schemeClr val="tx1"/>
              </a:solidFill>
              <a:effectLst/>
              <a:latin typeface="Arial" panose="020B0604020202020204" pitchFamily="34" charset="0"/>
            </a:endParaRPr>
          </a:p>
        </p:txBody>
      </p:sp>
      <p:sp>
        <p:nvSpPr>
          <p:cNvPr id="308" name="Rectangle 65">
            <a:extLst>
              <a:ext uri="{FF2B5EF4-FFF2-40B4-BE49-F238E27FC236}">
                <a16:creationId xmlns:a16="http://schemas.microsoft.com/office/drawing/2014/main" id="{EF9FF12B-20AD-4AA6-8F5A-FC6B51A80F60}"/>
              </a:ext>
            </a:extLst>
          </p:cNvPr>
          <p:cNvSpPr>
            <a:spLocks noChangeArrowheads="1"/>
          </p:cNvSpPr>
          <p:nvPr/>
        </p:nvSpPr>
        <p:spPr bwMode="auto">
          <a:xfrm>
            <a:off x="9105922" y="4533281"/>
            <a:ext cx="23083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7500</a:t>
            </a:r>
            <a:endParaRPr kumimoji="0" lang="en-US" altLang="en-US" sz="1600" b="0" i="0" u="none" strike="noStrike" cap="none" normalizeH="0" baseline="0">
              <a:ln>
                <a:noFill/>
              </a:ln>
              <a:solidFill>
                <a:schemeClr val="tx1"/>
              </a:solidFill>
              <a:effectLst/>
              <a:latin typeface="Arial" panose="020B0604020202020204" pitchFamily="34" charset="0"/>
            </a:endParaRPr>
          </a:p>
        </p:txBody>
      </p:sp>
      <p:sp>
        <p:nvSpPr>
          <p:cNvPr id="309" name="Rectangle 66">
            <a:extLst>
              <a:ext uri="{FF2B5EF4-FFF2-40B4-BE49-F238E27FC236}">
                <a16:creationId xmlns:a16="http://schemas.microsoft.com/office/drawing/2014/main" id="{41486DD4-7A20-423C-9FAC-0B88FFF14684}"/>
              </a:ext>
            </a:extLst>
          </p:cNvPr>
          <p:cNvSpPr>
            <a:spLocks noChangeArrowheads="1"/>
          </p:cNvSpPr>
          <p:nvPr/>
        </p:nvSpPr>
        <p:spPr bwMode="auto">
          <a:xfrm>
            <a:off x="10257584" y="4533281"/>
            <a:ext cx="23083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7550</a:t>
            </a:r>
            <a:endParaRPr kumimoji="0" lang="en-US" altLang="en-US" sz="1600" b="0" i="0" u="none" strike="noStrike" cap="none" normalizeH="0" baseline="0">
              <a:ln>
                <a:noFill/>
              </a:ln>
              <a:solidFill>
                <a:schemeClr val="tx1"/>
              </a:solidFill>
              <a:effectLst/>
              <a:latin typeface="Arial" panose="020B0604020202020204" pitchFamily="34" charset="0"/>
            </a:endParaRPr>
          </a:p>
        </p:txBody>
      </p:sp>
      <p:sp>
        <p:nvSpPr>
          <p:cNvPr id="310" name="Rectangle 67">
            <a:extLst>
              <a:ext uri="{FF2B5EF4-FFF2-40B4-BE49-F238E27FC236}">
                <a16:creationId xmlns:a16="http://schemas.microsoft.com/office/drawing/2014/main" id="{BE56541B-7749-4A17-B366-18AAAEF707AF}"/>
              </a:ext>
            </a:extLst>
          </p:cNvPr>
          <p:cNvSpPr>
            <a:spLocks noChangeArrowheads="1"/>
          </p:cNvSpPr>
          <p:nvPr/>
        </p:nvSpPr>
        <p:spPr bwMode="auto">
          <a:xfrm>
            <a:off x="11409907" y="4533281"/>
            <a:ext cx="230832" cy="12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a:ln>
                  <a:noFill/>
                </a:ln>
                <a:solidFill>
                  <a:srgbClr val="262626"/>
                </a:solidFill>
                <a:effectLst/>
                <a:latin typeface="Arial" panose="020B0604020202020204" pitchFamily="34" charset="0"/>
              </a:rPr>
              <a:t>7600</a:t>
            </a:r>
            <a:endParaRPr kumimoji="0" lang="en-US" altLang="en-US" sz="1600" b="0" i="0" u="none" strike="noStrike" cap="none" normalizeH="0" baseline="0">
              <a:ln>
                <a:noFill/>
              </a:ln>
              <a:solidFill>
                <a:schemeClr val="tx1"/>
              </a:solidFill>
              <a:effectLst/>
              <a:latin typeface="Arial" panose="020B0604020202020204" pitchFamily="34" charset="0"/>
            </a:endParaRPr>
          </a:p>
        </p:txBody>
      </p:sp>
      <p:sp>
        <p:nvSpPr>
          <p:cNvPr id="311" name="Freeform 81">
            <a:extLst>
              <a:ext uri="{FF2B5EF4-FFF2-40B4-BE49-F238E27FC236}">
                <a16:creationId xmlns:a16="http://schemas.microsoft.com/office/drawing/2014/main" id="{72ABD596-3589-4F2D-83B4-48C542AE0D3C}"/>
              </a:ext>
            </a:extLst>
          </p:cNvPr>
          <p:cNvSpPr>
            <a:spLocks/>
          </p:cNvSpPr>
          <p:nvPr/>
        </p:nvSpPr>
        <p:spPr bwMode="auto">
          <a:xfrm>
            <a:off x="7935087" y="3341952"/>
            <a:ext cx="3936939" cy="1065717"/>
          </a:xfrm>
          <a:custGeom>
            <a:avLst/>
            <a:gdLst>
              <a:gd name="T0" fmla="*/ 40 w 5955"/>
              <a:gd name="T1" fmla="*/ 1164 h 1612"/>
              <a:gd name="T2" fmla="*/ 144 w 5955"/>
              <a:gd name="T3" fmla="*/ 896 h 1612"/>
              <a:gd name="T4" fmla="*/ 249 w 5955"/>
              <a:gd name="T5" fmla="*/ 1075 h 1612"/>
              <a:gd name="T6" fmla="*/ 353 w 5955"/>
              <a:gd name="T7" fmla="*/ 1164 h 1612"/>
              <a:gd name="T8" fmla="*/ 458 w 5955"/>
              <a:gd name="T9" fmla="*/ 896 h 1612"/>
              <a:gd name="T10" fmla="*/ 562 w 5955"/>
              <a:gd name="T11" fmla="*/ 806 h 1612"/>
              <a:gd name="T12" fmla="*/ 666 w 5955"/>
              <a:gd name="T13" fmla="*/ 896 h 1612"/>
              <a:gd name="T14" fmla="*/ 771 w 5955"/>
              <a:gd name="T15" fmla="*/ 806 h 1612"/>
              <a:gd name="T16" fmla="*/ 875 w 5955"/>
              <a:gd name="T17" fmla="*/ 537 h 1612"/>
              <a:gd name="T18" fmla="*/ 980 w 5955"/>
              <a:gd name="T19" fmla="*/ 358 h 1612"/>
              <a:gd name="T20" fmla="*/ 1084 w 5955"/>
              <a:gd name="T21" fmla="*/ 1254 h 1612"/>
              <a:gd name="T22" fmla="*/ 1189 w 5955"/>
              <a:gd name="T23" fmla="*/ 1254 h 1612"/>
              <a:gd name="T24" fmla="*/ 1293 w 5955"/>
              <a:gd name="T25" fmla="*/ 1343 h 1612"/>
              <a:gd name="T26" fmla="*/ 1398 w 5955"/>
              <a:gd name="T27" fmla="*/ 1164 h 1612"/>
              <a:gd name="T28" fmla="*/ 1502 w 5955"/>
              <a:gd name="T29" fmla="*/ 896 h 1612"/>
              <a:gd name="T30" fmla="*/ 1606 w 5955"/>
              <a:gd name="T31" fmla="*/ 806 h 1612"/>
              <a:gd name="T32" fmla="*/ 1711 w 5955"/>
              <a:gd name="T33" fmla="*/ 896 h 1612"/>
              <a:gd name="T34" fmla="*/ 1815 w 5955"/>
              <a:gd name="T35" fmla="*/ 627 h 1612"/>
              <a:gd name="T36" fmla="*/ 1920 w 5955"/>
              <a:gd name="T37" fmla="*/ 537 h 1612"/>
              <a:gd name="T38" fmla="*/ 2025 w 5955"/>
              <a:gd name="T39" fmla="*/ 448 h 1612"/>
              <a:gd name="T40" fmla="*/ 2129 w 5955"/>
              <a:gd name="T41" fmla="*/ 358 h 1612"/>
              <a:gd name="T42" fmla="*/ 2234 w 5955"/>
              <a:gd name="T43" fmla="*/ 358 h 1612"/>
              <a:gd name="T44" fmla="*/ 2338 w 5955"/>
              <a:gd name="T45" fmla="*/ 179 h 1612"/>
              <a:gd name="T46" fmla="*/ 2442 w 5955"/>
              <a:gd name="T47" fmla="*/ 716 h 1612"/>
              <a:gd name="T48" fmla="*/ 2547 w 5955"/>
              <a:gd name="T49" fmla="*/ 1522 h 1612"/>
              <a:gd name="T50" fmla="*/ 2651 w 5955"/>
              <a:gd name="T51" fmla="*/ 1254 h 1612"/>
              <a:gd name="T52" fmla="*/ 2756 w 5955"/>
              <a:gd name="T53" fmla="*/ 1612 h 1612"/>
              <a:gd name="T54" fmla="*/ 2860 w 5955"/>
              <a:gd name="T55" fmla="*/ 1254 h 1612"/>
              <a:gd name="T56" fmla="*/ 2965 w 5955"/>
              <a:gd name="T57" fmla="*/ 985 h 1612"/>
              <a:gd name="T58" fmla="*/ 3069 w 5955"/>
              <a:gd name="T59" fmla="*/ 627 h 1612"/>
              <a:gd name="T60" fmla="*/ 3174 w 5955"/>
              <a:gd name="T61" fmla="*/ 716 h 1612"/>
              <a:gd name="T62" fmla="*/ 3278 w 5955"/>
              <a:gd name="T63" fmla="*/ 896 h 1612"/>
              <a:gd name="T64" fmla="*/ 3383 w 5955"/>
              <a:gd name="T65" fmla="*/ 896 h 1612"/>
              <a:gd name="T66" fmla="*/ 3487 w 5955"/>
              <a:gd name="T67" fmla="*/ 896 h 1612"/>
              <a:gd name="T68" fmla="*/ 3591 w 5955"/>
              <a:gd name="T69" fmla="*/ 1075 h 1612"/>
              <a:gd name="T70" fmla="*/ 3696 w 5955"/>
              <a:gd name="T71" fmla="*/ 627 h 1612"/>
              <a:gd name="T72" fmla="*/ 3800 w 5955"/>
              <a:gd name="T73" fmla="*/ 179 h 1612"/>
              <a:gd name="T74" fmla="*/ 3905 w 5955"/>
              <a:gd name="T75" fmla="*/ 1343 h 1612"/>
              <a:gd name="T76" fmla="*/ 4009 w 5955"/>
              <a:gd name="T77" fmla="*/ 1343 h 1612"/>
              <a:gd name="T78" fmla="*/ 4114 w 5955"/>
              <a:gd name="T79" fmla="*/ 1433 h 1612"/>
              <a:gd name="T80" fmla="*/ 4218 w 5955"/>
              <a:gd name="T81" fmla="*/ 985 h 1612"/>
              <a:gd name="T82" fmla="*/ 4323 w 5955"/>
              <a:gd name="T83" fmla="*/ 896 h 1612"/>
              <a:gd name="T84" fmla="*/ 4427 w 5955"/>
              <a:gd name="T85" fmla="*/ 896 h 1612"/>
              <a:gd name="T86" fmla="*/ 4531 w 5955"/>
              <a:gd name="T87" fmla="*/ 806 h 1612"/>
              <a:gd name="T88" fmla="*/ 4636 w 5955"/>
              <a:gd name="T89" fmla="*/ 537 h 1612"/>
              <a:gd name="T90" fmla="*/ 4740 w 5955"/>
              <a:gd name="T91" fmla="*/ 627 h 1612"/>
              <a:gd name="T92" fmla="*/ 4845 w 5955"/>
              <a:gd name="T93" fmla="*/ 716 h 1612"/>
              <a:gd name="T94" fmla="*/ 4949 w 5955"/>
              <a:gd name="T95" fmla="*/ 537 h 1612"/>
              <a:gd name="T96" fmla="*/ 5054 w 5955"/>
              <a:gd name="T97" fmla="*/ 806 h 1612"/>
              <a:gd name="T98" fmla="*/ 5158 w 5955"/>
              <a:gd name="T99" fmla="*/ 179 h 1612"/>
              <a:gd name="T100" fmla="*/ 5263 w 5955"/>
              <a:gd name="T101" fmla="*/ 896 h 1612"/>
              <a:gd name="T102" fmla="*/ 5367 w 5955"/>
              <a:gd name="T103" fmla="*/ 1522 h 1612"/>
              <a:gd name="T104" fmla="*/ 5472 w 5955"/>
              <a:gd name="T105" fmla="*/ 1254 h 1612"/>
              <a:gd name="T106" fmla="*/ 5576 w 5955"/>
              <a:gd name="T107" fmla="*/ 1433 h 1612"/>
              <a:gd name="T108" fmla="*/ 5680 w 5955"/>
              <a:gd name="T109" fmla="*/ 1164 h 1612"/>
              <a:gd name="T110" fmla="*/ 5785 w 5955"/>
              <a:gd name="T111" fmla="*/ 896 h 1612"/>
              <a:gd name="T112" fmla="*/ 5889 w 5955"/>
              <a:gd name="T113" fmla="*/ 716 h 16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955" h="1612">
                <a:moveTo>
                  <a:pt x="0" y="871"/>
                </a:moveTo>
                <a:lnTo>
                  <a:pt x="5" y="896"/>
                </a:lnTo>
                <a:lnTo>
                  <a:pt x="40" y="1164"/>
                </a:lnTo>
                <a:lnTo>
                  <a:pt x="74" y="1075"/>
                </a:lnTo>
                <a:lnTo>
                  <a:pt x="109" y="985"/>
                </a:lnTo>
                <a:lnTo>
                  <a:pt x="144" y="896"/>
                </a:lnTo>
                <a:lnTo>
                  <a:pt x="179" y="896"/>
                </a:lnTo>
                <a:lnTo>
                  <a:pt x="214" y="985"/>
                </a:lnTo>
                <a:lnTo>
                  <a:pt x="249" y="1075"/>
                </a:lnTo>
                <a:lnTo>
                  <a:pt x="283" y="1164"/>
                </a:lnTo>
                <a:lnTo>
                  <a:pt x="318" y="1164"/>
                </a:lnTo>
                <a:lnTo>
                  <a:pt x="353" y="1164"/>
                </a:lnTo>
                <a:lnTo>
                  <a:pt x="388" y="985"/>
                </a:lnTo>
                <a:lnTo>
                  <a:pt x="423" y="985"/>
                </a:lnTo>
                <a:lnTo>
                  <a:pt x="458" y="896"/>
                </a:lnTo>
                <a:lnTo>
                  <a:pt x="493" y="806"/>
                </a:lnTo>
                <a:lnTo>
                  <a:pt x="527" y="806"/>
                </a:lnTo>
                <a:lnTo>
                  <a:pt x="562" y="806"/>
                </a:lnTo>
                <a:lnTo>
                  <a:pt x="597" y="806"/>
                </a:lnTo>
                <a:lnTo>
                  <a:pt x="632" y="896"/>
                </a:lnTo>
                <a:lnTo>
                  <a:pt x="666" y="896"/>
                </a:lnTo>
                <a:lnTo>
                  <a:pt x="701" y="896"/>
                </a:lnTo>
                <a:lnTo>
                  <a:pt x="736" y="985"/>
                </a:lnTo>
                <a:lnTo>
                  <a:pt x="771" y="806"/>
                </a:lnTo>
                <a:lnTo>
                  <a:pt x="806" y="537"/>
                </a:lnTo>
                <a:lnTo>
                  <a:pt x="841" y="358"/>
                </a:lnTo>
                <a:lnTo>
                  <a:pt x="875" y="537"/>
                </a:lnTo>
                <a:lnTo>
                  <a:pt x="910" y="358"/>
                </a:lnTo>
                <a:lnTo>
                  <a:pt x="945" y="179"/>
                </a:lnTo>
                <a:lnTo>
                  <a:pt x="980" y="358"/>
                </a:lnTo>
                <a:lnTo>
                  <a:pt x="1015" y="716"/>
                </a:lnTo>
                <a:lnTo>
                  <a:pt x="1050" y="1164"/>
                </a:lnTo>
                <a:lnTo>
                  <a:pt x="1084" y="1254"/>
                </a:lnTo>
                <a:lnTo>
                  <a:pt x="1119" y="1433"/>
                </a:lnTo>
                <a:lnTo>
                  <a:pt x="1154" y="1343"/>
                </a:lnTo>
                <a:lnTo>
                  <a:pt x="1189" y="1254"/>
                </a:lnTo>
                <a:lnTo>
                  <a:pt x="1224" y="1164"/>
                </a:lnTo>
                <a:lnTo>
                  <a:pt x="1258" y="1254"/>
                </a:lnTo>
                <a:lnTo>
                  <a:pt x="1293" y="1343"/>
                </a:lnTo>
                <a:lnTo>
                  <a:pt x="1328" y="1433"/>
                </a:lnTo>
                <a:lnTo>
                  <a:pt x="1363" y="1433"/>
                </a:lnTo>
                <a:lnTo>
                  <a:pt x="1398" y="1164"/>
                </a:lnTo>
                <a:lnTo>
                  <a:pt x="1433" y="985"/>
                </a:lnTo>
                <a:lnTo>
                  <a:pt x="1467" y="896"/>
                </a:lnTo>
                <a:lnTo>
                  <a:pt x="1502" y="896"/>
                </a:lnTo>
                <a:lnTo>
                  <a:pt x="1537" y="806"/>
                </a:lnTo>
                <a:lnTo>
                  <a:pt x="1572" y="806"/>
                </a:lnTo>
                <a:lnTo>
                  <a:pt x="1606" y="806"/>
                </a:lnTo>
                <a:lnTo>
                  <a:pt x="1642" y="896"/>
                </a:lnTo>
                <a:lnTo>
                  <a:pt x="1676" y="806"/>
                </a:lnTo>
                <a:lnTo>
                  <a:pt x="1711" y="896"/>
                </a:lnTo>
                <a:lnTo>
                  <a:pt x="1746" y="806"/>
                </a:lnTo>
                <a:lnTo>
                  <a:pt x="1781" y="716"/>
                </a:lnTo>
                <a:lnTo>
                  <a:pt x="1815" y="627"/>
                </a:lnTo>
                <a:lnTo>
                  <a:pt x="1850" y="627"/>
                </a:lnTo>
                <a:lnTo>
                  <a:pt x="1885" y="537"/>
                </a:lnTo>
                <a:lnTo>
                  <a:pt x="1920" y="537"/>
                </a:lnTo>
                <a:lnTo>
                  <a:pt x="1955" y="448"/>
                </a:lnTo>
                <a:lnTo>
                  <a:pt x="1990" y="448"/>
                </a:lnTo>
                <a:lnTo>
                  <a:pt x="2025" y="448"/>
                </a:lnTo>
                <a:lnTo>
                  <a:pt x="2059" y="448"/>
                </a:lnTo>
                <a:lnTo>
                  <a:pt x="2094" y="358"/>
                </a:lnTo>
                <a:lnTo>
                  <a:pt x="2129" y="358"/>
                </a:lnTo>
                <a:lnTo>
                  <a:pt x="2164" y="358"/>
                </a:lnTo>
                <a:lnTo>
                  <a:pt x="2198" y="269"/>
                </a:lnTo>
                <a:lnTo>
                  <a:pt x="2234" y="358"/>
                </a:lnTo>
                <a:lnTo>
                  <a:pt x="2268" y="627"/>
                </a:lnTo>
                <a:lnTo>
                  <a:pt x="2303" y="627"/>
                </a:lnTo>
                <a:lnTo>
                  <a:pt x="2338" y="179"/>
                </a:lnTo>
                <a:lnTo>
                  <a:pt x="2373" y="90"/>
                </a:lnTo>
                <a:lnTo>
                  <a:pt x="2407" y="358"/>
                </a:lnTo>
                <a:lnTo>
                  <a:pt x="2442" y="716"/>
                </a:lnTo>
                <a:lnTo>
                  <a:pt x="2477" y="1075"/>
                </a:lnTo>
                <a:lnTo>
                  <a:pt x="2512" y="1433"/>
                </a:lnTo>
                <a:lnTo>
                  <a:pt x="2547" y="1522"/>
                </a:lnTo>
                <a:lnTo>
                  <a:pt x="2582" y="1343"/>
                </a:lnTo>
                <a:lnTo>
                  <a:pt x="2616" y="1164"/>
                </a:lnTo>
                <a:lnTo>
                  <a:pt x="2651" y="1254"/>
                </a:lnTo>
                <a:lnTo>
                  <a:pt x="2686" y="1433"/>
                </a:lnTo>
                <a:lnTo>
                  <a:pt x="2721" y="1522"/>
                </a:lnTo>
                <a:lnTo>
                  <a:pt x="2756" y="1612"/>
                </a:lnTo>
                <a:lnTo>
                  <a:pt x="2791" y="1433"/>
                </a:lnTo>
                <a:lnTo>
                  <a:pt x="2825" y="1254"/>
                </a:lnTo>
                <a:lnTo>
                  <a:pt x="2860" y="1254"/>
                </a:lnTo>
                <a:lnTo>
                  <a:pt x="2895" y="1164"/>
                </a:lnTo>
                <a:lnTo>
                  <a:pt x="2930" y="1075"/>
                </a:lnTo>
                <a:lnTo>
                  <a:pt x="2965" y="985"/>
                </a:lnTo>
                <a:lnTo>
                  <a:pt x="2999" y="896"/>
                </a:lnTo>
                <a:lnTo>
                  <a:pt x="3034" y="716"/>
                </a:lnTo>
                <a:lnTo>
                  <a:pt x="3069" y="627"/>
                </a:lnTo>
                <a:lnTo>
                  <a:pt x="3104" y="627"/>
                </a:lnTo>
                <a:lnTo>
                  <a:pt x="3139" y="627"/>
                </a:lnTo>
                <a:lnTo>
                  <a:pt x="3174" y="716"/>
                </a:lnTo>
                <a:lnTo>
                  <a:pt x="3208" y="716"/>
                </a:lnTo>
                <a:lnTo>
                  <a:pt x="3243" y="806"/>
                </a:lnTo>
                <a:lnTo>
                  <a:pt x="3278" y="896"/>
                </a:lnTo>
                <a:lnTo>
                  <a:pt x="3313" y="896"/>
                </a:lnTo>
                <a:lnTo>
                  <a:pt x="3347" y="896"/>
                </a:lnTo>
                <a:lnTo>
                  <a:pt x="3383" y="896"/>
                </a:lnTo>
                <a:lnTo>
                  <a:pt x="3417" y="985"/>
                </a:lnTo>
                <a:lnTo>
                  <a:pt x="3452" y="896"/>
                </a:lnTo>
                <a:lnTo>
                  <a:pt x="3487" y="896"/>
                </a:lnTo>
                <a:lnTo>
                  <a:pt x="3522" y="896"/>
                </a:lnTo>
                <a:lnTo>
                  <a:pt x="3556" y="1075"/>
                </a:lnTo>
                <a:lnTo>
                  <a:pt x="3591" y="1075"/>
                </a:lnTo>
                <a:lnTo>
                  <a:pt x="3626" y="985"/>
                </a:lnTo>
                <a:lnTo>
                  <a:pt x="3661" y="896"/>
                </a:lnTo>
                <a:lnTo>
                  <a:pt x="3696" y="627"/>
                </a:lnTo>
                <a:lnTo>
                  <a:pt x="3731" y="269"/>
                </a:lnTo>
                <a:lnTo>
                  <a:pt x="3766" y="0"/>
                </a:lnTo>
                <a:lnTo>
                  <a:pt x="3800" y="179"/>
                </a:lnTo>
                <a:lnTo>
                  <a:pt x="3835" y="716"/>
                </a:lnTo>
                <a:lnTo>
                  <a:pt x="3870" y="985"/>
                </a:lnTo>
                <a:lnTo>
                  <a:pt x="3905" y="1343"/>
                </a:lnTo>
                <a:lnTo>
                  <a:pt x="3939" y="1433"/>
                </a:lnTo>
                <a:lnTo>
                  <a:pt x="3975" y="1522"/>
                </a:lnTo>
                <a:lnTo>
                  <a:pt x="4009" y="1343"/>
                </a:lnTo>
                <a:lnTo>
                  <a:pt x="4044" y="1164"/>
                </a:lnTo>
                <a:lnTo>
                  <a:pt x="4079" y="1343"/>
                </a:lnTo>
                <a:lnTo>
                  <a:pt x="4114" y="1433"/>
                </a:lnTo>
                <a:lnTo>
                  <a:pt x="4148" y="1522"/>
                </a:lnTo>
                <a:lnTo>
                  <a:pt x="4183" y="1164"/>
                </a:lnTo>
                <a:lnTo>
                  <a:pt x="4218" y="985"/>
                </a:lnTo>
                <a:lnTo>
                  <a:pt x="4253" y="716"/>
                </a:lnTo>
                <a:lnTo>
                  <a:pt x="4288" y="716"/>
                </a:lnTo>
                <a:lnTo>
                  <a:pt x="4323" y="896"/>
                </a:lnTo>
                <a:lnTo>
                  <a:pt x="4357" y="896"/>
                </a:lnTo>
                <a:lnTo>
                  <a:pt x="4392" y="985"/>
                </a:lnTo>
                <a:lnTo>
                  <a:pt x="4427" y="896"/>
                </a:lnTo>
                <a:lnTo>
                  <a:pt x="4462" y="806"/>
                </a:lnTo>
                <a:lnTo>
                  <a:pt x="4497" y="716"/>
                </a:lnTo>
                <a:lnTo>
                  <a:pt x="4531" y="806"/>
                </a:lnTo>
                <a:lnTo>
                  <a:pt x="4566" y="716"/>
                </a:lnTo>
                <a:lnTo>
                  <a:pt x="4601" y="627"/>
                </a:lnTo>
                <a:lnTo>
                  <a:pt x="4636" y="537"/>
                </a:lnTo>
                <a:lnTo>
                  <a:pt x="4671" y="448"/>
                </a:lnTo>
                <a:lnTo>
                  <a:pt x="4706" y="537"/>
                </a:lnTo>
                <a:lnTo>
                  <a:pt x="4740" y="627"/>
                </a:lnTo>
                <a:lnTo>
                  <a:pt x="4775" y="627"/>
                </a:lnTo>
                <a:lnTo>
                  <a:pt x="4810" y="627"/>
                </a:lnTo>
                <a:lnTo>
                  <a:pt x="4845" y="716"/>
                </a:lnTo>
                <a:lnTo>
                  <a:pt x="4880" y="627"/>
                </a:lnTo>
                <a:lnTo>
                  <a:pt x="4915" y="537"/>
                </a:lnTo>
                <a:lnTo>
                  <a:pt x="4949" y="537"/>
                </a:lnTo>
                <a:lnTo>
                  <a:pt x="4984" y="627"/>
                </a:lnTo>
                <a:lnTo>
                  <a:pt x="5019" y="537"/>
                </a:lnTo>
                <a:lnTo>
                  <a:pt x="5054" y="806"/>
                </a:lnTo>
                <a:lnTo>
                  <a:pt x="5088" y="627"/>
                </a:lnTo>
                <a:lnTo>
                  <a:pt x="5123" y="179"/>
                </a:lnTo>
                <a:lnTo>
                  <a:pt x="5158" y="179"/>
                </a:lnTo>
                <a:lnTo>
                  <a:pt x="5193" y="179"/>
                </a:lnTo>
                <a:lnTo>
                  <a:pt x="5228" y="448"/>
                </a:lnTo>
                <a:lnTo>
                  <a:pt x="5263" y="896"/>
                </a:lnTo>
                <a:lnTo>
                  <a:pt x="5298" y="1164"/>
                </a:lnTo>
                <a:lnTo>
                  <a:pt x="5332" y="1433"/>
                </a:lnTo>
                <a:lnTo>
                  <a:pt x="5367" y="1522"/>
                </a:lnTo>
                <a:lnTo>
                  <a:pt x="5402" y="1433"/>
                </a:lnTo>
                <a:lnTo>
                  <a:pt x="5437" y="1254"/>
                </a:lnTo>
                <a:lnTo>
                  <a:pt x="5472" y="1254"/>
                </a:lnTo>
                <a:lnTo>
                  <a:pt x="5507" y="1433"/>
                </a:lnTo>
                <a:lnTo>
                  <a:pt x="5541" y="1522"/>
                </a:lnTo>
                <a:lnTo>
                  <a:pt x="5576" y="1433"/>
                </a:lnTo>
                <a:lnTo>
                  <a:pt x="5611" y="1343"/>
                </a:lnTo>
                <a:lnTo>
                  <a:pt x="5646" y="1164"/>
                </a:lnTo>
                <a:lnTo>
                  <a:pt x="5680" y="1164"/>
                </a:lnTo>
                <a:lnTo>
                  <a:pt x="5715" y="1075"/>
                </a:lnTo>
                <a:lnTo>
                  <a:pt x="5750" y="985"/>
                </a:lnTo>
                <a:lnTo>
                  <a:pt x="5785" y="896"/>
                </a:lnTo>
                <a:lnTo>
                  <a:pt x="5820" y="716"/>
                </a:lnTo>
                <a:lnTo>
                  <a:pt x="5855" y="716"/>
                </a:lnTo>
                <a:lnTo>
                  <a:pt x="5889" y="716"/>
                </a:lnTo>
                <a:lnTo>
                  <a:pt x="5924" y="716"/>
                </a:lnTo>
                <a:lnTo>
                  <a:pt x="5955" y="796"/>
                </a:lnTo>
              </a:path>
            </a:pathLst>
          </a:custGeom>
          <a:noFill/>
          <a:ln w="6350" cap="flat">
            <a:solidFill>
              <a:schemeClr val="tx1">
                <a:lumMod val="65000"/>
                <a:lumOff val="3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600"/>
          </a:p>
        </p:txBody>
      </p:sp>
      <p:sp>
        <p:nvSpPr>
          <p:cNvPr id="312" name="Freeform 64">
            <a:extLst>
              <a:ext uri="{FF2B5EF4-FFF2-40B4-BE49-F238E27FC236}">
                <a16:creationId xmlns:a16="http://schemas.microsoft.com/office/drawing/2014/main" id="{D61CD8C9-3FDE-4B23-96C6-D756024E67C1}"/>
              </a:ext>
            </a:extLst>
          </p:cNvPr>
          <p:cNvSpPr>
            <a:spLocks/>
          </p:cNvSpPr>
          <p:nvPr/>
        </p:nvSpPr>
        <p:spPr bwMode="auto">
          <a:xfrm>
            <a:off x="8690973" y="3341952"/>
            <a:ext cx="2272019" cy="1069964"/>
          </a:xfrm>
          <a:custGeom>
            <a:avLst/>
            <a:gdLst>
              <a:gd name="T0" fmla="*/ 26 w 2592"/>
              <a:gd name="T1" fmla="*/ 1535 h 1890"/>
              <a:gd name="T2" fmla="*/ 78 w 2592"/>
              <a:gd name="T3" fmla="*/ 1535 h 1890"/>
              <a:gd name="T4" fmla="*/ 131 w 2592"/>
              <a:gd name="T5" fmla="*/ 1535 h 1890"/>
              <a:gd name="T6" fmla="*/ 183 w 2592"/>
              <a:gd name="T7" fmla="*/ 1063 h 1890"/>
              <a:gd name="T8" fmla="*/ 236 w 2592"/>
              <a:gd name="T9" fmla="*/ 1181 h 1890"/>
              <a:gd name="T10" fmla="*/ 288 w 2592"/>
              <a:gd name="T11" fmla="*/ 945 h 1890"/>
              <a:gd name="T12" fmla="*/ 340 w 2592"/>
              <a:gd name="T13" fmla="*/ 709 h 1890"/>
              <a:gd name="T14" fmla="*/ 393 w 2592"/>
              <a:gd name="T15" fmla="*/ 473 h 1890"/>
              <a:gd name="T16" fmla="*/ 445 w 2592"/>
              <a:gd name="T17" fmla="*/ 591 h 1890"/>
              <a:gd name="T18" fmla="*/ 497 w 2592"/>
              <a:gd name="T19" fmla="*/ 473 h 1890"/>
              <a:gd name="T20" fmla="*/ 550 w 2592"/>
              <a:gd name="T21" fmla="*/ 355 h 1890"/>
              <a:gd name="T22" fmla="*/ 602 w 2592"/>
              <a:gd name="T23" fmla="*/ 355 h 1890"/>
              <a:gd name="T24" fmla="*/ 655 w 2592"/>
              <a:gd name="T25" fmla="*/ 473 h 1890"/>
              <a:gd name="T26" fmla="*/ 707 w 2592"/>
              <a:gd name="T27" fmla="*/ 355 h 1890"/>
              <a:gd name="T28" fmla="*/ 759 w 2592"/>
              <a:gd name="T29" fmla="*/ 473 h 1890"/>
              <a:gd name="T30" fmla="*/ 812 w 2592"/>
              <a:gd name="T31" fmla="*/ 355 h 1890"/>
              <a:gd name="T32" fmla="*/ 864 w 2592"/>
              <a:gd name="T33" fmla="*/ 591 h 1890"/>
              <a:gd name="T34" fmla="*/ 916 w 2592"/>
              <a:gd name="T35" fmla="*/ 119 h 1890"/>
              <a:gd name="T36" fmla="*/ 969 w 2592"/>
              <a:gd name="T37" fmla="*/ 473 h 1890"/>
              <a:gd name="T38" fmla="*/ 1021 w 2592"/>
              <a:gd name="T39" fmla="*/ 1417 h 1890"/>
              <a:gd name="T40" fmla="*/ 1074 w 2592"/>
              <a:gd name="T41" fmla="*/ 1890 h 1890"/>
              <a:gd name="T42" fmla="*/ 1126 w 2592"/>
              <a:gd name="T43" fmla="*/ 1535 h 1890"/>
              <a:gd name="T44" fmla="*/ 1178 w 2592"/>
              <a:gd name="T45" fmla="*/ 1653 h 1890"/>
              <a:gd name="T46" fmla="*/ 1231 w 2592"/>
              <a:gd name="T47" fmla="*/ 1771 h 1890"/>
              <a:gd name="T48" fmla="*/ 1283 w 2592"/>
              <a:gd name="T49" fmla="*/ 1417 h 1890"/>
              <a:gd name="T50" fmla="*/ 1335 w 2592"/>
              <a:gd name="T51" fmla="*/ 1299 h 1890"/>
              <a:gd name="T52" fmla="*/ 1388 w 2592"/>
              <a:gd name="T53" fmla="*/ 1181 h 1890"/>
              <a:gd name="T54" fmla="*/ 1440 w 2592"/>
              <a:gd name="T55" fmla="*/ 827 h 1890"/>
              <a:gd name="T56" fmla="*/ 1493 w 2592"/>
              <a:gd name="T57" fmla="*/ 709 h 1890"/>
              <a:gd name="T58" fmla="*/ 1545 w 2592"/>
              <a:gd name="T59" fmla="*/ 827 h 1890"/>
              <a:gd name="T60" fmla="*/ 1597 w 2592"/>
              <a:gd name="T61" fmla="*/ 1063 h 1890"/>
              <a:gd name="T62" fmla="*/ 1650 w 2592"/>
              <a:gd name="T63" fmla="*/ 1181 h 1890"/>
              <a:gd name="T64" fmla="*/ 1702 w 2592"/>
              <a:gd name="T65" fmla="*/ 1063 h 1890"/>
              <a:gd name="T66" fmla="*/ 1754 w 2592"/>
              <a:gd name="T67" fmla="*/ 945 h 1890"/>
              <a:gd name="T68" fmla="*/ 1807 w 2592"/>
              <a:gd name="T69" fmla="*/ 1181 h 1890"/>
              <a:gd name="T70" fmla="*/ 1859 w 2592"/>
              <a:gd name="T71" fmla="*/ 709 h 1890"/>
              <a:gd name="T72" fmla="*/ 1912 w 2592"/>
              <a:gd name="T73" fmla="*/ 827 h 1890"/>
              <a:gd name="T74" fmla="*/ 1964 w 2592"/>
              <a:gd name="T75" fmla="*/ 0 h 1890"/>
              <a:gd name="T76" fmla="*/ 2016 w 2592"/>
              <a:gd name="T77" fmla="*/ 473 h 1890"/>
              <a:gd name="T78" fmla="*/ 2069 w 2592"/>
              <a:gd name="T79" fmla="*/ 1299 h 1890"/>
              <a:gd name="T80" fmla="*/ 2121 w 2592"/>
              <a:gd name="T81" fmla="*/ 1771 h 1890"/>
              <a:gd name="T82" fmla="*/ 2173 w 2592"/>
              <a:gd name="T83" fmla="*/ 1299 h 1890"/>
              <a:gd name="T84" fmla="*/ 2226 w 2592"/>
              <a:gd name="T85" fmla="*/ 1771 h 1890"/>
              <a:gd name="T86" fmla="*/ 2278 w 2592"/>
              <a:gd name="T87" fmla="*/ 1535 h 1890"/>
              <a:gd name="T88" fmla="*/ 2331 w 2592"/>
              <a:gd name="T89" fmla="*/ 827 h 1890"/>
              <a:gd name="T90" fmla="*/ 2383 w 2592"/>
              <a:gd name="T91" fmla="*/ 591 h 1890"/>
              <a:gd name="T92" fmla="*/ 2435 w 2592"/>
              <a:gd name="T93" fmla="*/ 827 h 1890"/>
              <a:gd name="T94" fmla="*/ 2488 w 2592"/>
              <a:gd name="T95" fmla="*/ 945 h 1890"/>
              <a:gd name="T96" fmla="*/ 2540 w 2592"/>
              <a:gd name="T97" fmla="*/ 945 h 1890"/>
              <a:gd name="T98" fmla="*/ 2592 w 2592"/>
              <a:gd name="T99" fmla="*/ 827 h 1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92" h="1890">
                <a:moveTo>
                  <a:pt x="0" y="1535"/>
                </a:moveTo>
                <a:lnTo>
                  <a:pt x="26" y="1535"/>
                </a:lnTo>
                <a:lnTo>
                  <a:pt x="52" y="1417"/>
                </a:lnTo>
                <a:lnTo>
                  <a:pt x="78" y="1535"/>
                </a:lnTo>
                <a:lnTo>
                  <a:pt x="105" y="1535"/>
                </a:lnTo>
                <a:lnTo>
                  <a:pt x="131" y="1535"/>
                </a:lnTo>
                <a:lnTo>
                  <a:pt x="157" y="1181"/>
                </a:lnTo>
                <a:lnTo>
                  <a:pt x="183" y="1063"/>
                </a:lnTo>
                <a:lnTo>
                  <a:pt x="209" y="1063"/>
                </a:lnTo>
                <a:lnTo>
                  <a:pt x="236" y="1181"/>
                </a:lnTo>
                <a:lnTo>
                  <a:pt x="262" y="1063"/>
                </a:lnTo>
                <a:lnTo>
                  <a:pt x="288" y="945"/>
                </a:lnTo>
                <a:lnTo>
                  <a:pt x="314" y="945"/>
                </a:lnTo>
                <a:lnTo>
                  <a:pt x="340" y="709"/>
                </a:lnTo>
                <a:lnTo>
                  <a:pt x="366" y="591"/>
                </a:lnTo>
                <a:lnTo>
                  <a:pt x="393" y="473"/>
                </a:lnTo>
                <a:lnTo>
                  <a:pt x="419" y="591"/>
                </a:lnTo>
                <a:lnTo>
                  <a:pt x="445" y="591"/>
                </a:lnTo>
                <a:lnTo>
                  <a:pt x="471" y="591"/>
                </a:lnTo>
                <a:lnTo>
                  <a:pt x="497" y="473"/>
                </a:lnTo>
                <a:lnTo>
                  <a:pt x="524" y="355"/>
                </a:lnTo>
                <a:lnTo>
                  <a:pt x="550" y="355"/>
                </a:lnTo>
                <a:lnTo>
                  <a:pt x="576" y="355"/>
                </a:lnTo>
                <a:lnTo>
                  <a:pt x="602" y="355"/>
                </a:lnTo>
                <a:lnTo>
                  <a:pt x="628" y="473"/>
                </a:lnTo>
                <a:lnTo>
                  <a:pt x="655" y="473"/>
                </a:lnTo>
                <a:lnTo>
                  <a:pt x="681" y="355"/>
                </a:lnTo>
                <a:lnTo>
                  <a:pt x="707" y="355"/>
                </a:lnTo>
                <a:lnTo>
                  <a:pt x="733" y="355"/>
                </a:lnTo>
                <a:lnTo>
                  <a:pt x="759" y="473"/>
                </a:lnTo>
                <a:lnTo>
                  <a:pt x="785" y="355"/>
                </a:lnTo>
                <a:lnTo>
                  <a:pt x="812" y="355"/>
                </a:lnTo>
                <a:lnTo>
                  <a:pt x="838" y="591"/>
                </a:lnTo>
                <a:lnTo>
                  <a:pt x="864" y="591"/>
                </a:lnTo>
                <a:lnTo>
                  <a:pt x="890" y="237"/>
                </a:lnTo>
                <a:lnTo>
                  <a:pt x="916" y="119"/>
                </a:lnTo>
                <a:lnTo>
                  <a:pt x="943" y="119"/>
                </a:lnTo>
                <a:lnTo>
                  <a:pt x="969" y="473"/>
                </a:lnTo>
                <a:lnTo>
                  <a:pt x="995" y="1063"/>
                </a:lnTo>
                <a:lnTo>
                  <a:pt x="1021" y="1417"/>
                </a:lnTo>
                <a:lnTo>
                  <a:pt x="1048" y="1771"/>
                </a:lnTo>
                <a:lnTo>
                  <a:pt x="1074" y="1890"/>
                </a:lnTo>
                <a:lnTo>
                  <a:pt x="1100" y="1771"/>
                </a:lnTo>
                <a:lnTo>
                  <a:pt x="1126" y="1535"/>
                </a:lnTo>
                <a:lnTo>
                  <a:pt x="1152" y="1417"/>
                </a:lnTo>
                <a:lnTo>
                  <a:pt x="1178" y="1653"/>
                </a:lnTo>
                <a:lnTo>
                  <a:pt x="1204" y="1771"/>
                </a:lnTo>
                <a:lnTo>
                  <a:pt x="1231" y="1771"/>
                </a:lnTo>
                <a:lnTo>
                  <a:pt x="1257" y="1535"/>
                </a:lnTo>
                <a:lnTo>
                  <a:pt x="1283" y="1417"/>
                </a:lnTo>
                <a:lnTo>
                  <a:pt x="1309" y="1299"/>
                </a:lnTo>
                <a:lnTo>
                  <a:pt x="1335" y="1299"/>
                </a:lnTo>
                <a:lnTo>
                  <a:pt x="1362" y="1299"/>
                </a:lnTo>
                <a:lnTo>
                  <a:pt x="1388" y="1181"/>
                </a:lnTo>
                <a:lnTo>
                  <a:pt x="1414" y="1063"/>
                </a:lnTo>
                <a:lnTo>
                  <a:pt x="1440" y="827"/>
                </a:lnTo>
                <a:lnTo>
                  <a:pt x="1467" y="709"/>
                </a:lnTo>
                <a:lnTo>
                  <a:pt x="1493" y="709"/>
                </a:lnTo>
                <a:lnTo>
                  <a:pt x="1519" y="827"/>
                </a:lnTo>
                <a:lnTo>
                  <a:pt x="1545" y="827"/>
                </a:lnTo>
                <a:lnTo>
                  <a:pt x="1571" y="945"/>
                </a:lnTo>
                <a:lnTo>
                  <a:pt x="1597" y="1063"/>
                </a:lnTo>
                <a:lnTo>
                  <a:pt x="1623" y="1063"/>
                </a:lnTo>
                <a:lnTo>
                  <a:pt x="1650" y="1181"/>
                </a:lnTo>
                <a:lnTo>
                  <a:pt x="1676" y="1181"/>
                </a:lnTo>
                <a:lnTo>
                  <a:pt x="1702" y="1063"/>
                </a:lnTo>
                <a:lnTo>
                  <a:pt x="1728" y="1063"/>
                </a:lnTo>
                <a:lnTo>
                  <a:pt x="1754" y="945"/>
                </a:lnTo>
                <a:lnTo>
                  <a:pt x="1781" y="1063"/>
                </a:lnTo>
                <a:lnTo>
                  <a:pt x="1807" y="1181"/>
                </a:lnTo>
                <a:lnTo>
                  <a:pt x="1833" y="827"/>
                </a:lnTo>
                <a:lnTo>
                  <a:pt x="1859" y="709"/>
                </a:lnTo>
                <a:lnTo>
                  <a:pt x="1886" y="709"/>
                </a:lnTo>
                <a:lnTo>
                  <a:pt x="1912" y="827"/>
                </a:lnTo>
                <a:lnTo>
                  <a:pt x="1938" y="237"/>
                </a:lnTo>
                <a:lnTo>
                  <a:pt x="1964" y="0"/>
                </a:lnTo>
                <a:lnTo>
                  <a:pt x="1990" y="0"/>
                </a:lnTo>
                <a:lnTo>
                  <a:pt x="2016" y="473"/>
                </a:lnTo>
                <a:lnTo>
                  <a:pt x="2042" y="827"/>
                </a:lnTo>
                <a:lnTo>
                  <a:pt x="2069" y="1299"/>
                </a:lnTo>
                <a:lnTo>
                  <a:pt x="2095" y="1535"/>
                </a:lnTo>
                <a:lnTo>
                  <a:pt x="2121" y="1771"/>
                </a:lnTo>
                <a:lnTo>
                  <a:pt x="2147" y="1535"/>
                </a:lnTo>
                <a:lnTo>
                  <a:pt x="2173" y="1299"/>
                </a:lnTo>
                <a:lnTo>
                  <a:pt x="2200" y="1535"/>
                </a:lnTo>
                <a:lnTo>
                  <a:pt x="2226" y="1771"/>
                </a:lnTo>
                <a:lnTo>
                  <a:pt x="2252" y="1771"/>
                </a:lnTo>
                <a:lnTo>
                  <a:pt x="2278" y="1535"/>
                </a:lnTo>
                <a:lnTo>
                  <a:pt x="2305" y="1181"/>
                </a:lnTo>
                <a:lnTo>
                  <a:pt x="2331" y="827"/>
                </a:lnTo>
                <a:lnTo>
                  <a:pt x="2357" y="709"/>
                </a:lnTo>
                <a:lnTo>
                  <a:pt x="2383" y="591"/>
                </a:lnTo>
                <a:lnTo>
                  <a:pt x="2409" y="709"/>
                </a:lnTo>
                <a:lnTo>
                  <a:pt x="2435" y="827"/>
                </a:lnTo>
                <a:lnTo>
                  <a:pt x="2461" y="827"/>
                </a:lnTo>
                <a:lnTo>
                  <a:pt x="2488" y="945"/>
                </a:lnTo>
                <a:lnTo>
                  <a:pt x="2514" y="945"/>
                </a:lnTo>
                <a:lnTo>
                  <a:pt x="2540" y="945"/>
                </a:lnTo>
                <a:lnTo>
                  <a:pt x="2566" y="945"/>
                </a:lnTo>
                <a:lnTo>
                  <a:pt x="2592" y="827"/>
                </a:lnTo>
              </a:path>
            </a:pathLst>
          </a:custGeom>
          <a:noFill/>
          <a:ln w="76200" cap="flat">
            <a:solidFill>
              <a:srgbClr val="C00000">
                <a:alpha val="40000"/>
              </a:srgb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200"/>
          </a:p>
        </p:txBody>
      </p:sp>
      <p:sp>
        <p:nvSpPr>
          <p:cNvPr id="236" name="Rectangle 235">
            <a:extLst>
              <a:ext uri="{FF2B5EF4-FFF2-40B4-BE49-F238E27FC236}">
                <a16:creationId xmlns:a16="http://schemas.microsoft.com/office/drawing/2014/main" id="{1F4DAD4F-F0CF-4815-A9CC-9E0B69B8601B}"/>
              </a:ext>
            </a:extLst>
          </p:cNvPr>
          <p:cNvSpPr/>
          <p:nvPr/>
        </p:nvSpPr>
        <p:spPr>
          <a:xfrm>
            <a:off x="62626" y="2939585"/>
            <a:ext cx="7334193" cy="2215991"/>
          </a:xfrm>
          <a:prstGeom prst="rect">
            <a:avLst/>
          </a:prstGeom>
        </p:spPr>
        <p:txBody>
          <a:bodyPr wrap="square">
            <a:spAutoFit/>
          </a:bodyPr>
          <a:lstStyle/>
          <a:p>
            <a:r>
              <a:rPr lang="en-US" dirty="0"/>
              <a:t>This task is trivial with MASS …</a:t>
            </a:r>
          </a:p>
          <a:p>
            <a:pPr lvl="1"/>
            <a:endParaRPr lang="en-US" sz="1100" dirty="0">
              <a:latin typeface="Courier New" panose="02070309020205020404" pitchFamily="49" charset="0"/>
              <a:cs typeface="Courier New" panose="02070309020205020404" pitchFamily="49" charset="0"/>
            </a:endParaRPr>
          </a:p>
          <a:p>
            <a:pPr lvl="1"/>
            <a:r>
              <a:rPr lang="en-US" sz="1100" dirty="0">
                <a:latin typeface="Courier New" panose="02070309020205020404" pitchFamily="49" charset="0"/>
                <a:cs typeface="Courier New" panose="02070309020205020404" pitchFamily="49" charset="0"/>
              </a:rPr>
              <a:t>&gt;&gt; load robot_dog.txt , load carpet_query.txt </a:t>
            </a:r>
            <a:r>
              <a:rPr lang="en-US" sz="1100" dirty="0">
                <a:solidFill>
                  <a:srgbClr val="00B050"/>
                </a:solidFill>
                <a:latin typeface="Courier New" panose="02070309020205020404" pitchFamily="49" charset="0"/>
                <a:cs typeface="Courier New" panose="02070309020205020404" pitchFamily="49" charset="0"/>
              </a:rPr>
              <a:t>% load the data</a:t>
            </a:r>
          </a:p>
          <a:p>
            <a:pPr lvl="1"/>
            <a:r>
              <a:rPr lang="en-US" sz="1100" dirty="0">
                <a:latin typeface="Courier New" panose="02070309020205020404" pitchFamily="49" charset="0"/>
                <a:cs typeface="Courier New" panose="02070309020205020404" pitchFamily="49" charset="0"/>
              </a:rPr>
              <a:t>&gt;&gt; </a:t>
            </a:r>
            <a:r>
              <a:rPr lang="en-US" sz="1100" dirty="0" err="1">
                <a:latin typeface="Courier New" panose="02070309020205020404" pitchFamily="49" charset="0"/>
                <a:cs typeface="Courier New" panose="02070309020205020404" pitchFamily="49" charset="0"/>
              </a:rPr>
              <a:t>dist</a:t>
            </a:r>
            <a:r>
              <a:rPr lang="en-US" sz="1100" dirty="0">
                <a:latin typeface="Courier New" panose="02070309020205020404" pitchFamily="49" charset="0"/>
                <a:cs typeface="Courier New" panose="02070309020205020404" pitchFamily="49" charset="0"/>
              </a:rPr>
              <a:t> = </a:t>
            </a:r>
            <a:r>
              <a:rPr lang="en-US" sz="1100" dirty="0" err="1">
                <a:latin typeface="Courier New" panose="02070309020205020404" pitchFamily="49" charset="0"/>
                <a:cs typeface="Courier New" panose="02070309020205020404" pitchFamily="49" charset="0"/>
              </a:rPr>
              <a:t>findNN</a:t>
            </a:r>
            <a:r>
              <a:rPr lang="en-US" sz="1100" dirty="0">
                <a:latin typeface="Courier New" panose="02070309020205020404" pitchFamily="49" charset="0"/>
                <a:cs typeface="Courier New" panose="02070309020205020404" pitchFamily="49" charset="0"/>
              </a:rPr>
              <a:t>(</a:t>
            </a:r>
            <a:r>
              <a:rPr lang="en-US" sz="1100" dirty="0" err="1">
                <a:latin typeface="Courier New" panose="02070309020205020404" pitchFamily="49" charset="0"/>
                <a:cs typeface="Courier New" panose="02070309020205020404" pitchFamily="49" charset="0"/>
              </a:rPr>
              <a:t>robot_dog</a:t>
            </a:r>
            <a:r>
              <a:rPr lang="en-US" sz="1100" dirty="0">
                <a:latin typeface="Courier New" panose="02070309020205020404" pitchFamily="49" charset="0"/>
                <a:cs typeface="Courier New" panose="02070309020205020404" pitchFamily="49" charset="0"/>
              </a:rPr>
              <a:t> ,</a:t>
            </a:r>
            <a:r>
              <a:rPr lang="en-US" sz="1100" dirty="0" err="1">
                <a:latin typeface="Courier New" panose="02070309020205020404" pitchFamily="49" charset="0"/>
                <a:cs typeface="Courier New" panose="02070309020205020404" pitchFamily="49" charset="0"/>
              </a:rPr>
              <a:t>carpet_query</a:t>
            </a:r>
            <a:r>
              <a:rPr lang="en-US" sz="1100" dirty="0">
                <a:latin typeface="Courier New" panose="02070309020205020404" pitchFamily="49" charset="0"/>
                <a:cs typeface="Courier New" panose="02070309020205020404" pitchFamily="49" charset="0"/>
              </a:rPr>
              <a:t> );   </a:t>
            </a:r>
            <a:r>
              <a:rPr lang="en-US" sz="1100" dirty="0">
                <a:solidFill>
                  <a:srgbClr val="00B050"/>
                </a:solidFill>
                <a:latin typeface="Courier New" panose="02070309020205020404" pitchFamily="49" charset="0"/>
                <a:cs typeface="Courier New" panose="02070309020205020404" pitchFamily="49" charset="0"/>
              </a:rPr>
              <a:t>% compute a distance profile </a:t>
            </a:r>
          </a:p>
          <a:p>
            <a:pPr lvl="1"/>
            <a:r>
              <a:rPr lang="en-US" sz="1100" dirty="0">
                <a:latin typeface="Courier New" panose="02070309020205020404" pitchFamily="49" charset="0"/>
                <a:cs typeface="Courier New" panose="02070309020205020404" pitchFamily="49" charset="0"/>
              </a:rPr>
              <a:t>&gt;&gt; [</a:t>
            </a:r>
            <a:r>
              <a:rPr lang="en-US" sz="1100" dirty="0" err="1">
                <a:latin typeface="Courier New" panose="02070309020205020404" pitchFamily="49" charset="0"/>
                <a:cs typeface="Courier New" panose="02070309020205020404" pitchFamily="49" charset="0"/>
              </a:rPr>
              <a:t>val</a:t>
            </a:r>
            <a:r>
              <a:rPr lang="en-US" sz="1100" dirty="0">
                <a:latin typeface="Courier New" panose="02070309020205020404" pitchFamily="49" charset="0"/>
                <a:cs typeface="Courier New" panose="02070309020205020404" pitchFamily="49" charset="0"/>
              </a:rPr>
              <a:t> loc] = min(</a:t>
            </a:r>
            <a:r>
              <a:rPr lang="en-US" sz="1100" dirty="0" err="1">
                <a:latin typeface="Courier New" panose="02070309020205020404" pitchFamily="49" charset="0"/>
                <a:cs typeface="Courier New" panose="02070309020205020404" pitchFamily="49" charset="0"/>
              </a:rPr>
              <a:t>dist</a:t>
            </a:r>
            <a:r>
              <a:rPr lang="en-US" sz="1100" dirty="0">
                <a:latin typeface="Courier New" panose="02070309020205020404" pitchFamily="49" charset="0"/>
                <a:cs typeface="Courier New" panose="02070309020205020404" pitchFamily="49" charset="0"/>
              </a:rPr>
              <a:t>);		        </a:t>
            </a:r>
            <a:r>
              <a:rPr lang="en-US" sz="1100" dirty="0">
                <a:solidFill>
                  <a:srgbClr val="00B050"/>
                </a:solidFill>
                <a:latin typeface="Courier New" panose="02070309020205020404" pitchFamily="49" charset="0"/>
                <a:cs typeface="Courier New" panose="02070309020205020404" pitchFamily="49" charset="0"/>
              </a:rPr>
              <a:t>% find location of match	</a:t>
            </a:r>
          </a:p>
          <a:p>
            <a:pPr lvl="1"/>
            <a:r>
              <a:rPr lang="en-US" sz="1100" dirty="0">
                <a:latin typeface="Courier New" panose="02070309020205020404" pitchFamily="49" charset="0"/>
                <a:cs typeface="Courier New" panose="02070309020205020404" pitchFamily="49" charset="0"/>
              </a:rPr>
              <a:t>&gt;&gt; </a:t>
            </a:r>
            <a:r>
              <a:rPr lang="en-US" sz="1100" dirty="0" err="1">
                <a:latin typeface="Courier New" panose="02070309020205020404" pitchFamily="49" charset="0"/>
                <a:cs typeface="Courier New" panose="02070309020205020404" pitchFamily="49" charset="0"/>
              </a:rPr>
              <a:t>disp</a:t>
            </a:r>
            <a:r>
              <a:rPr lang="en-US" sz="1100" dirty="0">
                <a:latin typeface="Courier New" panose="02070309020205020404" pitchFamily="49" charset="0"/>
                <a:cs typeface="Courier New" panose="02070309020205020404" pitchFamily="49" charset="0"/>
              </a:rPr>
              <a:t>(['The best matching subsequence starts at ',num2str(loc)])</a:t>
            </a:r>
          </a:p>
          <a:p>
            <a:pPr lvl="1"/>
            <a:r>
              <a:rPr lang="en-US" sz="1100" dirty="0">
                <a:latin typeface="Courier New" panose="02070309020205020404" pitchFamily="49" charset="0"/>
                <a:cs typeface="Courier New" panose="02070309020205020404" pitchFamily="49" charset="0"/>
              </a:rPr>
              <a:t>The best matching subsequence starts at 7479</a:t>
            </a:r>
          </a:p>
          <a:p>
            <a:endParaRPr lang="en-US" dirty="0"/>
          </a:p>
          <a:p>
            <a:r>
              <a:rPr lang="en-US" dirty="0"/>
              <a:t>Below we plot the </a:t>
            </a:r>
            <a:r>
              <a:rPr lang="en-US" i="1" dirty="0"/>
              <a:t>16</a:t>
            </a:r>
            <a:r>
              <a:rPr lang="en-US" dirty="0"/>
              <a:t> best matches. Note that they all occur during the carpet walking period. This entire process takes about 1/1000</a:t>
            </a:r>
            <a:r>
              <a:rPr lang="en-US" baseline="30000" dirty="0"/>
              <a:t>th</a:t>
            </a:r>
            <a:r>
              <a:rPr lang="en-US" dirty="0"/>
              <a:t> of a second. </a:t>
            </a:r>
          </a:p>
        </p:txBody>
      </p:sp>
      <p:sp>
        <p:nvSpPr>
          <p:cNvPr id="237" name="Rectangle 236">
            <a:extLst>
              <a:ext uri="{FF2B5EF4-FFF2-40B4-BE49-F238E27FC236}">
                <a16:creationId xmlns:a16="http://schemas.microsoft.com/office/drawing/2014/main" id="{145A0452-116B-4E6B-8807-349FBE3B9AC1}"/>
              </a:ext>
            </a:extLst>
          </p:cNvPr>
          <p:cNvSpPr/>
          <p:nvPr/>
        </p:nvSpPr>
        <p:spPr>
          <a:xfrm>
            <a:off x="7862232" y="4592871"/>
            <a:ext cx="3339312" cy="369332"/>
          </a:xfrm>
          <a:prstGeom prst="rect">
            <a:avLst/>
          </a:prstGeom>
        </p:spPr>
        <p:txBody>
          <a:bodyPr wrap="none">
            <a:spAutoFit/>
          </a:bodyPr>
          <a:lstStyle/>
          <a:p>
            <a:r>
              <a:rPr lang="en-US" dirty="0"/>
              <a:t>The best match, shown in context</a:t>
            </a:r>
          </a:p>
        </p:txBody>
      </p:sp>
      <p:sp>
        <p:nvSpPr>
          <p:cNvPr id="317" name="Line 59">
            <a:extLst>
              <a:ext uri="{FF2B5EF4-FFF2-40B4-BE49-F238E27FC236}">
                <a16:creationId xmlns:a16="http://schemas.microsoft.com/office/drawing/2014/main" id="{C62F33F4-5E34-49D8-9D08-C1094EB5AE49}"/>
              </a:ext>
            </a:extLst>
          </p:cNvPr>
          <p:cNvSpPr>
            <a:spLocks noChangeShapeType="1"/>
          </p:cNvSpPr>
          <p:nvPr/>
        </p:nvSpPr>
        <p:spPr bwMode="auto">
          <a:xfrm>
            <a:off x="6822172" y="6670899"/>
            <a:ext cx="207401" cy="0"/>
          </a:xfrm>
          <a:prstGeom prst="line">
            <a:avLst/>
          </a:prstGeom>
          <a:noFill/>
          <a:ln w="57150" cap="flat">
            <a:solidFill>
              <a:srgbClr val="00B0F0">
                <a:alpha val="60000"/>
              </a:srgbClr>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600"/>
          </a:p>
        </p:txBody>
      </p:sp>
      <p:cxnSp>
        <p:nvCxnSpPr>
          <p:cNvPr id="4" name="Straight Connector 3">
            <a:extLst>
              <a:ext uri="{FF2B5EF4-FFF2-40B4-BE49-F238E27FC236}">
                <a16:creationId xmlns:a16="http://schemas.microsoft.com/office/drawing/2014/main" id="{0EB80A3E-5EB4-426D-896D-B9541B732D4F}"/>
              </a:ext>
            </a:extLst>
          </p:cNvPr>
          <p:cNvCxnSpPr>
            <a:endCxn id="317" idx="0"/>
          </p:cNvCxnSpPr>
          <p:nvPr/>
        </p:nvCxnSpPr>
        <p:spPr>
          <a:xfrm flipH="1">
            <a:off x="6822172" y="4507498"/>
            <a:ext cx="1112915" cy="2163401"/>
          </a:xfrm>
          <a:prstGeom prst="line">
            <a:avLst/>
          </a:prstGeom>
          <a:ln>
            <a:solidFill>
              <a:schemeClr val="bg1">
                <a:lumMod val="75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8545110B-3214-4B26-8D78-CC213D8212F0}"/>
              </a:ext>
            </a:extLst>
          </p:cNvPr>
          <p:cNvCxnSpPr>
            <a:cxnSpLocks/>
            <a:stCxn id="302" idx="1"/>
          </p:cNvCxnSpPr>
          <p:nvPr/>
        </p:nvCxnSpPr>
        <p:spPr>
          <a:xfrm flipH="1">
            <a:off x="7021073" y="4507499"/>
            <a:ext cx="4850292" cy="2169749"/>
          </a:xfrm>
          <a:prstGeom prst="line">
            <a:avLst/>
          </a:prstGeom>
          <a:ln>
            <a:solidFill>
              <a:schemeClr val="bg1">
                <a:lumMod val="75000"/>
              </a:schemeClr>
            </a:solidFill>
            <a:prstDash val="lg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2595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FC18DC5-39F2-4C0C-B6CA-A7A8AA965FBB}"/>
              </a:ext>
            </a:extLst>
          </p:cNvPr>
          <p:cNvSpPr/>
          <p:nvPr/>
        </p:nvSpPr>
        <p:spPr>
          <a:xfrm>
            <a:off x="125337" y="37116"/>
            <a:ext cx="11548217" cy="369332"/>
          </a:xfrm>
          <a:prstGeom prst="rect">
            <a:avLst/>
          </a:prstGeom>
        </p:spPr>
        <p:txBody>
          <a:bodyPr wrap="square">
            <a:spAutoFit/>
          </a:bodyPr>
          <a:lstStyle/>
          <a:p>
            <a:r>
              <a:rPr lang="en-US" i="1" dirty="0">
                <a:solidFill>
                  <a:srgbClr val="C00000"/>
                </a:solidFill>
              </a:rPr>
              <a:t>How do I quickly search this long dataset for this pattern, if an approximate search is acceptable?</a:t>
            </a:r>
          </a:p>
        </p:txBody>
      </p:sp>
      <p:sp>
        <p:nvSpPr>
          <p:cNvPr id="2" name="TextBox 1">
            <a:extLst>
              <a:ext uri="{FF2B5EF4-FFF2-40B4-BE49-F238E27FC236}">
                <a16:creationId xmlns:a16="http://schemas.microsoft.com/office/drawing/2014/main" id="{8B3FCB37-86A7-4E20-9D34-96A31B5C98E2}"/>
              </a:ext>
            </a:extLst>
          </p:cNvPr>
          <p:cNvSpPr txBox="1"/>
          <p:nvPr/>
        </p:nvSpPr>
        <p:spPr>
          <a:xfrm>
            <a:off x="230482" y="2730063"/>
            <a:ext cx="6458819" cy="3546868"/>
          </a:xfrm>
          <a:prstGeom prst="rect">
            <a:avLst/>
          </a:prstGeom>
          <a:noFill/>
        </p:spPr>
        <p:txBody>
          <a:bodyPr wrap="none" rtlCol="0">
            <a:spAutoFit/>
          </a:bodyPr>
          <a:lstStyle/>
          <a:p>
            <a:pPr>
              <a:lnSpc>
                <a:spcPct val="107000"/>
              </a:lnSpc>
            </a:pP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rng</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'default'</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set seed for reproducibility</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data=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cumsum</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randn</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(1,2^26));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make data</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query=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cumsum</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randn</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(1,2^13));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make a query</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tic</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dist</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MASS_V2(data ,query );</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val,loc</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min(</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dist</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find best match location</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hold </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on</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plot(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zscore</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(data(</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loc:loc+length</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(query))))</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plot(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zscore</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(query),</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'r'</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title([</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'Exact best matching sequence is at '</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num2str(loc)])</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disp</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'Exact best matching sequence is at '</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num2str(loc)])</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toc</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figure;</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downsampled_data</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data(1:64:end);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create a </a:t>
            </a:r>
            <a:r>
              <a:rPr lang="en-US" sz="800" dirty="0" err="1">
                <a:solidFill>
                  <a:srgbClr val="228B22"/>
                </a:solidFill>
                <a:latin typeface="Courier New" panose="02070309020205020404" pitchFamily="49" charset="0"/>
                <a:ea typeface="Calibri" panose="020F0502020204030204" pitchFamily="34" charset="0"/>
                <a:cs typeface="Times New Roman" panose="02020603050405020304" pitchFamily="18" charset="0"/>
              </a:rPr>
              <a:t>downsampled</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version of the data</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downsampled_query</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query(1:64:end);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create a </a:t>
            </a:r>
            <a:r>
              <a:rPr lang="en-US" sz="800" dirty="0" err="1">
                <a:solidFill>
                  <a:srgbClr val="228B22"/>
                </a:solidFill>
                <a:latin typeface="Courier New" panose="02070309020205020404" pitchFamily="49" charset="0"/>
                <a:ea typeface="Calibri" panose="020F0502020204030204" pitchFamily="34" charset="0"/>
                <a:cs typeface="Times New Roman" panose="02020603050405020304" pitchFamily="18" charset="0"/>
              </a:rPr>
              <a:t>downsampled</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version of the query</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tic</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dist</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MASS_V2(</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downsampled_data</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downsampled_query</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val,loc</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 min(</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dist</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hold </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on</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plot(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zscore</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(data((loc*64):(loc*64)+length(query)))) </a:t>
            </a:r>
            <a:r>
              <a:rPr lang="en-US" sz="800" dirty="0">
                <a:solidFill>
                  <a:srgbClr val="228B22"/>
                </a:solidFill>
                <a:latin typeface="Courier New" panose="02070309020205020404" pitchFamily="49" charset="0"/>
                <a:ea typeface="Calibri" panose="020F0502020204030204" pitchFamily="34" charset="0"/>
                <a:cs typeface="Times New Roman" panose="02020603050405020304" pitchFamily="18" charset="0"/>
              </a:rPr>
              <a:t>% multiply the 'loc' by 64 to index correctly</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plot(</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zscore</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(query),</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'r'</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title([</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err="1">
                <a:solidFill>
                  <a:srgbClr val="A020F0"/>
                </a:solidFill>
                <a:latin typeface="Courier New" panose="02070309020205020404" pitchFamily="49" charset="0"/>
                <a:ea typeface="Calibri" panose="020F0502020204030204" pitchFamily="34" charset="0"/>
                <a:cs typeface="Times New Roman" panose="02020603050405020304" pitchFamily="18" charset="0"/>
              </a:rPr>
              <a:t>Approx</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 best matching sequence is at '</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num2str(loc*64)])</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a:t>
            </a:r>
            <a:r>
              <a:rPr lang="en-US" sz="800" dirty="0" err="1">
                <a:solidFill>
                  <a:srgbClr val="000000"/>
                </a:solidFill>
                <a:latin typeface="Courier New" panose="02070309020205020404" pitchFamily="49" charset="0"/>
                <a:ea typeface="Calibri" panose="020F0502020204030204" pitchFamily="34" charset="0"/>
                <a:cs typeface="Times New Roman" panose="02020603050405020304" pitchFamily="18" charset="0"/>
              </a:rPr>
              <a:t>disp</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a:t>
            </a:r>
            <a:r>
              <a:rPr lang="en-US" sz="800" dirty="0" err="1">
                <a:solidFill>
                  <a:srgbClr val="A020F0"/>
                </a:solidFill>
                <a:latin typeface="Courier New" panose="02070309020205020404" pitchFamily="49" charset="0"/>
                <a:ea typeface="Calibri" panose="020F0502020204030204" pitchFamily="34" charset="0"/>
                <a:cs typeface="Times New Roman" panose="02020603050405020304" pitchFamily="18" charset="0"/>
              </a:rPr>
              <a:t>Approx</a:t>
            </a:r>
            <a:r>
              <a:rPr lang="en-US" sz="800" dirty="0">
                <a:solidFill>
                  <a:srgbClr val="A020F0"/>
                </a:solidFill>
                <a:latin typeface="Courier New" panose="02070309020205020404" pitchFamily="49" charset="0"/>
                <a:ea typeface="Calibri" panose="020F0502020204030204" pitchFamily="34" charset="0"/>
                <a:cs typeface="Times New Roman" panose="02020603050405020304" pitchFamily="18" charset="0"/>
              </a:rPr>
              <a:t> best matching sequence is at '</a:t>
            </a: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 num2str(loc*64)])</a:t>
            </a:r>
            <a:endParaRPr lang="en-US" sz="1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pPr>
            <a:r>
              <a:rPr lang="en-US" sz="800" dirty="0">
                <a:solidFill>
                  <a:srgbClr val="000000"/>
                </a:solidFill>
                <a:latin typeface="Courier New" panose="02070309020205020404" pitchFamily="49" charset="0"/>
                <a:ea typeface="Calibri" panose="020F0502020204030204" pitchFamily="34" charset="0"/>
                <a:cs typeface="Times New Roman" panose="02020603050405020304" pitchFamily="18" charset="0"/>
              </a:rPr>
              <a:t>toc</a:t>
            </a:r>
          </a:p>
          <a:p>
            <a:pPr lvl="2">
              <a:lnSpc>
                <a:spcPct val="107000"/>
              </a:lnSpc>
            </a:pPr>
            <a:endParaRPr lang="en-US" sz="1000" dirty="0">
              <a:latin typeface="Courier New" panose="02070309020205020404" pitchFamily="49" charset="0"/>
              <a:cs typeface="Courier New" panose="02070309020205020404" pitchFamily="49" charset="0"/>
            </a:endParaRPr>
          </a:p>
        </p:txBody>
      </p:sp>
      <p:sp>
        <p:nvSpPr>
          <p:cNvPr id="274" name="Rectangle 273">
            <a:extLst>
              <a:ext uri="{FF2B5EF4-FFF2-40B4-BE49-F238E27FC236}">
                <a16:creationId xmlns:a16="http://schemas.microsoft.com/office/drawing/2014/main" id="{86D1BB45-C643-4969-96F5-E8BF4314D158}"/>
              </a:ext>
            </a:extLst>
          </p:cNvPr>
          <p:cNvSpPr/>
          <p:nvPr/>
        </p:nvSpPr>
        <p:spPr>
          <a:xfrm>
            <a:off x="61054" y="463466"/>
            <a:ext cx="11339036" cy="1169551"/>
          </a:xfrm>
          <a:prstGeom prst="rect">
            <a:avLst/>
          </a:prstGeom>
        </p:spPr>
        <p:txBody>
          <a:bodyPr wrap="square">
            <a:spAutoFit/>
          </a:bodyPr>
          <a:lstStyle/>
          <a:p>
            <a:r>
              <a:rPr lang="en-US" sz="1400" dirty="0"/>
              <a:t>As shown elsewhere in this document, exact search is surprisingly fast under Euclidean Distance. However, let us suppose that you want to do even faster search, and you are willing to do an approximate search (but want a high quality answer). A simple trick is to </a:t>
            </a:r>
            <a:r>
              <a:rPr lang="en-US" sz="1400" dirty="0" err="1"/>
              <a:t>downsample</a:t>
            </a:r>
            <a:r>
              <a:rPr lang="en-US" sz="1400" dirty="0"/>
              <a:t> both the data and the query by the same amount (in the below, by 1 in 64) and search the </a:t>
            </a:r>
            <a:r>
              <a:rPr lang="en-US" sz="1400" dirty="0" err="1"/>
              <a:t>downsampled</a:t>
            </a:r>
            <a:r>
              <a:rPr lang="en-US" sz="1400" dirty="0"/>
              <a:t> data. If the data has low intrinsic dimensionality, this will typically give you very good results. </a:t>
            </a:r>
          </a:p>
          <a:p>
            <a:r>
              <a:rPr lang="en-US" sz="1400" dirty="0"/>
              <a:t>Let us build a long dataset, with 67,108,864 datapoints, and a long query, with 8,192 datapoints</a:t>
            </a:r>
          </a:p>
        </p:txBody>
      </p:sp>
      <p:pic>
        <p:nvPicPr>
          <p:cNvPr id="3" name="Picture 2">
            <a:extLst>
              <a:ext uri="{FF2B5EF4-FFF2-40B4-BE49-F238E27FC236}">
                <a16:creationId xmlns:a16="http://schemas.microsoft.com/office/drawing/2014/main" id="{E3881D11-C87A-47A8-A733-4C8031F5D231}"/>
              </a:ext>
            </a:extLst>
          </p:cNvPr>
          <p:cNvPicPr>
            <a:picLocks noChangeAspect="1"/>
          </p:cNvPicPr>
          <p:nvPr/>
        </p:nvPicPr>
        <p:blipFill>
          <a:blip r:embed="rId3"/>
          <a:stretch>
            <a:fillRect/>
          </a:stretch>
        </p:blipFill>
        <p:spPr>
          <a:xfrm>
            <a:off x="9409486" y="1866900"/>
            <a:ext cx="2609782" cy="2349733"/>
          </a:xfrm>
          <a:prstGeom prst="rect">
            <a:avLst/>
          </a:prstGeom>
        </p:spPr>
      </p:pic>
      <p:pic>
        <p:nvPicPr>
          <p:cNvPr id="5" name="Picture 4">
            <a:extLst>
              <a:ext uri="{FF2B5EF4-FFF2-40B4-BE49-F238E27FC236}">
                <a16:creationId xmlns:a16="http://schemas.microsoft.com/office/drawing/2014/main" id="{566D3BFA-ACDF-4DDD-BA2B-FEBEB5D3033E}"/>
              </a:ext>
            </a:extLst>
          </p:cNvPr>
          <p:cNvPicPr>
            <a:picLocks noChangeAspect="1"/>
          </p:cNvPicPr>
          <p:nvPr/>
        </p:nvPicPr>
        <p:blipFill>
          <a:blip r:embed="rId4"/>
          <a:stretch>
            <a:fillRect/>
          </a:stretch>
        </p:blipFill>
        <p:spPr>
          <a:xfrm>
            <a:off x="9424890" y="4384442"/>
            <a:ext cx="2609782" cy="2349733"/>
          </a:xfrm>
          <a:prstGeom prst="rect">
            <a:avLst/>
          </a:prstGeom>
        </p:spPr>
      </p:pic>
      <p:sp>
        <p:nvSpPr>
          <p:cNvPr id="6" name="Rectangle 5">
            <a:extLst>
              <a:ext uri="{FF2B5EF4-FFF2-40B4-BE49-F238E27FC236}">
                <a16:creationId xmlns:a16="http://schemas.microsoft.com/office/drawing/2014/main" id="{75506BD0-6AB9-4C69-9296-90624AB5B0AE}"/>
              </a:ext>
            </a:extLst>
          </p:cNvPr>
          <p:cNvSpPr/>
          <p:nvPr/>
        </p:nvSpPr>
        <p:spPr>
          <a:xfrm>
            <a:off x="86618" y="1688999"/>
            <a:ext cx="8151528" cy="954107"/>
          </a:xfrm>
          <a:prstGeom prst="rect">
            <a:avLst/>
          </a:prstGeom>
        </p:spPr>
        <p:txBody>
          <a:bodyPr wrap="square">
            <a:spAutoFit/>
          </a:bodyPr>
          <a:lstStyle/>
          <a:p>
            <a:r>
              <a:rPr lang="en-US" sz="1400" dirty="0"/>
              <a:t>A full exact search takes 12.4 seconds, an approximate search takes 0.24 seconds, and produces (at least in this example) almost exactly the same answer. The answer is just slightly shifted in time.</a:t>
            </a:r>
          </a:p>
          <a:p>
            <a:endParaRPr lang="en-US" sz="1400" dirty="0"/>
          </a:p>
          <a:p>
            <a:r>
              <a:rPr lang="en-US" sz="1400" dirty="0"/>
              <a:t>How well this will work for you depends on the </a:t>
            </a:r>
            <a:r>
              <a:rPr lang="en-US" sz="1400" i="1" dirty="0"/>
              <a:t>intrinsic</a:t>
            </a:r>
            <a:r>
              <a:rPr lang="en-US" sz="1400" dirty="0"/>
              <a:t> dimensionality of your data. </a:t>
            </a:r>
          </a:p>
        </p:txBody>
      </p:sp>
      <p:sp>
        <p:nvSpPr>
          <p:cNvPr id="7" name="Right Brace 6">
            <a:extLst>
              <a:ext uri="{FF2B5EF4-FFF2-40B4-BE49-F238E27FC236}">
                <a16:creationId xmlns:a16="http://schemas.microsoft.com/office/drawing/2014/main" id="{BC880EF5-DFCB-4DFC-9EC5-7EE8D09988D1}"/>
              </a:ext>
            </a:extLst>
          </p:cNvPr>
          <p:cNvSpPr/>
          <p:nvPr/>
        </p:nvSpPr>
        <p:spPr>
          <a:xfrm>
            <a:off x="6210677" y="4544840"/>
            <a:ext cx="760491" cy="1358020"/>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ight Brace 8">
            <a:extLst>
              <a:ext uri="{FF2B5EF4-FFF2-40B4-BE49-F238E27FC236}">
                <a16:creationId xmlns:a16="http://schemas.microsoft.com/office/drawing/2014/main" id="{AE156E2D-A08B-4ECA-BCD0-B269454292DE}"/>
              </a:ext>
            </a:extLst>
          </p:cNvPr>
          <p:cNvSpPr/>
          <p:nvPr/>
        </p:nvSpPr>
        <p:spPr>
          <a:xfrm>
            <a:off x="6200114" y="2977089"/>
            <a:ext cx="760491" cy="1358020"/>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Rectangle 7">
            <a:extLst>
              <a:ext uri="{FF2B5EF4-FFF2-40B4-BE49-F238E27FC236}">
                <a16:creationId xmlns:a16="http://schemas.microsoft.com/office/drawing/2014/main" id="{C192AFAD-7C98-4DAE-A18A-59284D8D1173}"/>
              </a:ext>
            </a:extLst>
          </p:cNvPr>
          <p:cNvSpPr/>
          <p:nvPr/>
        </p:nvSpPr>
        <p:spPr>
          <a:xfrm>
            <a:off x="6626546" y="3217182"/>
            <a:ext cx="677173" cy="369332"/>
          </a:xfrm>
          <a:prstGeom prst="rect">
            <a:avLst/>
          </a:prstGeom>
        </p:spPr>
        <p:txBody>
          <a:bodyPr wrap="none">
            <a:spAutoFit/>
          </a:bodyPr>
          <a:lstStyle/>
          <a:p>
            <a:r>
              <a:rPr lang="en-US" dirty="0">
                <a:solidFill>
                  <a:schemeClr val="bg1">
                    <a:lumMod val="65000"/>
                  </a:schemeClr>
                </a:solidFill>
              </a:rPr>
              <a:t>exact</a:t>
            </a:r>
          </a:p>
        </p:txBody>
      </p:sp>
      <p:sp>
        <p:nvSpPr>
          <p:cNvPr id="11" name="Rectangle 10">
            <a:extLst>
              <a:ext uri="{FF2B5EF4-FFF2-40B4-BE49-F238E27FC236}">
                <a16:creationId xmlns:a16="http://schemas.microsoft.com/office/drawing/2014/main" id="{7450E9F5-87B1-447E-9706-0236779F635E}"/>
              </a:ext>
            </a:extLst>
          </p:cNvPr>
          <p:cNvSpPr/>
          <p:nvPr/>
        </p:nvSpPr>
        <p:spPr>
          <a:xfrm>
            <a:off x="6625037" y="4763807"/>
            <a:ext cx="1367682" cy="369332"/>
          </a:xfrm>
          <a:prstGeom prst="rect">
            <a:avLst/>
          </a:prstGeom>
        </p:spPr>
        <p:txBody>
          <a:bodyPr wrap="none">
            <a:spAutoFit/>
          </a:bodyPr>
          <a:lstStyle/>
          <a:p>
            <a:r>
              <a:rPr lang="en-US" dirty="0">
                <a:solidFill>
                  <a:schemeClr val="bg1">
                    <a:lumMod val="65000"/>
                  </a:schemeClr>
                </a:solidFill>
              </a:rPr>
              <a:t>approximate</a:t>
            </a:r>
          </a:p>
        </p:txBody>
      </p:sp>
      <p:sp>
        <p:nvSpPr>
          <p:cNvPr id="10" name="Rectangle 9">
            <a:extLst>
              <a:ext uri="{FF2B5EF4-FFF2-40B4-BE49-F238E27FC236}">
                <a16:creationId xmlns:a16="http://schemas.microsoft.com/office/drawing/2014/main" id="{45F37881-C602-4521-A27E-D1BD68E4E196}"/>
              </a:ext>
            </a:extLst>
          </p:cNvPr>
          <p:cNvSpPr/>
          <p:nvPr/>
        </p:nvSpPr>
        <p:spPr>
          <a:xfrm>
            <a:off x="10196064" y="3524052"/>
            <a:ext cx="1157736" cy="369332"/>
          </a:xfrm>
          <a:prstGeom prst="rect">
            <a:avLst/>
          </a:prstGeom>
        </p:spPr>
        <p:txBody>
          <a:bodyPr wrap="square">
            <a:spAutoFit/>
          </a:bodyPr>
          <a:lstStyle/>
          <a:p>
            <a:r>
              <a:rPr lang="en-US" dirty="0">
                <a:solidFill>
                  <a:schemeClr val="bg1">
                    <a:lumMod val="65000"/>
                  </a:schemeClr>
                </a:solidFill>
              </a:rPr>
              <a:t>exact</a:t>
            </a:r>
            <a:endParaRPr lang="en-US" dirty="0"/>
          </a:p>
        </p:txBody>
      </p:sp>
      <p:sp>
        <p:nvSpPr>
          <p:cNvPr id="12" name="Rectangle 11">
            <a:extLst>
              <a:ext uri="{FF2B5EF4-FFF2-40B4-BE49-F238E27FC236}">
                <a16:creationId xmlns:a16="http://schemas.microsoft.com/office/drawing/2014/main" id="{E0354087-61D6-4680-854F-379C3077F3B8}"/>
              </a:ext>
            </a:extLst>
          </p:cNvPr>
          <p:cNvSpPr/>
          <p:nvPr/>
        </p:nvSpPr>
        <p:spPr>
          <a:xfrm>
            <a:off x="10050834" y="6057702"/>
            <a:ext cx="1683966" cy="369332"/>
          </a:xfrm>
          <a:prstGeom prst="rect">
            <a:avLst/>
          </a:prstGeom>
        </p:spPr>
        <p:txBody>
          <a:bodyPr wrap="square">
            <a:spAutoFit/>
          </a:bodyPr>
          <a:lstStyle/>
          <a:p>
            <a:r>
              <a:rPr lang="en-US" dirty="0">
                <a:solidFill>
                  <a:schemeClr val="bg1">
                    <a:lumMod val="65000"/>
                  </a:schemeClr>
                </a:solidFill>
              </a:rPr>
              <a:t>approximate</a:t>
            </a:r>
            <a:endParaRPr lang="en-US" dirty="0"/>
          </a:p>
        </p:txBody>
      </p:sp>
      <p:sp>
        <p:nvSpPr>
          <p:cNvPr id="13" name="Rectangle 12">
            <a:extLst>
              <a:ext uri="{FF2B5EF4-FFF2-40B4-BE49-F238E27FC236}">
                <a16:creationId xmlns:a16="http://schemas.microsoft.com/office/drawing/2014/main" id="{310B66A5-1901-401D-A0C6-B74E24D89A88}"/>
              </a:ext>
            </a:extLst>
          </p:cNvPr>
          <p:cNvSpPr/>
          <p:nvPr/>
        </p:nvSpPr>
        <p:spPr>
          <a:xfrm>
            <a:off x="2552700" y="6226684"/>
            <a:ext cx="6200775" cy="418961"/>
          </a:xfrm>
          <a:prstGeom prst="rect">
            <a:avLst/>
          </a:prstGeom>
          <a:solidFill>
            <a:schemeClr val="bg1">
              <a:lumMod val="85000"/>
            </a:schemeClr>
          </a:solidFill>
        </p:spPr>
        <p:txBody>
          <a:bodyPr wrap="square">
            <a:spAutoFit/>
          </a:bodyPr>
          <a:lstStyle/>
          <a:p>
            <a:pPr marL="0" lvl="2">
              <a:lnSpc>
                <a:spcPct val="107000"/>
              </a:lnSpc>
            </a:pPr>
            <a:r>
              <a:rPr lang="en-US" sz="1000" dirty="0">
                <a:latin typeface="Courier New" panose="02070309020205020404" pitchFamily="49" charset="0"/>
                <a:cs typeface="Courier New" panose="02070309020205020404" pitchFamily="49" charset="0"/>
              </a:rPr>
              <a:t>Exact best matching sequence is at 617267</a:t>
            </a:r>
            <a:r>
              <a:rPr lang="en-US" sz="1000" dirty="0">
                <a:solidFill>
                  <a:srgbClr val="FF00FF"/>
                </a:solidFill>
                <a:latin typeface="Courier New" panose="02070309020205020404" pitchFamily="49" charset="0"/>
                <a:cs typeface="Courier New" panose="02070309020205020404" pitchFamily="49" charset="0"/>
              </a:rPr>
              <a:t>27</a:t>
            </a:r>
            <a:r>
              <a:rPr lang="en-US" sz="1000" dirty="0">
                <a:latin typeface="Courier New" panose="02070309020205020404" pitchFamily="49" charset="0"/>
                <a:cs typeface="Courier New" panose="02070309020205020404" pitchFamily="49" charset="0"/>
              </a:rPr>
              <a:t>,  Elapsed time is 12.40 seconds.</a:t>
            </a:r>
          </a:p>
          <a:p>
            <a:pPr marL="0" lvl="2">
              <a:lnSpc>
                <a:spcPct val="107000"/>
              </a:lnSpc>
            </a:pPr>
            <a:r>
              <a:rPr lang="en-US" sz="1000" dirty="0" err="1">
                <a:latin typeface="Courier New" panose="02070309020205020404" pitchFamily="49" charset="0"/>
                <a:cs typeface="Courier New" panose="02070309020205020404" pitchFamily="49" charset="0"/>
              </a:rPr>
              <a:t>Approx</a:t>
            </a:r>
            <a:r>
              <a:rPr lang="en-US" sz="1000" dirty="0">
                <a:latin typeface="Courier New" panose="02070309020205020404" pitchFamily="49" charset="0"/>
                <a:cs typeface="Courier New" panose="02070309020205020404" pitchFamily="49" charset="0"/>
              </a:rPr>
              <a:t> best matching sequence is at 617267</a:t>
            </a:r>
            <a:r>
              <a:rPr lang="en-US" sz="1000" dirty="0">
                <a:solidFill>
                  <a:srgbClr val="FF0000"/>
                </a:solidFill>
                <a:latin typeface="Courier New" panose="02070309020205020404" pitchFamily="49" charset="0"/>
                <a:cs typeface="Courier New" panose="02070309020205020404" pitchFamily="49" charset="0"/>
              </a:rPr>
              <a:t>84</a:t>
            </a:r>
            <a:r>
              <a:rPr lang="en-US" sz="1000" dirty="0">
                <a:latin typeface="Courier New" panose="02070309020205020404" pitchFamily="49" charset="0"/>
                <a:cs typeface="Courier New" panose="02070309020205020404" pitchFamily="49" charset="0"/>
              </a:rPr>
              <a:t>, Elapsed time is 0.240 seconds.</a:t>
            </a:r>
            <a:endParaRPr lang="en-US" sz="105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810880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FC18DC5-39F2-4C0C-B6CA-A7A8AA965FBB}"/>
              </a:ext>
            </a:extLst>
          </p:cNvPr>
          <p:cNvSpPr/>
          <p:nvPr/>
        </p:nvSpPr>
        <p:spPr>
          <a:xfrm>
            <a:off x="125337" y="37116"/>
            <a:ext cx="11548217" cy="369332"/>
          </a:xfrm>
          <a:prstGeom prst="rect">
            <a:avLst/>
          </a:prstGeom>
        </p:spPr>
        <p:txBody>
          <a:bodyPr wrap="square">
            <a:spAutoFit/>
          </a:bodyPr>
          <a:lstStyle/>
          <a:p>
            <a:r>
              <a:rPr lang="en-US" i="1" dirty="0">
                <a:solidFill>
                  <a:srgbClr val="C00000"/>
                </a:solidFill>
              </a:rPr>
              <a:t>How can I optimize similarity search in a long time series?</a:t>
            </a:r>
          </a:p>
        </p:txBody>
      </p:sp>
      <p:sp>
        <p:nvSpPr>
          <p:cNvPr id="274" name="Rectangle 273">
            <a:extLst>
              <a:ext uri="{FF2B5EF4-FFF2-40B4-BE49-F238E27FC236}">
                <a16:creationId xmlns:a16="http://schemas.microsoft.com/office/drawing/2014/main" id="{86D1BB45-C643-4969-96F5-E8BF4314D158}"/>
              </a:ext>
            </a:extLst>
          </p:cNvPr>
          <p:cNvSpPr/>
          <p:nvPr/>
        </p:nvSpPr>
        <p:spPr>
          <a:xfrm>
            <a:off x="61054" y="463466"/>
            <a:ext cx="11339036" cy="1815882"/>
          </a:xfrm>
          <a:prstGeom prst="rect">
            <a:avLst/>
          </a:prstGeom>
        </p:spPr>
        <p:txBody>
          <a:bodyPr wrap="square">
            <a:spAutoFit/>
          </a:bodyPr>
          <a:lstStyle/>
          <a:p>
            <a:r>
              <a:rPr lang="en-US" sz="1400" dirty="0"/>
              <a:t>Suppose you want to find a query inside a long time series, say of length 67,000,000.</a:t>
            </a:r>
          </a:p>
          <a:p>
            <a:endParaRPr lang="en-US" sz="1400" dirty="0"/>
          </a:p>
          <a:p>
            <a:r>
              <a:rPr lang="en-US" sz="1400" b="1" dirty="0"/>
              <a:t>First trick</a:t>
            </a:r>
            <a:r>
              <a:rPr lang="en-US" sz="1400" dirty="0"/>
              <a:t>: MASS (and several other FFT and DWT ideas) have their best case when the data length is a power of two, so pad the data to make it a power of two (padding with zeros works fine). </a:t>
            </a:r>
          </a:p>
          <a:p>
            <a:endParaRPr lang="en-US" sz="1400" dirty="0"/>
          </a:p>
          <a:p>
            <a:r>
              <a:rPr lang="en-US" sz="1400" b="1" dirty="0"/>
              <a:t>Second trick</a:t>
            </a:r>
            <a:r>
              <a:rPr lang="en-US" sz="1400" dirty="0"/>
              <a:t>: MASS V3 is a piecewise version of MASS that performs better when the size of the pieces are well aligned with the hardware. You need to tune a single parameter, but the parameter can only be a power of two, so you can search over say 2</a:t>
            </a:r>
            <a:r>
              <a:rPr lang="en-US" sz="1400" baseline="30000" dirty="0"/>
              <a:t>10 </a:t>
            </a:r>
            <a:r>
              <a:rPr lang="en-US" sz="1400" dirty="0"/>
              <a:t>to 2</a:t>
            </a:r>
            <a:r>
              <a:rPr lang="en-US" sz="1400" baseline="30000" dirty="0"/>
              <a:t>20</a:t>
            </a:r>
            <a:r>
              <a:rPr lang="en-US" sz="1400" dirty="0"/>
              <a:t>. Once you find a good value, you can hardcode it for your machine.</a:t>
            </a:r>
          </a:p>
        </p:txBody>
      </p:sp>
      <p:sp>
        <p:nvSpPr>
          <p:cNvPr id="13" name="TextBox 12">
            <a:extLst>
              <a:ext uri="{FF2B5EF4-FFF2-40B4-BE49-F238E27FC236}">
                <a16:creationId xmlns:a16="http://schemas.microsoft.com/office/drawing/2014/main" id="{7EE175FD-FB5E-4C65-8361-E912DF67511E}"/>
              </a:ext>
            </a:extLst>
          </p:cNvPr>
          <p:cNvSpPr txBox="1"/>
          <p:nvPr/>
        </p:nvSpPr>
        <p:spPr>
          <a:xfrm>
            <a:off x="76200" y="2333685"/>
            <a:ext cx="5492209" cy="4524315"/>
          </a:xfrm>
          <a:prstGeom prst="rect">
            <a:avLst/>
          </a:prstGeom>
          <a:noFill/>
        </p:spPr>
        <p:txBody>
          <a:bodyPr wrap="none" rtlCol="0">
            <a:spAutoFit/>
          </a:bodyPr>
          <a:lstStyle/>
          <a:p>
            <a:r>
              <a:rPr lang="en-US" sz="900" dirty="0" err="1">
                <a:solidFill>
                  <a:srgbClr val="000000"/>
                </a:solidFill>
                <a:latin typeface="Courier New" panose="02070309020205020404" pitchFamily="49" charset="0"/>
              </a:rPr>
              <a:t>rng</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'default'</a:t>
            </a:r>
            <a:r>
              <a:rPr lang="en-US" sz="900" dirty="0">
                <a:solidFill>
                  <a:srgbClr val="000000"/>
                </a:solidFill>
                <a:latin typeface="Courier New" panose="02070309020205020404" pitchFamily="49" charset="0"/>
              </a:rPr>
              <a:t>)  </a:t>
            </a:r>
            <a:r>
              <a:rPr lang="en-US" sz="900" dirty="0">
                <a:solidFill>
                  <a:srgbClr val="228B22"/>
                </a:solidFill>
                <a:latin typeface="Courier New" panose="02070309020205020404" pitchFamily="49" charset="0"/>
              </a:rPr>
              <a:t>% Set seed for reproducibility</a:t>
            </a:r>
          </a:p>
          <a:p>
            <a:r>
              <a:rPr lang="en-US" sz="900" dirty="0">
                <a:solidFill>
                  <a:srgbClr val="000000"/>
                </a:solidFill>
                <a:latin typeface="Courier New" panose="02070309020205020404" pitchFamily="49" charset="0"/>
              </a:rPr>
              <a:t>data= </a:t>
            </a:r>
            <a:r>
              <a:rPr lang="en-US" sz="900" dirty="0" err="1">
                <a:solidFill>
                  <a:srgbClr val="000000"/>
                </a:solidFill>
                <a:latin typeface="Courier New" panose="02070309020205020404" pitchFamily="49" charset="0"/>
              </a:rPr>
              <a:t>cumsum</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randn</a:t>
            </a:r>
            <a:r>
              <a:rPr lang="en-US" sz="900" dirty="0">
                <a:solidFill>
                  <a:srgbClr val="000000"/>
                </a:solidFill>
                <a:latin typeface="Courier New" panose="02070309020205020404" pitchFamily="49" charset="0"/>
              </a:rPr>
              <a:t>(1,67000000));  </a:t>
            </a:r>
            <a:r>
              <a:rPr lang="en-US" sz="900" dirty="0">
                <a:solidFill>
                  <a:srgbClr val="228B22"/>
                </a:solidFill>
                <a:latin typeface="Courier New" panose="02070309020205020404" pitchFamily="49" charset="0"/>
              </a:rPr>
              <a:t>% make data</a:t>
            </a:r>
          </a:p>
          <a:p>
            <a:r>
              <a:rPr lang="en-US" sz="900" dirty="0">
                <a:solidFill>
                  <a:srgbClr val="000000"/>
                </a:solidFill>
                <a:latin typeface="Courier New" panose="02070309020205020404" pitchFamily="49" charset="0"/>
              </a:rPr>
              <a:t>query= </a:t>
            </a:r>
            <a:r>
              <a:rPr lang="en-US" sz="900" dirty="0" err="1">
                <a:solidFill>
                  <a:srgbClr val="000000"/>
                </a:solidFill>
                <a:latin typeface="Courier New" panose="02070309020205020404" pitchFamily="49" charset="0"/>
              </a:rPr>
              <a:t>cumsum</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randn</a:t>
            </a:r>
            <a:r>
              <a:rPr lang="en-US" sz="900" dirty="0">
                <a:solidFill>
                  <a:srgbClr val="000000"/>
                </a:solidFill>
                <a:latin typeface="Courier New" panose="02070309020205020404" pitchFamily="49" charset="0"/>
              </a:rPr>
              <a:t>(1,2^13));     </a:t>
            </a:r>
            <a:r>
              <a:rPr lang="en-US" sz="900" dirty="0">
                <a:solidFill>
                  <a:srgbClr val="228B22"/>
                </a:solidFill>
                <a:latin typeface="Courier New" panose="02070309020205020404" pitchFamily="49" charset="0"/>
              </a:rPr>
              <a:t>% make a long query</a:t>
            </a:r>
          </a:p>
          <a:p>
            <a:r>
              <a:rPr lang="en-US" sz="900" dirty="0">
                <a:solidFill>
                  <a:srgbClr val="000000"/>
                </a:solidFill>
                <a:latin typeface="Courier New" panose="02070309020205020404" pitchFamily="49" charset="0"/>
              </a:rPr>
              <a:t>tic</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 MASS_V2(data ,query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val,loc</a:t>
            </a:r>
            <a:r>
              <a:rPr lang="en-US" sz="900" dirty="0">
                <a:solidFill>
                  <a:srgbClr val="000000"/>
                </a:solidFill>
                <a:latin typeface="Courier New" panose="02070309020205020404" pitchFamily="49" charset="0"/>
              </a:rPr>
              <a:t>] = min(</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a:t>
            </a:r>
            <a:r>
              <a:rPr lang="en-US" sz="900" dirty="0">
                <a:solidFill>
                  <a:srgbClr val="228B22"/>
                </a:solidFill>
                <a:latin typeface="Courier New" panose="02070309020205020404" pitchFamily="49" charset="0"/>
              </a:rPr>
              <a:t>% find best match location</a:t>
            </a:r>
          </a:p>
          <a:p>
            <a:r>
              <a:rPr lang="en-US" sz="900" dirty="0">
                <a:solidFill>
                  <a:srgbClr val="000000"/>
                </a:solidFill>
                <a:latin typeface="Courier New" panose="02070309020205020404" pitchFamily="49" charset="0"/>
              </a:rPr>
              <a:t>  hold </a:t>
            </a:r>
            <a:r>
              <a:rPr lang="en-US" sz="900" dirty="0">
                <a:solidFill>
                  <a:srgbClr val="A020F0"/>
                </a:solidFill>
                <a:latin typeface="Courier New" panose="02070309020205020404" pitchFamily="49" charset="0"/>
              </a:rPr>
              <a:t>on</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(data(</a:t>
            </a:r>
            <a:r>
              <a:rPr lang="en-US" sz="900" dirty="0" err="1">
                <a:solidFill>
                  <a:srgbClr val="000000"/>
                </a:solidFill>
                <a:latin typeface="Courier New" panose="02070309020205020404" pitchFamily="49" charset="0"/>
              </a:rPr>
              <a:t>loc:loc+length</a:t>
            </a:r>
            <a:r>
              <a:rPr lang="en-US" sz="900" dirty="0">
                <a:solidFill>
                  <a:srgbClr val="000000"/>
                </a:solidFill>
                <a:latin typeface="Courier New" panose="02070309020205020404" pitchFamily="49" charset="0"/>
              </a:rPr>
              <a:t>(query))))</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(query),</a:t>
            </a:r>
            <a:r>
              <a:rPr lang="en-US" sz="900" dirty="0">
                <a:solidFill>
                  <a:srgbClr val="A020F0"/>
                </a:solidFill>
                <a:latin typeface="Courier New" panose="02070309020205020404" pitchFamily="49" charset="0"/>
              </a:rPr>
              <a:t>'r'</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disp</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'Best matching sequence is at '</a:t>
            </a:r>
            <a:r>
              <a:rPr lang="en-US" sz="900" dirty="0">
                <a:solidFill>
                  <a:srgbClr val="000000"/>
                </a:solidFill>
                <a:latin typeface="Courier New" panose="02070309020205020404" pitchFamily="49" charset="0"/>
              </a:rPr>
              <a:t>, num2str(loc)])</a:t>
            </a:r>
          </a:p>
          <a:p>
            <a:r>
              <a:rPr lang="en-US" sz="900" dirty="0">
                <a:solidFill>
                  <a:srgbClr val="000000"/>
                </a:solidFill>
                <a:latin typeface="Courier New" panose="02070309020205020404" pitchFamily="49" charset="0"/>
              </a:rPr>
              <a:t>toc</a:t>
            </a:r>
          </a:p>
          <a:p>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figure</a:t>
            </a:r>
          </a:p>
          <a:p>
            <a:r>
              <a:rPr lang="en-US" sz="900" dirty="0">
                <a:solidFill>
                  <a:srgbClr val="000000"/>
                </a:solidFill>
                <a:latin typeface="Courier New" panose="02070309020205020404" pitchFamily="49" charset="0"/>
              </a:rPr>
              <a:t>data = [data zeros(1,2^nextpow2(67000000) -67000000)]; </a:t>
            </a:r>
            <a:r>
              <a:rPr lang="en-US" sz="900" dirty="0">
                <a:solidFill>
                  <a:srgbClr val="228B22"/>
                </a:solidFill>
                <a:latin typeface="Courier New" panose="02070309020205020404" pitchFamily="49" charset="0"/>
              </a:rPr>
              <a:t>% pad data to </a:t>
            </a:r>
          </a:p>
          <a:p>
            <a:r>
              <a:rPr lang="en-US" sz="900" dirty="0">
                <a:solidFill>
                  <a:srgbClr val="000000"/>
                </a:solidFill>
                <a:latin typeface="Courier New" panose="02070309020205020404" pitchFamily="49" charset="0"/>
              </a:rPr>
              <a:t>tic 				  </a:t>
            </a:r>
            <a:r>
              <a:rPr lang="en-US" sz="900" dirty="0">
                <a:solidFill>
                  <a:srgbClr val="228B22"/>
                </a:solidFill>
                <a:latin typeface="Courier New" panose="02070309020205020404" pitchFamily="49" charset="0"/>
              </a:rPr>
              <a:t>% next pow of 2</a:t>
            </a:r>
            <a:endParaRPr lang="en-US" sz="900" dirty="0">
              <a:solidFill>
                <a:srgbClr val="000000"/>
              </a:solidFill>
              <a:latin typeface="Courier New" panose="02070309020205020404" pitchFamily="49" charset="0"/>
            </a:endParaRP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 MASS_V2(data ,query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val,loc</a:t>
            </a:r>
            <a:r>
              <a:rPr lang="en-US" sz="900" dirty="0">
                <a:solidFill>
                  <a:srgbClr val="000000"/>
                </a:solidFill>
                <a:latin typeface="Courier New" panose="02070309020205020404" pitchFamily="49" charset="0"/>
              </a:rPr>
              <a:t>] = min(</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a:t>
            </a:r>
            <a:r>
              <a:rPr lang="en-US" sz="900" dirty="0">
                <a:solidFill>
                  <a:srgbClr val="228B22"/>
                </a:solidFill>
                <a:latin typeface="Courier New" panose="02070309020205020404" pitchFamily="49" charset="0"/>
              </a:rPr>
              <a:t>% find best match location</a:t>
            </a:r>
          </a:p>
          <a:p>
            <a:r>
              <a:rPr lang="en-US" sz="900" dirty="0">
                <a:solidFill>
                  <a:srgbClr val="000000"/>
                </a:solidFill>
                <a:latin typeface="Courier New" panose="02070309020205020404" pitchFamily="49" charset="0"/>
              </a:rPr>
              <a:t>  hold </a:t>
            </a:r>
            <a:r>
              <a:rPr lang="en-US" sz="900" dirty="0">
                <a:solidFill>
                  <a:srgbClr val="A020F0"/>
                </a:solidFill>
                <a:latin typeface="Courier New" panose="02070309020205020404" pitchFamily="49" charset="0"/>
              </a:rPr>
              <a:t>on</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(data(</a:t>
            </a:r>
            <a:r>
              <a:rPr lang="en-US" sz="900" dirty="0" err="1">
                <a:solidFill>
                  <a:srgbClr val="000000"/>
                </a:solidFill>
                <a:latin typeface="Courier New" panose="02070309020205020404" pitchFamily="49" charset="0"/>
              </a:rPr>
              <a:t>loc:loc+length</a:t>
            </a:r>
            <a:r>
              <a:rPr lang="en-US" sz="900" dirty="0">
                <a:solidFill>
                  <a:srgbClr val="000000"/>
                </a:solidFill>
                <a:latin typeface="Courier New" panose="02070309020205020404" pitchFamily="49" charset="0"/>
              </a:rPr>
              <a:t>(query))))</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(query),</a:t>
            </a:r>
            <a:r>
              <a:rPr lang="en-US" sz="900" dirty="0">
                <a:solidFill>
                  <a:srgbClr val="A020F0"/>
                </a:solidFill>
                <a:latin typeface="Courier New" panose="02070309020205020404" pitchFamily="49" charset="0"/>
              </a:rPr>
              <a:t>'r'</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disp</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'After padding: Best matching sequence is at '</a:t>
            </a:r>
            <a:r>
              <a:rPr lang="en-US" sz="900" dirty="0">
                <a:solidFill>
                  <a:srgbClr val="000000"/>
                </a:solidFill>
                <a:latin typeface="Courier New" panose="02070309020205020404" pitchFamily="49" charset="0"/>
              </a:rPr>
              <a:t>, num2str(loc)])</a:t>
            </a:r>
          </a:p>
          <a:p>
            <a:r>
              <a:rPr lang="en-US" sz="900" dirty="0">
                <a:solidFill>
                  <a:srgbClr val="000000"/>
                </a:solidFill>
                <a:latin typeface="Courier New" panose="02070309020205020404" pitchFamily="49" charset="0"/>
              </a:rPr>
              <a:t>toc</a:t>
            </a:r>
          </a:p>
          <a:p>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figure</a:t>
            </a:r>
          </a:p>
          <a:p>
            <a:r>
              <a:rPr lang="en-US" sz="900" dirty="0">
                <a:solidFill>
                  <a:srgbClr val="000000"/>
                </a:solidFill>
                <a:latin typeface="Courier New" panose="02070309020205020404" pitchFamily="49" charset="0"/>
              </a:rPr>
              <a:t>tic</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 MASS_V3(data ,query, 2^16 );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val,loc</a:t>
            </a:r>
            <a:r>
              <a:rPr lang="en-US" sz="900" dirty="0">
                <a:solidFill>
                  <a:srgbClr val="000000"/>
                </a:solidFill>
                <a:latin typeface="Courier New" panose="02070309020205020404" pitchFamily="49" charset="0"/>
              </a:rPr>
              <a:t>] = min(</a:t>
            </a:r>
            <a:r>
              <a:rPr lang="en-US" sz="900" dirty="0" err="1">
                <a:solidFill>
                  <a:srgbClr val="000000"/>
                </a:solidFill>
                <a:latin typeface="Courier New" panose="02070309020205020404" pitchFamily="49" charset="0"/>
              </a:rPr>
              <a:t>dist</a:t>
            </a:r>
            <a:r>
              <a:rPr lang="en-US" sz="900" dirty="0">
                <a:solidFill>
                  <a:srgbClr val="000000"/>
                </a:solidFill>
                <a:latin typeface="Courier New" panose="02070309020205020404" pitchFamily="49" charset="0"/>
              </a:rPr>
              <a:t>);      </a:t>
            </a:r>
            <a:r>
              <a:rPr lang="en-US" sz="900" dirty="0">
                <a:solidFill>
                  <a:srgbClr val="228B22"/>
                </a:solidFill>
                <a:latin typeface="Courier New" panose="02070309020205020404" pitchFamily="49" charset="0"/>
              </a:rPr>
              <a:t>% find best match location</a:t>
            </a:r>
          </a:p>
          <a:p>
            <a:r>
              <a:rPr lang="en-US" sz="900" dirty="0">
                <a:solidFill>
                  <a:srgbClr val="000000"/>
                </a:solidFill>
                <a:latin typeface="Courier New" panose="02070309020205020404" pitchFamily="49" charset="0"/>
              </a:rPr>
              <a:t>  hold </a:t>
            </a:r>
            <a:r>
              <a:rPr lang="en-US" sz="900" dirty="0">
                <a:solidFill>
                  <a:srgbClr val="A020F0"/>
                </a:solidFill>
                <a:latin typeface="Courier New" panose="02070309020205020404" pitchFamily="49" charset="0"/>
              </a:rPr>
              <a:t>on</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(data(</a:t>
            </a:r>
            <a:r>
              <a:rPr lang="en-US" sz="900" dirty="0" err="1">
                <a:solidFill>
                  <a:srgbClr val="000000"/>
                </a:solidFill>
                <a:latin typeface="Courier New" panose="02070309020205020404" pitchFamily="49" charset="0"/>
              </a:rPr>
              <a:t>loc:loc+length</a:t>
            </a:r>
            <a:r>
              <a:rPr lang="en-US" sz="900" dirty="0">
                <a:solidFill>
                  <a:srgbClr val="000000"/>
                </a:solidFill>
                <a:latin typeface="Courier New" panose="02070309020205020404" pitchFamily="49" charset="0"/>
              </a:rPr>
              <a:t>(query))))</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(query),</a:t>
            </a:r>
            <a:r>
              <a:rPr lang="en-US" sz="900" dirty="0">
                <a:solidFill>
                  <a:srgbClr val="A020F0"/>
                </a:solidFill>
                <a:latin typeface="Courier New" panose="02070309020205020404" pitchFamily="49" charset="0"/>
              </a:rPr>
              <a:t>'r'</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disp</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'MASS V3 &amp; padding: Best matching sequence is at '</a:t>
            </a:r>
            <a:r>
              <a:rPr lang="en-US" sz="900" dirty="0">
                <a:solidFill>
                  <a:srgbClr val="000000"/>
                </a:solidFill>
                <a:latin typeface="Courier New" panose="02070309020205020404" pitchFamily="49" charset="0"/>
              </a:rPr>
              <a:t>, num2str(loc)])</a:t>
            </a:r>
          </a:p>
          <a:p>
            <a:r>
              <a:rPr lang="en-US" sz="900" dirty="0">
                <a:solidFill>
                  <a:srgbClr val="000000"/>
                </a:solidFill>
                <a:latin typeface="Courier New" panose="02070309020205020404" pitchFamily="49" charset="0"/>
              </a:rPr>
              <a:t>toc</a:t>
            </a:r>
            <a:endParaRPr lang="en-US" dirty="0"/>
          </a:p>
        </p:txBody>
      </p:sp>
      <p:sp>
        <p:nvSpPr>
          <p:cNvPr id="14" name="Rectangle 13">
            <a:extLst>
              <a:ext uri="{FF2B5EF4-FFF2-40B4-BE49-F238E27FC236}">
                <a16:creationId xmlns:a16="http://schemas.microsoft.com/office/drawing/2014/main" id="{5C6B533B-ADFF-4E72-BFCA-EEA566E8E76C}"/>
              </a:ext>
            </a:extLst>
          </p:cNvPr>
          <p:cNvSpPr/>
          <p:nvPr/>
        </p:nvSpPr>
        <p:spPr>
          <a:xfrm>
            <a:off x="9915525" y="0"/>
            <a:ext cx="2276475" cy="577081"/>
          </a:xfrm>
          <a:prstGeom prst="rect">
            <a:avLst/>
          </a:prstGeom>
        </p:spPr>
        <p:txBody>
          <a:bodyPr wrap="square">
            <a:spAutoFit/>
          </a:bodyPr>
          <a:lstStyle/>
          <a:p>
            <a:r>
              <a:rPr lang="en-US" sz="1050" dirty="0"/>
              <a:t>see also “</a:t>
            </a:r>
            <a:r>
              <a:rPr lang="en-US" sz="1050" i="1" dirty="0">
                <a:solidFill>
                  <a:srgbClr val="C00000"/>
                </a:solidFill>
              </a:rPr>
              <a:t>How do I quickly search this long dataset for this pattern, if an approximate search is acceptable?</a:t>
            </a:r>
            <a:r>
              <a:rPr lang="en-US" sz="1050" dirty="0"/>
              <a:t>”</a:t>
            </a:r>
          </a:p>
        </p:txBody>
      </p:sp>
      <p:sp>
        <p:nvSpPr>
          <p:cNvPr id="16" name="Right Brace 15">
            <a:extLst>
              <a:ext uri="{FF2B5EF4-FFF2-40B4-BE49-F238E27FC236}">
                <a16:creationId xmlns:a16="http://schemas.microsoft.com/office/drawing/2014/main" id="{6C1949C2-1E9B-46BE-A044-15BB6AF003CA}"/>
              </a:ext>
            </a:extLst>
          </p:cNvPr>
          <p:cNvSpPr/>
          <p:nvPr/>
        </p:nvSpPr>
        <p:spPr>
          <a:xfrm>
            <a:off x="4904714" y="3906665"/>
            <a:ext cx="760491" cy="1358020"/>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sp>
        <p:nvSpPr>
          <p:cNvPr id="17" name="Right Brace 16">
            <a:extLst>
              <a:ext uri="{FF2B5EF4-FFF2-40B4-BE49-F238E27FC236}">
                <a16:creationId xmlns:a16="http://schemas.microsoft.com/office/drawing/2014/main" id="{6E903CDA-4B0F-4A8D-A522-FFD5A667CFF2}"/>
              </a:ext>
            </a:extLst>
          </p:cNvPr>
          <p:cNvSpPr/>
          <p:nvPr/>
        </p:nvSpPr>
        <p:spPr>
          <a:xfrm>
            <a:off x="4904714" y="2462739"/>
            <a:ext cx="760491" cy="1358020"/>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sp>
        <p:nvSpPr>
          <p:cNvPr id="18" name="Rectangle 17">
            <a:extLst>
              <a:ext uri="{FF2B5EF4-FFF2-40B4-BE49-F238E27FC236}">
                <a16:creationId xmlns:a16="http://schemas.microsoft.com/office/drawing/2014/main" id="{222CD134-D91F-4615-BD24-5835C1842E5E}"/>
              </a:ext>
            </a:extLst>
          </p:cNvPr>
          <p:cNvSpPr/>
          <p:nvPr/>
        </p:nvSpPr>
        <p:spPr>
          <a:xfrm rot="17996445">
            <a:off x="5229228" y="2491823"/>
            <a:ext cx="537455" cy="276999"/>
          </a:xfrm>
          <a:prstGeom prst="rect">
            <a:avLst/>
          </a:prstGeom>
        </p:spPr>
        <p:txBody>
          <a:bodyPr wrap="none">
            <a:spAutoFit/>
          </a:bodyPr>
          <a:lstStyle/>
          <a:p>
            <a:r>
              <a:rPr lang="en-US" sz="1200" dirty="0">
                <a:solidFill>
                  <a:schemeClr val="bg1">
                    <a:lumMod val="65000"/>
                  </a:schemeClr>
                </a:solidFill>
              </a:rPr>
              <a:t>Naive</a:t>
            </a:r>
          </a:p>
        </p:txBody>
      </p:sp>
      <p:sp>
        <p:nvSpPr>
          <p:cNvPr id="19" name="Right Brace 18">
            <a:extLst>
              <a:ext uri="{FF2B5EF4-FFF2-40B4-BE49-F238E27FC236}">
                <a16:creationId xmlns:a16="http://schemas.microsoft.com/office/drawing/2014/main" id="{E14E75C5-8B42-4E38-85AB-B90E554C03EE}"/>
              </a:ext>
            </a:extLst>
          </p:cNvPr>
          <p:cNvSpPr/>
          <p:nvPr/>
        </p:nvSpPr>
        <p:spPr>
          <a:xfrm>
            <a:off x="4904714" y="5339289"/>
            <a:ext cx="760491" cy="1358020"/>
          </a:xfrm>
          <a:prstGeom prst="rightBrac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200"/>
          </a:p>
        </p:txBody>
      </p:sp>
      <p:sp>
        <p:nvSpPr>
          <p:cNvPr id="20" name="Rectangle 19">
            <a:extLst>
              <a:ext uri="{FF2B5EF4-FFF2-40B4-BE49-F238E27FC236}">
                <a16:creationId xmlns:a16="http://schemas.microsoft.com/office/drawing/2014/main" id="{26AF449C-FD71-4A00-80A9-AC51132F3141}"/>
              </a:ext>
            </a:extLst>
          </p:cNvPr>
          <p:cNvSpPr/>
          <p:nvPr/>
        </p:nvSpPr>
        <p:spPr>
          <a:xfrm rot="17996445">
            <a:off x="5240064" y="3977723"/>
            <a:ext cx="588687" cy="276999"/>
          </a:xfrm>
          <a:prstGeom prst="rect">
            <a:avLst/>
          </a:prstGeom>
        </p:spPr>
        <p:txBody>
          <a:bodyPr wrap="none">
            <a:spAutoFit/>
          </a:bodyPr>
          <a:lstStyle/>
          <a:p>
            <a:r>
              <a:rPr lang="en-US" sz="1200" dirty="0">
                <a:solidFill>
                  <a:schemeClr val="bg1">
                    <a:lumMod val="65000"/>
                  </a:schemeClr>
                </a:solidFill>
              </a:rPr>
              <a:t>Trick 1</a:t>
            </a:r>
          </a:p>
        </p:txBody>
      </p:sp>
      <p:sp>
        <p:nvSpPr>
          <p:cNvPr id="21" name="Rectangle 20">
            <a:extLst>
              <a:ext uri="{FF2B5EF4-FFF2-40B4-BE49-F238E27FC236}">
                <a16:creationId xmlns:a16="http://schemas.microsoft.com/office/drawing/2014/main" id="{94563987-39D8-4C81-9B4B-B85FE6916B14}"/>
              </a:ext>
            </a:extLst>
          </p:cNvPr>
          <p:cNvSpPr/>
          <p:nvPr/>
        </p:nvSpPr>
        <p:spPr>
          <a:xfrm rot="17996445">
            <a:off x="5236708" y="5435048"/>
            <a:ext cx="841962" cy="276999"/>
          </a:xfrm>
          <a:prstGeom prst="rect">
            <a:avLst/>
          </a:prstGeom>
        </p:spPr>
        <p:txBody>
          <a:bodyPr wrap="none">
            <a:spAutoFit/>
          </a:bodyPr>
          <a:lstStyle/>
          <a:p>
            <a:r>
              <a:rPr lang="en-US" sz="1200" dirty="0">
                <a:solidFill>
                  <a:schemeClr val="bg1">
                    <a:lumMod val="65000"/>
                  </a:schemeClr>
                </a:solidFill>
              </a:rPr>
              <a:t>Trick 1 &amp; 2</a:t>
            </a:r>
          </a:p>
        </p:txBody>
      </p:sp>
      <p:pic>
        <p:nvPicPr>
          <p:cNvPr id="15" name="Picture 14">
            <a:extLst>
              <a:ext uri="{FF2B5EF4-FFF2-40B4-BE49-F238E27FC236}">
                <a16:creationId xmlns:a16="http://schemas.microsoft.com/office/drawing/2014/main" id="{C3C9F2CB-C2D7-47DB-BDD1-6BDE7024A662}"/>
              </a:ext>
            </a:extLst>
          </p:cNvPr>
          <p:cNvPicPr>
            <a:picLocks noChangeAspect="1"/>
          </p:cNvPicPr>
          <p:nvPr/>
        </p:nvPicPr>
        <p:blipFill>
          <a:blip r:embed="rId3"/>
          <a:stretch>
            <a:fillRect/>
          </a:stretch>
        </p:blipFill>
        <p:spPr>
          <a:xfrm>
            <a:off x="10972800" y="2225459"/>
            <a:ext cx="1096203" cy="986973"/>
          </a:xfrm>
          <a:prstGeom prst="rect">
            <a:avLst/>
          </a:prstGeom>
        </p:spPr>
      </p:pic>
      <p:pic>
        <p:nvPicPr>
          <p:cNvPr id="22" name="Picture 21">
            <a:extLst>
              <a:ext uri="{FF2B5EF4-FFF2-40B4-BE49-F238E27FC236}">
                <a16:creationId xmlns:a16="http://schemas.microsoft.com/office/drawing/2014/main" id="{D2D6F802-B774-4C57-AED2-A9970B7005CF}"/>
              </a:ext>
            </a:extLst>
          </p:cNvPr>
          <p:cNvPicPr>
            <a:picLocks noChangeAspect="1"/>
          </p:cNvPicPr>
          <p:nvPr/>
        </p:nvPicPr>
        <p:blipFill>
          <a:blip r:embed="rId4"/>
          <a:stretch>
            <a:fillRect/>
          </a:stretch>
        </p:blipFill>
        <p:spPr>
          <a:xfrm>
            <a:off x="10972800" y="3825659"/>
            <a:ext cx="1096203" cy="986973"/>
          </a:xfrm>
          <a:prstGeom prst="rect">
            <a:avLst/>
          </a:prstGeom>
        </p:spPr>
      </p:pic>
      <p:pic>
        <p:nvPicPr>
          <p:cNvPr id="23" name="Picture 22">
            <a:extLst>
              <a:ext uri="{FF2B5EF4-FFF2-40B4-BE49-F238E27FC236}">
                <a16:creationId xmlns:a16="http://schemas.microsoft.com/office/drawing/2014/main" id="{F49C7129-C5F2-4F2A-8FF6-96531C08D97E}"/>
              </a:ext>
            </a:extLst>
          </p:cNvPr>
          <p:cNvPicPr>
            <a:picLocks noChangeAspect="1"/>
          </p:cNvPicPr>
          <p:nvPr/>
        </p:nvPicPr>
        <p:blipFill>
          <a:blip r:embed="rId5"/>
          <a:stretch>
            <a:fillRect/>
          </a:stretch>
        </p:blipFill>
        <p:spPr>
          <a:xfrm>
            <a:off x="10972800" y="5368709"/>
            <a:ext cx="1096203" cy="986973"/>
          </a:xfrm>
          <a:prstGeom prst="rect">
            <a:avLst/>
          </a:prstGeom>
        </p:spPr>
      </p:pic>
      <p:sp>
        <p:nvSpPr>
          <p:cNvPr id="24" name="Rectangle 23">
            <a:extLst>
              <a:ext uri="{FF2B5EF4-FFF2-40B4-BE49-F238E27FC236}">
                <a16:creationId xmlns:a16="http://schemas.microsoft.com/office/drawing/2014/main" id="{71F017D6-DC0A-49CA-8C20-1CFE98E92537}"/>
              </a:ext>
            </a:extLst>
          </p:cNvPr>
          <p:cNvSpPr/>
          <p:nvPr/>
        </p:nvSpPr>
        <p:spPr>
          <a:xfrm>
            <a:off x="6462579" y="3122816"/>
            <a:ext cx="3981450" cy="1708160"/>
          </a:xfrm>
          <a:prstGeom prst="rect">
            <a:avLst/>
          </a:prstGeom>
          <a:solidFill>
            <a:schemeClr val="bg1">
              <a:lumMod val="95000"/>
            </a:schemeClr>
          </a:solidFill>
        </p:spPr>
        <p:txBody>
          <a:bodyPr wrap="square">
            <a:spAutoFit/>
          </a:bodyPr>
          <a:lstStyle/>
          <a:p>
            <a:pPr>
              <a:spcAft>
                <a:spcPts val="600"/>
              </a:spcAft>
            </a:pPr>
            <a:r>
              <a:rPr lang="en-US" sz="1200" dirty="0"/>
              <a:t>Best matching sequence is at </a:t>
            </a:r>
            <a:r>
              <a:rPr lang="en-US" sz="1200" dirty="0">
                <a:solidFill>
                  <a:srgbClr val="C00000"/>
                </a:solidFill>
              </a:rPr>
              <a:t>32463217</a:t>
            </a:r>
          </a:p>
          <a:p>
            <a:pPr>
              <a:spcAft>
                <a:spcPts val="600"/>
              </a:spcAft>
            </a:pPr>
            <a:r>
              <a:rPr lang="en-US" sz="1200" dirty="0"/>
              <a:t>Elapsed time is </a:t>
            </a:r>
            <a:r>
              <a:rPr lang="en-US" sz="1400" dirty="0">
                <a:solidFill>
                  <a:srgbClr val="00B0F0"/>
                </a:solidFill>
              </a:rPr>
              <a:t>14.30 seconds</a:t>
            </a:r>
            <a:r>
              <a:rPr lang="en-US" sz="1200" dirty="0">
                <a:solidFill>
                  <a:srgbClr val="00B0F0"/>
                </a:solidFill>
              </a:rPr>
              <a:t>.</a:t>
            </a:r>
          </a:p>
          <a:p>
            <a:pPr>
              <a:spcAft>
                <a:spcPts val="600"/>
              </a:spcAft>
            </a:pPr>
            <a:r>
              <a:rPr lang="en-US" sz="1200" dirty="0"/>
              <a:t>After padding: Best matching sequence is at </a:t>
            </a:r>
            <a:r>
              <a:rPr lang="en-US" sz="1200" dirty="0">
                <a:solidFill>
                  <a:srgbClr val="C00000"/>
                </a:solidFill>
              </a:rPr>
              <a:t>32463217</a:t>
            </a:r>
          </a:p>
          <a:p>
            <a:pPr>
              <a:spcAft>
                <a:spcPts val="600"/>
              </a:spcAft>
            </a:pPr>
            <a:r>
              <a:rPr lang="en-US" sz="1200" dirty="0"/>
              <a:t>Elapsed time is </a:t>
            </a:r>
            <a:r>
              <a:rPr lang="en-US" sz="1400" dirty="0">
                <a:solidFill>
                  <a:srgbClr val="00B050"/>
                </a:solidFill>
              </a:rPr>
              <a:t>12.31 seconds</a:t>
            </a:r>
            <a:r>
              <a:rPr lang="en-US" sz="1200" dirty="0">
                <a:solidFill>
                  <a:srgbClr val="00B050"/>
                </a:solidFill>
              </a:rPr>
              <a:t>.</a:t>
            </a:r>
          </a:p>
          <a:p>
            <a:pPr>
              <a:spcAft>
                <a:spcPts val="600"/>
              </a:spcAft>
            </a:pPr>
            <a:r>
              <a:rPr lang="en-US" sz="1200" dirty="0"/>
              <a:t>MASS V3 &amp; padding: Best matching sequence is at </a:t>
            </a:r>
            <a:r>
              <a:rPr lang="en-US" sz="1200" dirty="0">
                <a:solidFill>
                  <a:srgbClr val="C00000"/>
                </a:solidFill>
              </a:rPr>
              <a:t>32463217</a:t>
            </a:r>
          </a:p>
          <a:p>
            <a:pPr>
              <a:spcAft>
                <a:spcPts val="600"/>
              </a:spcAft>
            </a:pPr>
            <a:r>
              <a:rPr lang="en-US" sz="1200" dirty="0"/>
              <a:t>Elapsed time is </a:t>
            </a:r>
            <a:r>
              <a:rPr lang="en-US" sz="1400" dirty="0">
                <a:solidFill>
                  <a:srgbClr val="FF00FF"/>
                </a:solidFill>
              </a:rPr>
              <a:t>5.82 seconds</a:t>
            </a:r>
            <a:r>
              <a:rPr lang="en-US" sz="1600" dirty="0">
                <a:solidFill>
                  <a:srgbClr val="FF00FF"/>
                </a:solidFill>
              </a:rPr>
              <a:t>.</a:t>
            </a:r>
          </a:p>
        </p:txBody>
      </p:sp>
      <p:sp>
        <p:nvSpPr>
          <p:cNvPr id="25" name="Rectangle 24">
            <a:extLst>
              <a:ext uri="{FF2B5EF4-FFF2-40B4-BE49-F238E27FC236}">
                <a16:creationId xmlns:a16="http://schemas.microsoft.com/office/drawing/2014/main" id="{47780B75-1066-4441-A5A4-67010FC19728}"/>
              </a:ext>
            </a:extLst>
          </p:cNvPr>
          <p:cNvSpPr/>
          <p:nvPr/>
        </p:nvSpPr>
        <p:spPr>
          <a:xfrm>
            <a:off x="6367273" y="2691350"/>
            <a:ext cx="3459793" cy="369332"/>
          </a:xfrm>
          <a:prstGeom prst="rect">
            <a:avLst/>
          </a:prstGeom>
        </p:spPr>
        <p:txBody>
          <a:bodyPr wrap="none">
            <a:spAutoFit/>
          </a:bodyPr>
          <a:lstStyle/>
          <a:p>
            <a:r>
              <a:rPr lang="en-US" dirty="0"/>
              <a:t>If you run this code, it will output…</a:t>
            </a:r>
          </a:p>
        </p:txBody>
      </p:sp>
      <p:sp>
        <p:nvSpPr>
          <p:cNvPr id="27" name="Rectangle 26">
            <a:extLst>
              <a:ext uri="{FF2B5EF4-FFF2-40B4-BE49-F238E27FC236}">
                <a16:creationId xmlns:a16="http://schemas.microsoft.com/office/drawing/2014/main" id="{1D7FA062-DC82-4217-882F-A9A21590676A}"/>
              </a:ext>
            </a:extLst>
          </p:cNvPr>
          <p:cNvSpPr/>
          <p:nvPr/>
        </p:nvSpPr>
        <p:spPr>
          <a:xfrm>
            <a:off x="6400032" y="4834919"/>
            <a:ext cx="3951061" cy="923330"/>
          </a:xfrm>
          <a:prstGeom prst="rect">
            <a:avLst/>
          </a:prstGeom>
        </p:spPr>
        <p:txBody>
          <a:bodyPr wrap="square">
            <a:spAutoFit/>
          </a:bodyPr>
          <a:lstStyle/>
          <a:p>
            <a:r>
              <a:rPr lang="en-US" dirty="0"/>
              <a:t>Note that it outputs the exact same answer, regardless of the optimizations, but it is </a:t>
            </a:r>
            <a:r>
              <a:rPr lang="en-US" dirty="0">
                <a:solidFill>
                  <a:srgbClr val="00B0F0"/>
                </a:solidFill>
              </a:rPr>
              <a:t>fast</a:t>
            </a:r>
            <a:r>
              <a:rPr lang="en-US" dirty="0"/>
              <a:t>, then </a:t>
            </a:r>
            <a:r>
              <a:rPr lang="en-US" dirty="0">
                <a:solidFill>
                  <a:srgbClr val="00B050"/>
                </a:solidFill>
              </a:rPr>
              <a:t>faster</a:t>
            </a:r>
            <a:r>
              <a:rPr lang="en-US" dirty="0"/>
              <a:t>, then </a:t>
            </a:r>
            <a:r>
              <a:rPr lang="en-US" dirty="0">
                <a:solidFill>
                  <a:srgbClr val="FF00FF"/>
                </a:solidFill>
              </a:rPr>
              <a:t>super fast</a:t>
            </a:r>
            <a:r>
              <a:rPr lang="en-US" dirty="0"/>
              <a:t>.</a:t>
            </a:r>
          </a:p>
        </p:txBody>
      </p:sp>
    </p:spTree>
    <p:extLst>
      <p:ext uri="{BB962C8B-B14F-4D97-AF65-F5344CB8AC3E}">
        <p14:creationId xmlns:p14="http://schemas.microsoft.com/office/powerpoint/2010/main" val="1203564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a:extLst>
              <a:ext uri="{FF2B5EF4-FFF2-40B4-BE49-F238E27FC236}">
                <a16:creationId xmlns:a16="http://schemas.microsoft.com/office/drawing/2014/main" id="{116E8583-6763-4BFD-A77E-E5B0DE063430}"/>
              </a:ext>
            </a:extLst>
          </p:cNvPr>
          <p:cNvSpPr/>
          <p:nvPr/>
        </p:nvSpPr>
        <p:spPr>
          <a:xfrm>
            <a:off x="6426437" y="4341264"/>
            <a:ext cx="3367043" cy="2516736"/>
          </a:xfrm>
          <a:prstGeom prst="rect">
            <a:avLst/>
          </a:prstGeom>
          <a:solidFill>
            <a:srgbClr val="FFFA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36E8DFC-B366-4EFE-8F8D-36270CD7A01E}"/>
              </a:ext>
            </a:extLst>
          </p:cNvPr>
          <p:cNvSpPr/>
          <p:nvPr/>
        </p:nvSpPr>
        <p:spPr>
          <a:xfrm>
            <a:off x="80865" y="0"/>
            <a:ext cx="7672873" cy="369332"/>
          </a:xfrm>
          <a:prstGeom prst="rect">
            <a:avLst/>
          </a:prstGeom>
        </p:spPr>
        <p:txBody>
          <a:bodyPr wrap="square">
            <a:spAutoFit/>
          </a:bodyPr>
          <a:lstStyle/>
          <a:p>
            <a:r>
              <a:rPr lang="en-US" i="1" dirty="0">
                <a:solidFill>
                  <a:srgbClr val="C00000"/>
                </a:solidFill>
              </a:rPr>
              <a:t>Have we ever seen a multidimensional pattern that looks just like this?</a:t>
            </a:r>
          </a:p>
        </p:txBody>
      </p:sp>
      <p:sp>
        <p:nvSpPr>
          <p:cNvPr id="3" name="Rectangle 2">
            <a:extLst>
              <a:ext uri="{FF2B5EF4-FFF2-40B4-BE49-F238E27FC236}">
                <a16:creationId xmlns:a16="http://schemas.microsoft.com/office/drawing/2014/main" id="{9C289C08-873C-424D-8059-1DFC4E2990DF}"/>
              </a:ext>
            </a:extLst>
          </p:cNvPr>
          <p:cNvSpPr/>
          <p:nvPr/>
        </p:nvSpPr>
        <p:spPr>
          <a:xfrm>
            <a:off x="0" y="748879"/>
            <a:ext cx="11751594" cy="1592744"/>
          </a:xfrm>
          <a:prstGeom prst="rect">
            <a:avLst/>
          </a:prstGeom>
        </p:spPr>
        <p:txBody>
          <a:bodyPr wrap="square">
            <a:spAutoFit/>
          </a:bodyPr>
          <a:lstStyle/>
          <a:p>
            <a:pPr>
              <a:spcAft>
                <a:spcPts val="300"/>
              </a:spcAft>
            </a:pPr>
            <a:r>
              <a:rPr lang="en-US" dirty="0"/>
              <a:t>I have 262,144 data points that record a penguin’s orientation (</a:t>
            </a:r>
            <a:r>
              <a:rPr lang="en-US" dirty="0" err="1"/>
              <a:t>MagX</a:t>
            </a:r>
            <a:r>
              <a:rPr lang="en-US" dirty="0"/>
              <a:t>) and the water/air pressure as he hunts for fish. </a:t>
            </a:r>
          </a:p>
          <a:p>
            <a:pPr>
              <a:spcAft>
                <a:spcPts val="300"/>
              </a:spcAft>
            </a:pPr>
            <a:r>
              <a:rPr lang="en-US" b="1" dirty="0"/>
              <a:t>Question</a:t>
            </a:r>
            <a:r>
              <a:rPr lang="en-US" dirty="0"/>
              <a:t>: Does he ever change his bearing leftwards as he reaches the apex of his dive.</a:t>
            </a:r>
          </a:p>
          <a:p>
            <a:pPr>
              <a:spcAft>
                <a:spcPts val="300"/>
              </a:spcAft>
            </a:pPr>
            <a:r>
              <a:rPr lang="en-US" dirty="0"/>
              <a:t>This is easy to describe as a multidimensional search. The apex of a dive is just an approximately parabolic shape. I can create this with </a:t>
            </a:r>
            <a:r>
              <a:rPr lang="en-US" sz="1200" dirty="0" err="1">
                <a:latin typeface="Courier New" panose="02070309020205020404" pitchFamily="49" charset="0"/>
                <a:cs typeface="Courier New" panose="02070309020205020404" pitchFamily="49" charset="0"/>
              </a:rPr>
              <a:t>query_pressure</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zscore</a:t>
            </a:r>
            <a:r>
              <a:rPr lang="en-US" sz="1200" dirty="0">
                <a:latin typeface="Courier New" panose="02070309020205020404" pitchFamily="49" charset="0"/>
                <a:cs typeface="Courier New" panose="02070309020205020404" pitchFamily="49" charset="0"/>
              </a:rPr>
              <a:t>([[-500:500].^2]*-1)’; </a:t>
            </a:r>
            <a:r>
              <a:rPr lang="en-US" dirty="0"/>
              <a:t>it looks like this</a:t>
            </a:r>
          </a:p>
          <a:p>
            <a:pPr>
              <a:spcAft>
                <a:spcPts val="300"/>
              </a:spcAft>
            </a:pPr>
            <a:r>
              <a:rPr lang="en-US" dirty="0"/>
              <a:t>I can create </a:t>
            </a:r>
            <a:r>
              <a:rPr lang="en-US" i="1" dirty="0"/>
              <a:t>bearing leftwards </a:t>
            </a:r>
            <a:r>
              <a:rPr lang="en-US" dirty="0"/>
              <a:t>with a straight rising line, like this </a:t>
            </a:r>
            <a:r>
              <a:rPr lang="en-US" sz="1200" dirty="0" err="1">
                <a:latin typeface="Courier New" panose="02070309020205020404" pitchFamily="49" charset="0"/>
                <a:cs typeface="Courier New" panose="02070309020205020404" pitchFamily="49" charset="0"/>
              </a:rPr>
              <a:t>query_MagX</a:t>
            </a:r>
            <a:r>
              <a:rPr lang="en-US" sz="1200" dirty="0">
                <a:latin typeface="Courier New" panose="02070309020205020404" pitchFamily="49" charset="0"/>
                <a:cs typeface="Courier New" panose="02070309020205020404" pitchFamily="49" charset="0"/>
              </a:rPr>
              <a:t> = </a:t>
            </a:r>
            <a:r>
              <a:rPr lang="en-US" sz="1200" dirty="0" err="1">
                <a:latin typeface="Courier New" panose="02070309020205020404" pitchFamily="49" charset="0"/>
                <a:cs typeface="Courier New" panose="02070309020205020404" pitchFamily="49" charset="0"/>
              </a:rPr>
              <a:t>zscore</a:t>
            </a:r>
            <a:r>
              <a:rPr lang="en-US" sz="1200" dirty="0">
                <a:latin typeface="Courier New" panose="02070309020205020404" pitchFamily="49" charset="0"/>
                <a:cs typeface="Courier New" panose="02070309020205020404" pitchFamily="49" charset="0"/>
              </a:rPr>
              <a:t>([[-500:500]])’; </a:t>
            </a:r>
            <a:r>
              <a:rPr lang="en-US" dirty="0"/>
              <a:t> It looks like this</a:t>
            </a:r>
          </a:p>
        </p:txBody>
      </p:sp>
      <p:grpSp>
        <p:nvGrpSpPr>
          <p:cNvPr id="18" name="Group 17">
            <a:extLst>
              <a:ext uri="{FF2B5EF4-FFF2-40B4-BE49-F238E27FC236}">
                <a16:creationId xmlns:a16="http://schemas.microsoft.com/office/drawing/2014/main" id="{84EBC44A-CA54-4A73-AB30-8BDEF04351A2}"/>
              </a:ext>
            </a:extLst>
          </p:cNvPr>
          <p:cNvGrpSpPr/>
          <p:nvPr/>
        </p:nvGrpSpPr>
        <p:grpSpPr>
          <a:xfrm>
            <a:off x="7413812" y="76912"/>
            <a:ext cx="4778188" cy="616779"/>
            <a:chOff x="7070414" y="76912"/>
            <a:chExt cx="5121586" cy="616779"/>
          </a:xfrm>
        </p:grpSpPr>
        <p:grpSp>
          <p:nvGrpSpPr>
            <p:cNvPr id="2" name="Group 1">
              <a:extLst>
                <a:ext uri="{FF2B5EF4-FFF2-40B4-BE49-F238E27FC236}">
                  <a16:creationId xmlns:a16="http://schemas.microsoft.com/office/drawing/2014/main" id="{9011AA8F-3105-445A-8E4D-9E16CE5B7A26}"/>
                </a:ext>
              </a:extLst>
            </p:cNvPr>
            <p:cNvGrpSpPr/>
            <p:nvPr/>
          </p:nvGrpSpPr>
          <p:grpSpPr>
            <a:xfrm>
              <a:off x="7070414" y="80682"/>
              <a:ext cx="5121586" cy="613009"/>
              <a:chOff x="7070414" y="160945"/>
              <a:chExt cx="3184482" cy="649288"/>
            </a:xfrm>
          </p:grpSpPr>
          <p:sp>
            <p:nvSpPr>
              <p:cNvPr id="34" name="Line 6">
                <a:extLst>
                  <a:ext uri="{FF2B5EF4-FFF2-40B4-BE49-F238E27FC236}">
                    <a16:creationId xmlns:a16="http://schemas.microsoft.com/office/drawing/2014/main" id="{0327474E-81B8-4464-9934-3EED3B219232}"/>
                  </a:ext>
                </a:extLst>
              </p:cNvPr>
              <p:cNvSpPr>
                <a:spLocks noChangeShapeType="1"/>
              </p:cNvSpPr>
              <p:nvPr/>
            </p:nvSpPr>
            <p:spPr bwMode="auto">
              <a:xfrm>
                <a:off x="7083115" y="689583"/>
                <a:ext cx="3098800" cy="0"/>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5" name="Line 7">
                <a:extLst>
                  <a:ext uri="{FF2B5EF4-FFF2-40B4-BE49-F238E27FC236}">
                    <a16:creationId xmlns:a16="http://schemas.microsoft.com/office/drawing/2014/main" id="{C744B43A-BA80-4292-A7D5-9B099651913B}"/>
                  </a:ext>
                </a:extLst>
              </p:cNvPr>
              <p:cNvSpPr>
                <a:spLocks noChangeShapeType="1"/>
              </p:cNvSpPr>
              <p:nvPr/>
            </p:nvSpPr>
            <p:spPr bwMode="auto">
              <a:xfrm flipV="1">
                <a:off x="7083114"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Line 8">
                <a:extLst>
                  <a:ext uri="{FF2B5EF4-FFF2-40B4-BE49-F238E27FC236}">
                    <a16:creationId xmlns:a16="http://schemas.microsoft.com/office/drawing/2014/main" id="{32DE54F8-8932-4256-8DAE-4EB478FFF09D}"/>
                  </a:ext>
                </a:extLst>
              </p:cNvPr>
              <p:cNvSpPr>
                <a:spLocks noChangeShapeType="1"/>
              </p:cNvSpPr>
              <p:nvPr/>
            </p:nvSpPr>
            <p:spPr bwMode="auto">
              <a:xfrm flipV="1">
                <a:off x="7660964"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7" name="Line 9">
                <a:extLst>
                  <a:ext uri="{FF2B5EF4-FFF2-40B4-BE49-F238E27FC236}">
                    <a16:creationId xmlns:a16="http://schemas.microsoft.com/office/drawing/2014/main" id="{71276624-D1E2-4D83-B341-2CDBE23DF9EB}"/>
                  </a:ext>
                </a:extLst>
              </p:cNvPr>
              <p:cNvSpPr>
                <a:spLocks noChangeShapeType="1"/>
              </p:cNvSpPr>
              <p:nvPr/>
            </p:nvSpPr>
            <p:spPr bwMode="auto">
              <a:xfrm flipV="1">
                <a:off x="8238814"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Line 10">
                <a:extLst>
                  <a:ext uri="{FF2B5EF4-FFF2-40B4-BE49-F238E27FC236}">
                    <a16:creationId xmlns:a16="http://schemas.microsoft.com/office/drawing/2014/main" id="{70247E10-9B47-4730-BAB3-7E2AD8A846CD}"/>
                  </a:ext>
                </a:extLst>
              </p:cNvPr>
              <p:cNvSpPr>
                <a:spLocks noChangeShapeType="1"/>
              </p:cNvSpPr>
              <p:nvPr/>
            </p:nvSpPr>
            <p:spPr bwMode="auto">
              <a:xfrm flipV="1">
                <a:off x="8815077"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9" name="Line 11">
                <a:extLst>
                  <a:ext uri="{FF2B5EF4-FFF2-40B4-BE49-F238E27FC236}">
                    <a16:creationId xmlns:a16="http://schemas.microsoft.com/office/drawing/2014/main" id="{4B32A915-04F8-4015-B41A-DEB9BBE18CE6}"/>
                  </a:ext>
                </a:extLst>
              </p:cNvPr>
              <p:cNvSpPr>
                <a:spLocks noChangeShapeType="1"/>
              </p:cNvSpPr>
              <p:nvPr/>
            </p:nvSpPr>
            <p:spPr bwMode="auto">
              <a:xfrm flipV="1">
                <a:off x="9392927"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0" name="Line 12">
                <a:extLst>
                  <a:ext uri="{FF2B5EF4-FFF2-40B4-BE49-F238E27FC236}">
                    <a16:creationId xmlns:a16="http://schemas.microsoft.com/office/drawing/2014/main" id="{7598769A-EDB9-4DB4-87B2-B4FE7E27EDE5}"/>
                  </a:ext>
                </a:extLst>
              </p:cNvPr>
              <p:cNvSpPr>
                <a:spLocks noChangeShapeType="1"/>
              </p:cNvSpPr>
              <p:nvPr/>
            </p:nvSpPr>
            <p:spPr bwMode="auto">
              <a:xfrm flipV="1">
                <a:off x="9969189" y="654658"/>
                <a:ext cx="0" cy="34925"/>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1" name="Rectangle 14">
                <a:extLst>
                  <a:ext uri="{FF2B5EF4-FFF2-40B4-BE49-F238E27FC236}">
                    <a16:creationId xmlns:a16="http://schemas.microsoft.com/office/drawing/2014/main" id="{53A0C674-70EF-416F-9155-E8913510F9CD}"/>
                  </a:ext>
                </a:extLst>
              </p:cNvPr>
              <p:cNvSpPr>
                <a:spLocks noChangeArrowheads="1"/>
              </p:cNvSpPr>
              <p:nvPr/>
            </p:nvSpPr>
            <p:spPr bwMode="auto">
              <a:xfrm>
                <a:off x="7070414" y="689583"/>
                <a:ext cx="889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2" name="Rectangle 19">
                <a:extLst>
                  <a:ext uri="{FF2B5EF4-FFF2-40B4-BE49-F238E27FC236}">
                    <a16:creationId xmlns:a16="http://schemas.microsoft.com/office/drawing/2014/main" id="{E0FF574E-BAE6-44C4-AA80-BF7BE12325C5}"/>
                  </a:ext>
                </a:extLst>
              </p:cNvPr>
              <p:cNvSpPr>
                <a:spLocks noChangeArrowheads="1"/>
              </p:cNvSpPr>
              <p:nvPr/>
            </p:nvSpPr>
            <p:spPr bwMode="auto">
              <a:xfrm>
                <a:off x="9931089" y="689583"/>
                <a:ext cx="323807"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dirty="0">
                    <a:ln>
                      <a:noFill/>
                    </a:ln>
                    <a:solidFill>
                      <a:srgbClr val="262626"/>
                    </a:solidFill>
                    <a:effectLst/>
                    <a:latin typeface="Arial" panose="020B0604020202020204" pitchFamily="34" charset="0"/>
                  </a:rPr>
                  <a:t>250,000</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3" name="Line 25">
                <a:extLst>
                  <a:ext uri="{FF2B5EF4-FFF2-40B4-BE49-F238E27FC236}">
                    <a16:creationId xmlns:a16="http://schemas.microsoft.com/office/drawing/2014/main" id="{1D04C5B9-E4A7-47DD-AF12-942EDE6A7601}"/>
                  </a:ext>
                </a:extLst>
              </p:cNvPr>
              <p:cNvSpPr>
                <a:spLocks noChangeShapeType="1"/>
              </p:cNvSpPr>
              <p:nvPr/>
            </p:nvSpPr>
            <p:spPr bwMode="auto">
              <a:xfrm>
                <a:off x="7083114" y="689583"/>
                <a:ext cx="34925" cy="0"/>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5278D3DC-9F14-40F9-A2D3-D614281ECA91}"/>
                  </a:ext>
                </a:extLst>
              </p:cNvPr>
              <p:cNvSpPr>
                <a:spLocks/>
              </p:cNvSpPr>
              <p:nvPr/>
            </p:nvSpPr>
            <p:spPr bwMode="auto">
              <a:xfrm>
                <a:off x="7083114" y="427645"/>
                <a:ext cx="3027363" cy="254000"/>
              </a:xfrm>
              <a:custGeom>
                <a:avLst/>
                <a:gdLst>
                  <a:gd name="T0" fmla="*/ 32 w 1907"/>
                  <a:gd name="T1" fmla="*/ 515 h 638"/>
                  <a:gd name="T2" fmla="*/ 63 w 1907"/>
                  <a:gd name="T3" fmla="*/ 212 h 638"/>
                  <a:gd name="T4" fmla="*/ 93 w 1907"/>
                  <a:gd name="T5" fmla="*/ 576 h 638"/>
                  <a:gd name="T6" fmla="*/ 124 w 1907"/>
                  <a:gd name="T7" fmla="*/ 546 h 638"/>
                  <a:gd name="T8" fmla="*/ 153 w 1907"/>
                  <a:gd name="T9" fmla="*/ 535 h 638"/>
                  <a:gd name="T10" fmla="*/ 183 w 1907"/>
                  <a:gd name="T11" fmla="*/ 553 h 638"/>
                  <a:gd name="T12" fmla="*/ 213 w 1907"/>
                  <a:gd name="T13" fmla="*/ 545 h 638"/>
                  <a:gd name="T14" fmla="*/ 242 w 1907"/>
                  <a:gd name="T15" fmla="*/ 527 h 638"/>
                  <a:gd name="T16" fmla="*/ 272 w 1907"/>
                  <a:gd name="T17" fmla="*/ 529 h 638"/>
                  <a:gd name="T18" fmla="*/ 302 w 1907"/>
                  <a:gd name="T19" fmla="*/ 498 h 638"/>
                  <a:gd name="T20" fmla="*/ 331 w 1907"/>
                  <a:gd name="T21" fmla="*/ 528 h 638"/>
                  <a:gd name="T22" fmla="*/ 361 w 1907"/>
                  <a:gd name="T23" fmla="*/ 556 h 638"/>
                  <a:gd name="T24" fmla="*/ 392 w 1907"/>
                  <a:gd name="T25" fmla="*/ 521 h 638"/>
                  <a:gd name="T26" fmla="*/ 422 w 1907"/>
                  <a:gd name="T27" fmla="*/ 457 h 638"/>
                  <a:gd name="T28" fmla="*/ 454 w 1907"/>
                  <a:gd name="T29" fmla="*/ 539 h 638"/>
                  <a:gd name="T30" fmla="*/ 484 w 1907"/>
                  <a:gd name="T31" fmla="*/ 529 h 638"/>
                  <a:gd name="T32" fmla="*/ 514 w 1907"/>
                  <a:gd name="T33" fmla="*/ 535 h 638"/>
                  <a:gd name="T34" fmla="*/ 543 w 1907"/>
                  <a:gd name="T35" fmla="*/ 540 h 638"/>
                  <a:gd name="T36" fmla="*/ 573 w 1907"/>
                  <a:gd name="T37" fmla="*/ 547 h 638"/>
                  <a:gd name="T38" fmla="*/ 602 w 1907"/>
                  <a:gd name="T39" fmla="*/ 512 h 638"/>
                  <a:gd name="T40" fmla="*/ 631 w 1907"/>
                  <a:gd name="T41" fmla="*/ 309 h 638"/>
                  <a:gd name="T42" fmla="*/ 661 w 1907"/>
                  <a:gd name="T43" fmla="*/ 525 h 638"/>
                  <a:gd name="T44" fmla="*/ 691 w 1907"/>
                  <a:gd name="T45" fmla="*/ 535 h 638"/>
                  <a:gd name="T46" fmla="*/ 720 w 1907"/>
                  <a:gd name="T47" fmla="*/ 504 h 638"/>
                  <a:gd name="T48" fmla="*/ 749 w 1907"/>
                  <a:gd name="T49" fmla="*/ 529 h 638"/>
                  <a:gd name="T50" fmla="*/ 779 w 1907"/>
                  <a:gd name="T51" fmla="*/ 532 h 638"/>
                  <a:gd name="T52" fmla="*/ 809 w 1907"/>
                  <a:gd name="T53" fmla="*/ 538 h 638"/>
                  <a:gd name="T54" fmla="*/ 839 w 1907"/>
                  <a:gd name="T55" fmla="*/ 538 h 638"/>
                  <a:gd name="T56" fmla="*/ 868 w 1907"/>
                  <a:gd name="T57" fmla="*/ 519 h 638"/>
                  <a:gd name="T58" fmla="*/ 898 w 1907"/>
                  <a:gd name="T59" fmla="*/ 515 h 638"/>
                  <a:gd name="T60" fmla="*/ 927 w 1907"/>
                  <a:gd name="T61" fmla="*/ 531 h 638"/>
                  <a:gd name="T62" fmla="*/ 957 w 1907"/>
                  <a:gd name="T63" fmla="*/ 513 h 638"/>
                  <a:gd name="T64" fmla="*/ 988 w 1907"/>
                  <a:gd name="T65" fmla="*/ 548 h 638"/>
                  <a:gd name="T66" fmla="*/ 1017 w 1907"/>
                  <a:gd name="T67" fmla="*/ 403 h 638"/>
                  <a:gd name="T68" fmla="*/ 1048 w 1907"/>
                  <a:gd name="T69" fmla="*/ 531 h 638"/>
                  <a:gd name="T70" fmla="*/ 1078 w 1907"/>
                  <a:gd name="T71" fmla="*/ 488 h 638"/>
                  <a:gd name="T72" fmla="*/ 1108 w 1907"/>
                  <a:gd name="T73" fmla="*/ 501 h 638"/>
                  <a:gd name="T74" fmla="*/ 1137 w 1907"/>
                  <a:gd name="T75" fmla="*/ 529 h 638"/>
                  <a:gd name="T76" fmla="*/ 1167 w 1907"/>
                  <a:gd name="T77" fmla="*/ 552 h 638"/>
                  <a:gd name="T78" fmla="*/ 1198 w 1907"/>
                  <a:gd name="T79" fmla="*/ 384 h 638"/>
                  <a:gd name="T80" fmla="*/ 1229 w 1907"/>
                  <a:gd name="T81" fmla="*/ 544 h 638"/>
                  <a:gd name="T82" fmla="*/ 1258 w 1907"/>
                  <a:gd name="T83" fmla="*/ 532 h 638"/>
                  <a:gd name="T84" fmla="*/ 1288 w 1907"/>
                  <a:gd name="T85" fmla="*/ 545 h 638"/>
                  <a:gd name="T86" fmla="*/ 1318 w 1907"/>
                  <a:gd name="T87" fmla="*/ 528 h 638"/>
                  <a:gd name="T88" fmla="*/ 1348 w 1907"/>
                  <a:gd name="T89" fmla="*/ 542 h 638"/>
                  <a:gd name="T90" fmla="*/ 1377 w 1907"/>
                  <a:gd name="T91" fmla="*/ 524 h 638"/>
                  <a:gd name="T92" fmla="*/ 1407 w 1907"/>
                  <a:gd name="T93" fmla="*/ 582 h 638"/>
                  <a:gd name="T94" fmla="*/ 1438 w 1907"/>
                  <a:gd name="T95" fmla="*/ 457 h 638"/>
                  <a:gd name="T96" fmla="*/ 1467 w 1907"/>
                  <a:gd name="T97" fmla="*/ 537 h 638"/>
                  <a:gd name="T98" fmla="*/ 1497 w 1907"/>
                  <a:gd name="T99" fmla="*/ 536 h 638"/>
                  <a:gd name="T100" fmla="*/ 1527 w 1907"/>
                  <a:gd name="T101" fmla="*/ 430 h 638"/>
                  <a:gd name="T102" fmla="*/ 1557 w 1907"/>
                  <a:gd name="T103" fmla="*/ 498 h 638"/>
                  <a:gd name="T104" fmla="*/ 1586 w 1907"/>
                  <a:gd name="T105" fmla="*/ 550 h 638"/>
                  <a:gd name="T106" fmla="*/ 1616 w 1907"/>
                  <a:gd name="T107" fmla="*/ 430 h 638"/>
                  <a:gd name="T108" fmla="*/ 1646 w 1907"/>
                  <a:gd name="T109" fmla="*/ 542 h 638"/>
                  <a:gd name="T110" fmla="*/ 1675 w 1907"/>
                  <a:gd name="T111" fmla="*/ 564 h 638"/>
                  <a:gd name="T112" fmla="*/ 1705 w 1907"/>
                  <a:gd name="T113" fmla="*/ 416 h 638"/>
                  <a:gd name="T114" fmla="*/ 1735 w 1907"/>
                  <a:gd name="T115" fmla="*/ 425 h 638"/>
                  <a:gd name="T116" fmla="*/ 1765 w 1907"/>
                  <a:gd name="T117" fmla="*/ 510 h 638"/>
                  <a:gd name="T118" fmla="*/ 1795 w 1907"/>
                  <a:gd name="T119" fmla="*/ 534 h 638"/>
                  <a:gd name="T120" fmla="*/ 1825 w 1907"/>
                  <a:gd name="T121" fmla="*/ 509 h 638"/>
                  <a:gd name="T122" fmla="*/ 1855 w 1907"/>
                  <a:gd name="T123" fmla="*/ 558 h 638"/>
                  <a:gd name="T124" fmla="*/ 1885 w 1907"/>
                  <a:gd name="T125" fmla="*/ 446 h 6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07" h="638">
                    <a:moveTo>
                      <a:pt x="0" y="540"/>
                    </a:moveTo>
                    <a:lnTo>
                      <a:pt x="1" y="559"/>
                    </a:lnTo>
                    <a:lnTo>
                      <a:pt x="1" y="525"/>
                    </a:lnTo>
                    <a:lnTo>
                      <a:pt x="1" y="526"/>
                    </a:lnTo>
                    <a:lnTo>
                      <a:pt x="1" y="529"/>
                    </a:lnTo>
                    <a:lnTo>
                      <a:pt x="2" y="569"/>
                    </a:lnTo>
                    <a:lnTo>
                      <a:pt x="2" y="442"/>
                    </a:lnTo>
                    <a:lnTo>
                      <a:pt x="2" y="449"/>
                    </a:lnTo>
                    <a:lnTo>
                      <a:pt x="3" y="491"/>
                    </a:lnTo>
                    <a:lnTo>
                      <a:pt x="3" y="369"/>
                    </a:lnTo>
                    <a:lnTo>
                      <a:pt x="3" y="421"/>
                    </a:lnTo>
                    <a:lnTo>
                      <a:pt x="3" y="422"/>
                    </a:lnTo>
                    <a:lnTo>
                      <a:pt x="4" y="274"/>
                    </a:lnTo>
                    <a:lnTo>
                      <a:pt x="4" y="528"/>
                    </a:lnTo>
                    <a:lnTo>
                      <a:pt x="4" y="478"/>
                    </a:lnTo>
                    <a:lnTo>
                      <a:pt x="4" y="476"/>
                    </a:lnTo>
                    <a:lnTo>
                      <a:pt x="5" y="552"/>
                    </a:lnTo>
                    <a:lnTo>
                      <a:pt x="5" y="413"/>
                    </a:lnTo>
                    <a:lnTo>
                      <a:pt x="5" y="426"/>
                    </a:lnTo>
                    <a:lnTo>
                      <a:pt x="5" y="424"/>
                    </a:lnTo>
                    <a:lnTo>
                      <a:pt x="6" y="393"/>
                    </a:lnTo>
                    <a:lnTo>
                      <a:pt x="6" y="508"/>
                    </a:lnTo>
                    <a:lnTo>
                      <a:pt x="6" y="447"/>
                    </a:lnTo>
                    <a:lnTo>
                      <a:pt x="6" y="452"/>
                    </a:lnTo>
                    <a:lnTo>
                      <a:pt x="7" y="478"/>
                    </a:lnTo>
                    <a:lnTo>
                      <a:pt x="7" y="304"/>
                    </a:lnTo>
                    <a:lnTo>
                      <a:pt x="7" y="322"/>
                    </a:lnTo>
                    <a:lnTo>
                      <a:pt x="7" y="338"/>
                    </a:lnTo>
                    <a:lnTo>
                      <a:pt x="8" y="512"/>
                    </a:lnTo>
                    <a:lnTo>
                      <a:pt x="8" y="497"/>
                    </a:lnTo>
                    <a:lnTo>
                      <a:pt x="8" y="494"/>
                    </a:lnTo>
                    <a:lnTo>
                      <a:pt x="9" y="529"/>
                    </a:lnTo>
                    <a:lnTo>
                      <a:pt x="9" y="430"/>
                    </a:lnTo>
                    <a:lnTo>
                      <a:pt x="9" y="428"/>
                    </a:lnTo>
                    <a:lnTo>
                      <a:pt x="10" y="210"/>
                    </a:lnTo>
                    <a:lnTo>
                      <a:pt x="10" y="518"/>
                    </a:lnTo>
                    <a:lnTo>
                      <a:pt x="10" y="524"/>
                    </a:lnTo>
                    <a:lnTo>
                      <a:pt x="11" y="555"/>
                    </a:lnTo>
                    <a:lnTo>
                      <a:pt x="11" y="332"/>
                    </a:lnTo>
                    <a:lnTo>
                      <a:pt x="11" y="331"/>
                    </a:lnTo>
                    <a:lnTo>
                      <a:pt x="12" y="353"/>
                    </a:lnTo>
                    <a:lnTo>
                      <a:pt x="12" y="205"/>
                    </a:lnTo>
                    <a:lnTo>
                      <a:pt x="12" y="213"/>
                    </a:lnTo>
                    <a:lnTo>
                      <a:pt x="12" y="209"/>
                    </a:lnTo>
                    <a:lnTo>
                      <a:pt x="13" y="147"/>
                    </a:lnTo>
                    <a:lnTo>
                      <a:pt x="13" y="458"/>
                    </a:lnTo>
                    <a:lnTo>
                      <a:pt x="13" y="423"/>
                    </a:lnTo>
                    <a:lnTo>
                      <a:pt x="13" y="413"/>
                    </a:lnTo>
                    <a:lnTo>
                      <a:pt x="14" y="319"/>
                    </a:lnTo>
                    <a:lnTo>
                      <a:pt x="14" y="446"/>
                    </a:lnTo>
                    <a:lnTo>
                      <a:pt x="14" y="441"/>
                    </a:lnTo>
                    <a:lnTo>
                      <a:pt x="14" y="445"/>
                    </a:lnTo>
                    <a:lnTo>
                      <a:pt x="15" y="520"/>
                    </a:lnTo>
                    <a:lnTo>
                      <a:pt x="15" y="517"/>
                    </a:lnTo>
                    <a:lnTo>
                      <a:pt x="15" y="517"/>
                    </a:lnTo>
                    <a:lnTo>
                      <a:pt x="16" y="519"/>
                    </a:lnTo>
                    <a:lnTo>
                      <a:pt x="16" y="454"/>
                    </a:lnTo>
                    <a:lnTo>
                      <a:pt x="16" y="486"/>
                    </a:lnTo>
                    <a:lnTo>
                      <a:pt x="16" y="488"/>
                    </a:lnTo>
                    <a:lnTo>
                      <a:pt x="17" y="509"/>
                    </a:lnTo>
                    <a:lnTo>
                      <a:pt x="17" y="331"/>
                    </a:lnTo>
                    <a:lnTo>
                      <a:pt x="17" y="327"/>
                    </a:lnTo>
                    <a:lnTo>
                      <a:pt x="18" y="470"/>
                    </a:lnTo>
                    <a:lnTo>
                      <a:pt x="18" y="411"/>
                    </a:lnTo>
                    <a:lnTo>
                      <a:pt x="18" y="409"/>
                    </a:lnTo>
                    <a:lnTo>
                      <a:pt x="19" y="430"/>
                    </a:lnTo>
                    <a:lnTo>
                      <a:pt x="19" y="311"/>
                    </a:lnTo>
                    <a:lnTo>
                      <a:pt x="19" y="378"/>
                    </a:lnTo>
                    <a:lnTo>
                      <a:pt x="19" y="378"/>
                    </a:lnTo>
                    <a:lnTo>
                      <a:pt x="20" y="340"/>
                    </a:lnTo>
                    <a:lnTo>
                      <a:pt x="20" y="475"/>
                    </a:lnTo>
                    <a:lnTo>
                      <a:pt x="20" y="368"/>
                    </a:lnTo>
                    <a:lnTo>
                      <a:pt x="20" y="387"/>
                    </a:lnTo>
                    <a:lnTo>
                      <a:pt x="21" y="317"/>
                    </a:lnTo>
                    <a:lnTo>
                      <a:pt x="21" y="534"/>
                    </a:lnTo>
                    <a:lnTo>
                      <a:pt x="21" y="534"/>
                    </a:lnTo>
                    <a:lnTo>
                      <a:pt x="21" y="534"/>
                    </a:lnTo>
                    <a:lnTo>
                      <a:pt x="22" y="580"/>
                    </a:lnTo>
                    <a:lnTo>
                      <a:pt x="22" y="463"/>
                    </a:lnTo>
                    <a:lnTo>
                      <a:pt x="22" y="462"/>
                    </a:lnTo>
                    <a:lnTo>
                      <a:pt x="23" y="303"/>
                    </a:lnTo>
                    <a:lnTo>
                      <a:pt x="23" y="549"/>
                    </a:lnTo>
                    <a:lnTo>
                      <a:pt x="23" y="507"/>
                    </a:lnTo>
                    <a:lnTo>
                      <a:pt x="23" y="500"/>
                    </a:lnTo>
                    <a:lnTo>
                      <a:pt x="24" y="533"/>
                    </a:lnTo>
                    <a:lnTo>
                      <a:pt x="24" y="371"/>
                    </a:lnTo>
                    <a:lnTo>
                      <a:pt x="24" y="374"/>
                    </a:lnTo>
                    <a:lnTo>
                      <a:pt x="24" y="379"/>
                    </a:lnTo>
                    <a:lnTo>
                      <a:pt x="25" y="467"/>
                    </a:lnTo>
                    <a:lnTo>
                      <a:pt x="25" y="284"/>
                    </a:lnTo>
                    <a:lnTo>
                      <a:pt x="25" y="290"/>
                    </a:lnTo>
                    <a:lnTo>
                      <a:pt x="25" y="301"/>
                    </a:lnTo>
                    <a:lnTo>
                      <a:pt x="26" y="285"/>
                    </a:lnTo>
                    <a:lnTo>
                      <a:pt x="26" y="555"/>
                    </a:lnTo>
                    <a:lnTo>
                      <a:pt x="26" y="490"/>
                    </a:lnTo>
                    <a:lnTo>
                      <a:pt x="26" y="483"/>
                    </a:lnTo>
                    <a:lnTo>
                      <a:pt x="27" y="318"/>
                    </a:lnTo>
                    <a:lnTo>
                      <a:pt x="27" y="353"/>
                    </a:lnTo>
                    <a:lnTo>
                      <a:pt x="27" y="353"/>
                    </a:lnTo>
                    <a:lnTo>
                      <a:pt x="28" y="393"/>
                    </a:lnTo>
                    <a:lnTo>
                      <a:pt x="28" y="243"/>
                    </a:lnTo>
                    <a:lnTo>
                      <a:pt x="28" y="254"/>
                    </a:lnTo>
                    <a:lnTo>
                      <a:pt x="28" y="256"/>
                    </a:lnTo>
                    <a:lnTo>
                      <a:pt x="29" y="574"/>
                    </a:lnTo>
                    <a:lnTo>
                      <a:pt x="29" y="567"/>
                    </a:lnTo>
                    <a:lnTo>
                      <a:pt x="29" y="564"/>
                    </a:lnTo>
                    <a:lnTo>
                      <a:pt x="30" y="566"/>
                    </a:lnTo>
                    <a:lnTo>
                      <a:pt x="30" y="382"/>
                    </a:lnTo>
                    <a:lnTo>
                      <a:pt x="30" y="382"/>
                    </a:lnTo>
                    <a:lnTo>
                      <a:pt x="31" y="358"/>
                    </a:lnTo>
                    <a:lnTo>
                      <a:pt x="31" y="520"/>
                    </a:lnTo>
                    <a:lnTo>
                      <a:pt x="31" y="520"/>
                    </a:lnTo>
                    <a:lnTo>
                      <a:pt x="32" y="542"/>
                    </a:lnTo>
                    <a:lnTo>
                      <a:pt x="32" y="411"/>
                    </a:lnTo>
                    <a:lnTo>
                      <a:pt x="32" y="515"/>
                    </a:lnTo>
                    <a:lnTo>
                      <a:pt x="32" y="510"/>
                    </a:lnTo>
                    <a:lnTo>
                      <a:pt x="33" y="521"/>
                    </a:lnTo>
                    <a:lnTo>
                      <a:pt x="33" y="457"/>
                    </a:lnTo>
                    <a:lnTo>
                      <a:pt x="33" y="464"/>
                    </a:lnTo>
                    <a:lnTo>
                      <a:pt x="33" y="465"/>
                    </a:lnTo>
                    <a:lnTo>
                      <a:pt x="34" y="525"/>
                    </a:lnTo>
                    <a:lnTo>
                      <a:pt x="34" y="445"/>
                    </a:lnTo>
                    <a:lnTo>
                      <a:pt x="34" y="491"/>
                    </a:lnTo>
                    <a:lnTo>
                      <a:pt x="34" y="488"/>
                    </a:lnTo>
                    <a:lnTo>
                      <a:pt x="35" y="274"/>
                    </a:lnTo>
                    <a:lnTo>
                      <a:pt x="35" y="577"/>
                    </a:lnTo>
                    <a:lnTo>
                      <a:pt x="35" y="569"/>
                    </a:lnTo>
                    <a:lnTo>
                      <a:pt x="35" y="574"/>
                    </a:lnTo>
                    <a:lnTo>
                      <a:pt x="36" y="406"/>
                    </a:lnTo>
                    <a:lnTo>
                      <a:pt x="36" y="436"/>
                    </a:lnTo>
                    <a:lnTo>
                      <a:pt x="36" y="433"/>
                    </a:lnTo>
                    <a:lnTo>
                      <a:pt x="37" y="160"/>
                    </a:lnTo>
                    <a:lnTo>
                      <a:pt x="37" y="182"/>
                    </a:lnTo>
                    <a:lnTo>
                      <a:pt x="37" y="188"/>
                    </a:lnTo>
                    <a:lnTo>
                      <a:pt x="38" y="446"/>
                    </a:lnTo>
                    <a:lnTo>
                      <a:pt x="38" y="282"/>
                    </a:lnTo>
                    <a:lnTo>
                      <a:pt x="38" y="288"/>
                    </a:lnTo>
                    <a:lnTo>
                      <a:pt x="39" y="258"/>
                    </a:lnTo>
                    <a:lnTo>
                      <a:pt x="39" y="348"/>
                    </a:lnTo>
                    <a:lnTo>
                      <a:pt x="39" y="328"/>
                    </a:lnTo>
                    <a:lnTo>
                      <a:pt x="39" y="329"/>
                    </a:lnTo>
                    <a:lnTo>
                      <a:pt x="40" y="347"/>
                    </a:lnTo>
                    <a:lnTo>
                      <a:pt x="40" y="140"/>
                    </a:lnTo>
                    <a:lnTo>
                      <a:pt x="40" y="179"/>
                    </a:lnTo>
                    <a:lnTo>
                      <a:pt x="40" y="173"/>
                    </a:lnTo>
                    <a:lnTo>
                      <a:pt x="41" y="133"/>
                    </a:lnTo>
                    <a:lnTo>
                      <a:pt x="41" y="229"/>
                    </a:lnTo>
                    <a:lnTo>
                      <a:pt x="41" y="228"/>
                    </a:lnTo>
                    <a:lnTo>
                      <a:pt x="41" y="228"/>
                    </a:lnTo>
                    <a:lnTo>
                      <a:pt x="42" y="162"/>
                    </a:lnTo>
                    <a:lnTo>
                      <a:pt x="42" y="563"/>
                    </a:lnTo>
                    <a:lnTo>
                      <a:pt x="42" y="556"/>
                    </a:lnTo>
                    <a:lnTo>
                      <a:pt x="43" y="577"/>
                    </a:lnTo>
                    <a:lnTo>
                      <a:pt x="43" y="403"/>
                    </a:lnTo>
                    <a:lnTo>
                      <a:pt x="43" y="464"/>
                    </a:lnTo>
                    <a:lnTo>
                      <a:pt x="43" y="464"/>
                    </a:lnTo>
                    <a:lnTo>
                      <a:pt x="44" y="467"/>
                    </a:lnTo>
                    <a:lnTo>
                      <a:pt x="44" y="136"/>
                    </a:lnTo>
                    <a:lnTo>
                      <a:pt x="44" y="181"/>
                    </a:lnTo>
                    <a:lnTo>
                      <a:pt x="44" y="188"/>
                    </a:lnTo>
                    <a:lnTo>
                      <a:pt x="45" y="384"/>
                    </a:lnTo>
                    <a:lnTo>
                      <a:pt x="45" y="377"/>
                    </a:lnTo>
                    <a:lnTo>
                      <a:pt x="45" y="374"/>
                    </a:lnTo>
                    <a:lnTo>
                      <a:pt x="46" y="267"/>
                    </a:lnTo>
                    <a:lnTo>
                      <a:pt x="46" y="515"/>
                    </a:lnTo>
                    <a:lnTo>
                      <a:pt x="46" y="388"/>
                    </a:lnTo>
                    <a:lnTo>
                      <a:pt x="46" y="397"/>
                    </a:lnTo>
                    <a:lnTo>
                      <a:pt x="47" y="570"/>
                    </a:lnTo>
                    <a:lnTo>
                      <a:pt x="47" y="540"/>
                    </a:lnTo>
                    <a:lnTo>
                      <a:pt x="47" y="542"/>
                    </a:lnTo>
                    <a:lnTo>
                      <a:pt x="48" y="559"/>
                    </a:lnTo>
                    <a:lnTo>
                      <a:pt x="48" y="494"/>
                    </a:lnTo>
                    <a:lnTo>
                      <a:pt x="48" y="498"/>
                    </a:lnTo>
                    <a:lnTo>
                      <a:pt x="48" y="496"/>
                    </a:lnTo>
                    <a:lnTo>
                      <a:pt x="49" y="348"/>
                    </a:lnTo>
                    <a:lnTo>
                      <a:pt x="49" y="356"/>
                    </a:lnTo>
                    <a:lnTo>
                      <a:pt x="49" y="353"/>
                    </a:lnTo>
                    <a:lnTo>
                      <a:pt x="50" y="332"/>
                    </a:lnTo>
                    <a:lnTo>
                      <a:pt x="50" y="396"/>
                    </a:lnTo>
                    <a:lnTo>
                      <a:pt x="50" y="358"/>
                    </a:lnTo>
                    <a:lnTo>
                      <a:pt x="50" y="367"/>
                    </a:lnTo>
                    <a:lnTo>
                      <a:pt x="51" y="265"/>
                    </a:lnTo>
                    <a:lnTo>
                      <a:pt x="51" y="574"/>
                    </a:lnTo>
                    <a:lnTo>
                      <a:pt x="51" y="569"/>
                    </a:lnTo>
                    <a:lnTo>
                      <a:pt x="51" y="574"/>
                    </a:lnTo>
                    <a:lnTo>
                      <a:pt x="52" y="576"/>
                    </a:lnTo>
                    <a:lnTo>
                      <a:pt x="52" y="519"/>
                    </a:lnTo>
                    <a:lnTo>
                      <a:pt x="52" y="541"/>
                    </a:lnTo>
                    <a:lnTo>
                      <a:pt x="52" y="540"/>
                    </a:lnTo>
                    <a:lnTo>
                      <a:pt x="53" y="555"/>
                    </a:lnTo>
                    <a:lnTo>
                      <a:pt x="53" y="295"/>
                    </a:lnTo>
                    <a:lnTo>
                      <a:pt x="53" y="313"/>
                    </a:lnTo>
                    <a:lnTo>
                      <a:pt x="53" y="328"/>
                    </a:lnTo>
                    <a:lnTo>
                      <a:pt x="54" y="569"/>
                    </a:lnTo>
                    <a:lnTo>
                      <a:pt x="54" y="218"/>
                    </a:lnTo>
                    <a:lnTo>
                      <a:pt x="54" y="285"/>
                    </a:lnTo>
                    <a:lnTo>
                      <a:pt x="54" y="249"/>
                    </a:lnTo>
                    <a:lnTo>
                      <a:pt x="55" y="361"/>
                    </a:lnTo>
                    <a:lnTo>
                      <a:pt x="55" y="136"/>
                    </a:lnTo>
                    <a:lnTo>
                      <a:pt x="55" y="197"/>
                    </a:lnTo>
                    <a:lnTo>
                      <a:pt x="55" y="231"/>
                    </a:lnTo>
                    <a:lnTo>
                      <a:pt x="56" y="166"/>
                    </a:lnTo>
                    <a:lnTo>
                      <a:pt x="56" y="533"/>
                    </a:lnTo>
                    <a:lnTo>
                      <a:pt x="56" y="454"/>
                    </a:lnTo>
                    <a:lnTo>
                      <a:pt x="56" y="461"/>
                    </a:lnTo>
                    <a:lnTo>
                      <a:pt x="57" y="444"/>
                    </a:lnTo>
                    <a:lnTo>
                      <a:pt x="57" y="513"/>
                    </a:lnTo>
                    <a:lnTo>
                      <a:pt x="57" y="509"/>
                    </a:lnTo>
                    <a:lnTo>
                      <a:pt x="57" y="505"/>
                    </a:lnTo>
                    <a:lnTo>
                      <a:pt x="58" y="526"/>
                    </a:lnTo>
                    <a:lnTo>
                      <a:pt x="58" y="480"/>
                    </a:lnTo>
                    <a:lnTo>
                      <a:pt x="58" y="497"/>
                    </a:lnTo>
                    <a:lnTo>
                      <a:pt x="58" y="493"/>
                    </a:lnTo>
                    <a:lnTo>
                      <a:pt x="59" y="465"/>
                    </a:lnTo>
                    <a:lnTo>
                      <a:pt x="59" y="577"/>
                    </a:lnTo>
                    <a:lnTo>
                      <a:pt x="59" y="573"/>
                    </a:lnTo>
                    <a:lnTo>
                      <a:pt x="59" y="574"/>
                    </a:lnTo>
                    <a:lnTo>
                      <a:pt x="60" y="577"/>
                    </a:lnTo>
                    <a:lnTo>
                      <a:pt x="60" y="306"/>
                    </a:lnTo>
                    <a:lnTo>
                      <a:pt x="60" y="350"/>
                    </a:lnTo>
                    <a:lnTo>
                      <a:pt x="60" y="347"/>
                    </a:lnTo>
                    <a:lnTo>
                      <a:pt x="61" y="148"/>
                    </a:lnTo>
                    <a:lnTo>
                      <a:pt x="61" y="321"/>
                    </a:lnTo>
                    <a:lnTo>
                      <a:pt x="61" y="332"/>
                    </a:lnTo>
                    <a:lnTo>
                      <a:pt x="62" y="311"/>
                    </a:lnTo>
                    <a:lnTo>
                      <a:pt x="62" y="502"/>
                    </a:lnTo>
                    <a:lnTo>
                      <a:pt x="62" y="422"/>
                    </a:lnTo>
                    <a:lnTo>
                      <a:pt x="62" y="407"/>
                    </a:lnTo>
                    <a:lnTo>
                      <a:pt x="63" y="434"/>
                    </a:lnTo>
                    <a:lnTo>
                      <a:pt x="63" y="212"/>
                    </a:lnTo>
                    <a:lnTo>
                      <a:pt x="63" y="363"/>
                    </a:lnTo>
                    <a:lnTo>
                      <a:pt x="63" y="391"/>
                    </a:lnTo>
                    <a:lnTo>
                      <a:pt x="64" y="297"/>
                    </a:lnTo>
                    <a:lnTo>
                      <a:pt x="64" y="576"/>
                    </a:lnTo>
                    <a:lnTo>
                      <a:pt x="64" y="548"/>
                    </a:lnTo>
                    <a:lnTo>
                      <a:pt x="64" y="549"/>
                    </a:lnTo>
                    <a:lnTo>
                      <a:pt x="65" y="565"/>
                    </a:lnTo>
                    <a:lnTo>
                      <a:pt x="65" y="495"/>
                    </a:lnTo>
                    <a:lnTo>
                      <a:pt x="65" y="505"/>
                    </a:lnTo>
                    <a:lnTo>
                      <a:pt x="65" y="511"/>
                    </a:lnTo>
                    <a:lnTo>
                      <a:pt x="66" y="533"/>
                    </a:lnTo>
                    <a:lnTo>
                      <a:pt x="66" y="420"/>
                    </a:lnTo>
                    <a:lnTo>
                      <a:pt x="66" y="437"/>
                    </a:lnTo>
                    <a:lnTo>
                      <a:pt x="66" y="424"/>
                    </a:lnTo>
                    <a:lnTo>
                      <a:pt x="67" y="460"/>
                    </a:lnTo>
                    <a:lnTo>
                      <a:pt x="67" y="334"/>
                    </a:lnTo>
                    <a:lnTo>
                      <a:pt x="67" y="336"/>
                    </a:lnTo>
                    <a:lnTo>
                      <a:pt x="67" y="351"/>
                    </a:lnTo>
                    <a:lnTo>
                      <a:pt x="68" y="254"/>
                    </a:lnTo>
                    <a:lnTo>
                      <a:pt x="68" y="578"/>
                    </a:lnTo>
                    <a:lnTo>
                      <a:pt x="68" y="543"/>
                    </a:lnTo>
                    <a:lnTo>
                      <a:pt x="68" y="554"/>
                    </a:lnTo>
                    <a:lnTo>
                      <a:pt x="69" y="565"/>
                    </a:lnTo>
                    <a:lnTo>
                      <a:pt x="69" y="441"/>
                    </a:lnTo>
                    <a:lnTo>
                      <a:pt x="69" y="453"/>
                    </a:lnTo>
                    <a:lnTo>
                      <a:pt x="69" y="455"/>
                    </a:lnTo>
                    <a:lnTo>
                      <a:pt x="70" y="461"/>
                    </a:lnTo>
                    <a:lnTo>
                      <a:pt x="70" y="309"/>
                    </a:lnTo>
                    <a:lnTo>
                      <a:pt x="70" y="324"/>
                    </a:lnTo>
                    <a:lnTo>
                      <a:pt x="70" y="312"/>
                    </a:lnTo>
                    <a:lnTo>
                      <a:pt x="71" y="211"/>
                    </a:lnTo>
                    <a:lnTo>
                      <a:pt x="71" y="409"/>
                    </a:lnTo>
                    <a:lnTo>
                      <a:pt x="71" y="321"/>
                    </a:lnTo>
                    <a:lnTo>
                      <a:pt x="71" y="281"/>
                    </a:lnTo>
                    <a:lnTo>
                      <a:pt x="72" y="280"/>
                    </a:lnTo>
                    <a:lnTo>
                      <a:pt x="72" y="570"/>
                    </a:lnTo>
                    <a:lnTo>
                      <a:pt x="72" y="504"/>
                    </a:lnTo>
                    <a:lnTo>
                      <a:pt x="72" y="502"/>
                    </a:lnTo>
                    <a:lnTo>
                      <a:pt x="73" y="512"/>
                    </a:lnTo>
                    <a:lnTo>
                      <a:pt x="73" y="350"/>
                    </a:lnTo>
                    <a:lnTo>
                      <a:pt x="73" y="350"/>
                    </a:lnTo>
                    <a:lnTo>
                      <a:pt x="74" y="450"/>
                    </a:lnTo>
                    <a:lnTo>
                      <a:pt x="74" y="128"/>
                    </a:lnTo>
                    <a:lnTo>
                      <a:pt x="74" y="217"/>
                    </a:lnTo>
                    <a:lnTo>
                      <a:pt x="74" y="237"/>
                    </a:lnTo>
                    <a:lnTo>
                      <a:pt x="75" y="221"/>
                    </a:lnTo>
                    <a:lnTo>
                      <a:pt x="75" y="540"/>
                    </a:lnTo>
                    <a:lnTo>
                      <a:pt x="75" y="461"/>
                    </a:lnTo>
                    <a:lnTo>
                      <a:pt x="75" y="465"/>
                    </a:lnTo>
                    <a:lnTo>
                      <a:pt x="76" y="238"/>
                    </a:lnTo>
                    <a:lnTo>
                      <a:pt x="76" y="475"/>
                    </a:lnTo>
                    <a:lnTo>
                      <a:pt x="76" y="437"/>
                    </a:lnTo>
                    <a:lnTo>
                      <a:pt x="76" y="437"/>
                    </a:lnTo>
                    <a:lnTo>
                      <a:pt x="77" y="466"/>
                    </a:lnTo>
                    <a:lnTo>
                      <a:pt x="77" y="149"/>
                    </a:lnTo>
                    <a:lnTo>
                      <a:pt x="77" y="149"/>
                    </a:lnTo>
                    <a:lnTo>
                      <a:pt x="77" y="150"/>
                    </a:lnTo>
                    <a:lnTo>
                      <a:pt x="78" y="129"/>
                    </a:lnTo>
                    <a:lnTo>
                      <a:pt x="78" y="209"/>
                    </a:lnTo>
                    <a:lnTo>
                      <a:pt x="78" y="160"/>
                    </a:lnTo>
                    <a:lnTo>
                      <a:pt x="78" y="136"/>
                    </a:lnTo>
                    <a:lnTo>
                      <a:pt x="79" y="135"/>
                    </a:lnTo>
                    <a:lnTo>
                      <a:pt x="79" y="534"/>
                    </a:lnTo>
                    <a:lnTo>
                      <a:pt x="79" y="492"/>
                    </a:lnTo>
                    <a:lnTo>
                      <a:pt x="79" y="491"/>
                    </a:lnTo>
                    <a:lnTo>
                      <a:pt x="80" y="441"/>
                    </a:lnTo>
                    <a:lnTo>
                      <a:pt x="80" y="526"/>
                    </a:lnTo>
                    <a:lnTo>
                      <a:pt x="80" y="470"/>
                    </a:lnTo>
                    <a:lnTo>
                      <a:pt x="80" y="473"/>
                    </a:lnTo>
                    <a:lnTo>
                      <a:pt x="81" y="467"/>
                    </a:lnTo>
                    <a:lnTo>
                      <a:pt x="81" y="524"/>
                    </a:lnTo>
                    <a:lnTo>
                      <a:pt x="81" y="505"/>
                    </a:lnTo>
                    <a:lnTo>
                      <a:pt x="81" y="502"/>
                    </a:lnTo>
                    <a:lnTo>
                      <a:pt x="82" y="509"/>
                    </a:lnTo>
                    <a:lnTo>
                      <a:pt x="82" y="368"/>
                    </a:lnTo>
                    <a:lnTo>
                      <a:pt x="82" y="373"/>
                    </a:lnTo>
                    <a:lnTo>
                      <a:pt x="82" y="368"/>
                    </a:lnTo>
                    <a:lnTo>
                      <a:pt x="83" y="466"/>
                    </a:lnTo>
                    <a:lnTo>
                      <a:pt x="83" y="446"/>
                    </a:lnTo>
                    <a:lnTo>
                      <a:pt x="83" y="437"/>
                    </a:lnTo>
                    <a:lnTo>
                      <a:pt x="84" y="473"/>
                    </a:lnTo>
                    <a:lnTo>
                      <a:pt x="84" y="167"/>
                    </a:lnTo>
                    <a:lnTo>
                      <a:pt x="84" y="244"/>
                    </a:lnTo>
                    <a:lnTo>
                      <a:pt x="84" y="243"/>
                    </a:lnTo>
                    <a:lnTo>
                      <a:pt x="85" y="232"/>
                    </a:lnTo>
                    <a:lnTo>
                      <a:pt x="85" y="532"/>
                    </a:lnTo>
                    <a:lnTo>
                      <a:pt x="85" y="494"/>
                    </a:lnTo>
                    <a:lnTo>
                      <a:pt x="85" y="495"/>
                    </a:lnTo>
                    <a:lnTo>
                      <a:pt x="86" y="344"/>
                    </a:lnTo>
                    <a:lnTo>
                      <a:pt x="86" y="389"/>
                    </a:lnTo>
                    <a:lnTo>
                      <a:pt x="86" y="394"/>
                    </a:lnTo>
                    <a:lnTo>
                      <a:pt x="87" y="436"/>
                    </a:lnTo>
                    <a:lnTo>
                      <a:pt x="87" y="328"/>
                    </a:lnTo>
                    <a:lnTo>
                      <a:pt x="87" y="328"/>
                    </a:lnTo>
                    <a:lnTo>
                      <a:pt x="88" y="178"/>
                    </a:lnTo>
                    <a:lnTo>
                      <a:pt x="88" y="369"/>
                    </a:lnTo>
                    <a:lnTo>
                      <a:pt x="88" y="225"/>
                    </a:lnTo>
                    <a:lnTo>
                      <a:pt x="88" y="237"/>
                    </a:lnTo>
                    <a:lnTo>
                      <a:pt x="89" y="225"/>
                    </a:lnTo>
                    <a:lnTo>
                      <a:pt x="89" y="569"/>
                    </a:lnTo>
                    <a:lnTo>
                      <a:pt x="89" y="471"/>
                    </a:lnTo>
                    <a:lnTo>
                      <a:pt x="89" y="467"/>
                    </a:lnTo>
                    <a:lnTo>
                      <a:pt x="90" y="356"/>
                    </a:lnTo>
                    <a:lnTo>
                      <a:pt x="90" y="388"/>
                    </a:lnTo>
                    <a:lnTo>
                      <a:pt x="90" y="389"/>
                    </a:lnTo>
                    <a:lnTo>
                      <a:pt x="91" y="476"/>
                    </a:lnTo>
                    <a:lnTo>
                      <a:pt x="91" y="337"/>
                    </a:lnTo>
                    <a:lnTo>
                      <a:pt x="91" y="446"/>
                    </a:lnTo>
                    <a:lnTo>
                      <a:pt x="91" y="437"/>
                    </a:lnTo>
                    <a:lnTo>
                      <a:pt x="92" y="252"/>
                    </a:lnTo>
                    <a:lnTo>
                      <a:pt x="92" y="562"/>
                    </a:lnTo>
                    <a:lnTo>
                      <a:pt x="92" y="559"/>
                    </a:lnTo>
                    <a:lnTo>
                      <a:pt x="92" y="568"/>
                    </a:lnTo>
                    <a:lnTo>
                      <a:pt x="93" y="542"/>
                    </a:lnTo>
                    <a:lnTo>
                      <a:pt x="93" y="576"/>
                    </a:lnTo>
                    <a:lnTo>
                      <a:pt x="93" y="549"/>
                    </a:lnTo>
                    <a:lnTo>
                      <a:pt x="93" y="549"/>
                    </a:lnTo>
                    <a:lnTo>
                      <a:pt x="94" y="558"/>
                    </a:lnTo>
                    <a:lnTo>
                      <a:pt x="94" y="451"/>
                    </a:lnTo>
                    <a:lnTo>
                      <a:pt x="94" y="467"/>
                    </a:lnTo>
                    <a:lnTo>
                      <a:pt x="94" y="465"/>
                    </a:lnTo>
                    <a:lnTo>
                      <a:pt x="95" y="402"/>
                    </a:lnTo>
                    <a:lnTo>
                      <a:pt x="95" y="449"/>
                    </a:lnTo>
                    <a:lnTo>
                      <a:pt x="95" y="448"/>
                    </a:lnTo>
                    <a:lnTo>
                      <a:pt x="96" y="287"/>
                    </a:lnTo>
                    <a:lnTo>
                      <a:pt x="96" y="498"/>
                    </a:lnTo>
                    <a:lnTo>
                      <a:pt x="96" y="454"/>
                    </a:lnTo>
                    <a:lnTo>
                      <a:pt x="96" y="467"/>
                    </a:lnTo>
                    <a:lnTo>
                      <a:pt x="97" y="559"/>
                    </a:lnTo>
                    <a:lnTo>
                      <a:pt x="97" y="389"/>
                    </a:lnTo>
                    <a:lnTo>
                      <a:pt x="97" y="417"/>
                    </a:lnTo>
                    <a:lnTo>
                      <a:pt x="97" y="409"/>
                    </a:lnTo>
                    <a:lnTo>
                      <a:pt x="98" y="426"/>
                    </a:lnTo>
                    <a:lnTo>
                      <a:pt x="98" y="319"/>
                    </a:lnTo>
                    <a:lnTo>
                      <a:pt x="98" y="361"/>
                    </a:lnTo>
                    <a:lnTo>
                      <a:pt x="98" y="339"/>
                    </a:lnTo>
                    <a:lnTo>
                      <a:pt x="99" y="197"/>
                    </a:lnTo>
                    <a:lnTo>
                      <a:pt x="99" y="547"/>
                    </a:lnTo>
                    <a:lnTo>
                      <a:pt x="99" y="551"/>
                    </a:lnTo>
                    <a:lnTo>
                      <a:pt x="100" y="561"/>
                    </a:lnTo>
                    <a:lnTo>
                      <a:pt x="100" y="448"/>
                    </a:lnTo>
                    <a:lnTo>
                      <a:pt x="100" y="482"/>
                    </a:lnTo>
                    <a:lnTo>
                      <a:pt x="100" y="479"/>
                    </a:lnTo>
                    <a:lnTo>
                      <a:pt x="101" y="485"/>
                    </a:lnTo>
                    <a:lnTo>
                      <a:pt x="101" y="318"/>
                    </a:lnTo>
                    <a:lnTo>
                      <a:pt x="101" y="367"/>
                    </a:lnTo>
                    <a:lnTo>
                      <a:pt x="101" y="348"/>
                    </a:lnTo>
                    <a:lnTo>
                      <a:pt x="102" y="197"/>
                    </a:lnTo>
                    <a:lnTo>
                      <a:pt x="102" y="555"/>
                    </a:lnTo>
                    <a:lnTo>
                      <a:pt x="102" y="527"/>
                    </a:lnTo>
                    <a:lnTo>
                      <a:pt x="102" y="534"/>
                    </a:lnTo>
                    <a:lnTo>
                      <a:pt x="103" y="265"/>
                    </a:lnTo>
                    <a:lnTo>
                      <a:pt x="103" y="569"/>
                    </a:lnTo>
                    <a:lnTo>
                      <a:pt x="103" y="502"/>
                    </a:lnTo>
                    <a:lnTo>
                      <a:pt x="103" y="496"/>
                    </a:lnTo>
                    <a:lnTo>
                      <a:pt x="104" y="511"/>
                    </a:lnTo>
                    <a:lnTo>
                      <a:pt x="104" y="350"/>
                    </a:lnTo>
                    <a:lnTo>
                      <a:pt x="104" y="423"/>
                    </a:lnTo>
                    <a:lnTo>
                      <a:pt x="104" y="416"/>
                    </a:lnTo>
                    <a:lnTo>
                      <a:pt x="105" y="493"/>
                    </a:lnTo>
                    <a:lnTo>
                      <a:pt x="105" y="292"/>
                    </a:lnTo>
                    <a:lnTo>
                      <a:pt x="105" y="446"/>
                    </a:lnTo>
                    <a:lnTo>
                      <a:pt x="105" y="373"/>
                    </a:lnTo>
                    <a:lnTo>
                      <a:pt x="106" y="294"/>
                    </a:lnTo>
                    <a:lnTo>
                      <a:pt x="106" y="568"/>
                    </a:lnTo>
                    <a:lnTo>
                      <a:pt x="106" y="509"/>
                    </a:lnTo>
                    <a:lnTo>
                      <a:pt x="106" y="513"/>
                    </a:lnTo>
                    <a:lnTo>
                      <a:pt x="107" y="565"/>
                    </a:lnTo>
                    <a:lnTo>
                      <a:pt x="107" y="356"/>
                    </a:lnTo>
                    <a:lnTo>
                      <a:pt x="107" y="410"/>
                    </a:lnTo>
                    <a:lnTo>
                      <a:pt x="107" y="410"/>
                    </a:lnTo>
                    <a:lnTo>
                      <a:pt x="108" y="461"/>
                    </a:lnTo>
                    <a:lnTo>
                      <a:pt x="108" y="263"/>
                    </a:lnTo>
                    <a:lnTo>
                      <a:pt x="108" y="407"/>
                    </a:lnTo>
                    <a:lnTo>
                      <a:pt x="108" y="358"/>
                    </a:lnTo>
                    <a:lnTo>
                      <a:pt x="109" y="299"/>
                    </a:lnTo>
                    <a:lnTo>
                      <a:pt x="109" y="565"/>
                    </a:lnTo>
                    <a:lnTo>
                      <a:pt x="109" y="522"/>
                    </a:lnTo>
                    <a:lnTo>
                      <a:pt x="109" y="517"/>
                    </a:lnTo>
                    <a:lnTo>
                      <a:pt x="110" y="552"/>
                    </a:lnTo>
                    <a:lnTo>
                      <a:pt x="110" y="454"/>
                    </a:lnTo>
                    <a:lnTo>
                      <a:pt x="110" y="498"/>
                    </a:lnTo>
                    <a:lnTo>
                      <a:pt x="110" y="501"/>
                    </a:lnTo>
                    <a:lnTo>
                      <a:pt x="111" y="550"/>
                    </a:lnTo>
                    <a:lnTo>
                      <a:pt x="111" y="469"/>
                    </a:lnTo>
                    <a:lnTo>
                      <a:pt x="111" y="499"/>
                    </a:lnTo>
                    <a:lnTo>
                      <a:pt x="111" y="495"/>
                    </a:lnTo>
                    <a:lnTo>
                      <a:pt x="112" y="535"/>
                    </a:lnTo>
                    <a:lnTo>
                      <a:pt x="112" y="154"/>
                    </a:lnTo>
                    <a:lnTo>
                      <a:pt x="112" y="143"/>
                    </a:lnTo>
                    <a:lnTo>
                      <a:pt x="113" y="130"/>
                    </a:lnTo>
                    <a:lnTo>
                      <a:pt x="113" y="577"/>
                    </a:lnTo>
                    <a:lnTo>
                      <a:pt x="113" y="422"/>
                    </a:lnTo>
                    <a:lnTo>
                      <a:pt x="113" y="468"/>
                    </a:lnTo>
                    <a:lnTo>
                      <a:pt x="114" y="578"/>
                    </a:lnTo>
                    <a:lnTo>
                      <a:pt x="114" y="383"/>
                    </a:lnTo>
                    <a:lnTo>
                      <a:pt x="114" y="407"/>
                    </a:lnTo>
                    <a:lnTo>
                      <a:pt x="114" y="399"/>
                    </a:lnTo>
                    <a:lnTo>
                      <a:pt x="115" y="415"/>
                    </a:lnTo>
                    <a:lnTo>
                      <a:pt x="115" y="249"/>
                    </a:lnTo>
                    <a:lnTo>
                      <a:pt x="115" y="248"/>
                    </a:lnTo>
                    <a:lnTo>
                      <a:pt x="116" y="265"/>
                    </a:lnTo>
                    <a:lnTo>
                      <a:pt x="116" y="127"/>
                    </a:lnTo>
                    <a:lnTo>
                      <a:pt x="116" y="168"/>
                    </a:lnTo>
                    <a:lnTo>
                      <a:pt x="116" y="178"/>
                    </a:lnTo>
                    <a:lnTo>
                      <a:pt x="117" y="562"/>
                    </a:lnTo>
                    <a:lnTo>
                      <a:pt x="117" y="560"/>
                    </a:lnTo>
                    <a:lnTo>
                      <a:pt x="117" y="560"/>
                    </a:lnTo>
                    <a:lnTo>
                      <a:pt x="118" y="291"/>
                    </a:lnTo>
                    <a:lnTo>
                      <a:pt x="118" y="291"/>
                    </a:lnTo>
                    <a:lnTo>
                      <a:pt x="119" y="267"/>
                    </a:lnTo>
                    <a:lnTo>
                      <a:pt x="119" y="446"/>
                    </a:lnTo>
                    <a:lnTo>
                      <a:pt x="119" y="274"/>
                    </a:lnTo>
                    <a:lnTo>
                      <a:pt x="119" y="280"/>
                    </a:lnTo>
                    <a:lnTo>
                      <a:pt x="120" y="561"/>
                    </a:lnTo>
                    <a:lnTo>
                      <a:pt x="120" y="558"/>
                    </a:lnTo>
                    <a:lnTo>
                      <a:pt x="120" y="552"/>
                    </a:lnTo>
                    <a:lnTo>
                      <a:pt x="121" y="562"/>
                    </a:lnTo>
                    <a:lnTo>
                      <a:pt x="121" y="406"/>
                    </a:lnTo>
                    <a:lnTo>
                      <a:pt x="121" y="443"/>
                    </a:lnTo>
                    <a:lnTo>
                      <a:pt x="121" y="446"/>
                    </a:lnTo>
                    <a:lnTo>
                      <a:pt x="122" y="249"/>
                    </a:lnTo>
                    <a:lnTo>
                      <a:pt x="122" y="529"/>
                    </a:lnTo>
                    <a:lnTo>
                      <a:pt x="122" y="502"/>
                    </a:lnTo>
                    <a:lnTo>
                      <a:pt x="122" y="496"/>
                    </a:lnTo>
                    <a:lnTo>
                      <a:pt x="123" y="553"/>
                    </a:lnTo>
                    <a:lnTo>
                      <a:pt x="123" y="410"/>
                    </a:lnTo>
                    <a:lnTo>
                      <a:pt x="123" y="535"/>
                    </a:lnTo>
                    <a:lnTo>
                      <a:pt x="123" y="531"/>
                    </a:lnTo>
                    <a:lnTo>
                      <a:pt x="124" y="546"/>
                    </a:lnTo>
                    <a:lnTo>
                      <a:pt x="124" y="387"/>
                    </a:lnTo>
                    <a:lnTo>
                      <a:pt x="124" y="429"/>
                    </a:lnTo>
                    <a:lnTo>
                      <a:pt x="124" y="431"/>
                    </a:lnTo>
                    <a:lnTo>
                      <a:pt x="125" y="485"/>
                    </a:lnTo>
                    <a:lnTo>
                      <a:pt x="125" y="353"/>
                    </a:lnTo>
                    <a:lnTo>
                      <a:pt x="125" y="415"/>
                    </a:lnTo>
                    <a:lnTo>
                      <a:pt x="125" y="437"/>
                    </a:lnTo>
                    <a:lnTo>
                      <a:pt x="126" y="554"/>
                    </a:lnTo>
                    <a:lnTo>
                      <a:pt x="126" y="157"/>
                    </a:lnTo>
                    <a:lnTo>
                      <a:pt x="126" y="163"/>
                    </a:lnTo>
                    <a:lnTo>
                      <a:pt x="126" y="182"/>
                    </a:lnTo>
                    <a:lnTo>
                      <a:pt x="127" y="140"/>
                    </a:lnTo>
                    <a:lnTo>
                      <a:pt x="127" y="529"/>
                    </a:lnTo>
                    <a:lnTo>
                      <a:pt x="127" y="523"/>
                    </a:lnTo>
                    <a:lnTo>
                      <a:pt x="127" y="530"/>
                    </a:lnTo>
                    <a:lnTo>
                      <a:pt x="128" y="548"/>
                    </a:lnTo>
                    <a:lnTo>
                      <a:pt x="128" y="452"/>
                    </a:lnTo>
                    <a:lnTo>
                      <a:pt x="128" y="523"/>
                    </a:lnTo>
                    <a:lnTo>
                      <a:pt x="128" y="524"/>
                    </a:lnTo>
                    <a:lnTo>
                      <a:pt x="129" y="526"/>
                    </a:lnTo>
                    <a:lnTo>
                      <a:pt x="129" y="339"/>
                    </a:lnTo>
                    <a:lnTo>
                      <a:pt x="129" y="434"/>
                    </a:lnTo>
                    <a:lnTo>
                      <a:pt x="129" y="441"/>
                    </a:lnTo>
                    <a:lnTo>
                      <a:pt x="130" y="420"/>
                    </a:lnTo>
                    <a:lnTo>
                      <a:pt x="130" y="533"/>
                    </a:lnTo>
                    <a:lnTo>
                      <a:pt x="130" y="503"/>
                    </a:lnTo>
                    <a:lnTo>
                      <a:pt x="130" y="481"/>
                    </a:lnTo>
                    <a:lnTo>
                      <a:pt x="131" y="503"/>
                    </a:lnTo>
                    <a:lnTo>
                      <a:pt x="131" y="149"/>
                    </a:lnTo>
                    <a:lnTo>
                      <a:pt x="131" y="321"/>
                    </a:lnTo>
                    <a:lnTo>
                      <a:pt x="131" y="333"/>
                    </a:lnTo>
                    <a:lnTo>
                      <a:pt x="132" y="311"/>
                    </a:lnTo>
                    <a:lnTo>
                      <a:pt x="132" y="575"/>
                    </a:lnTo>
                    <a:lnTo>
                      <a:pt x="132" y="373"/>
                    </a:lnTo>
                    <a:lnTo>
                      <a:pt x="132" y="420"/>
                    </a:lnTo>
                    <a:lnTo>
                      <a:pt x="133" y="285"/>
                    </a:lnTo>
                    <a:lnTo>
                      <a:pt x="133" y="551"/>
                    </a:lnTo>
                    <a:lnTo>
                      <a:pt x="133" y="313"/>
                    </a:lnTo>
                    <a:lnTo>
                      <a:pt x="133" y="309"/>
                    </a:lnTo>
                    <a:lnTo>
                      <a:pt x="134" y="275"/>
                    </a:lnTo>
                    <a:lnTo>
                      <a:pt x="134" y="348"/>
                    </a:lnTo>
                    <a:lnTo>
                      <a:pt x="134" y="328"/>
                    </a:lnTo>
                    <a:lnTo>
                      <a:pt x="134" y="320"/>
                    </a:lnTo>
                    <a:lnTo>
                      <a:pt x="135" y="296"/>
                    </a:lnTo>
                    <a:lnTo>
                      <a:pt x="135" y="434"/>
                    </a:lnTo>
                    <a:lnTo>
                      <a:pt x="135" y="403"/>
                    </a:lnTo>
                    <a:lnTo>
                      <a:pt x="136" y="260"/>
                    </a:lnTo>
                    <a:lnTo>
                      <a:pt x="136" y="572"/>
                    </a:lnTo>
                    <a:lnTo>
                      <a:pt x="136" y="563"/>
                    </a:lnTo>
                    <a:lnTo>
                      <a:pt x="136" y="565"/>
                    </a:lnTo>
                    <a:lnTo>
                      <a:pt x="137" y="572"/>
                    </a:lnTo>
                    <a:lnTo>
                      <a:pt x="137" y="141"/>
                    </a:lnTo>
                    <a:lnTo>
                      <a:pt x="137" y="213"/>
                    </a:lnTo>
                    <a:lnTo>
                      <a:pt x="137" y="208"/>
                    </a:lnTo>
                    <a:lnTo>
                      <a:pt x="138" y="162"/>
                    </a:lnTo>
                    <a:lnTo>
                      <a:pt x="138" y="287"/>
                    </a:lnTo>
                    <a:lnTo>
                      <a:pt x="138" y="240"/>
                    </a:lnTo>
                    <a:lnTo>
                      <a:pt x="138" y="242"/>
                    </a:lnTo>
                    <a:lnTo>
                      <a:pt x="139" y="141"/>
                    </a:lnTo>
                    <a:lnTo>
                      <a:pt x="139" y="569"/>
                    </a:lnTo>
                    <a:lnTo>
                      <a:pt x="139" y="480"/>
                    </a:lnTo>
                    <a:lnTo>
                      <a:pt x="139" y="481"/>
                    </a:lnTo>
                    <a:lnTo>
                      <a:pt x="140" y="283"/>
                    </a:lnTo>
                    <a:lnTo>
                      <a:pt x="140" y="578"/>
                    </a:lnTo>
                    <a:lnTo>
                      <a:pt x="140" y="550"/>
                    </a:lnTo>
                    <a:lnTo>
                      <a:pt x="140" y="545"/>
                    </a:lnTo>
                    <a:lnTo>
                      <a:pt x="141" y="487"/>
                    </a:lnTo>
                    <a:lnTo>
                      <a:pt x="141" y="531"/>
                    </a:lnTo>
                    <a:lnTo>
                      <a:pt x="141" y="533"/>
                    </a:lnTo>
                    <a:lnTo>
                      <a:pt x="142" y="269"/>
                    </a:lnTo>
                    <a:lnTo>
                      <a:pt x="142" y="576"/>
                    </a:lnTo>
                    <a:lnTo>
                      <a:pt x="142" y="573"/>
                    </a:lnTo>
                    <a:lnTo>
                      <a:pt x="142" y="575"/>
                    </a:lnTo>
                    <a:lnTo>
                      <a:pt x="143" y="577"/>
                    </a:lnTo>
                    <a:lnTo>
                      <a:pt x="143" y="467"/>
                    </a:lnTo>
                    <a:lnTo>
                      <a:pt x="143" y="491"/>
                    </a:lnTo>
                    <a:lnTo>
                      <a:pt x="143" y="488"/>
                    </a:lnTo>
                    <a:lnTo>
                      <a:pt x="144" y="534"/>
                    </a:lnTo>
                    <a:lnTo>
                      <a:pt x="144" y="457"/>
                    </a:lnTo>
                    <a:lnTo>
                      <a:pt x="144" y="473"/>
                    </a:lnTo>
                    <a:lnTo>
                      <a:pt x="144" y="473"/>
                    </a:lnTo>
                    <a:lnTo>
                      <a:pt x="145" y="394"/>
                    </a:lnTo>
                    <a:lnTo>
                      <a:pt x="145" y="477"/>
                    </a:lnTo>
                    <a:lnTo>
                      <a:pt x="145" y="472"/>
                    </a:lnTo>
                    <a:lnTo>
                      <a:pt x="145" y="484"/>
                    </a:lnTo>
                    <a:lnTo>
                      <a:pt x="146" y="504"/>
                    </a:lnTo>
                    <a:lnTo>
                      <a:pt x="146" y="397"/>
                    </a:lnTo>
                    <a:lnTo>
                      <a:pt x="146" y="406"/>
                    </a:lnTo>
                    <a:lnTo>
                      <a:pt x="147" y="187"/>
                    </a:lnTo>
                    <a:lnTo>
                      <a:pt x="147" y="543"/>
                    </a:lnTo>
                    <a:lnTo>
                      <a:pt x="147" y="527"/>
                    </a:lnTo>
                    <a:lnTo>
                      <a:pt x="147" y="528"/>
                    </a:lnTo>
                    <a:lnTo>
                      <a:pt x="148" y="492"/>
                    </a:lnTo>
                    <a:lnTo>
                      <a:pt x="148" y="549"/>
                    </a:lnTo>
                    <a:lnTo>
                      <a:pt x="148" y="536"/>
                    </a:lnTo>
                    <a:lnTo>
                      <a:pt x="148" y="538"/>
                    </a:lnTo>
                    <a:lnTo>
                      <a:pt x="149" y="541"/>
                    </a:lnTo>
                    <a:lnTo>
                      <a:pt x="149" y="493"/>
                    </a:lnTo>
                    <a:lnTo>
                      <a:pt x="149" y="517"/>
                    </a:lnTo>
                    <a:lnTo>
                      <a:pt x="149" y="522"/>
                    </a:lnTo>
                    <a:lnTo>
                      <a:pt x="150" y="565"/>
                    </a:lnTo>
                    <a:lnTo>
                      <a:pt x="150" y="485"/>
                    </a:lnTo>
                    <a:lnTo>
                      <a:pt x="150" y="525"/>
                    </a:lnTo>
                    <a:lnTo>
                      <a:pt x="150" y="521"/>
                    </a:lnTo>
                    <a:lnTo>
                      <a:pt x="151" y="517"/>
                    </a:lnTo>
                    <a:lnTo>
                      <a:pt x="151" y="538"/>
                    </a:lnTo>
                    <a:lnTo>
                      <a:pt x="151" y="537"/>
                    </a:lnTo>
                    <a:lnTo>
                      <a:pt x="151" y="537"/>
                    </a:lnTo>
                    <a:lnTo>
                      <a:pt x="152" y="545"/>
                    </a:lnTo>
                    <a:lnTo>
                      <a:pt x="152" y="525"/>
                    </a:lnTo>
                    <a:lnTo>
                      <a:pt x="152" y="531"/>
                    </a:lnTo>
                    <a:lnTo>
                      <a:pt x="152" y="531"/>
                    </a:lnTo>
                    <a:lnTo>
                      <a:pt x="153" y="525"/>
                    </a:lnTo>
                    <a:lnTo>
                      <a:pt x="153" y="547"/>
                    </a:lnTo>
                    <a:lnTo>
                      <a:pt x="153" y="535"/>
                    </a:lnTo>
                    <a:lnTo>
                      <a:pt x="153" y="540"/>
                    </a:lnTo>
                    <a:lnTo>
                      <a:pt x="154" y="549"/>
                    </a:lnTo>
                    <a:lnTo>
                      <a:pt x="154" y="511"/>
                    </a:lnTo>
                    <a:lnTo>
                      <a:pt x="154" y="532"/>
                    </a:lnTo>
                    <a:lnTo>
                      <a:pt x="154" y="533"/>
                    </a:lnTo>
                    <a:lnTo>
                      <a:pt x="155" y="538"/>
                    </a:lnTo>
                    <a:lnTo>
                      <a:pt x="155" y="520"/>
                    </a:lnTo>
                    <a:lnTo>
                      <a:pt x="155" y="523"/>
                    </a:lnTo>
                    <a:lnTo>
                      <a:pt x="155" y="524"/>
                    </a:lnTo>
                    <a:lnTo>
                      <a:pt x="156" y="507"/>
                    </a:lnTo>
                    <a:lnTo>
                      <a:pt x="156" y="568"/>
                    </a:lnTo>
                    <a:lnTo>
                      <a:pt x="156" y="565"/>
                    </a:lnTo>
                    <a:lnTo>
                      <a:pt x="156" y="564"/>
                    </a:lnTo>
                    <a:lnTo>
                      <a:pt x="157" y="502"/>
                    </a:lnTo>
                    <a:lnTo>
                      <a:pt x="157" y="525"/>
                    </a:lnTo>
                    <a:lnTo>
                      <a:pt x="157" y="537"/>
                    </a:lnTo>
                    <a:lnTo>
                      <a:pt x="158" y="499"/>
                    </a:lnTo>
                    <a:lnTo>
                      <a:pt x="158" y="565"/>
                    </a:lnTo>
                    <a:lnTo>
                      <a:pt x="158" y="532"/>
                    </a:lnTo>
                    <a:lnTo>
                      <a:pt x="158" y="534"/>
                    </a:lnTo>
                    <a:lnTo>
                      <a:pt x="159" y="568"/>
                    </a:lnTo>
                    <a:lnTo>
                      <a:pt x="159" y="279"/>
                    </a:lnTo>
                    <a:lnTo>
                      <a:pt x="159" y="262"/>
                    </a:lnTo>
                    <a:lnTo>
                      <a:pt x="160" y="129"/>
                    </a:lnTo>
                    <a:lnTo>
                      <a:pt x="160" y="545"/>
                    </a:lnTo>
                    <a:lnTo>
                      <a:pt x="160" y="531"/>
                    </a:lnTo>
                    <a:lnTo>
                      <a:pt x="160" y="525"/>
                    </a:lnTo>
                    <a:lnTo>
                      <a:pt x="161" y="513"/>
                    </a:lnTo>
                    <a:lnTo>
                      <a:pt x="161" y="576"/>
                    </a:lnTo>
                    <a:lnTo>
                      <a:pt x="161" y="541"/>
                    </a:lnTo>
                    <a:lnTo>
                      <a:pt x="161" y="540"/>
                    </a:lnTo>
                    <a:lnTo>
                      <a:pt x="162" y="557"/>
                    </a:lnTo>
                    <a:lnTo>
                      <a:pt x="162" y="262"/>
                    </a:lnTo>
                    <a:lnTo>
                      <a:pt x="162" y="298"/>
                    </a:lnTo>
                    <a:lnTo>
                      <a:pt x="162" y="343"/>
                    </a:lnTo>
                    <a:lnTo>
                      <a:pt x="163" y="575"/>
                    </a:lnTo>
                    <a:lnTo>
                      <a:pt x="163" y="139"/>
                    </a:lnTo>
                    <a:lnTo>
                      <a:pt x="163" y="255"/>
                    </a:lnTo>
                    <a:lnTo>
                      <a:pt x="163" y="269"/>
                    </a:lnTo>
                    <a:lnTo>
                      <a:pt x="164" y="170"/>
                    </a:lnTo>
                    <a:lnTo>
                      <a:pt x="164" y="556"/>
                    </a:lnTo>
                    <a:lnTo>
                      <a:pt x="164" y="518"/>
                    </a:lnTo>
                    <a:lnTo>
                      <a:pt x="164" y="523"/>
                    </a:lnTo>
                    <a:lnTo>
                      <a:pt x="165" y="518"/>
                    </a:lnTo>
                    <a:lnTo>
                      <a:pt x="165" y="550"/>
                    </a:lnTo>
                    <a:lnTo>
                      <a:pt x="165" y="527"/>
                    </a:lnTo>
                    <a:lnTo>
                      <a:pt x="165" y="531"/>
                    </a:lnTo>
                    <a:lnTo>
                      <a:pt x="166" y="541"/>
                    </a:lnTo>
                    <a:lnTo>
                      <a:pt x="166" y="522"/>
                    </a:lnTo>
                    <a:lnTo>
                      <a:pt x="166" y="527"/>
                    </a:lnTo>
                    <a:lnTo>
                      <a:pt x="166" y="529"/>
                    </a:lnTo>
                    <a:lnTo>
                      <a:pt x="167" y="525"/>
                    </a:lnTo>
                    <a:lnTo>
                      <a:pt x="167" y="544"/>
                    </a:lnTo>
                    <a:lnTo>
                      <a:pt x="167" y="531"/>
                    </a:lnTo>
                    <a:lnTo>
                      <a:pt x="167" y="532"/>
                    </a:lnTo>
                    <a:lnTo>
                      <a:pt x="168" y="540"/>
                    </a:lnTo>
                    <a:lnTo>
                      <a:pt x="168" y="513"/>
                    </a:lnTo>
                    <a:lnTo>
                      <a:pt x="168" y="524"/>
                    </a:lnTo>
                    <a:lnTo>
                      <a:pt x="168" y="523"/>
                    </a:lnTo>
                    <a:lnTo>
                      <a:pt x="169" y="554"/>
                    </a:lnTo>
                    <a:lnTo>
                      <a:pt x="169" y="541"/>
                    </a:lnTo>
                    <a:lnTo>
                      <a:pt x="169" y="541"/>
                    </a:lnTo>
                    <a:lnTo>
                      <a:pt x="170" y="555"/>
                    </a:lnTo>
                    <a:lnTo>
                      <a:pt x="170" y="531"/>
                    </a:lnTo>
                    <a:lnTo>
                      <a:pt x="170" y="537"/>
                    </a:lnTo>
                    <a:lnTo>
                      <a:pt x="170" y="539"/>
                    </a:lnTo>
                    <a:lnTo>
                      <a:pt x="171" y="513"/>
                    </a:lnTo>
                    <a:lnTo>
                      <a:pt x="171" y="545"/>
                    </a:lnTo>
                    <a:lnTo>
                      <a:pt x="171" y="545"/>
                    </a:lnTo>
                    <a:lnTo>
                      <a:pt x="171" y="545"/>
                    </a:lnTo>
                    <a:lnTo>
                      <a:pt x="172" y="515"/>
                    </a:lnTo>
                    <a:lnTo>
                      <a:pt x="172" y="567"/>
                    </a:lnTo>
                    <a:lnTo>
                      <a:pt x="172" y="555"/>
                    </a:lnTo>
                    <a:lnTo>
                      <a:pt x="172" y="550"/>
                    </a:lnTo>
                    <a:lnTo>
                      <a:pt x="173" y="570"/>
                    </a:lnTo>
                    <a:lnTo>
                      <a:pt x="173" y="534"/>
                    </a:lnTo>
                    <a:lnTo>
                      <a:pt x="173" y="544"/>
                    </a:lnTo>
                    <a:lnTo>
                      <a:pt x="173" y="540"/>
                    </a:lnTo>
                    <a:lnTo>
                      <a:pt x="174" y="561"/>
                    </a:lnTo>
                    <a:lnTo>
                      <a:pt x="174" y="316"/>
                    </a:lnTo>
                    <a:lnTo>
                      <a:pt x="174" y="438"/>
                    </a:lnTo>
                    <a:lnTo>
                      <a:pt x="174" y="444"/>
                    </a:lnTo>
                    <a:lnTo>
                      <a:pt x="175" y="229"/>
                    </a:lnTo>
                    <a:lnTo>
                      <a:pt x="175" y="263"/>
                    </a:lnTo>
                    <a:lnTo>
                      <a:pt x="175" y="264"/>
                    </a:lnTo>
                    <a:lnTo>
                      <a:pt x="176" y="549"/>
                    </a:lnTo>
                    <a:lnTo>
                      <a:pt x="176" y="140"/>
                    </a:lnTo>
                    <a:lnTo>
                      <a:pt x="176" y="173"/>
                    </a:lnTo>
                    <a:lnTo>
                      <a:pt x="176" y="197"/>
                    </a:lnTo>
                    <a:lnTo>
                      <a:pt x="177" y="178"/>
                    </a:lnTo>
                    <a:lnTo>
                      <a:pt x="177" y="542"/>
                    </a:lnTo>
                    <a:lnTo>
                      <a:pt x="177" y="530"/>
                    </a:lnTo>
                    <a:lnTo>
                      <a:pt x="177" y="540"/>
                    </a:lnTo>
                    <a:lnTo>
                      <a:pt x="178" y="559"/>
                    </a:lnTo>
                    <a:lnTo>
                      <a:pt x="178" y="429"/>
                    </a:lnTo>
                    <a:lnTo>
                      <a:pt x="178" y="446"/>
                    </a:lnTo>
                    <a:lnTo>
                      <a:pt x="178" y="439"/>
                    </a:lnTo>
                    <a:lnTo>
                      <a:pt x="179" y="243"/>
                    </a:lnTo>
                    <a:lnTo>
                      <a:pt x="179" y="532"/>
                    </a:lnTo>
                    <a:lnTo>
                      <a:pt x="179" y="504"/>
                    </a:lnTo>
                    <a:lnTo>
                      <a:pt x="179" y="511"/>
                    </a:lnTo>
                    <a:lnTo>
                      <a:pt x="180" y="570"/>
                    </a:lnTo>
                    <a:lnTo>
                      <a:pt x="180" y="482"/>
                    </a:lnTo>
                    <a:lnTo>
                      <a:pt x="180" y="513"/>
                    </a:lnTo>
                    <a:lnTo>
                      <a:pt x="180" y="519"/>
                    </a:lnTo>
                    <a:lnTo>
                      <a:pt x="181" y="473"/>
                    </a:lnTo>
                    <a:lnTo>
                      <a:pt x="181" y="548"/>
                    </a:lnTo>
                    <a:lnTo>
                      <a:pt x="181" y="537"/>
                    </a:lnTo>
                    <a:lnTo>
                      <a:pt x="181" y="533"/>
                    </a:lnTo>
                    <a:lnTo>
                      <a:pt x="182" y="555"/>
                    </a:lnTo>
                    <a:lnTo>
                      <a:pt x="182" y="509"/>
                    </a:lnTo>
                    <a:lnTo>
                      <a:pt x="182" y="521"/>
                    </a:lnTo>
                    <a:lnTo>
                      <a:pt x="182" y="524"/>
                    </a:lnTo>
                    <a:lnTo>
                      <a:pt x="183" y="512"/>
                    </a:lnTo>
                    <a:lnTo>
                      <a:pt x="183" y="553"/>
                    </a:lnTo>
                    <a:lnTo>
                      <a:pt x="183" y="546"/>
                    </a:lnTo>
                    <a:lnTo>
                      <a:pt x="183" y="545"/>
                    </a:lnTo>
                    <a:lnTo>
                      <a:pt x="184" y="552"/>
                    </a:lnTo>
                    <a:lnTo>
                      <a:pt x="184" y="518"/>
                    </a:lnTo>
                    <a:lnTo>
                      <a:pt x="184" y="545"/>
                    </a:lnTo>
                    <a:lnTo>
                      <a:pt x="184" y="545"/>
                    </a:lnTo>
                    <a:lnTo>
                      <a:pt x="185" y="505"/>
                    </a:lnTo>
                    <a:lnTo>
                      <a:pt x="185" y="542"/>
                    </a:lnTo>
                    <a:lnTo>
                      <a:pt x="185" y="540"/>
                    </a:lnTo>
                    <a:lnTo>
                      <a:pt x="186" y="555"/>
                    </a:lnTo>
                    <a:lnTo>
                      <a:pt x="186" y="529"/>
                    </a:lnTo>
                    <a:lnTo>
                      <a:pt x="186" y="529"/>
                    </a:lnTo>
                    <a:lnTo>
                      <a:pt x="186" y="529"/>
                    </a:lnTo>
                    <a:lnTo>
                      <a:pt x="187" y="519"/>
                    </a:lnTo>
                    <a:lnTo>
                      <a:pt x="187" y="547"/>
                    </a:lnTo>
                    <a:lnTo>
                      <a:pt x="187" y="533"/>
                    </a:lnTo>
                    <a:lnTo>
                      <a:pt x="187" y="535"/>
                    </a:lnTo>
                    <a:lnTo>
                      <a:pt x="188" y="526"/>
                    </a:lnTo>
                    <a:lnTo>
                      <a:pt x="188" y="545"/>
                    </a:lnTo>
                    <a:lnTo>
                      <a:pt x="188" y="542"/>
                    </a:lnTo>
                    <a:lnTo>
                      <a:pt x="188" y="540"/>
                    </a:lnTo>
                    <a:lnTo>
                      <a:pt x="189" y="528"/>
                    </a:lnTo>
                    <a:lnTo>
                      <a:pt x="189" y="548"/>
                    </a:lnTo>
                    <a:lnTo>
                      <a:pt x="189" y="540"/>
                    </a:lnTo>
                    <a:lnTo>
                      <a:pt x="189" y="542"/>
                    </a:lnTo>
                    <a:lnTo>
                      <a:pt x="190" y="545"/>
                    </a:lnTo>
                    <a:lnTo>
                      <a:pt x="190" y="524"/>
                    </a:lnTo>
                    <a:lnTo>
                      <a:pt x="190" y="532"/>
                    </a:lnTo>
                    <a:lnTo>
                      <a:pt x="190" y="535"/>
                    </a:lnTo>
                    <a:lnTo>
                      <a:pt x="191" y="546"/>
                    </a:lnTo>
                    <a:lnTo>
                      <a:pt x="191" y="510"/>
                    </a:lnTo>
                    <a:lnTo>
                      <a:pt x="191" y="527"/>
                    </a:lnTo>
                    <a:lnTo>
                      <a:pt x="191" y="525"/>
                    </a:lnTo>
                    <a:lnTo>
                      <a:pt x="192" y="509"/>
                    </a:lnTo>
                    <a:lnTo>
                      <a:pt x="192" y="536"/>
                    </a:lnTo>
                    <a:lnTo>
                      <a:pt x="192" y="519"/>
                    </a:lnTo>
                    <a:lnTo>
                      <a:pt x="192" y="519"/>
                    </a:lnTo>
                    <a:lnTo>
                      <a:pt x="193" y="488"/>
                    </a:lnTo>
                    <a:lnTo>
                      <a:pt x="193" y="528"/>
                    </a:lnTo>
                    <a:lnTo>
                      <a:pt x="193" y="528"/>
                    </a:lnTo>
                    <a:lnTo>
                      <a:pt x="194" y="545"/>
                    </a:lnTo>
                    <a:lnTo>
                      <a:pt x="194" y="481"/>
                    </a:lnTo>
                    <a:lnTo>
                      <a:pt x="194" y="517"/>
                    </a:lnTo>
                    <a:lnTo>
                      <a:pt x="194" y="516"/>
                    </a:lnTo>
                    <a:lnTo>
                      <a:pt x="195" y="554"/>
                    </a:lnTo>
                    <a:lnTo>
                      <a:pt x="195" y="509"/>
                    </a:lnTo>
                    <a:lnTo>
                      <a:pt x="195" y="512"/>
                    </a:lnTo>
                    <a:lnTo>
                      <a:pt x="195" y="512"/>
                    </a:lnTo>
                    <a:lnTo>
                      <a:pt x="196" y="488"/>
                    </a:lnTo>
                    <a:lnTo>
                      <a:pt x="196" y="528"/>
                    </a:lnTo>
                    <a:lnTo>
                      <a:pt x="196" y="515"/>
                    </a:lnTo>
                    <a:lnTo>
                      <a:pt x="196" y="519"/>
                    </a:lnTo>
                    <a:lnTo>
                      <a:pt x="197" y="534"/>
                    </a:lnTo>
                    <a:lnTo>
                      <a:pt x="197" y="509"/>
                    </a:lnTo>
                    <a:lnTo>
                      <a:pt x="197" y="516"/>
                    </a:lnTo>
                    <a:lnTo>
                      <a:pt x="197" y="513"/>
                    </a:lnTo>
                    <a:lnTo>
                      <a:pt x="198" y="529"/>
                    </a:lnTo>
                    <a:lnTo>
                      <a:pt x="198" y="479"/>
                    </a:lnTo>
                    <a:lnTo>
                      <a:pt x="198" y="482"/>
                    </a:lnTo>
                    <a:lnTo>
                      <a:pt x="199" y="463"/>
                    </a:lnTo>
                    <a:lnTo>
                      <a:pt x="199" y="543"/>
                    </a:lnTo>
                    <a:lnTo>
                      <a:pt x="199" y="533"/>
                    </a:lnTo>
                    <a:lnTo>
                      <a:pt x="199" y="533"/>
                    </a:lnTo>
                    <a:lnTo>
                      <a:pt x="200" y="548"/>
                    </a:lnTo>
                    <a:lnTo>
                      <a:pt x="200" y="497"/>
                    </a:lnTo>
                    <a:lnTo>
                      <a:pt x="200" y="503"/>
                    </a:lnTo>
                    <a:lnTo>
                      <a:pt x="201" y="499"/>
                    </a:lnTo>
                    <a:lnTo>
                      <a:pt x="201" y="550"/>
                    </a:lnTo>
                    <a:lnTo>
                      <a:pt x="201" y="519"/>
                    </a:lnTo>
                    <a:lnTo>
                      <a:pt x="201" y="519"/>
                    </a:lnTo>
                    <a:lnTo>
                      <a:pt x="202" y="504"/>
                    </a:lnTo>
                    <a:lnTo>
                      <a:pt x="202" y="530"/>
                    </a:lnTo>
                    <a:lnTo>
                      <a:pt x="202" y="506"/>
                    </a:lnTo>
                    <a:lnTo>
                      <a:pt x="202" y="505"/>
                    </a:lnTo>
                    <a:lnTo>
                      <a:pt x="203" y="504"/>
                    </a:lnTo>
                    <a:lnTo>
                      <a:pt x="203" y="534"/>
                    </a:lnTo>
                    <a:lnTo>
                      <a:pt x="203" y="513"/>
                    </a:lnTo>
                    <a:lnTo>
                      <a:pt x="203" y="511"/>
                    </a:lnTo>
                    <a:lnTo>
                      <a:pt x="204" y="505"/>
                    </a:lnTo>
                    <a:lnTo>
                      <a:pt x="204" y="534"/>
                    </a:lnTo>
                    <a:lnTo>
                      <a:pt x="204" y="522"/>
                    </a:lnTo>
                    <a:lnTo>
                      <a:pt x="204" y="525"/>
                    </a:lnTo>
                    <a:lnTo>
                      <a:pt x="205" y="531"/>
                    </a:lnTo>
                    <a:lnTo>
                      <a:pt x="205" y="512"/>
                    </a:lnTo>
                    <a:lnTo>
                      <a:pt x="205" y="522"/>
                    </a:lnTo>
                    <a:lnTo>
                      <a:pt x="205" y="522"/>
                    </a:lnTo>
                    <a:lnTo>
                      <a:pt x="206" y="470"/>
                    </a:lnTo>
                    <a:lnTo>
                      <a:pt x="206" y="534"/>
                    </a:lnTo>
                    <a:lnTo>
                      <a:pt x="206" y="531"/>
                    </a:lnTo>
                    <a:lnTo>
                      <a:pt x="206" y="534"/>
                    </a:lnTo>
                    <a:lnTo>
                      <a:pt x="207" y="537"/>
                    </a:lnTo>
                    <a:lnTo>
                      <a:pt x="207" y="515"/>
                    </a:lnTo>
                    <a:lnTo>
                      <a:pt x="207" y="518"/>
                    </a:lnTo>
                    <a:lnTo>
                      <a:pt x="207" y="517"/>
                    </a:lnTo>
                    <a:lnTo>
                      <a:pt x="208" y="513"/>
                    </a:lnTo>
                    <a:lnTo>
                      <a:pt x="208" y="527"/>
                    </a:lnTo>
                    <a:lnTo>
                      <a:pt x="208" y="517"/>
                    </a:lnTo>
                    <a:lnTo>
                      <a:pt x="208" y="520"/>
                    </a:lnTo>
                    <a:lnTo>
                      <a:pt x="209" y="506"/>
                    </a:lnTo>
                    <a:lnTo>
                      <a:pt x="209" y="533"/>
                    </a:lnTo>
                    <a:lnTo>
                      <a:pt x="209" y="519"/>
                    </a:lnTo>
                    <a:lnTo>
                      <a:pt x="209" y="522"/>
                    </a:lnTo>
                    <a:lnTo>
                      <a:pt x="210" y="507"/>
                    </a:lnTo>
                    <a:lnTo>
                      <a:pt x="210" y="530"/>
                    </a:lnTo>
                    <a:lnTo>
                      <a:pt x="210" y="529"/>
                    </a:lnTo>
                    <a:lnTo>
                      <a:pt x="210" y="528"/>
                    </a:lnTo>
                    <a:lnTo>
                      <a:pt x="211" y="513"/>
                    </a:lnTo>
                    <a:lnTo>
                      <a:pt x="211" y="537"/>
                    </a:lnTo>
                    <a:lnTo>
                      <a:pt x="211" y="532"/>
                    </a:lnTo>
                    <a:lnTo>
                      <a:pt x="211" y="534"/>
                    </a:lnTo>
                    <a:lnTo>
                      <a:pt x="212" y="457"/>
                    </a:lnTo>
                    <a:lnTo>
                      <a:pt x="212" y="540"/>
                    </a:lnTo>
                    <a:lnTo>
                      <a:pt x="212" y="523"/>
                    </a:lnTo>
                    <a:lnTo>
                      <a:pt x="212" y="521"/>
                    </a:lnTo>
                    <a:lnTo>
                      <a:pt x="213" y="545"/>
                    </a:lnTo>
                    <a:lnTo>
                      <a:pt x="213" y="501"/>
                    </a:lnTo>
                    <a:lnTo>
                      <a:pt x="213" y="529"/>
                    </a:lnTo>
                    <a:lnTo>
                      <a:pt x="213" y="528"/>
                    </a:lnTo>
                    <a:lnTo>
                      <a:pt x="214" y="539"/>
                    </a:lnTo>
                    <a:lnTo>
                      <a:pt x="214" y="516"/>
                    </a:lnTo>
                    <a:lnTo>
                      <a:pt x="214" y="529"/>
                    </a:lnTo>
                    <a:lnTo>
                      <a:pt x="214" y="529"/>
                    </a:lnTo>
                    <a:lnTo>
                      <a:pt x="215" y="534"/>
                    </a:lnTo>
                    <a:lnTo>
                      <a:pt x="215" y="508"/>
                    </a:lnTo>
                    <a:lnTo>
                      <a:pt x="215" y="513"/>
                    </a:lnTo>
                    <a:lnTo>
                      <a:pt x="215" y="513"/>
                    </a:lnTo>
                    <a:lnTo>
                      <a:pt x="216" y="508"/>
                    </a:lnTo>
                    <a:lnTo>
                      <a:pt x="216" y="529"/>
                    </a:lnTo>
                    <a:lnTo>
                      <a:pt x="216" y="525"/>
                    </a:lnTo>
                    <a:lnTo>
                      <a:pt x="216" y="523"/>
                    </a:lnTo>
                    <a:lnTo>
                      <a:pt x="217" y="520"/>
                    </a:lnTo>
                    <a:lnTo>
                      <a:pt x="217" y="540"/>
                    </a:lnTo>
                    <a:lnTo>
                      <a:pt x="217" y="530"/>
                    </a:lnTo>
                    <a:lnTo>
                      <a:pt x="217" y="527"/>
                    </a:lnTo>
                    <a:lnTo>
                      <a:pt x="218" y="538"/>
                    </a:lnTo>
                    <a:lnTo>
                      <a:pt x="218" y="518"/>
                    </a:lnTo>
                    <a:lnTo>
                      <a:pt x="218" y="525"/>
                    </a:lnTo>
                    <a:lnTo>
                      <a:pt x="218" y="525"/>
                    </a:lnTo>
                    <a:lnTo>
                      <a:pt x="219" y="544"/>
                    </a:lnTo>
                    <a:lnTo>
                      <a:pt x="219" y="488"/>
                    </a:lnTo>
                    <a:lnTo>
                      <a:pt x="219" y="516"/>
                    </a:lnTo>
                    <a:lnTo>
                      <a:pt x="219" y="521"/>
                    </a:lnTo>
                    <a:lnTo>
                      <a:pt x="220" y="520"/>
                    </a:lnTo>
                    <a:lnTo>
                      <a:pt x="220" y="550"/>
                    </a:lnTo>
                    <a:lnTo>
                      <a:pt x="220" y="535"/>
                    </a:lnTo>
                    <a:lnTo>
                      <a:pt x="220" y="533"/>
                    </a:lnTo>
                    <a:lnTo>
                      <a:pt x="221" y="544"/>
                    </a:lnTo>
                    <a:lnTo>
                      <a:pt x="221" y="518"/>
                    </a:lnTo>
                    <a:lnTo>
                      <a:pt x="221" y="519"/>
                    </a:lnTo>
                    <a:lnTo>
                      <a:pt x="221" y="518"/>
                    </a:lnTo>
                    <a:lnTo>
                      <a:pt x="222" y="504"/>
                    </a:lnTo>
                    <a:lnTo>
                      <a:pt x="222" y="536"/>
                    </a:lnTo>
                    <a:lnTo>
                      <a:pt x="222" y="528"/>
                    </a:lnTo>
                    <a:lnTo>
                      <a:pt x="222" y="525"/>
                    </a:lnTo>
                    <a:lnTo>
                      <a:pt x="223" y="544"/>
                    </a:lnTo>
                    <a:lnTo>
                      <a:pt x="223" y="519"/>
                    </a:lnTo>
                    <a:lnTo>
                      <a:pt x="223" y="523"/>
                    </a:lnTo>
                    <a:lnTo>
                      <a:pt x="223" y="524"/>
                    </a:lnTo>
                    <a:lnTo>
                      <a:pt x="224" y="513"/>
                    </a:lnTo>
                    <a:lnTo>
                      <a:pt x="224" y="541"/>
                    </a:lnTo>
                    <a:lnTo>
                      <a:pt x="224" y="526"/>
                    </a:lnTo>
                    <a:lnTo>
                      <a:pt x="224" y="529"/>
                    </a:lnTo>
                    <a:lnTo>
                      <a:pt x="225" y="525"/>
                    </a:lnTo>
                    <a:lnTo>
                      <a:pt x="225" y="541"/>
                    </a:lnTo>
                    <a:lnTo>
                      <a:pt x="225" y="526"/>
                    </a:lnTo>
                    <a:lnTo>
                      <a:pt x="225" y="525"/>
                    </a:lnTo>
                    <a:lnTo>
                      <a:pt x="226" y="536"/>
                    </a:lnTo>
                    <a:lnTo>
                      <a:pt x="226" y="522"/>
                    </a:lnTo>
                    <a:lnTo>
                      <a:pt x="226" y="526"/>
                    </a:lnTo>
                    <a:lnTo>
                      <a:pt x="226" y="521"/>
                    </a:lnTo>
                    <a:lnTo>
                      <a:pt x="227" y="516"/>
                    </a:lnTo>
                    <a:lnTo>
                      <a:pt x="227" y="536"/>
                    </a:lnTo>
                    <a:lnTo>
                      <a:pt x="227" y="517"/>
                    </a:lnTo>
                    <a:lnTo>
                      <a:pt x="227" y="515"/>
                    </a:lnTo>
                    <a:lnTo>
                      <a:pt x="228" y="473"/>
                    </a:lnTo>
                    <a:lnTo>
                      <a:pt x="228" y="541"/>
                    </a:lnTo>
                    <a:lnTo>
                      <a:pt x="228" y="538"/>
                    </a:lnTo>
                    <a:lnTo>
                      <a:pt x="228" y="539"/>
                    </a:lnTo>
                    <a:lnTo>
                      <a:pt x="229" y="512"/>
                    </a:lnTo>
                    <a:lnTo>
                      <a:pt x="229" y="545"/>
                    </a:lnTo>
                    <a:lnTo>
                      <a:pt x="229" y="521"/>
                    </a:lnTo>
                    <a:lnTo>
                      <a:pt x="229" y="522"/>
                    </a:lnTo>
                    <a:lnTo>
                      <a:pt x="230" y="539"/>
                    </a:lnTo>
                    <a:lnTo>
                      <a:pt x="230" y="511"/>
                    </a:lnTo>
                    <a:lnTo>
                      <a:pt x="230" y="511"/>
                    </a:lnTo>
                    <a:lnTo>
                      <a:pt x="230" y="510"/>
                    </a:lnTo>
                    <a:lnTo>
                      <a:pt x="231" y="541"/>
                    </a:lnTo>
                    <a:lnTo>
                      <a:pt x="231" y="534"/>
                    </a:lnTo>
                    <a:lnTo>
                      <a:pt x="231" y="535"/>
                    </a:lnTo>
                    <a:lnTo>
                      <a:pt x="232" y="543"/>
                    </a:lnTo>
                    <a:lnTo>
                      <a:pt x="232" y="504"/>
                    </a:lnTo>
                    <a:lnTo>
                      <a:pt x="232" y="518"/>
                    </a:lnTo>
                    <a:lnTo>
                      <a:pt x="232" y="522"/>
                    </a:lnTo>
                    <a:lnTo>
                      <a:pt x="233" y="514"/>
                    </a:lnTo>
                    <a:lnTo>
                      <a:pt x="233" y="540"/>
                    </a:lnTo>
                    <a:lnTo>
                      <a:pt x="233" y="538"/>
                    </a:lnTo>
                    <a:lnTo>
                      <a:pt x="234" y="526"/>
                    </a:lnTo>
                    <a:lnTo>
                      <a:pt x="234" y="545"/>
                    </a:lnTo>
                    <a:lnTo>
                      <a:pt x="234" y="530"/>
                    </a:lnTo>
                    <a:lnTo>
                      <a:pt x="234" y="529"/>
                    </a:lnTo>
                    <a:lnTo>
                      <a:pt x="235" y="525"/>
                    </a:lnTo>
                    <a:lnTo>
                      <a:pt x="235" y="548"/>
                    </a:lnTo>
                    <a:lnTo>
                      <a:pt x="235" y="539"/>
                    </a:lnTo>
                    <a:lnTo>
                      <a:pt x="235" y="537"/>
                    </a:lnTo>
                    <a:lnTo>
                      <a:pt x="236" y="497"/>
                    </a:lnTo>
                    <a:lnTo>
                      <a:pt x="236" y="529"/>
                    </a:lnTo>
                    <a:lnTo>
                      <a:pt x="236" y="527"/>
                    </a:lnTo>
                    <a:lnTo>
                      <a:pt x="237" y="502"/>
                    </a:lnTo>
                    <a:lnTo>
                      <a:pt x="237" y="544"/>
                    </a:lnTo>
                    <a:lnTo>
                      <a:pt x="237" y="535"/>
                    </a:lnTo>
                    <a:lnTo>
                      <a:pt x="237" y="534"/>
                    </a:lnTo>
                    <a:lnTo>
                      <a:pt x="238" y="545"/>
                    </a:lnTo>
                    <a:lnTo>
                      <a:pt x="238" y="519"/>
                    </a:lnTo>
                    <a:lnTo>
                      <a:pt x="238" y="535"/>
                    </a:lnTo>
                    <a:lnTo>
                      <a:pt x="238" y="535"/>
                    </a:lnTo>
                    <a:lnTo>
                      <a:pt x="239" y="541"/>
                    </a:lnTo>
                    <a:lnTo>
                      <a:pt x="239" y="517"/>
                    </a:lnTo>
                    <a:lnTo>
                      <a:pt x="239" y="536"/>
                    </a:lnTo>
                    <a:lnTo>
                      <a:pt x="239" y="537"/>
                    </a:lnTo>
                    <a:lnTo>
                      <a:pt x="240" y="546"/>
                    </a:lnTo>
                    <a:lnTo>
                      <a:pt x="240" y="520"/>
                    </a:lnTo>
                    <a:lnTo>
                      <a:pt x="240" y="531"/>
                    </a:lnTo>
                    <a:lnTo>
                      <a:pt x="240" y="533"/>
                    </a:lnTo>
                    <a:lnTo>
                      <a:pt x="241" y="528"/>
                    </a:lnTo>
                    <a:lnTo>
                      <a:pt x="241" y="547"/>
                    </a:lnTo>
                    <a:lnTo>
                      <a:pt x="241" y="536"/>
                    </a:lnTo>
                    <a:lnTo>
                      <a:pt x="241" y="536"/>
                    </a:lnTo>
                    <a:lnTo>
                      <a:pt x="242" y="522"/>
                    </a:lnTo>
                    <a:lnTo>
                      <a:pt x="242" y="540"/>
                    </a:lnTo>
                    <a:lnTo>
                      <a:pt x="242" y="527"/>
                    </a:lnTo>
                    <a:lnTo>
                      <a:pt x="242" y="529"/>
                    </a:lnTo>
                    <a:lnTo>
                      <a:pt x="243" y="534"/>
                    </a:lnTo>
                    <a:lnTo>
                      <a:pt x="243" y="517"/>
                    </a:lnTo>
                    <a:lnTo>
                      <a:pt x="243" y="526"/>
                    </a:lnTo>
                    <a:lnTo>
                      <a:pt x="243" y="528"/>
                    </a:lnTo>
                    <a:lnTo>
                      <a:pt x="244" y="500"/>
                    </a:lnTo>
                    <a:lnTo>
                      <a:pt x="244" y="539"/>
                    </a:lnTo>
                    <a:lnTo>
                      <a:pt x="244" y="524"/>
                    </a:lnTo>
                    <a:lnTo>
                      <a:pt x="244" y="522"/>
                    </a:lnTo>
                    <a:lnTo>
                      <a:pt x="245" y="481"/>
                    </a:lnTo>
                    <a:lnTo>
                      <a:pt x="245" y="550"/>
                    </a:lnTo>
                    <a:lnTo>
                      <a:pt x="245" y="532"/>
                    </a:lnTo>
                    <a:lnTo>
                      <a:pt x="245" y="534"/>
                    </a:lnTo>
                    <a:lnTo>
                      <a:pt x="246" y="523"/>
                    </a:lnTo>
                    <a:lnTo>
                      <a:pt x="246" y="536"/>
                    </a:lnTo>
                    <a:lnTo>
                      <a:pt x="246" y="529"/>
                    </a:lnTo>
                    <a:lnTo>
                      <a:pt x="246" y="529"/>
                    </a:lnTo>
                    <a:lnTo>
                      <a:pt x="247" y="510"/>
                    </a:lnTo>
                    <a:lnTo>
                      <a:pt x="247" y="532"/>
                    </a:lnTo>
                    <a:lnTo>
                      <a:pt x="247" y="532"/>
                    </a:lnTo>
                    <a:lnTo>
                      <a:pt x="247" y="533"/>
                    </a:lnTo>
                    <a:lnTo>
                      <a:pt x="248" y="539"/>
                    </a:lnTo>
                    <a:lnTo>
                      <a:pt x="248" y="515"/>
                    </a:lnTo>
                    <a:lnTo>
                      <a:pt x="248" y="525"/>
                    </a:lnTo>
                    <a:lnTo>
                      <a:pt x="248" y="524"/>
                    </a:lnTo>
                    <a:lnTo>
                      <a:pt x="249" y="540"/>
                    </a:lnTo>
                    <a:lnTo>
                      <a:pt x="249" y="510"/>
                    </a:lnTo>
                    <a:lnTo>
                      <a:pt x="249" y="526"/>
                    </a:lnTo>
                    <a:lnTo>
                      <a:pt x="249" y="527"/>
                    </a:lnTo>
                    <a:lnTo>
                      <a:pt x="250" y="494"/>
                    </a:lnTo>
                    <a:lnTo>
                      <a:pt x="250" y="555"/>
                    </a:lnTo>
                    <a:lnTo>
                      <a:pt x="250" y="555"/>
                    </a:lnTo>
                    <a:lnTo>
                      <a:pt x="250" y="555"/>
                    </a:lnTo>
                    <a:lnTo>
                      <a:pt x="251" y="559"/>
                    </a:lnTo>
                    <a:lnTo>
                      <a:pt x="251" y="504"/>
                    </a:lnTo>
                    <a:lnTo>
                      <a:pt x="251" y="533"/>
                    </a:lnTo>
                    <a:lnTo>
                      <a:pt x="251" y="535"/>
                    </a:lnTo>
                    <a:lnTo>
                      <a:pt x="252" y="541"/>
                    </a:lnTo>
                    <a:lnTo>
                      <a:pt x="252" y="415"/>
                    </a:lnTo>
                    <a:lnTo>
                      <a:pt x="252" y="421"/>
                    </a:lnTo>
                    <a:lnTo>
                      <a:pt x="252" y="423"/>
                    </a:lnTo>
                    <a:lnTo>
                      <a:pt x="253" y="544"/>
                    </a:lnTo>
                    <a:lnTo>
                      <a:pt x="253" y="491"/>
                    </a:lnTo>
                    <a:lnTo>
                      <a:pt x="253" y="488"/>
                    </a:lnTo>
                    <a:lnTo>
                      <a:pt x="254" y="466"/>
                    </a:lnTo>
                    <a:lnTo>
                      <a:pt x="254" y="571"/>
                    </a:lnTo>
                    <a:lnTo>
                      <a:pt x="254" y="550"/>
                    </a:lnTo>
                    <a:lnTo>
                      <a:pt x="254" y="547"/>
                    </a:lnTo>
                    <a:lnTo>
                      <a:pt x="255" y="553"/>
                    </a:lnTo>
                    <a:lnTo>
                      <a:pt x="255" y="502"/>
                    </a:lnTo>
                    <a:lnTo>
                      <a:pt x="255" y="509"/>
                    </a:lnTo>
                    <a:lnTo>
                      <a:pt x="255" y="504"/>
                    </a:lnTo>
                    <a:lnTo>
                      <a:pt x="256" y="489"/>
                    </a:lnTo>
                    <a:lnTo>
                      <a:pt x="256" y="547"/>
                    </a:lnTo>
                    <a:lnTo>
                      <a:pt x="256" y="535"/>
                    </a:lnTo>
                    <a:lnTo>
                      <a:pt x="256" y="534"/>
                    </a:lnTo>
                    <a:lnTo>
                      <a:pt x="257" y="511"/>
                    </a:lnTo>
                    <a:lnTo>
                      <a:pt x="257" y="574"/>
                    </a:lnTo>
                    <a:lnTo>
                      <a:pt x="257" y="559"/>
                    </a:lnTo>
                    <a:lnTo>
                      <a:pt x="257" y="559"/>
                    </a:lnTo>
                    <a:lnTo>
                      <a:pt x="258" y="567"/>
                    </a:lnTo>
                    <a:lnTo>
                      <a:pt x="258" y="554"/>
                    </a:lnTo>
                    <a:lnTo>
                      <a:pt x="258" y="562"/>
                    </a:lnTo>
                    <a:lnTo>
                      <a:pt x="258" y="564"/>
                    </a:lnTo>
                    <a:lnTo>
                      <a:pt x="259" y="550"/>
                    </a:lnTo>
                    <a:lnTo>
                      <a:pt x="259" y="555"/>
                    </a:lnTo>
                    <a:lnTo>
                      <a:pt x="259" y="555"/>
                    </a:lnTo>
                    <a:lnTo>
                      <a:pt x="260" y="562"/>
                    </a:lnTo>
                    <a:lnTo>
                      <a:pt x="260" y="541"/>
                    </a:lnTo>
                    <a:lnTo>
                      <a:pt x="260" y="557"/>
                    </a:lnTo>
                    <a:lnTo>
                      <a:pt x="260" y="555"/>
                    </a:lnTo>
                    <a:lnTo>
                      <a:pt x="261" y="546"/>
                    </a:lnTo>
                    <a:lnTo>
                      <a:pt x="261" y="564"/>
                    </a:lnTo>
                    <a:lnTo>
                      <a:pt x="261" y="562"/>
                    </a:lnTo>
                    <a:lnTo>
                      <a:pt x="261" y="565"/>
                    </a:lnTo>
                    <a:lnTo>
                      <a:pt x="262" y="565"/>
                    </a:lnTo>
                    <a:lnTo>
                      <a:pt x="262" y="550"/>
                    </a:lnTo>
                    <a:lnTo>
                      <a:pt x="262" y="554"/>
                    </a:lnTo>
                    <a:lnTo>
                      <a:pt x="262" y="553"/>
                    </a:lnTo>
                    <a:lnTo>
                      <a:pt x="263" y="548"/>
                    </a:lnTo>
                    <a:lnTo>
                      <a:pt x="263" y="561"/>
                    </a:lnTo>
                    <a:lnTo>
                      <a:pt x="263" y="555"/>
                    </a:lnTo>
                    <a:lnTo>
                      <a:pt x="263" y="556"/>
                    </a:lnTo>
                    <a:lnTo>
                      <a:pt x="264" y="570"/>
                    </a:lnTo>
                    <a:lnTo>
                      <a:pt x="264" y="542"/>
                    </a:lnTo>
                    <a:lnTo>
                      <a:pt x="264" y="544"/>
                    </a:lnTo>
                    <a:lnTo>
                      <a:pt x="264" y="542"/>
                    </a:lnTo>
                    <a:lnTo>
                      <a:pt x="265" y="534"/>
                    </a:lnTo>
                    <a:lnTo>
                      <a:pt x="265" y="563"/>
                    </a:lnTo>
                    <a:lnTo>
                      <a:pt x="265" y="558"/>
                    </a:lnTo>
                    <a:lnTo>
                      <a:pt x="265" y="556"/>
                    </a:lnTo>
                    <a:lnTo>
                      <a:pt x="266" y="561"/>
                    </a:lnTo>
                    <a:lnTo>
                      <a:pt x="266" y="550"/>
                    </a:lnTo>
                    <a:lnTo>
                      <a:pt x="266" y="555"/>
                    </a:lnTo>
                    <a:lnTo>
                      <a:pt x="266" y="555"/>
                    </a:lnTo>
                    <a:lnTo>
                      <a:pt x="267" y="545"/>
                    </a:lnTo>
                    <a:lnTo>
                      <a:pt x="267" y="562"/>
                    </a:lnTo>
                    <a:lnTo>
                      <a:pt x="267" y="559"/>
                    </a:lnTo>
                    <a:lnTo>
                      <a:pt x="267" y="561"/>
                    </a:lnTo>
                    <a:lnTo>
                      <a:pt x="268" y="557"/>
                    </a:lnTo>
                    <a:lnTo>
                      <a:pt x="268" y="574"/>
                    </a:lnTo>
                    <a:lnTo>
                      <a:pt x="268" y="573"/>
                    </a:lnTo>
                    <a:lnTo>
                      <a:pt x="268" y="569"/>
                    </a:lnTo>
                    <a:lnTo>
                      <a:pt x="269" y="576"/>
                    </a:lnTo>
                    <a:lnTo>
                      <a:pt x="269" y="550"/>
                    </a:lnTo>
                    <a:lnTo>
                      <a:pt x="269" y="556"/>
                    </a:lnTo>
                    <a:lnTo>
                      <a:pt x="269" y="559"/>
                    </a:lnTo>
                    <a:lnTo>
                      <a:pt x="270" y="564"/>
                    </a:lnTo>
                    <a:lnTo>
                      <a:pt x="270" y="537"/>
                    </a:lnTo>
                    <a:lnTo>
                      <a:pt x="270" y="547"/>
                    </a:lnTo>
                    <a:lnTo>
                      <a:pt x="270" y="545"/>
                    </a:lnTo>
                    <a:lnTo>
                      <a:pt x="271" y="511"/>
                    </a:lnTo>
                    <a:lnTo>
                      <a:pt x="271" y="518"/>
                    </a:lnTo>
                    <a:lnTo>
                      <a:pt x="271" y="515"/>
                    </a:lnTo>
                    <a:lnTo>
                      <a:pt x="272" y="529"/>
                    </a:lnTo>
                    <a:lnTo>
                      <a:pt x="272" y="493"/>
                    </a:lnTo>
                    <a:lnTo>
                      <a:pt x="272" y="502"/>
                    </a:lnTo>
                    <a:lnTo>
                      <a:pt x="272" y="500"/>
                    </a:lnTo>
                    <a:lnTo>
                      <a:pt x="273" y="513"/>
                    </a:lnTo>
                    <a:lnTo>
                      <a:pt x="273" y="482"/>
                    </a:lnTo>
                    <a:lnTo>
                      <a:pt x="273" y="491"/>
                    </a:lnTo>
                    <a:lnTo>
                      <a:pt x="273" y="492"/>
                    </a:lnTo>
                    <a:lnTo>
                      <a:pt x="274" y="493"/>
                    </a:lnTo>
                    <a:lnTo>
                      <a:pt x="274" y="467"/>
                    </a:lnTo>
                    <a:lnTo>
                      <a:pt x="274" y="477"/>
                    </a:lnTo>
                    <a:lnTo>
                      <a:pt x="274" y="475"/>
                    </a:lnTo>
                    <a:lnTo>
                      <a:pt x="275" y="463"/>
                    </a:lnTo>
                    <a:lnTo>
                      <a:pt x="275" y="483"/>
                    </a:lnTo>
                    <a:lnTo>
                      <a:pt x="275" y="478"/>
                    </a:lnTo>
                    <a:lnTo>
                      <a:pt x="275" y="477"/>
                    </a:lnTo>
                    <a:lnTo>
                      <a:pt x="276" y="457"/>
                    </a:lnTo>
                    <a:lnTo>
                      <a:pt x="276" y="494"/>
                    </a:lnTo>
                    <a:lnTo>
                      <a:pt x="276" y="488"/>
                    </a:lnTo>
                    <a:lnTo>
                      <a:pt x="276" y="492"/>
                    </a:lnTo>
                    <a:lnTo>
                      <a:pt x="277" y="488"/>
                    </a:lnTo>
                    <a:lnTo>
                      <a:pt x="277" y="527"/>
                    </a:lnTo>
                    <a:lnTo>
                      <a:pt x="277" y="521"/>
                    </a:lnTo>
                    <a:lnTo>
                      <a:pt x="277" y="519"/>
                    </a:lnTo>
                    <a:lnTo>
                      <a:pt x="278" y="513"/>
                    </a:lnTo>
                    <a:lnTo>
                      <a:pt x="278" y="555"/>
                    </a:lnTo>
                    <a:lnTo>
                      <a:pt x="278" y="552"/>
                    </a:lnTo>
                    <a:lnTo>
                      <a:pt x="278" y="551"/>
                    </a:lnTo>
                    <a:lnTo>
                      <a:pt x="279" y="542"/>
                    </a:lnTo>
                    <a:lnTo>
                      <a:pt x="279" y="563"/>
                    </a:lnTo>
                    <a:lnTo>
                      <a:pt x="279" y="556"/>
                    </a:lnTo>
                    <a:lnTo>
                      <a:pt x="279" y="556"/>
                    </a:lnTo>
                    <a:lnTo>
                      <a:pt x="280" y="540"/>
                    </a:lnTo>
                    <a:lnTo>
                      <a:pt x="280" y="566"/>
                    </a:lnTo>
                    <a:lnTo>
                      <a:pt x="280" y="555"/>
                    </a:lnTo>
                    <a:lnTo>
                      <a:pt x="280" y="553"/>
                    </a:lnTo>
                    <a:lnTo>
                      <a:pt x="281" y="559"/>
                    </a:lnTo>
                    <a:lnTo>
                      <a:pt x="281" y="522"/>
                    </a:lnTo>
                    <a:lnTo>
                      <a:pt x="281" y="522"/>
                    </a:lnTo>
                    <a:lnTo>
                      <a:pt x="281" y="519"/>
                    </a:lnTo>
                    <a:lnTo>
                      <a:pt x="282" y="468"/>
                    </a:lnTo>
                    <a:lnTo>
                      <a:pt x="282" y="471"/>
                    </a:lnTo>
                    <a:lnTo>
                      <a:pt x="282" y="473"/>
                    </a:lnTo>
                    <a:lnTo>
                      <a:pt x="283" y="479"/>
                    </a:lnTo>
                    <a:lnTo>
                      <a:pt x="283" y="430"/>
                    </a:lnTo>
                    <a:lnTo>
                      <a:pt x="283" y="432"/>
                    </a:lnTo>
                    <a:lnTo>
                      <a:pt x="283" y="432"/>
                    </a:lnTo>
                    <a:lnTo>
                      <a:pt x="284" y="451"/>
                    </a:lnTo>
                    <a:lnTo>
                      <a:pt x="284" y="414"/>
                    </a:lnTo>
                    <a:lnTo>
                      <a:pt x="284" y="415"/>
                    </a:lnTo>
                    <a:lnTo>
                      <a:pt x="284" y="413"/>
                    </a:lnTo>
                    <a:lnTo>
                      <a:pt x="285" y="412"/>
                    </a:lnTo>
                    <a:lnTo>
                      <a:pt x="285" y="477"/>
                    </a:lnTo>
                    <a:lnTo>
                      <a:pt x="285" y="477"/>
                    </a:lnTo>
                    <a:lnTo>
                      <a:pt x="285" y="474"/>
                    </a:lnTo>
                    <a:lnTo>
                      <a:pt x="286" y="555"/>
                    </a:lnTo>
                    <a:lnTo>
                      <a:pt x="286" y="552"/>
                    </a:lnTo>
                    <a:lnTo>
                      <a:pt x="287" y="572"/>
                    </a:lnTo>
                    <a:lnTo>
                      <a:pt x="287" y="246"/>
                    </a:lnTo>
                    <a:lnTo>
                      <a:pt x="287" y="416"/>
                    </a:lnTo>
                    <a:lnTo>
                      <a:pt x="287" y="425"/>
                    </a:lnTo>
                    <a:lnTo>
                      <a:pt x="288" y="583"/>
                    </a:lnTo>
                    <a:lnTo>
                      <a:pt x="288" y="581"/>
                    </a:lnTo>
                    <a:lnTo>
                      <a:pt x="288" y="583"/>
                    </a:lnTo>
                    <a:lnTo>
                      <a:pt x="289" y="586"/>
                    </a:lnTo>
                    <a:lnTo>
                      <a:pt x="289" y="571"/>
                    </a:lnTo>
                    <a:lnTo>
                      <a:pt x="289" y="578"/>
                    </a:lnTo>
                    <a:lnTo>
                      <a:pt x="289" y="579"/>
                    </a:lnTo>
                    <a:lnTo>
                      <a:pt x="290" y="541"/>
                    </a:lnTo>
                    <a:lnTo>
                      <a:pt x="290" y="537"/>
                    </a:lnTo>
                    <a:lnTo>
                      <a:pt x="291" y="480"/>
                    </a:lnTo>
                    <a:lnTo>
                      <a:pt x="291" y="480"/>
                    </a:lnTo>
                    <a:lnTo>
                      <a:pt x="291" y="479"/>
                    </a:lnTo>
                    <a:lnTo>
                      <a:pt x="292" y="481"/>
                    </a:lnTo>
                    <a:lnTo>
                      <a:pt x="292" y="421"/>
                    </a:lnTo>
                    <a:lnTo>
                      <a:pt x="292" y="423"/>
                    </a:lnTo>
                    <a:lnTo>
                      <a:pt x="293" y="400"/>
                    </a:lnTo>
                    <a:lnTo>
                      <a:pt x="293" y="427"/>
                    </a:lnTo>
                    <a:lnTo>
                      <a:pt x="293" y="424"/>
                    </a:lnTo>
                    <a:lnTo>
                      <a:pt x="293" y="425"/>
                    </a:lnTo>
                    <a:lnTo>
                      <a:pt x="294" y="430"/>
                    </a:lnTo>
                    <a:lnTo>
                      <a:pt x="294" y="394"/>
                    </a:lnTo>
                    <a:lnTo>
                      <a:pt x="294" y="395"/>
                    </a:lnTo>
                    <a:lnTo>
                      <a:pt x="294" y="396"/>
                    </a:lnTo>
                    <a:lnTo>
                      <a:pt x="295" y="392"/>
                    </a:lnTo>
                    <a:lnTo>
                      <a:pt x="295" y="416"/>
                    </a:lnTo>
                    <a:lnTo>
                      <a:pt x="295" y="404"/>
                    </a:lnTo>
                    <a:lnTo>
                      <a:pt x="295" y="409"/>
                    </a:lnTo>
                    <a:lnTo>
                      <a:pt x="296" y="408"/>
                    </a:lnTo>
                    <a:lnTo>
                      <a:pt x="296" y="455"/>
                    </a:lnTo>
                    <a:lnTo>
                      <a:pt x="296" y="453"/>
                    </a:lnTo>
                    <a:lnTo>
                      <a:pt x="296" y="452"/>
                    </a:lnTo>
                    <a:lnTo>
                      <a:pt x="297" y="442"/>
                    </a:lnTo>
                    <a:lnTo>
                      <a:pt x="297" y="457"/>
                    </a:lnTo>
                    <a:lnTo>
                      <a:pt x="297" y="452"/>
                    </a:lnTo>
                    <a:lnTo>
                      <a:pt x="297" y="454"/>
                    </a:lnTo>
                    <a:lnTo>
                      <a:pt x="298" y="452"/>
                    </a:lnTo>
                    <a:lnTo>
                      <a:pt x="298" y="473"/>
                    </a:lnTo>
                    <a:lnTo>
                      <a:pt x="298" y="472"/>
                    </a:lnTo>
                    <a:lnTo>
                      <a:pt x="298" y="471"/>
                    </a:lnTo>
                    <a:lnTo>
                      <a:pt x="299" y="458"/>
                    </a:lnTo>
                    <a:lnTo>
                      <a:pt x="299" y="474"/>
                    </a:lnTo>
                    <a:lnTo>
                      <a:pt x="299" y="471"/>
                    </a:lnTo>
                    <a:lnTo>
                      <a:pt x="299" y="471"/>
                    </a:lnTo>
                    <a:lnTo>
                      <a:pt x="300" y="467"/>
                    </a:lnTo>
                    <a:lnTo>
                      <a:pt x="300" y="504"/>
                    </a:lnTo>
                    <a:lnTo>
                      <a:pt x="300" y="492"/>
                    </a:lnTo>
                    <a:lnTo>
                      <a:pt x="300" y="493"/>
                    </a:lnTo>
                    <a:lnTo>
                      <a:pt x="301" y="491"/>
                    </a:lnTo>
                    <a:lnTo>
                      <a:pt x="301" y="510"/>
                    </a:lnTo>
                    <a:lnTo>
                      <a:pt x="301" y="506"/>
                    </a:lnTo>
                    <a:lnTo>
                      <a:pt x="301" y="506"/>
                    </a:lnTo>
                    <a:lnTo>
                      <a:pt x="302" y="492"/>
                    </a:lnTo>
                    <a:lnTo>
                      <a:pt x="302" y="508"/>
                    </a:lnTo>
                    <a:lnTo>
                      <a:pt x="302" y="497"/>
                    </a:lnTo>
                    <a:lnTo>
                      <a:pt x="302" y="498"/>
                    </a:lnTo>
                    <a:lnTo>
                      <a:pt x="303" y="505"/>
                    </a:lnTo>
                    <a:lnTo>
                      <a:pt x="303" y="490"/>
                    </a:lnTo>
                    <a:lnTo>
                      <a:pt x="303" y="491"/>
                    </a:lnTo>
                    <a:lnTo>
                      <a:pt x="303" y="492"/>
                    </a:lnTo>
                    <a:lnTo>
                      <a:pt x="304" y="482"/>
                    </a:lnTo>
                    <a:lnTo>
                      <a:pt x="304" y="506"/>
                    </a:lnTo>
                    <a:lnTo>
                      <a:pt x="304" y="503"/>
                    </a:lnTo>
                    <a:lnTo>
                      <a:pt x="304" y="502"/>
                    </a:lnTo>
                    <a:lnTo>
                      <a:pt x="305" y="528"/>
                    </a:lnTo>
                    <a:lnTo>
                      <a:pt x="305" y="486"/>
                    </a:lnTo>
                    <a:lnTo>
                      <a:pt x="305" y="503"/>
                    </a:lnTo>
                    <a:lnTo>
                      <a:pt x="305" y="505"/>
                    </a:lnTo>
                    <a:lnTo>
                      <a:pt x="306" y="508"/>
                    </a:lnTo>
                    <a:lnTo>
                      <a:pt x="306" y="483"/>
                    </a:lnTo>
                    <a:lnTo>
                      <a:pt x="306" y="484"/>
                    </a:lnTo>
                    <a:lnTo>
                      <a:pt x="306" y="483"/>
                    </a:lnTo>
                    <a:lnTo>
                      <a:pt x="307" y="515"/>
                    </a:lnTo>
                    <a:lnTo>
                      <a:pt x="307" y="453"/>
                    </a:lnTo>
                    <a:lnTo>
                      <a:pt x="307" y="457"/>
                    </a:lnTo>
                    <a:lnTo>
                      <a:pt x="307" y="459"/>
                    </a:lnTo>
                    <a:lnTo>
                      <a:pt x="308" y="457"/>
                    </a:lnTo>
                    <a:lnTo>
                      <a:pt x="308" y="523"/>
                    </a:lnTo>
                    <a:lnTo>
                      <a:pt x="308" y="516"/>
                    </a:lnTo>
                    <a:lnTo>
                      <a:pt x="308" y="519"/>
                    </a:lnTo>
                    <a:lnTo>
                      <a:pt x="309" y="529"/>
                    </a:lnTo>
                    <a:lnTo>
                      <a:pt x="309" y="498"/>
                    </a:lnTo>
                    <a:lnTo>
                      <a:pt x="309" y="516"/>
                    </a:lnTo>
                    <a:lnTo>
                      <a:pt x="309" y="516"/>
                    </a:lnTo>
                    <a:lnTo>
                      <a:pt x="310" y="525"/>
                    </a:lnTo>
                    <a:lnTo>
                      <a:pt x="310" y="498"/>
                    </a:lnTo>
                    <a:lnTo>
                      <a:pt x="310" y="524"/>
                    </a:lnTo>
                    <a:lnTo>
                      <a:pt x="310" y="525"/>
                    </a:lnTo>
                    <a:lnTo>
                      <a:pt x="311" y="497"/>
                    </a:lnTo>
                    <a:lnTo>
                      <a:pt x="311" y="548"/>
                    </a:lnTo>
                    <a:lnTo>
                      <a:pt x="311" y="520"/>
                    </a:lnTo>
                    <a:lnTo>
                      <a:pt x="311" y="521"/>
                    </a:lnTo>
                    <a:lnTo>
                      <a:pt x="312" y="511"/>
                    </a:lnTo>
                    <a:lnTo>
                      <a:pt x="312" y="546"/>
                    </a:lnTo>
                    <a:lnTo>
                      <a:pt x="312" y="521"/>
                    </a:lnTo>
                    <a:lnTo>
                      <a:pt x="312" y="516"/>
                    </a:lnTo>
                    <a:lnTo>
                      <a:pt x="313" y="502"/>
                    </a:lnTo>
                    <a:lnTo>
                      <a:pt x="313" y="540"/>
                    </a:lnTo>
                    <a:lnTo>
                      <a:pt x="313" y="525"/>
                    </a:lnTo>
                    <a:lnTo>
                      <a:pt x="313" y="523"/>
                    </a:lnTo>
                    <a:lnTo>
                      <a:pt x="314" y="514"/>
                    </a:lnTo>
                    <a:lnTo>
                      <a:pt x="314" y="536"/>
                    </a:lnTo>
                    <a:lnTo>
                      <a:pt x="314" y="528"/>
                    </a:lnTo>
                    <a:lnTo>
                      <a:pt x="314" y="529"/>
                    </a:lnTo>
                    <a:lnTo>
                      <a:pt x="315" y="540"/>
                    </a:lnTo>
                    <a:lnTo>
                      <a:pt x="315" y="504"/>
                    </a:lnTo>
                    <a:lnTo>
                      <a:pt x="315" y="519"/>
                    </a:lnTo>
                    <a:lnTo>
                      <a:pt x="315" y="519"/>
                    </a:lnTo>
                    <a:lnTo>
                      <a:pt x="316" y="545"/>
                    </a:lnTo>
                    <a:lnTo>
                      <a:pt x="316" y="515"/>
                    </a:lnTo>
                    <a:lnTo>
                      <a:pt x="316" y="515"/>
                    </a:lnTo>
                    <a:lnTo>
                      <a:pt x="316" y="522"/>
                    </a:lnTo>
                    <a:lnTo>
                      <a:pt x="317" y="512"/>
                    </a:lnTo>
                    <a:lnTo>
                      <a:pt x="317" y="551"/>
                    </a:lnTo>
                    <a:lnTo>
                      <a:pt x="317" y="534"/>
                    </a:lnTo>
                    <a:lnTo>
                      <a:pt x="317" y="535"/>
                    </a:lnTo>
                    <a:lnTo>
                      <a:pt x="318" y="481"/>
                    </a:lnTo>
                    <a:lnTo>
                      <a:pt x="318" y="554"/>
                    </a:lnTo>
                    <a:lnTo>
                      <a:pt x="318" y="532"/>
                    </a:lnTo>
                    <a:lnTo>
                      <a:pt x="318" y="531"/>
                    </a:lnTo>
                    <a:lnTo>
                      <a:pt x="319" y="519"/>
                    </a:lnTo>
                    <a:lnTo>
                      <a:pt x="319" y="544"/>
                    </a:lnTo>
                    <a:lnTo>
                      <a:pt x="319" y="537"/>
                    </a:lnTo>
                    <a:lnTo>
                      <a:pt x="319" y="542"/>
                    </a:lnTo>
                    <a:lnTo>
                      <a:pt x="320" y="553"/>
                    </a:lnTo>
                    <a:lnTo>
                      <a:pt x="320" y="530"/>
                    </a:lnTo>
                    <a:lnTo>
                      <a:pt x="320" y="535"/>
                    </a:lnTo>
                    <a:lnTo>
                      <a:pt x="320" y="538"/>
                    </a:lnTo>
                    <a:lnTo>
                      <a:pt x="321" y="469"/>
                    </a:lnTo>
                    <a:lnTo>
                      <a:pt x="321" y="543"/>
                    </a:lnTo>
                    <a:lnTo>
                      <a:pt x="321" y="540"/>
                    </a:lnTo>
                    <a:lnTo>
                      <a:pt x="321" y="544"/>
                    </a:lnTo>
                    <a:lnTo>
                      <a:pt x="322" y="551"/>
                    </a:lnTo>
                    <a:lnTo>
                      <a:pt x="322" y="527"/>
                    </a:lnTo>
                    <a:lnTo>
                      <a:pt x="322" y="530"/>
                    </a:lnTo>
                    <a:lnTo>
                      <a:pt x="322" y="531"/>
                    </a:lnTo>
                    <a:lnTo>
                      <a:pt x="323" y="512"/>
                    </a:lnTo>
                    <a:lnTo>
                      <a:pt x="323" y="543"/>
                    </a:lnTo>
                    <a:lnTo>
                      <a:pt x="323" y="536"/>
                    </a:lnTo>
                    <a:lnTo>
                      <a:pt x="323" y="534"/>
                    </a:lnTo>
                    <a:lnTo>
                      <a:pt x="324" y="546"/>
                    </a:lnTo>
                    <a:lnTo>
                      <a:pt x="324" y="455"/>
                    </a:lnTo>
                    <a:lnTo>
                      <a:pt x="324" y="529"/>
                    </a:lnTo>
                    <a:lnTo>
                      <a:pt x="324" y="532"/>
                    </a:lnTo>
                    <a:lnTo>
                      <a:pt x="325" y="555"/>
                    </a:lnTo>
                    <a:lnTo>
                      <a:pt x="325" y="510"/>
                    </a:lnTo>
                    <a:lnTo>
                      <a:pt x="325" y="537"/>
                    </a:lnTo>
                    <a:lnTo>
                      <a:pt x="325" y="537"/>
                    </a:lnTo>
                    <a:lnTo>
                      <a:pt x="326" y="442"/>
                    </a:lnTo>
                    <a:lnTo>
                      <a:pt x="326" y="488"/>
                    </a:lnTo>
                    <a:lnTo>
                      <a:pt x="326" y="491"/>
                    </a:lnTo>
                    <a:lnTo>
                      <a:pt x="327" y="528"/>
                    </a:lnTo>
                    <a:lnTo>
                      <a:pt x="327" y="437"/>
                    </a:lnTo>
                    <a:lnTo>
                      <a:pt x="327" y="523"/>
                    </a:lnTo>
                    <a:lnTo>
                      <a:pt x="327" y="529"/>
                    </a:lnTo>
                    <a:lnTo>
                      <a:pt x="328" y="550"/>
                    </a:lnTo>
                    <a:lnTo>
                      <a:pt x="328" y="522"/>
                    </a:lnTo>
                    <a:lnTo>
                      <a:pt x="328" y="529"/>
                    </a:lnTo>
                    <a:lnTo>
                      <a:pt x="328" y="528"/>
                    </a:lnTo>
                    <a:lnTo>
                      <a:pt x="329" y="535"/>
                    </a:lnTo>
                    <a:lnTo>
                      <a:pt x="329" y="509"/>
                    </a:lnTo>
                    <a:lnTo>
                      <a:pt x="329" y="519"/>
                    </a:lnTo>
                    <a:lnTo>
                      <a:pt x="329" y="517"/>
                    </a:lnTo>
                    <a:lnTo>
                      <a:pt x="330" y="529"/>
                    </a:lnTo>
                    <a:lnTo>
                      <a:pt x="330" y="509"/>
                    </a:lnTo>
                    <a:lnTo>
                      <a:pt x="330" y="524"/>
                    </a:lnTo>
                    <a:lnTo>
                      <a:pt x="330" y="523"/>
                    </a:lnTo>
                    <a:lnTo>
                      <a:pt x="331" y="520"/>
                    </a:lnTo>
                    <a:lnTo>
                      <a:pt x="331" y="540"/>
                    </a:lnTo>
                    <a:lnTo>
                      <a:pt x="331" y="527"/>
                    </a:lnTo>
                    <a:lnTo>
                      <a:pt x="331" y="528"/>
                    </a:lnTo>
                    <a:lnTo>
                      <a:pt x="332" y="543"/>
                    </a:lnTo>
                    <a:lnTo>
                      <a:pt x="332" y="513"/>
                    </a:lnTo>
                    <a:lnTo>
                      <a:pt x="332" y="524"/>
                    </a:lnTo>
                    <a:lnTo>
                      <a:pt x="332" y="519"/>
                    </a:lnTo>
                    <a:lnTo>
                      <a:pt x="333" y="545"/>
                    </a:lnTo>
                    <a:lnTo>
                      <a:pt x="333" y="529"/>
                    </a:lnTo>
                    <a:lnTo>
                      <a:pt x="333" y="527"/>
                    </a:lnTo>
                    <a:lnTo>
                      <a:pt x="334" y="518"/>
                    </a:lnTo>
                    <a:lnTo>
                      <a:pt x="334" y="545"/>
                    </a:lnTo>
                    <a:lnTo>
                      <a:pt x="334" y="545"/>
                    </a:lnTo>
                    <a:lnTo>
                      <a:pt x="335" y="546"/>
                    </a:lnTo>
                    <a:lnTo>
                      <a:pt x="335" y="485"/>
                    </a:lnTo>
                    <a:lnTo>
                      <a:pt x="335" y="537"/>
                    </a:lnTo>
                    <a:lnTo>
                      <a:pt x="335" y="540"/>
                    </a:lnTo>
                    <a:lnTo>
                      <a:pt x="336" y="515"/>
                    </a:lnTo>
                    <a:lnTo>
                      <a:pt x="336" y="555"/>
                    </a:lnTo>
                    <a:lnTo>
                      <a:pt x="336" y="525"/>
                    </a:lnTo>
                    <a:lnTo>
                      <a:pt x="336" y="525"/>
                    </a:lnTo>
                    <a:lnTo>
                      <a:pt x="337" y="542"/>
                    </a:lnTo>
                    <a:lnTo>
                      <a:pt x="337" y="482"/>
                    </a:lnTo>
                    <a:lnTo>
                      <a:pt x="337" y="490"/>
                    </a:lnTo>
                    <a:lnTo>
                      <a:pt x="337" y="492"/>
                    </a:lnTo>
                    <a:lnTo>
                      <a:pt x="338" y="478"/>
                    </a:lnTo>
                    <a:lnTo>
                      <a:pt x="338" y="531"/>
                    </a:lnTo>
                    <a:lnTo>
                      <a:pt x="338" y="529"/>
                    </a:lnTo>
                    <a:lnTo>
                      <a:pt x="338" y="526"/>
                    </a:lnTo>
                    <a:lnTo>
                      <a:pt x="339" y="514"/>
                    </a:lnTo>
                    <a:lnTo>
                      <a:pt x="339" y="555"/>
                    </a:lnTo>
                    <a:lnTo>
                      <a:pt x="339" y="538"/>
                    </a:lnTo>
                    <a:lnTo>
                      <a:pt x="339" y="538"/>
                    </a:lnTo>
                    <a:lnTo>
                      <a:pt x="340" y="559"/>
                    </a:lnTo>
                    <a:lnTo>
                      <a:pt x="340" y="509"/>
                    </a:lnTo>
                    <a:lnTo>
                      <a:pt x="340" y="525"/>
                    </a:lnTo>
                    <a:lnTo>
                      <a:pt x="340" y="525"/>
                    </a:lnTo>
                    <a:lnTo>
                      <a:pt x="341" y="498"/>
                    </a:lnTo>
                    <a:lnTo>
                      <a:pt x="341" y="542"/>
                    </a:lnTo>
                    <a:lnTo>
                      <a:pt x="341" y="519"/>
                    </a:lnTo>
                    <a:lnTo>
                      <a:pt x="341" y="518"/>
                    </a:lnTo>
                    <a:lnTo>
                      <a:pt x="342" y="517"/>
                    </a:lnTo>
                    <a:lnTo>
                      <a:pt x="342" y="558"/>
                    </a:lnTo>
                    <a:lnTo>
                      <a:pt x="342" y="548"/>
                    </a:lnTo>
                    <a:lnTo>
                      <a:pt x="342" y="547"/>
                    </a:lnTo>
                    <a:lnTo>
                      <a:pt x="343" y="549"/>
                    </a:lnTo>
                    <a:lnTo>
                      <a:pt x="343" y="513"/>
                    </a:lnTo>
                    <a:lnTo>
                      <a:pt x="343" y="513"/>
                    </a:lnTo>
                    <a:lnTo>
                      <a:pt x="344" y="503"/>
                    </a:lnTo>
                    <a:lnTo>
                      <a:pt x="344" y="535"/>
                    </a:lnTo>
                    <a:lnTo>
                      <a:pt x="344" y="534"/>
                    </a:lnTo>
                    <a:lnTo>
                      <a:pt x="344" y="536"/>
                    </a:lnTo>
                    <a:lnTo>
                      <a:pt x="345" y="528"/>
                    </a:lnTo>
                    <a:lnTo>
                      <a:pt x="345" y="546"/>
                    </a:lnTo>
                    <a:lnTo>
                      <a:pt x="346" y="533"/>
                    </a:lnTo>
                    <a:lnTo>
                      <a:pt x="346" y="530"/>
                    </a:lnTo>
                    <a:lnTo>
                      <a:pt x="346" y="529"/>
                    </a:lnTo>
                    <a:lnTo>
                      <a:pt x="347" y="551"/>
                    </a:lnTo>
                    <a:lnTo>
                      <a:pt x="347" y="545"/>
                    </a:lnTo>
                    <a:lnTo>
                      <a:pt x="347" y="543"/>
                    </a:lnTo>
                    <a:lnTo>
                      <a:pt x="347" y="536"/>
                    </a:lnTo>
                    <a:lnTo>
                      <a:pt x="348" y="561"/>
                    </a:lnTo>
                    <a:lnTo>
                      <a:pt x="348" y="547"/>
                    </a:lnTo>
                    <a:lnTo>
                      <a:pt x="348" y="548"/>
                    </a:lnTo>
                    <a:lnTo>
                      <a:pt x="348" y="555"/>
                    </a:lnTo>
                    <a:lnTo>
                      <a:pt x="348" y="530"/>
                    </a:lnTo>
                    <a:lnTo>
                      <a:pt x="349" y="549"/>
                    </a:lnTo>
                    <a:lnTo>
                      <a:pt x="349" y="545"/>
                    </a:lnTo>
                    <a:lnTo>
                      <a:pt x="349" y="558"/>
                    </a:lnTo>
                    <a:lnTo>
                      <a:pt x="349" y="536"/>
                    </a:lnTo>
                    <a:lnTo>
                      <a:pt x="350" y="541"/>
                    </a:lnTo>
                    <a:lnTo>
                      <a:pt x="350" y="541"/>
                    </a:lnTo>
                    <a:lnTo>
                      <a:pt x="350" y="538"/>
                    </a:lnTo>
                    <a:lnTo>
                      <a:pt x="350" y="560"/>
                    </a:lnTo>
                    <a:lnTo>
                      <a:pt x="351" y="546"/>
                    </a:lnTo>
                    <a:lnTo>
                      <a:pt x="351" y="544"/>
                    </a:lnTo>
                    <a:lnTo>
                      <a:pt x="351" y="551"/>
                    </a:lnTo>
                    <a:lnTo>
                      <a:pt x="352" y="534"/>
                    </a:lnTo>
                    <a:lnTo>
                      <a:pt x="352" y="544"/>
                    </a:lnTo>
                    <a:lnTo>
                      <a:pt x="352" y="545"/>
                    </a:lnTo>
                    <a:lnTo>
                      <a:pt x="352" y="535"/>
                    </a:lnTo>
                    <a:lnTo>
                      <a:pt x="352" y="559"/>
                    </a:lnTo>
                    <a:lnTo>
                      <a:pt x="353" y="545"/>
                    </a:lnTo>
                    <a:lnTo>
                      <a:pt x="353" y="545"/>
                    </a:lnTo>
                    <a:lnTo>
                      <a:pt x="353" y="559"/>
                    </a:lnTo>
                    <a:lnTo>
                      <a:pt x="353" y="532"/>
                    </a:lnTo>
                    <a:lnTo>
                      <a:pt x="354" y="542"/>
                    </a:lnTo>
                    <a:lnTo>
                      <a:pt x="354" y="543"/>
                    </a:lnTo>
                    <a:lnTo>
                      <a:pt x="354" y="559"/>
                    </a:lnTo>
                    <a:lnTo>
                      <a:pt x="354" y="537"/>
                    </a:lnTo>
                    <a:lnTo>
                      <a:pt x="355" y="538"/>
                    </a:lnTo>
                    <a:lnTo>
                      <a:pt x="355" y="534"/>
                    </a:lnTo>
                    <a:lnTo>
                      <a:pt x="355" y="545"/>
                    </a:lnTo>
                    <a:lnTo>
                      <a:pt x="355" y="489"/>
                    </a:lnTo>
                    <a:lnTo>
                      <a:pt x="356" y="525"/>
                    </a:lnTo>
                    <a:lnTo>
                      <a:pt x="356" y="526"/>
                    </a:lnTo>
                    <a:lnTo>
                      <a:pt x="356" y="509"/>
                    </a:lnTo>
                    <a:lnTo>
                      <a:pt x="356" y="547"/>
                    </a:lnTo>
                    <a:lnTo>
                      <a:pt x="357" y="539"/>
                    </a:lnTo>
                    <a:lnTo>
                      <a:pt x="357" y="540"/>
                    </a:lnTo>
                    <a:lnTo>
                      <a:pt x="357" y="530"/>
                    </a:lnTo>
                    <a:lnTo>
                      <a:pt x="357" y="548"/>
                    </a:lnTo>
                    <a:lnTo>
                      <a:pt x="358" y="541"/>
                    </a:lnTo>
                    <a:lnTo>
                      <a:pt x="358" y="544"/>
                    </a:lnTo>
                    <a:lnTo>
                      <a:pt x="358" y="529"/>
                    </a:lnTo>
                    <a:lnTo>
                      <a:pt x="358" y="545"/>
                    </a:lnTo>
                    <a:lnTo>
                      <a:pt x="359" y="543"/>
                    </a:lnTo>
                    <a:lnTo>
                      <a:pt x="359" y="540"/>
                    </a:lnTo>
                    <a:lnTo>
                      <a:pt x="359" y="528"/>
                    </a:lnTo>
                    <a:lnTo>
                      <a:pt x="359" y="552"/>
                    </a:lnTo>
                    <a:lnTo>
                      <a:pt x="360" y="536"/>
                    </a:lnTo>
                    <a:lnTo>
                      <a:pt x="360" y="533"/>
                    </a:lnTo>
                    <a:lnTo>
                      <a:pt x="360" y="524"/>
                    </a:lnTo>
                    <a:lnTo>
                      <a:pt x="360" y="560"/>
                    </a:lnTo>
                    <a:lnTo>
                      <a:pt x="361" y="540"/>
                    </a:lnTo>
                    <a:lnTo>
                      <a:pt x="361" y="543"/>
                    </a:lnTo>
                    <a:lnTo>
                      <a:pt x="361" y="532"/>
                    </a:lnTo>
                    <a:lnTo>
                      <a:pt x="361" y="556"/>
                    </a:lnTo>
                    <a:lnTo>
                      <a:pt x="362" y="548"/>
                    </a:lnTo>
                    <a:lnTo>
                      <a:pt x="362" y="546"/>
                    </a:lnTo>
                    <a:lnTo>
                      <a:pt x="362" y="504"/>
                    </a:lnTo>
                    <a:lnTo>
                      <a:pt x="363" y="554"/>
                    </a:lnTo>
                    <a:lnTo>
                      <a:pt x="363" y="550"/>
                    </a:lnTo>
                    <a:lnTo>
                      <a:pt x="363" y="551"/>
                    </a:lnTo>
                    <a:lnTo>
                      <a:pt x="363" y="552"/>
                    </a:lnTo>
                    <a:lnTo>
                      <a:pt x="363" y="530"/>
                    </a:lnTo>
                    <a:lnTo>
                      <a:pt x="364" y="544"/>
                    </a:lnTo>
                    <a:lnTo>
                      <a:pt x="364" y="544"/>
                    </a:lnTo>
                    <a:lnTo>
                      <a:pt x="364" y="552"/>
                    </a:lnTo>
                    <a:lnTo>
                      <a:pt x="364" y="529"/>
                    </a:lnTo>
                    <a:lnTo>
                      <a:pt x="365" y="539"/>
                    </a:lnTo>
                    <a:lnTo>
                      <a:pt x="365" y="541"/>
                    </a:lnTo>
                    <a:lnTo>
                      <a:pt x="365" y="551"/>
                    </a:lnTo>
                    <a:lnTo>
                      <a:pt x="365" y="529"/>
                    </a:lnTo>
                    <a:lnTo>
                      <a:pt x="366" y="533"/>
                    </a:lnTo>
                    <a:lnTo>
                      <a:pt x="366" y="538"/>
                    </a:lnTo>
                    <a:lnTo>
                      <a:pt x="366" y="549"/>
                    </a:lnTo>
                    <a:lnTo>
                      <a:pt x="367" y="478"/>
                    </a:lnTo>
                    <a:lnTo>
                      <a:pt x="367" y="525"/>
                    </a:lnTo>
                    <a:lnTo>
                      <a:pt x="367" y="523"/>
                    </a:lnTo>
                    <a:lnTo>
                      <a:pt x="367" y="513"/>
                    </a:lnTo>
                    <a:lnTo>
                      <a:pt x="367" y="553"/>
                    </a:lnTo>
                    <a:lnTo>
                      <a:pt x="368" y="532"/>
                    </a:lnTo>
                    <a:lnTo>
                      <a:pt x="368" y="532"/>
                    </a:lnTo>
                    <a:lnTo>
                      <a:pt x="368" y="541"/>
                    </a:lnTo>
                    <a:lnTo>
                      <a:pt x="369" y="517"/>
                    </a:lnTo>
                    <a:lnTo>
                      <a:pt x="369" y="519"/>
                    </a:lnTo>
                    <a:lnTo>
                      <a:pt x="369" y="522"/>
                    </a:lnTo>
                    <a:lnTo>
                      <a:pt x="370" y="548"/>
                    </a:lnTo>
                    <a:lnTo>
                      <a:pt x="370" y="539"/>
                    </a:lnTo>
                    <a:lnTo>
                      <a:pt x="370" y="541"/>
                    </a:lnTo>
                    <a:lnTo>
                      <a:pt x="370" y="551"/>
                    </a:lnTo>
                    <a:lnTo>
                      <a:pt x="371" y="481"/>
                    </a:lnTo>
                    <a:lnTo>
                      <a:pt x="371" y="480"/>
                    </a:lnTo>
                    <a:lnTo>
                      <a:pt x="371" y="473"/>
                    </a:lnTo>
                    <a:lnTo>
                      <a:pt x="371" y="552"/>
                    </a:lnTo>
                    <a:lnTo>
                      <a:pt x="372" y="540"/>
                    </a:lnTo>
                    <a:lnTo>
                      <a:pt x="372" y="538"/>
                    </a:lnTo>
                    <a:lnTo>
                      <a:pt x="372" y="545"/>
                    </a:lnTo>
                    <a:lnTo>
                      <a:pt x="372" y="521"/>
                    </a:lnTo>
                    <a:lnTo>
                      <a:pt x="373" y="539"/>
                    </a:lnTo>
                    <a:lnTo>
                      <a:pt x="373" y="538"/>
                    </a:lnTo>
                    <a:lnTo>
                      <a:pt x="373" y="525"/>
                    </a:lnTo>
                    <a:lnTo>
                      <a:pt x="373" y="547"/>
                    </a:lnTo>
                    <a:lnTo>
                      <a:pt x="374" y="527"/>
                    </a:lnTo>
                    <a:lnTo>
                      <a:pt x="374" y="529"/>
                    </a:lnTo>
                    <a:lnTo>
                      <a:pt x="374" y="560"/>
                    </a:lnTo>
                    <a:lnTo>
                      <a:pt x="375" y="529"/>
                    </a:lnTo>
                    <a:lnTo>
                      <a:pt x="375" y="534"/>
                    </a:lnTo>
                    <a:lnTo>
                      <a:pt x="375" y="531"/>
                    </a:lnTo>
                    <a:lnTo>
                      <a:pt x="375" y="553"/>
                    </a:lnTo>
                    <a:lnTo>
                      <a:pt x="376" y="511"/>
                    </a:lnTo>
                    <a:lnTo>
                      <a:pt x="376" y="522"/>
                    </a:lnTo>
                    <a:lnTo>
                      <a:pt x="376" y="523"/>
                    </a:lnTo>
                    <a:lnTo>
                      <a:pt x="376" y="513"/>
                    </a:lnTo>
                    <a:lnTo>
                      <a:pt x="376" y="553"/>
                    </a:lnTo>
                    <a:lnTo>
                      <a:pt x="377" y="548"/>
                    </a:lnTo>
                    <a:lnTo>
                      <a:pt x="377" y="546"/>
                    </a:lnTo>
                    <a:lnTo>
                      <a:pt x="377" y="553"/>
                    </a:lnTo>
                    <a:lnTo>
                      <a:pt x="377" y="524"/>
                    </a:lnTo>
                    <a:lnTo>
                      <a:pt x="378" y="550"/>
                    </a:lnTo>
                    <a:lnTo>
                      <a:pt x="378" y="549"/>
                    </a:lnTo>
                    <a:lnTo>
                      <a:pt x="378" y="512"/>
                    </a:lnTo>
                    <a:lnTo>
                      <a:pt x="379" y="524"/>
                    </a:lnTo>
                    <a:lnTo>
                      <a:pt x="379" y="529"/>
                    </a:lnTo>
                    <a:lnTo>
                      <a:pt x="379" y="545"/>
                    </a:lnTo>
                    <a:lnTo>
                      <a:pt x="379" y="520"/>
                    </a:lnTo>
                    <a:lnTo>
                      <a:pt x="380" y="524"/>
                    </a:lnTo>
                    <a:lnTo>
                      <a:pt x="380" y="525"/>
                    </a:lnTo>
                    <a:lnTo>
                      <a:pt x="380" y="490"/>
                    </a:lnTo>
                    <a:lnTo>
                      <a:pt x="380" y="555"/>
                    </a:lnTo>
                    <a:lnTo>
                      <a:pt x="381" y="511"/>
                    </a:lnTo>
                    <a:lnTo>
                      <a:pt x="381" y="511"/>
                    </a:lnTo>
                    <a:lnTo>
                      <a:pt x="381" y="547"/>
                    </a:lnTo>
                    <a:lnTo>
                      <a:pt x="382" y="522"/>
                    </a:lnTo>
                    <a:lnTo>
                      <a:pt x="382" y="520"/>
                    </a:lnTo>
                    <a:lnTo>
                      <a:pt x="382" y="519"/>
                    </a:lnTo>
                    <a:lnTo>
                      <a:pt x="382" y="541"/>
                    </a:lnTo>
                    <a:lnTo>
                      <a:pt x="383" y="525"/>
                    </a:lnTo>
                    <a:lnTo>
                      <a:pt x="383" y="522"/>
                    </a:lnTo>
                    <a:lnTo>
                      <a:pt x="383" y="529"/>
                    </a:lnTo>
                    <a:lnTo>
                      <a:pt x="383" y="504"/>
                    </a:lnTo>
                    <a:lnTo>
                      <a:pt x="384" y="525"/>
                    </a:lnTo>
                    <a:lnTo>
                      <a:pt x="384" y="526"/>
                    </a:lnTo>
                    <a:lnTo>
                      <a:pt x="384" y="552"/>
                    </a:lnTo>
                    <a:lnTo>
                      <a:pt x="385" y="516"/>
                    </a:lnTo>
                    <a:lnTo>
                      <a:pt x="385" y="525"/>
                    </a:lnTo>
                    <a:lnTo>
                      <a:pt x="385" y="523"/>
                    </a:lnTo>
                    <a:lnTo>
                      <a:pt x="385" y="519"/>
                    </a:lnTo>
                    <a:lnTo>
                      <a:pt x="386" y="550"/>
                    </a:lnTo>
                    <a:lnTo>
                      <a:pt x="386" y="548"/>
                    </a:lnTo>
                    <a:lnTo>
                      <a:pt x="386" y="547"/>
                    </a:lnTo>
                    <a:lnTo>
                      <a:pt x="386" y="523"/>
                    </a:lnTo>
                    <a:lnTo>
                      <a:pt x="387" y="539"/>
                    </a:lnTo>
                    <a:lnTo>
                      <a:pt x="387" y="538"/>
                    </a:lnTo>
                    <a:lnTo>
                      <a:pt x="387" y="548"/>
                    </a:lnTo>
                    <a:lnTo>
                      <a:pt x="388" y="519"/>
                    </a:lnTo>
                    <a:lnTo>
                      <a:pt x="388" y="523"/>
                    </a:lnTo>
                    <a:lnTo>
                      <a:pt x="388" y="525"/>
                    </a:lnTo>
                    <a:lnTo>
                      <a:pt x="388" y="512"/>
                    </a:lnTo>
                    <a:lnTo>
                      <a:pt x="389" y="547"/>
                    </a:lnTo>
                    <a:lnTo>
                      <a:pt x="389" y="547"/>
                    </a:lnTo>
                    <a:lnTo>
                      <a:pt x="389" y="548"/>
                    </a:lnTo>
                    <a:lnTo>
                      <a:pt x="390" y="466"/>
                    </a:lnTo>
                    <a:lnTo>
                      <a:pt x="390" y="519"/>
                    </a:lnTo>
                    <a:lnTo>
                      <a:pt x="390" y="517"/>
                    </a:lnTo>
                    <a:lnTo>
                      <a:pt x="390" y="538"/>
                    </a:lnTo>
                    <a:lnTo>
                      <a:pt x="391" y="493"/>
                    </a:lnTo>
                    <a:lnTo>
                      <a:pt x="391" y="515"/>
                    </a:lnTo>
                    <a:lnTo>
                      <a:pt x="391" y="513"/>
                    </a:lnTo>
                    <a:lnTo>
                      <a:pt x="391" y="556"/>
                    </a:lnTo>
                    <a:lnTo>
                      <a:pt x="392" y="492"/>
                    </a:lnTo>
                    <a:lnTo>
                      <a:pt x="392" y="521"/>
                    </a:lnTo>
                    <a:lnTo>
                      <a:pt x="392" y="522"/>
                    </a:lnTo>
                    <a:lnTo>
                      <a:pt x="392" y="494"/>
                    </a:lnTo>
                    <a:lnTo>
                      <a:pt x="393" y="548"/>
                    </a:lnTo>
                    <a:lnTo>
                      <a:pt x="393" y="545"/>
                    </a:lnTo>
                    <a:lnTo>
                      <a:pt x="393" y="546"/>
                    </a:lnTo>
                    <a:lnTo>
                      <a:pt x="393" y="501"/>
                    </a:lnTo>
                    <a:lnTo>
                      <a:pt x="394" y="524"/>
                    </a:lnTo>
                    <a:lnTo>
                      <a:pt x="394" y="519"/>
                    </a:lnTo>
                    <a:lnTo>
                      <a:pt x="394" y="478"/>
                    </a:lnTo>
                    <a:lnTo>
                      <a:pt x="395" y="549"/>
                    </a:lnTo>
                    <a:lnTo>
                      <a:pt x="395" y="529"/>
                    </a:lnTo>
                    <a:lnTo>
                      <a:pt x="395" y="529"/>
                    </a:lnTo>
                    <a:lnTo>
                      <a:pt x="395" y="518"/>
                    </a:lnTo>
                    <a:lnTo>
                      <a:pt x="395" y="546"/>
                    </a:lnTo>
                    <a:lnTo>
                      <a:pt x="396" y="544"/>
                    </a:lnTo>
                    <a:lnTo>
                      <a:pt x="396" y="545"/>
                    </a:lnTo>
                    <a:lnTo>
                      <a:pt x="396" y="510"/>
                    </a:lnTo>
                    <a:lnTo>
                      <a:pt x="396" y="571"/>
                    </a:lnTo>
                    <a:lnTo>
                      <a:pt x="397" y="565"/>
                    </a:lnTo>
                    <a:lnTo>
                      <a:pt x="397" y="564"/>
                    </a:lnTo>
                    <a:lnTo>
                      <a:pt x="397" y="558"/>
                    </a:lnTo>
                    <a:lnTo>
                      <a:pt x="397" y="572"/>
                    </a:lnTo>
                    <a:lnTo>
                      <a:pt x="398" y="563"/>
                    </a:lnTo>
                    <a:lnTo>
                      <a:pt x="398" y="564"/>
                    </a:lnTo>
                    <a:lnTo>
                      <a:pt x="398" y="547"/>
                    </a:lnTo>
                    <a:lnTo>
                      <a:pt x="399" y="569"/>
                    </a:lnTo>
                    <a:lnTo>
                      <a:pt x="399" y="567"/>
                    </a:lnTo>
                    <a:lnTo>
                      <a:pt x="399" y="562"/>
                    </a:lnTo>
                    <a:lnTo>
                      <a:pt x="399" y="565"/>
                    </a:lnTo>
                    <a:lnTo>
                      <a:pt x="400" y="546"/>
                    </a:lnTo>
                    <a:lnTo>
                      <a:pt x="400" y="557"/>
                    </a:lnTo>
                    <a:lnTo>
                      <a:pt x="400" y="559"/>
                    </a:lnTo>
                    <a:lnTo>
                      <a:pt x="400" y="531"/>
                    </a:lnTo>
                    <a:lnTo>
                      <a:pt x="401" y="565"/>
                    </a:lnTo>
                    <a:lnTo>
                      <a:pt x="401" y="561"/>
                    </a:lnTo>
                    <a:lnTo>
                      <a:pt x="401" y="561"/>
                    </a:lnTo>
                    <a:lnTo>
                      <a:pt x="401" y="567"/>
                    </a:lnTo>
                    <a:lnTo>
                      <a:pt x="401" y="545"/>
                    </a:lnTo>
                    <a:lnTo>
                      <a:pt x="402" y="563"/>
                    </a:lnTo>
                    <a:lnTo>
                      <a:pt x="402" y="563"/>
                    </a:lnTo>
                    <a:lnTo>
                      <a:pt x="402" y="565"/>
                    </a:lnTo>
                    <a:lnTo>
                      <a:pt x="403" y="529"/>
                    </a:lnTo>
                    <a:lnTo>
                      <a:pt x="403" y="537"/>
                    </a:lnTo>
                    <a:lnTo>
                      <a:pt x="403" y="539"/>
                    </a:lnTo>
                    <a:lnTo>
                      <a:pt x="404" y="564"/>
                    </a:lnTo>
                    <a:lnTo>
                      <a:pt x="404" y="560"/>
                    </a:lnTo>
                    <a:lnTo>
                      <a:pt x="404" y="563"/>
                    </a:lnTo>
                    <a:lnTo>
                      <a:pt x="404" y="555"/>
                    </a:lnTo>
                    <a:lnTo>
                      <a:pt x="404" y="574"/>
                    </a:lnTo>
                    <a:lnTo>
                      <a:pt x="405" y="567"/>
                    </a:lnTo>
                    <a:lnTo>
                      <a:pt x="405" y="571"/>
                    </a:lnTo>
                    <a:lnTo>
                      <a:pt x="405" y="564"/>
                    </a:lnTo>
                    <a:lnTo>
                      <a:pt x="406" y="581"/>
                    </a:lnTo>
                    <a:lnTo>
                      <a:pt x="406" y="579"/>
                    </a:lnTo>
                    <a:lnTo>
                      <a:pt x="406" y="577"/>
                    </a:lnTo>
                    <a:lnTo>
                      <a:pt x="406" y="571"/>
                    </a:lnTo>
                    <a:lnTo>
                      <a:pt x="407" y="584"/>
                    </a:lnTo>
                    <a:lnTo>
                      <a:pt x="407" y="581"/>
                    </a:lnTo>
                    <a:lnTo>
                      <a:pt x="407" y="582"/>
                    </a:lnTo>
                    <a:lnTo>
                      <a:pt x="407" y="586"/>
                    </a:lnTo>
                    <a:lnTo>
                      <a:pt x="408" y="563"/>
                    </a:lnTo>
                    <a:lnTo>
                      <a:pt x="408" y="569"/>
                    </a:lnTo>
                    <a:lnTo>
                      <a:pt x="408" y="567"/>
                    </a:lnTo>
                    <a:lnTo>
                      <a:pt x="408" y="574"/>
                    </a:lnTo>
                    <a:lnTo>
                      <a:pt x="409" y="540"/>
                    </a:lnTo>
                    <a:lnTo>
                      <a:pt x="409" y="551"/>
                    </a:lnTo>
                    <a:lnTo>
                      <a:pt x="409" y="551"/>
                    </a:lnTo>
                    <a:lnTo>
                      <a:pt x="410" y="512"/>
                    </a:lnTo>
                    <a:lnTo>
                      <a:pt x="410" y="513"/>
                    </a:lnTo>
                    <a:lnTo>
                      <a:pt x="410" y="513"/>
                    </a:lnTo>
                    <a:lnTo>
                      <a:pt x="410" y="521"/>
                    </a:lnTo>
                    <a:lnTo>
                      <a:pt x="411" y="479"/>
                    </a:lnTo>
                    <a:lnTo>
                      <a:pt x="411" y="489"/>
                    </a:lnTo>
                    <a:lnTo>
                      <a:pt x="411" y="484"/>
                    </a:lnTo>
                    <a:lnTo>
                      <a:pt x="411" y="486"/>
                    </a:lnTo>
                    <a:lnTo>
                      <a:pt x="411" y="459"/>
                    </a:lnTo>
                    <a:lnTo>
                      <a:pt x="412" y="475"/>
                    </a:lnTo>
                    <a:lnTo>
                      <a:pt x="412" y="478"/>
                    </a:lnTo>
                    <a:lnTo>
                      <a:pt x="412" y="465"/>
                    </a:lnTo>
                    <a:lnTo>
                      <a:pt x="413" y="485"/>
                    </a:lnTo>
                    <a:lnTo>
                      <a:pt x="413" y="474"/>
                    </a:lnTo>
                    <a:lnTo>
                      <a:pt x="413" y="478"/>
                    </a:lnTo>
                    <a:lnTo>
                      <a:pt x="413" y="474"/>
                    </a:lnTo>
                    <a:lnTo>
                      <a:pt x="414" y="503"/>
                    </a:lnTo>
                    <a:lnTo>
                      <a:pt x="414" y="500"/>
                    </a:lnTo>
                    <a:lnTo>
                      <a:pt x="414" y="500"/>
                    </a:lnTo>
                    <a:lnTo>
                      <a:pt x="414" y="505"/>
                    </a:lnTo>
                    <a:lnTo>
                      <a:pt x="414" y="420"/>
                    </a:lnTo>
                    <a:lnTo>
                      <a:pt x="415" y="469"/>
                    </a:lnTo>
                    <a:lnTo>
                      <a:pt x="415" y="472"/>
                    </a:lnTo>
                    <a:lnTo>
                      <a:pt x="415" y="462"/>
                    </a:lnTo>
                    <a:lnTo>
                      <a:pt x="416" y="546"/>
                    </a:lnTo>
                    <a:lnTo>
                      <a:pt x="416" y="544"/>
                    </a:lnTo>
                    <a:lnTo>
                      <a:pt x="416" y="540"/>
                    </a:lnTo>
                    <a:lnTo>
                      <a:pt x="417" y="574"/>
                    </a:lnTo>
                    <a:lnTo>
                      <a:pt x="417" y="553"/>
                    </a:lnTo>
                    <a:lnTo>
                      <a:pt x="417" y="553"/>
                    </a:lnTo>
                    <a:lnTo>
                      <a:pt x="418" y="520"/>
                    </a:lnTo>
                    <a:lnTo>
                      <a:pt x="418" y="534"/>
                    </a:lnTo>
                    <a:lnTo>
                      <a:pt x="418" y="534"/>
                    </a:lnTo>
                    <a:lnTo>
                      <a:pt x="418" y="549"/>
                    </a:lnTo>
                    <a:lnTo>
                      <a:pt x="419" y="529"/>
                    </a:lnTo>
                    <a:lnTo>
                      <a:pt x="419" y="531"/>
                    </a:lnTo>
                    <a:lnTo>
                      <a:pt x="419" y="529"/>
                    </a:lnTo>
                    <a:lnTo>
                      <a:pt x="419" y="537"/>
                    </a:lnTo>
                    <a:lnTo>
                      <a:pt x="420" y="476"/>
                    </a:lnTo>
                    <a:lnTo>
                      <a:pt x="420" y="487"/>
                    </a:lnTo>
                    <a:lnTo>
                      <a:pt x="420" y="488"/>
                    </a:lnTo>
                    <a:lnTo>
                      <a:pt x="420" y="498"/>
                    </a:lnTo>
                    <a:lnTo>
                      <a:pt x="421" y="440"/>
                    </a:lnTo>
                    <a:lnTo>
                      <a:pt x="421" y="452"/>
                    </a:lnTo>
                    <a:lnTo>
                      <a:pt x="421" y="449"/>
                    </a:lnTo>
                    <a:lnTo>
                      <a:pt x="421" y="440"/>
                    </a:lnTo>
                    <a:lnTo>
                      <a:pt x="421" y="486"/>
                    </a:lnTo>
                    <a:lnTo>
                      <a:pt x="422" y="457"/>
                    </a:lnTo>
                    <a:lnTo>
                      <a:pt x="422" y="460"/>
                    </a:lnTo>
                    <a:lnTo>
                      <a:pt x="422" y="467"/>
                    </a:lnTo>
                    <a:lnTo>
                      <a:pt x="422" y="424"/>
                    </a:lnTo>
                    <a:lnTo>
                      <a:pt x="423" y="432"/>
                    </a:lnTo>
                    <a:lnTo>
                      <a:pt x="423" y="430"/>
                    </a:lnTo>
                    <a:lnTo>
                      <a:pt x="423" y="414"/>
                    </a:lnTo>
                    <a:lnTo>
                      <a:pt x="424" y="456"/>
                    </a:lnTo>
                    <a:lnTo>
                      <a:pt x="424" y="453"/>
                    </a:lnTo>
                    <a:lnTo>
                      <a:pt x="424" y="452"/>
                    </a:lnTo>
                    <a:lnTo>
                      <a:pt x="425" y="532"/>
                    </a:lnTo>
                    <a:lnTo>
                      <a:pt x="425" y="529"/>
                    </a:lnTo>
                    <a:lnTo>
                      <a:pt x="425" y="525"/>
                    </a:lnTo>
                    <a:lnTo>
                      <a:pt x="426" y="555"/>
                    </a:lnTo>
                    <a:lnTo>
                      <a:pt x="426" y="550"/>
                    </a:lnTo>
                    <a:lnTo>
                      <a:pt x="426" y="584"/>
                    </a:lnTo>
                    <a:lnTo>
                      <a:pt x="427" y="551"/>
                    </a:lnTo>
                    <a:lnTo>
                      <a:pt x="427" y="555"/>
                    </a:lnTo>
                    <a:lnTo>
                      <a:pt x="427" y="560"/>
                    </a:lnTo>
                    <a:lnTo>
                      <a:pt x="428" y="527"/>
                    </a:lnTo>
                    <a:lnTo>
                      <a:pt x="428" y="524"/>
                    </a:lnTo>
                    <a:lnTo>
                      <a:pt x="428" y="531"/>
                    </a:lnTo>
                    <a:lnTo>
                      <a:pt x="429" y="467"/>
                    </a:lnTo>
                    <a:lnTo>
                      <a:pt x="429" y="468"/>
                    </a:lnTo>
                    <a:lnTo>
                      <a:pt x="429" y="468"/>
                    </a:lnTo>
                    <a:lnTo>
                      <a:pt x="429" y="476"/>
                    </a:lnTo>
                    <a:lnTo>
                      <a:pt x="430" y="358"/>
                    </a:lnTo>
                    <a:lnTo>
                      <a:pt x="430" y="360"/>
                    </a:lnTo>
                    <a:lnTo>
                      <a:pt x="430" y="349"/>
                    </a:lnTo>
                    <a:lnTo>
                      <a:pt x="431" y="439"/>
                    </a:lnTo>
                    <a:lnTo>
                      <a:pt x="431" y="423"/>
                    </a:lnTo>
                    <a:lnTo>
                      <a:pt x="431" y="422"/>
                    </a:lnTo>
                    <a:lnTo>
                      <a:pt x="431" y="417"/>
                    </a:lnTo>
                    <a:lnTo>
                      <a:pt x="432" y="468"/>
                    </a:lnTo>
                    <a:lnTo>
                      <a:pt x="432" y="464"/>
                    </a:lnTo>
                    <a:lnTo>
                      <a:pt x="432" y="463"/>
                    </a:lnTo>
                    <a:lnTo>
                      <a:pt x="432" y="426"/>
                    </a:lnTo>
                    <a:lnTo>
                      <a:pt x="433" y="463"/>
                    </a:lnTo>
                    <a:lnTo>
                      <a:pt x="433" y="462"/>
                    </a:lnTo>
                    <a:lnTo>
                      <a:pt x="433" y="492"/>
                    </a:lnTo>
                    <a:lnTo>
                      <a:pt x="434" y="477"/>
                    </a:lnTo>
                    <a:lnTo>
                      <a:pt x="434" y="473"/>
                    </a:lnTo>
                    <a:lnTo>
                      <a:pt x="434" y="477"/>
                    </a:lnTo>
                    <a:lnTo>
                      <a:pt x="434" y="461"/>
                    </a:lnTo>
                    <a:lnTo>
                      <a:pt x="435" y="474"/>
                    </a:lnTo>
                    <a:lnTo>
                      <a:pt x="435" y="472"/>
                    </a:lnTo>
                    <a:lnTo>
                      <a:pt x="435" y="473"/>
                    </a:lnTo>
                    <a:lnTo>
                      <a:pt x="436" y="458"/>
                    </a:lnTo>
                    <a:lnTo>
                      <a:pt x="436" y="461"/>
                    </a:lnTo>
                    <a:lnTo>
                      <a:pt x="436" y="464"/>
                    </a:lnTo>
                    <a:lnTo>
                      <a:pt x="436" y="488"/>
                    </a:lnTo>
                    <a:lnTo>
                      <a:pt x="437" y="469"/>
                    </a:lnTo>
                    <a:lnTo>
                      <a:pt x="437" y="470"/>
                    </a:lnTo>
                    <a:lnTo>
                      <a:pt x="437" y="471"/>
                    </a:lnTo>
                    <a:lnTo>
                      <a:pt x="437" y="461"/>
                    </a:lnTo>
                    <a:lnTo>
                      <a:pt x="438" y="461"/>
                    </a:lnTo>
                    <a:lnTo>
                      <a:pt x="438" y="461"/>
                    </a:lnTo>
                    <a:lnTo>
                      <a:pt x="438" y="456"/>
                    </a:lnTo>
                    <a:lnTo>
                      <a:pt x="439" y="482"/>
                    </a:lnTo>
                    <a:lnTo>
                      <a:pt x="439" y="477"/>
                    </a:lnTo>
                    <a:lnTo>
                      <a:pt x="439" y="476"/>
                    </a:lnTo>
                    <a:lnTo>
                      <a:pt x="439" y="466"/>
                    </a:lnTo>
                    <a:lnTo>
                      <a:pt x="440" y="482"/>
                    </a:lnTo>
                    <a:lnTo>
                      <a:pt x="440" y="481"/>
                    </a:lnTo>
                    <a:lnTo>
                      <a:pt x="440" y="473"/>
                    </a:lnTo>
                    <a:lnTo>
                      <a:pt x="441" y="488"/>
                    </a:lnTo>
                    <a:lnTo>
                      <a:pt x="441" y="479"/>
                    </a:lnTo>
                    <a:lnTo>
                      <a:pt x="441" y="481"/>
                    </a:lnTo>
                    <a:lnTo>
                      <a:pt x="441" y="482"/>
                    </a:lnTo>
                    <a:lnTo>
                      <a:pt x="441" y="468"/>
                    </a:lnTo>
                    <a:lnTo>
                      <a:pt x="442" y="476"/>
                    </a:lnTo>
                    <a:lnTo>
                      <a:pt x="442" y="473"/>
                    </a:lnTo>
                    <a:lnTo>
                      <a:pt x="442" y="487"/>
                    </a:lnTo>
                    <a:lnTo>
                      <a:pt x="443" y="480"/>
                    </a:lnTo>
                    <a:lnTo>
                      <a:pt x="443" y="481"/>
                    </a:lnTo>
                    <a:lnTo>
                      <a:pt x="443" y="495"/>
                    </a:lnTo>
                    <a:lnTo>
                      <a:pt x="444" y="473"/>
                    </a:lnTo>
                    <a:lnTo>
                      <a:pt x="444" y="475"/>
                    </a:lnTo>
                    <a:lnTo>
                      <a:pt x="444" y="474"/>
                    </a:lnTo>
                    <a:lnTo>
                      <a:pt x="444" y="432"/>
                    </a:lnTo>
                    <a:lnTo>
                      <a:pt x="445" y="484"/>
                    </a:lnTo>
                    <a:lnTo>
                      <a:pt x="445" y="482"/>
                    </a:lnTo>
                    <a:lnTo>
                      <a:pt x="445" y="484"/>
                    </a:lnTo>
                    <a:lnTo>
                      <a:pt x="445" y="474"/>
                    </a:lnTo>
                    <a:lnTo>
                      <a:pt x="446" y="519"/>
                    </a:lnTo>
                    <a:lnTo>
                      <a:pt x="446" y="521"/>
                    </a:lnTo>
                    <a:lnTo>
                      <a:pt x="447" y="546"/>
                    </a:lnTo>
                    <a:lnTo>
                      <a:pt x="447" y="487"/>
                    </a:lnTo>
                    <a:lnTo>
                      <a:pt x="447" y="488"/>
                    </a:lnTo>
                    <a:lnTo>
                      <a:pt x="447" y="514"/>
                    </a:lnTo>
                    <a:lnTo>
                      <a:pt x="447" y="542"/>
                    </a:lnTo>
                    <a:lnTo>
                      <a:pt x="447" y="486"/>
                    </a:lnTo>
                    <a:lnTo>
                      <a:pt x="448" y="517"/>
                    </a:lnTo>
                    <a:lnTo>
                      <a:pt x="448" y="515"/>
                    </a:lnTo>
                    <a:lnTo>
                      <a:pt x="448" y="555"/>
                    </a:lnTo>
                    <a:lnTo>
                      <a:pt x="449" y="526"/>
                    </a:lnTo>
                    <a:lnTo>
                      <a:pt x="449" y="529"/>
                    </a:lnTo>
                    <a:lnTo>
                      <a:pt x="449" y="534"/>
                    </a:lnTo>
                    <a:lnTo>
                      <a:pt x="449" y="510"/>
                    </a:lnTo>
                    <a:lnTo>
                      <a:pt x="450" y="528"/>
                    </a:lnTo>
                    <a:lnTo>
                      <a:pt x="450" y="524"/>
                    </a:lnTo>
                    <a:lnTo>
                      <a:pt x="450" y="544"/>
                    </a:lnTo>
                    <a:lnTo>
                      <a:pt x="451" y="519"/>
                    </a:lnTo>
                    <a:lnTo>
                      <a:pt x="451" y="518"/>
                    </a:lnTo>
                    <a:lnTo>
                      <a:pt x="451" y="484"/>
                    </a:lnTo>
                    <a:lnTo>
                      <a:pt x="452" y="536"/>
                    </a:lnTo>
                    <a:lnTo>
                      <a:pt x="452" y="520"/>
                    </a:lnTo>
                    <a:lnTo>
                      <a:pt x="452" y="521"/>
                    </a:lnTo>
                    <a:lnTo>
                      <a:pt x="452" y="516"/>
                    </a:lnTo>
                    <a:lnTo>
                      <a:pt x="452" y="546"/>
                    </a:lnTo>
                    <a:lnTo>
                      <a:pt x="453" y="536"/>
                    </a:lnTo>
                    <a:lnTo>
                      <a:pt x="453" y="534"/>
                    </a:lnTo>
                    <a:lnTo>
                      <a:pt x="453" y="518"/>
                    </a:lnTo>
                    <a:lnTo>
                      <a:pt x="454" y="553"/>
                    </a:lnTo>
                    <a:lnTo>
                      <a:pt x="454" y="543"/>
                    </a:lnTo>
                    <a:lnTo>
                      <a:pt x="454" y="539"/>
                    </a:lnTo>
                    <a:lnTo>
                      <a:pt x="454" y="549"/>
                    </a:lnTo>
                    <a:lnTo>
                      <a:pt x="454" y="521"/>
                    </a:lnTo>
                    <a:lnTo>
                      <a:pt x="455" y="526"/>
                    </a:lnTo>
                    <a:lnTo>
                      <a:pt x="455" y="529"/>
                    </a:lnTo>
                    <a:lnTo>
                      <a:pt x="455" y="525"/>
                    </a:lnTo>
                    <a:lnTo>
                      <a:pt x="456" y="545"/>
                    </a:lnTo>
                    <a:lnTo>
                      <a:pt x="456" y="545"/>
                    </a:lnTo>
                    <a:lnTo>
                      <a:pt x="457" y="477"/>
                    </a:lnTo>
                    <a:lnTo>
                      <a:pt x="457" y="490"/>
                    </a:lnTo>
                    <a:lnTo>
                      <a:pt x="457" y="493"/>
                    </a:lnTo>
                    <a:lnTo>
                      <a:pt x="457" y="550"/>
                    </a:lnTo>
                    <a:lnTo>
                      <a:pt x="458" y="534"/>
                    </a:lnTo>
                    <a:lnTo>
                      <a:pt x="458" y="530"/>
                    </a:lnTo>
                    <a:lnTo>
                      <a:pt x="458" y="539"/>
                    </a:lnTo>
                    <a:lnTo>
                      <a:pt x="458" y="513"/>
                    </a:lnTo>
                    <a:lnTo>
                      <a:pt x="459" y="518"/>
                    </a:lnTo>
                    <a:lnTo>
                      <a:pt x="459" y="518"/>
                    </a:lnTo>
                    <a:lnTo>
                      <a:pt x="459" y="546"/>
                    </a:lnTo>
                    <a:lnTo>
                      <a:pt x="460" y="527"/>
                    </a:lnTo>
                    <a:lnTo>
                      <a:pt x="460" y="527"/>
                    </a:lnTo>
                    <a:lnTo>
                      <a:pt x="460" y="517"/>
                    </a:lnTo>
                    <a:lnTo>
                      <a:pt x="461" y="539"/>
                    </a:lnTo>
                    <a:lnTo>
                      <a:pt x="461" y="529"/>
                    </a:lnTo>
                    <a:lnTo>
                      <a:pt x="461" y="528"/>
                    </a:lnTo>
                    <a:lnTo>
                      <a:pt x="461" y="517"/>
                    </a:lnTo>
                    <a:lnTo>
                      <a:pt x="462" y="545"/>
                    </a:lnTo>
                    <a:lnTo>
                      <a:pt x="462" y="539"/>
                    </a:lnTo>
                    <a:lnTo>
                      <a:pt x="462" y="540"/>
                    </a:lnTo>
                    <a:lnTo>
                      <a:pt x="462" y="540"/>
                    </a:lnTo>
                    <a:lnTo>
                      <a:pt x="462" y="510"/>
                    </a:lnTo>
                    <a:lnTo>
                      <a:pt x="463" y="532"/>
                    </a:lnTo>
                    <a:lnTo>
                      <a:pt x="463" y="531"/>
                    </a:lnTo>
                    <a:lnTo>
                      <a:pt x="463" y="491"/>
                    </a:lnTo>
                    <a:lnTo>
                      <a:pt x="464" y="543"/>
                    </a:lnTo>
                    <a:lnTo>
                      <a:pt x="464" y="540"/>
                    </a:lnTo>
                    <a:lnTo>
                      <a:pt x="464" y="540"/>
                    </a:lnTo>
                    <a:lnTo>
                      <a:pt x="464" y="560"/>
                    </a:lnTo>
                    <a:lnTo>
                      <a:pt x="465" y="519"/>
                    </a:lnTo>
                    <a:lnTo>
                      <a:pt x="465" y="528"/>
                    </a:lnTo>
                    <a:lnTo>
                      <a:pt x="465" y="528"/>
                    </a:lnTo>
                    <a:lnTo>
                      <a:pt x="465" y="548"/>
                    </a:lnTo>
                    <a:lnTo>
                      <a:pt x="466" y="517"/>
                    </a:lnTo>
                    <a:lnTo>
                      <a:pt x="466" y="532"/>
                    </a:lnTo>
                    <a:lnTo>
                      <a:pt x="466" y="533"/>
                    </a:lnTo>
                    <a:lnTo>
                      <a:pt x="466" y="541"/>
                    </a:lnTo>
                    <a:lnTo>
                      <a:pt x="467" y="519"/>
                    </a:lnTo>
                    <a:lnTo>
                      <a:pt x="467" y="535"/>
                    </a:lnTo>
                    <a:lnTo>
                      <a:pt x="467" y="533"/>
                    </a:lnTo>
                    <a:lnTo>
                      <a:pt x="468" y="520"/>
                    </a:lnTo>
                    <a:lnTo>
                      <a:pt x="468" y="541"/>
                    </a:lnTo>
                    <a:lnTo>
                      <a:pt x="468" y="534"/>
                    </a:lnTo>
                    <a:lnTo>
                      <a:pt x="468" y="535"/>
                    </a:lnTo>
                    <a:lnTo>
                      <a:pt x="468" y="548"/>
                    </a:lnTo>
                    <a:lnTo>
                      <a:pt x="468" y="504"/>
                    </a:lnTo>
                    <a:lnTo>
                      <a:pt x="469" y="519"/>
                    </a:lnTo>
                    <a:lnTo>
                      <a:pt x="469" y="519"/>
                    </a:lnTo>
                    <a:lnTo>
                      <a:pt x="469" y="516"/>
                    </a:lnTo>
                    <a:lnTo>
                      <a:pt x="469" y="545"/>
                    </a:lnTo>
                    <a:lnTo>
                      <a:pt x="470" y="525"/>
                    </a:lnTo>
                    <a:lnTo>
                      <a:pt x="470" y="525"/>
                    </a:lnTo>
                    <a:lnTo>
                      <a:pt x="470" y="515"/>
                    </a:lnTo>
                    <a:lnTo>
                      <a:pt x="470" y="545"/>
                    </a:lnTo>
                    <a:lnTo>
                      <a:pt x="471" y="527"/>
                    </a:lnTo>
                    <a:lnTo>
                      <a:pt x="471" y="530"/>
                    </a:lnTo>
                    <a:lnTo>
                      <a:pt x="471" y="536"/>
                    </a:lnTo>
                    <a:lnTo>
                      <a:pt x="471" y="477"/>
                    </a:lnTo>
                    <a:lnTo>
                      <a:pt x="472" y="512"/>
                    </a:lnTo>
                    <a:lnTo>
                      <a:pt x="472" y="511"/>
                    </a:lnTo>
                    <a:lnTo>
                      <a:pt x="472" y="500"/>
                    </a:lnTo>
                    <a:lnTo>
                      <a:pt x="472" y="567"/>
                    </a:lnTo>
                    <a:lnTo>
                      <a:pt x="473" y="538"/>
                    </a:lnTo>
                    <a:lnTo>
                      <a:pt x="473" y="540"/>
                    </a:lnTo>
                    <a:lnTo>
                      <a:pt x="473" y="546"/>
                    </a:lnTo>
                    <a:lnTo>
                      <a:pt x="473" y="515"/>
                    </a:lnTo>
                    <a:lnTo>
                      <a:pt x="474" y="528"/>
                    </a:lnTo>
                    <a:lnTo>
                      <a:pt x="474" y="527"/>
                    </a:lnTo>
                    <a:lnTo>
                      <a:pt x="474" y="525"/>
                    </a:lnTo>
                    <a:lnTo>
                      <a:pt x="474" y="552"/>
                    </a:lnTo>
                    <a:lnTo>
                      <a:pt x="475" y="538"/>
                    </a:lnTo>
                    <a:lnTo>
                      <a:pt x="475" y="538"/>
                    </a:lnTo>
                    <a:lnTo>
                      <a:pt x="475" y="532"/>
                    </a:lnTo>
                    <a:lnTo>
                      <a:pt x="476" y="545"/>
                    </a:lnTo>
                    <a:lnTo>
                      <a:pt x="476" y="538"/>
                    </a:lnTo>
                    <a:lnTo>
                      <a:pt x="476" y="538"/>
                    </a:lnTo>
                    <a:lnTo>
                      <a:pt x="476" y="551"/>
                    </a:lnTo>
                    <a:lnTo>
                      <a:pt x="476" y="523"/>
                    </a:lnTo>
                    <a:lnTo>
                      <a:pt x="477" y="539"/>
                    </a:lnTo>
                    <a:lnTo>
                      <a:pt x="477" y="537"/>
                    </a:lnTo>
                    <a:lnTo>
                      <a:pt x="477" y="545"/>
                    </a:lnTo>
                    <a:lnTo>
                      <a:pt x="478" y="519"/>
                    </a:lnTo>
                    <a:lnTo>
                      <a:pt x="478" y="528"/>
                    </a:lnTo>
                    <a:lnTo>
                      <a:pt x="478" y="527"/>
                    </a:lnTo>
                    <a:lnTo>
                      <a:pt x="478" y="522"/>
                    </a:lnTo>
                    <a:lnTo>
                      <a:pt x="478" y="545"/>
                    </a:lnTo>
                    <a:lnTo>
                      <a:pt x="479" y="533"/>
                    </a:lnTo>
                    <a:lnTo>
                      <a:pt x="479" y="534"/>
                    </a:lnTo>
                    <a:lnTo>
                      <a:pt x="479" y="548"/>
                    </a:lnTo>
                    <a:lnTo>
                      <a:pt x="480" y="521"/>
                    </a:lnTo>
                    <a:lnTo>
                      <a:pt x="480" y="525"/>
                    </a:lnTo>
                    <a:lnTo>
                      <a:pt x="480" y="525"/>
                    </a:lnTo>
                    <a:lnTo>
                      <a:pt x="480" y="501"/>
                    </a:lnTo>
                    <a:lnTo>
                      <a:pt x="480" y="547"/>
                    </a:lnTo>
                    <a:lnTo>
                      <a:pt x="481" y="540"/>
                    </a:lnTo>
                    <a:lnTo>
                      <a:pt x="481" y="540"/>
                    </a:lnTo>
                    <a:lnTo>
                      <a:pt x="481" y="504"/>
                    </a:lnTo>
                    <a:lnTo>
                      <a:pt x="482" y="554"/>
                    </a:lnTo>
                    <a:lnTo>
                      <a:pt x="482" y="542"/>
                    </a:lnTo>
                    <a:lnTo>
                      <a:pt x="482" y="542"/>
                    </a:lnTo>
                    <a:lnTo>
                      <a:pt x="482" y="534"/>
                    </a:lnTo>
                    <a:lnTo>
                      <a:pt x="483" y="551"/>
                    </a:lnTo>
                    <a:lnTo>
                      <a:pt x="483" y="544"/>
                    </a:lnTo>
                    <a:lnTo>
                      <a:pt x="483" y="543"/>
                    </a:lnTo>
                    <a:lnTo>
                      <a:pt x="483" y="546"/>
                    </a:lnTo>
                    <a:lnTo>
                      <a:pt x="483" y="521"/>
                    </a:lnTo>
                    <a:lnTo>
                      <a:pt x="484" y="529"/>
                    </a:lnTo>
                    <a:lnTo>
                      <a:pt x="484" y="526"/>
                    </a:lnTo>
                    <a:lnTo>
                      <a:pt x="484" y="532"/>
                    </a:lnTo>
                    <a:lnTo>
                      <a:pt x="485" y="517"/>
                    </a:lnTo>
                    <a:lnTo>
                      <a:pt x="485" y="519"/>
                    </a:lnTo>
                    <a:lnTo>
                      <a:pt x="485" y="523"/>
                    </a:lnTo>
                    <a:lnTo>
                      <a:pt x="485" y="520"/>
                    </a:lnTo>
                    <a:lnTo>
                      <a:pt x="485" y="555"/>
                    </a:lnTo>
                    <a:lnTo>
                      <a:pt x="486" y="538"/>
                    </a:lnTo>
                    <a:lnTo>
                      <a:pt x="486" y="533"/>
                    </a:lnTo>
                    <a:lnTo>
                      <a:pt x="486" y="519"/>
                    </a:lnTo>
                    <a:lnTo>
                      <a:pt x="487" y="555"/>
                    </a:lnTo>
                    <a:lnTo>
                      <a:pt x="487" y="551"/>
                    </a:lnTo>
                    <a:lnTo>
                      <a:pt x="487" y="550"/>
                    </a:lnTo>
                    <a:lnTo>
                      <a:pt x="487" y="555"/>
                    </a:lnTo>
                    <a:lnTo>
                      <a:pt x="487" y="541"/>
                    </a:lnTo>
                    <a:lnTo>
                      <a:pt x="488" y="545"/>
                    </a:lnTo>
                    <a:lnTo>
                      <a:pt x="488" y="545"/>
                    </a:lnTo>
                    <a:lnTo>
                      <a:pt x="488" y="547"/>
                    </a:lnTo>
                    <a:lnTo>
                      <a:pt x="488" y="519"/>
                    </a:lnTo>
                    <a:lnTo>
                      <a:pt x="489" y="535"/>
                    </a:lnTo>
                    <a:lnTo>
                      <a:pt x="489" y="536"/>
                    </a:lnTo>
                    <a:lnTo>
                      <a:pt x="489" y="549"/>
                    </a:lnTo>
                    <a:lnTo>
                      <a:pt x="490" y="515"/>
                    </a:lnTo>
                    <a:lnTo>
                      <a:pt x="490" y="532"/>
                    </a:lnTo>
                    <a:lnTo>
                      <a:pt x="490" y="534"/>
                    </a:lnTo>
                    <a:lnTo>
                      <a:pt x="490" y="519"/>
                    </a:lnTo>
                    <a:lnTo>
                      <a:pt x="491" y="544"/>
                    </a:lnTo>
                    <a:lnTo>
                      <a:pt x="491" y="542"/>
                    </a:lnTo>
                    <a:lnTo>
                      <a:pt x="491" y="542"/>
                    </a:lnTo>
                    <a:lnTo>
                      <a:pt x="491" y="508"/>
                    </a:lnTo>
                    <a:lnTo>
                      <a:pt x="492" y="545"/>
                    </a:lnTo>
                    <a:lnTo>
                      <a:pt x="492" y="538"/>
                    </a:lnTo>
                    <a:lnTo>
                      <a:pt x="492" y="534"/>
                    </a:lnTo>
                    <a:lnTo>
                      <a:pt x="492" y="540"/>
                    </a:lnTo>
                    <a:lnTo>
                      <a:pt x="492" y="499"/>
                    </a:lnTo>
                    <a:lnTo>
                      <a:pt x="493" y="533"/>
                    </a:lnTo>
                    <a:lnTo>
                      <a:pt x="493" y="533"/>
                    </a:lnTo>
                    <a:lnTo>
                      <a:pt x="493" y="526"/>
                    </a:lnTo>
                    <a:lnTo>
                      <a:pt x="493" y="550"/>
                    </a:lnTo>
                    <a:lnTo>
                      <a:pt x="494" y="546"/>
                    </a:lnTo>
                    <a:lnTo>
                      <a:pt x="494" y="546"/>
                    </a:lnTo>
                    <a:lnTo>
                      <a:pt x="494" y="535"/>
                    </a:lnTo>
                    <a:lnTo>
                      <a:pt x="494" y="551"/>
                    </a:lnTo>
                    <a:lnTo>
                      <a:pt x="495" y="539"/>
                    </a:lnTo>
                    <a:lnTo>
                      <a:pt x="495" y="540"/>
                    </a:lnTo>
                    <a:lnTo>
                      <a:pt x="495" y="548"/>
                    </a:lnTo>
                    <a:lnTo>
                      <a:pt x="496" y="533"/>
                    </a:lnTo>
                    <a:lnTo>
                      <a:pt x="496" y="534"/>
                    </a:lnTo>
                    <a:lnTo>
                      <a:pt x="496" y="529"/>
                    </a:lnTo>
                    <a:lnTo>
                      <a:pt x="496" y="547"/>
                    </a:lnTo>
                    <a:lnTo>
                      <a:pt x="497" y="540"/>
                    </a:lnTo>
                    <a:lnTo>
                      <a:pt x="497" y="536"/>
                    </a:lnTo>
                    <a:lnTo>
                      <a:pt x="497" y="532"/>
                    </a:lnTo>
                    <a:lnTo>
                      <a:pt x="497" y="550"/>
                    </a:lnTo>
                    <a:lnTo>
                      <a:pt x="498" y="540"/>
                    </a:lnTo>
                    <a:lnTo>
                      <a:pt x="498" y="539"/>
                    </a:lnTo>
                    <a:lnTo>
                      <a:pt x="498" y="557"/>
                    </a:lnTo>
                    <a:lnTo>
                      <a:pt x="499" y="548"/>
                    </a:lnTo>
                    <a:lnTo>
                      <a:pt x="499" y="546"/>
                    </a:lnTo>
                    <a:lnTo>
                      <a:pt x="499" y="549"/>
                    </a:lnTo>
                    <a:lnTo>
                      <a:pt x="499" y="529"/>
                    </a:lnTo>
                    <a:lnTo>
                      <a:pt x="500" y="542"/>
                    </a:lnTo>
                    <a:lnTo>
                      <a:pt x="500" y="542"/>
                    </a:lnTo>
                    <a:lnTo>
                      <a:pt x="500" y="533"/>
                    </a:lnTo>
                    <a:lnTo>
                      <a:pt x="500" y="554"/>
                    </a:lnTo>
                    <a:lnTo>
                      <a:pt x="501" y="538"/>
                    </a:lnTo>
                    <a:lnTo>
                      <a:pt x="501" y="538"/>
                    </a:lnTo>
                    <a:lnTo>
                      <a:pt x="501" y="523"/>
                    </a:lnTo>
                    <a:lnTo>
                      <a:pt x="502" y="547"/>
                    </a:lnTo>
                    <a:lnTo>
                      <a:pt x="502" y="537"/>
                    </a:lnTo>
                    <a:lnTo>
                      <a:pt x="502" y="532"/>
                    </a:lnTo>
                    <a:lnTo>
                      <a:pt x="502" y="547"/>
                    </a:lnTo>
                    <a:lnTo>
                      <a:pt x="503" y="524"/>
                    </a:lnTo>
                    <a:lnTo>
                      <a:pt x="503" y="525"/>
                    </a:lnTo>
                    <a:lnTo>
                      <a:pt x="503" y="525"/>
                    </a:lnTo>
                    <a:lnTo>
                      <a:pt x="503" y="549"/>
                    </a:lnTo>
                    <a:lnTo>
                      <a:pt x="504" y="532"/>
                    </a:lnTo>
                    <a:lnTo>
                      <a:pt x="504" y="537"/>
                    </a:lnTo>
                    <a:lnTo>
                      <a:pt x="504" y="498"/>
                    </a:lnTo>
                    <a:lnTo>
                      <a:pt x="505" y="561"/>
                    </a:lnTo>
                    <a:lnTo>
                      <a:pt x="505" y="532"/>
                    </a:lnTo>
                    <a:lnTo>
                      <a:pt x="505" y="534"/>
                    </a:lnTo>
                    <a:lnTo>
                      <a:pt x="505" y="544"/>
                    </a:lnTo>
                    <a:lnTo>
                      <a:pt x="506" y="525"/>
                    </a:lnTo>
                    <a:lnTo>
                      <a:pt x="506" y="526"/>
                    </a:lnTo>
                    <a:lnTo>
                      <a:pt x="506" y="526"/>
                    </a:lnTo>
                    <a:lnTo>
                      <a:pt x="506" y="540"/>
                    </a:lnTo>
                    <a:lnTo>
                      <a:pt x="506" y="521"/>
                    </a:lnTo>
                    <a:lnTo>
                      <a:pt x="507" y="529"/>
                    </a:lnTo>
                    <a:lnTo>
                      <a:pt x="507" y="525"/>
                    </a:lnTo>
                    <a:lnTo>
                      <a:pt x="507" y="540"/>
                    </a:lnTo>
                    <a:lnTo>
                      <a:pt x="508" y="520"/>
                    </a:lnTo>
                    <a:lnTo>
                      <a:pt x="508" y="528"/>
                    </a:lnTo>
                    <a:lnTo>
                      <a:pt x="508" y="524"/>
                    </a:lnTo>
                    <a:lnTo>
                      <a:pt x="508" y="519"/>
                    </a:lnTo>
                    <a:lnTo>
                      <a:pt x="508" y="539"/>
                    </a:lnTo>
                    <a:lnTo>
                      <a:pt x="509" y="523"/>
                    </a:lnTo>
                    <a:lnTo>
                      <a:pt x="509" y="523"/>
                    </a:lnTo>
                    <a:lnTo>
                      <a:pt x="509" y="539"/>
                    </a:lnTo>
                    <a:lnTo>
                      <a:pt x="510" y="449"/>
                    </a:lnTo>
                    <a:lnTo>
                      <a:pt x="510" y="444"/>
                    </a:lnTo>
                    <a:lnTo>
                      <a:pt x="510" y="205"/>
                    </a:lnTo>
                    <a:lnTo>
                      <a:pt x="511" y="371"/>
                    </a:lnTo>
                    <a:lnTo>
                      <a:pt x="511" y="371"/>
                    </a:lnTo>
                    <a:lnTo>
                      <a:pt x="512" y="576"/>
                    </a:lnTo>
                    <a:lnTo>
                      <a:pt x="512" y="573"/>
                    </a:lnTo>
                    <a:lnTo>
                      <a:pt x="512" y="572"/>
                    </a:lnTo>
                    <a:lnTo>
                      <a:pt x="512" y="516"/>
                    </a:lnTo>
                    <a:lnTo>
                      <a:pt x="512" y="586"/>
                    </a:lnTo>
                    <a:lnTo>
                      <a:pt x="513" y="532"/>
                    </a:lnTo>
                    <a:lnTo>
                      <a:pt x="513" y="534"/>
                    </a:lnTo>
                    <a:lnTo>
                      <a:pt x="513" y="556"/>
                    </a:lnTo>
                    <a:lnTo>
                      <a:pt x="514" y="522"/>
                    </a:lnTo>
                    <a:lnTo>
                      <a:pt x="514" y="536"/>
                    </a:lnTo>
                    <a:lnTo>
                      <a:pt x="514" y="535"/>
                    </a:lnTo>
                    <a:lnTo>
                      <a:pt x="514" y="545"/>
                    </a:lnTo>
                    <a:lnTo>
                      <a:pt x="514" y="529"/>
                    </a:lnTo>
                    <a:lnTo>
                      <a:pt x="515" y="536"/>
                    </a:lnTo>
                    <a:lnTo>
                      <a:pt x="515" y="537"/>
                    </a:lnTo>
                    <a:lnTo>
                      <a:pt x="515" y="550"/>
                    </a:lnTo>
                    <a:lnTo>
                      <a:pt x="515" y="529"/>
                    </a:lnTo>
                    <a:lnTo>
                      <a:pt x="516" y="534"/>
                    </a:lnTo>
                    <a:lnTo>
                      <a:pt x="516" y="534"/>
                    </a:lnTo>
                    <a:lnTo>
                      <a:pt x="516" y="526"/>
                    </a:lnTo>
                    <a:lnTo>
                      <a:pt x="517" y="545"/>
                    </a:lnTo>
                    <a:lnTo>
                      <a:pt x="517" y="543"/>
                    </a:lnTo>
                    <a:lnTo>
                      <a:pt x="517" y="542"/>
                    </a:lnTo>
                    <a:lnTo>
                      <a:pt x="517" y="545"/>
                    </a:lnTo>
                    <a:lnTo>
                      <a:pt x="517" y="530"/>
                    </a:lnTo>
                    <a:lnTo>
                      <a:pt x="518" y="542"/>
                    </a:lnTo>
                    <a:lnTo>
                      <a:pt x="518" y="535"/>
                    </a:lnTo>
                    <a:lnTo>
                      <a:pt x="518" y="525"/>
                    </a:lnTo>
                    <a:lnTo>
                      <a:pt x="518" y="551"/>
                    </a:lnTo>
                    <a:lnTo>
                      <a:pt x="519" y="532"/>
                    </a:lnTo>
                    <a:lnTo>
                      <a:pt x="519" y="534"/>
                    </a:lnTo>
                    <a:lnTo>
                      <a:pt x="519" y="526"/>
                    </a:lnTo>
                    <a:lnTo>
                      <a:pt x="519" y="548"/>
                    </a:lnTo>
                    <a:lnTo>
                      <a:pt x="520" y="545"/>
                    </a:lnTo>
                    <a:lnTo>
                      <a:pt x="520" y="542"/>
                    </a:lnTo>
                    <a:lnTo>
                      <a:pt x="520" y="544"/>
                    </a:lnTo>
                    <a:lnTo>
                      <a:pt x="520" y="519"/>
                    </a:lnTo>
                    <a:lnTo>
                      <a:pt x="521" y="538"/>
                    </a:lnTo>
                    <a:lnTo>
                      <a:pt x="521" y="539"/>
                    </a:lnTo>
                    <a:lnTo>
                      <a:pt x="521" y="517"/>
                    </a:lnTo>
                    <a:lnTo>
                      <a:pt x="522" y="545"/>
                    </a:lnTo>
                    <a:lnTo>
                      <a:pt x="522" y="530"/>
                    </a:lnTo>
                    <a:lnTo>
                      <a:pt x="522" y="529"/>
                    </a:lnTo>
                    <a:lnTo>
                      <a:pt x="522" y="519"/>
                    </a:lnTo>
                    <a:lnTo>
                      <a:pt x="522" y="545"/>
                    </a:lnTo>
                    <a:lnTo>
                      <a:pt x="523" y="527"/>
                    </a:lnTo>
                    <a:lnTo>
                      <a:pt x="523" y="528"/>
                    </a:lnTo>
                    <a:lnTo>
                      <a:pt x="523" y="523"/>
                    </a:lnTo>
                    <a:lnTo>
                      <a:pt x="524" y="545"/>
                    </a:lnTo>
                    <a:lnTo>
                      <a:pt x="524" y="526"/>
                    </a:lnTo>
                    <a:lnTo>
                      <a:pt x="524" y="529"/>
                    </a:lnTo>
                    <a:lnTo>
                      <a:pt x="524" y="478"/>
                    </a:lnTo>
                    <a:lnTo>
                      <a:pt x="525" y="545"/>
                    </a:lnTo>
                    <a:lnTo>
                      <a:pt x="525" y="539"/>
                    </a:lnTo>
                    <a:lnTo>
                      <a:pt x="525" y="542"/>
                    </a:lnTo>
                    <a:lnTo>
                      <a:pt x="525" y="510"/>
                    </a:lnTo>
                    <a:lnTo>
                      <a:pt x="525" y="552"/>
                    </a:lnTo>
                    <a:lnTo>
                      <a:pt x="526" y="543"/>
                    </a:lnTo>
                    <a:lnTo>
                      <a:pt x="526" y="542"/>
                    </a:lnTo>
                    <a:lnTo>
                      <a:pt x="526" y="547"/>
                    </a:lnTo>
                    <a:lnTo>
                      <a:pt x="527" y="525"/>
                    </a:lnTo>
                    <a:lnTo>
                      <a:pt x="527" y="534"/>
                    </a:lnTo>
                    <a:lnTo>
                      <a:pt x="527" y="538"/>
                    </a:lnTo>
                    <a:lnTo>
                      <a:pt x="527" y="542"/>
                    </a:lnTo>
                    <a:lnTo>
                      <a:pt x="527" y="526"/>
                    </a:lnTo>
                    <a:lnTo>
                      <a:pt x="528" y="537"/>
                    </a:lnTo>
                    <a:lnTo>
                      <a:pt x="528" y="536"/>
                    </a:lnTo>
                    <a:lnTo>
                      <a:pt x="528" y="540"/>
                    </a:lnTo>
                    <a:lnTo>
                      <a:pt x="528" y="526"/>
                    </a:lnTo>
                    <a:lnTo>
                      <a:pt x="529" y="534"/>
                    </a:lnTo>
                    <a:lnTo>
                      <a:pt x="529" y="535"/>
                    </a:lnTo>
                    <a:lnTo>
                      <a:pt x="529" y="530"/>
                    </a:lnTo>
                    <a:lnTo>
                      <a:pt x="529" y="552"/>
                    </a:lnTo>
                    <a:lnTo>
                      <a:pt x="530" y="537"/>
                    </a:lnTo>
                    <a:lnTo>
                      <a:pt x="530" y="540"/>
                    </a:lnTo>
                    <a:lnTo>
                      <a:pt x="530" y="544"/>
                    </a:lnTo>
                    <a:lnTo>
                      <a:pt x="531" y="526"/>
                    </a:lnTo>
                    <a:lnTo>
                      <a:pt x="531" y="528"/>
                    </a:lnTo>
                    <a:lnTo>
                      <a:pt x="531" y="529"/>
                    </a:lnTo>
                    <a:lnTo>
                      <a:pt x="531" y="521"/>
                    </a:lnTo>
                    <a:lnTo>
                      <a:pt x="532" y="548"/>
                    </a:lnTo>
                    <a:lnTo>
                      <a:pt x="532" y="546"/>
                    </a:lnTo>
                    <a:lnTo>
                      <a:pt x="532" y="545"/>
                    </a:lnTo>
                    <a:lnTo>
                      <a:pt x="532" y="549"/>
                    </a:lnTo>
                    <a:lnTo>
                      <a:pt x="533" y="520"/>
                    </a:lnTo>
                    <a:lnTo>
                      <a:pt x="533" y="520"/>
                    </a:lnTo>
                    <a:lnTo>
                      <a:pt x="533" y="522"/>
                    </a:lnTo>
                    <a:lnTo>
                      <a:pt x="533" y="517"/>
                    </a:lnTo>
                    <a:lnTo>
                      <a:pt x="534" y="543"/>
                    </a:lnTo>
                    <a:lnTo>
                      <a:pt x="534" y="540"/>
                    </a:lnTo>
                    <a:lnTo>
                      <a:pt x="534" y="538"/>
                    </a:lnTo>
                    <a:lnTo>
                      <a:pt x="534" y="529"/>
                    </a:lnTo>
                    <a:lnTo>
                      <a:pt x="535" y="547"/>
                    </a:lnTo>
                    <a:lnTo>
                      <a:pt x="535" y="545"/>
                    </a:lnTo>
                    <a:lnTo>
                      <a:pt x="535" y="544"/>
                    </a:lnTo>
                    <a:lnTo>
                      <a:pt x="535" y="545"/>
                    </a:lnTo>
                    <a:lnTo>
                      <a:pt x="535" y="490"/>
                    </a:lnTo>
                    <a:lnTo>
                      <a:pt x="536" y="533"/>
                    </a:lnTo>
                    <a:lnTo>
                      <a:pt x="536" y="531"/>
                    </a:lnTo>
                    <a:lnTo>
                      <a:pt x="536" y="519"/>
                    </a:lnTo>
                    <a:lnTo>
                      <a:pt x="536" y="548"/>
                    </a:lnTo>
                    <a:lnTo>
                      <a:pt x="537" y="534"/>
                    </a:lnTo>
                    <a:lnTo>
                      <a:pt x="537" y="534"/>
                    </a:lnTo>
                    <a:lnTo>
                      <a:pt x="537" y="540"/>
                    </a:lnTo>
                    <a:lnTo>
                      <a:pt x="537" y="522"/>
                    </a:lnTo>
                    <a:lnTo>
                      <a:pt x="538" y="533"/>
                    </a:lnTo>
                    <a:lnTo>
                      <a:pt x="538" y="528"/>
                    </a:lnTo>
                    <a:lnTo>
                      <a:pt x="538" y="546"/>
                    </a:lnTo>
                    <a:lnTo>
                      <a:pt x="539" y="523"/>
                    </a:lnTo>
                    <a:lnTo>
                      <a:pt x="539" y="531"/>
                    </a:lnTo>
                    <a:lnTo>
                      <a:pt x="539" y="531"/>
                    </a:lnTo>
                    <a:lnTo>
                      <a:pt x="539" y="524"/>
                    </a:lnTo>
                    <a:lnTo>
                      <a:pt x="540" y="545"/>
                    </a:lnTo>
                    <a:lnTo>
                      <a:pt x="540" y="543"/>
                    </a:lnTo>
                    <a:lnTo>
                      <a:pt x="540" y="545"/>
                    </a:lnTo>
                    <a:lnTo>
                      <a:pt x="540" y="550"/>
                    </a:lnTo>
                    <a:lnTo>
                      <a:pt x="540" y="522"/>
                    </a:lnTo>
                    <a:lnTo>
                      <a:pt x="541" y="523"/>
                    </a:lnTo>
                    <a:lnTo>
                      <a:pt x="541" y="522"/>
                    </a:lnTo>
                    <a:lnTo>
                      <a:pt x="541" y="521"/>
                    </a:lnTo>
                    <a:lnTo>
                      <a:pt x="542" y="545"/>
                    </a:lnTo>
                    <a:lnTo>
                      <a:pt x="542" y="542"/>
                    </a:lnTo>
                    <a:lnTo>
                      <a:pt x="542" y="549"/>
                    </a:lnTo>
                    <a:lnTo>
                      <a:pt x="543" y="532"/>
                    </a:lnTo>
                    <a:lnTo>
                      <a:pt x="543" y="540"/>
                    </a:lnTo>
                    <a:lnTo>
                      <a:pt x="543" y="540"/>
                    </a:lnTo>
                    <a:lnTo>
                      <a:pt x="543" y="547"/>
                    </a:lnTo>
                    <a:lnTo>
                      <a:pt x="544" y="521"/>
                    </a:lnTo>
                    <a:lnTo>
                      <a:pt x="544" y="523"/>
                    </a:lnTo>
                    <a:lnTo>
                      <a:pt x="544" y="521"/>
                    </a:lnTo>
                    <a:lnTo>
                      <a:pt x="544" y="509"/>
                    </a:lnTo>
                    <a:lnTo>
                      <a:pt x="545" y="530"/>
                    </a:lnTo>
                    <a:lnTo>
                      <a:pt x="545" y="529"/>
                    </a:lnTo>
                    <a:lnTo>
                      <a:pt x="545" y="528"/>
                    </a:lnTo>
                    <a:lnTo>
                      <a:pt x="545" y="519"/>
                    </a:lnTo>
                    <a:lnTo>
                      <a:pt x="546" y="540"/>
                    </a:lnTo>
                    <a:lnTo>
                      <a:pt x="546" y="532"/>
                    </a:lnTo>
                    <a:lnTo>
                      <a:pt x="546" y="534"/>
                    </a:lnTo>
                    <a:lnTo>
                      <a:pt x="546" y="492"/>
                    </a:lnTo>
                    <a:lnTo>
                      <a:pt x="547" y="555"/>
                    </a:lnTo>
                    <a:lnTo>
                      <a:pt x="547" y="538"/>
                    </a:lnTo>
                    <a:lnTo>
                      <a:pt x="547" y="542"/>
                    </a:lnTo>
                    <a:lnTo>
                      <a:pt x="547" y="551"/>
                    </a:lnTo>
                    <a:lnTo>
                      <a:pt x="547" y="516"/>
                    </a:lnTo>
                    <a:lnTo>
                      <a:pt x="548" y="528"/>
                    </a:lnTo>
                    <a:lnTo>
                      <a:pt x="548" y="533"/>
                    </a:lnTo>
                    <a:lnTo>
                      <a:pt x="548" y="539"/>
                    </a:lnTo>
                    <a:lnTo>
                      <a:pt x="549" y="516"/>
                    </a:lnTo>
                    <a:lnTo>
                      <a:pt x="549" y="516"/>
                    </a:lnTo>
                    <a:lnTo>
                      <a:pt x="549" y="520"/>
                    </a:lnTo>
                    <a:lnTo>
                      <a:pt x="549" y="499"/>
                    </a:lnTo>
                    <a:lnTo>
                      <a:pt x="549" y="554"/>
                    </a:lnTo>
                    <a:lnTo>
                      <a:pt x="550" y="525"/>
                    </a:lnTo>
                    <a:lnTo>
                      <a:pt x="550" y="525"/>
                    </a:lnTo>
                    <a:lnTo>
                      <a:pt x="551" y="547"/>
                    </a:lnTo>
                    <a:lnTo>
                      <a:pt x="551" y="493"/>
                    </a:lnTo>
                    <a:lnTo>
                      <a:pt x="551" y="509"/>
                    </a:lnTo>
                    <a:lnTo>
                      <a:pt x="551" y="514"/>
                    </a:lnTo>
                    <a:lnTo>
                      <a:pt x="551" y="510"/>
                    </a:lnTo>
                    <a:lnTo>
                      <a:pt x="551" y="570"/>
                    </a:lnTo>
                    <a:lnTo>
                      <a:pt x="552" y="539"/>
                    </a:lnTo>
                    <a:lnTo>
                      <a:pt x="552" y="537"/>
                    </a:lnTo>
                    <a:lnTo>
                      <a:pt x="552" y="558"/>
                    </a:lnTo>
                    <a:lnTo>
                      <a:pt x="552" y="535"/>
                    </a:lnTo>
                    <a:lnTo>
                      <a:pt x="553" y="547"/>
                    </a:lnTo>
                    <a:lnTo>
                      <a:pt x="553" y="543"/>
                    </a:lnTo>
                    <a:lnTo>
                      <a:pt x="553" y="549"/>
                    </a:lnTo>
                    <a:lnTo>
                      <a:pt x="553" y="534"/>
                    </a:lnTo>
                    <a:lnTo>
                      <a:pt x="554" y="544"/>
                    </a:lnTo>
                    <a:lnTo>
                      <a:pt x="554" y="545"/>
                    </a:lnTo>
                    <a:lnTo>
                      <a:pt x="554" y="550"/>
                    </a:lnTo>
                    <a:lnTo>
                      <a:pt x="555" y="525"/>
                    </a:lnTo>
                    <a:lnTo>
                      <a:pt x="555" y="530"/>
                    </a:lnTo>
                    <a:lnTo>
                      <a:pt x="555" y="531"/>
                    </a:lnTo>
                    <a:lnTo>
                      <a:pt x="555" y="519"/>
                    </a:lnTo>
                    <a:lnTo>
                      <a:pt x="555" y="535"/>
                    </a:lnTo>
                    <a:lnTo>
                      <a:pt x="556" y="526"/>
                    </a:lnTo>
                    <a:lnTo>
                      <a:pt x="556" y="525"/>
                    </a:lnTo>
                    <a:lnTo>
                      <a:pt x="556" y="533"/>
                    </a:lnTo>
                    <a:lnTo>
                      <a:pt x="557" y="516"/>
                    </a:lnTo>
                    <a:lnTo>
                      <a:pt x="557" y="519"/>
                    </a:lnTo>
                    <a:lnTo>
                      <a:pt x="557" y="519"/>
                    </a:lnTo>
                    <a:lnTo>
                      <a:pt x="557" y="516"/>
                    </a:lnTo>
                    <a:lnTo>
                      <a:pt x="558" y="531"/>
                    </a:lnTo>
                    <a:lnTo>
                      <a:pt x="558" y="526"/>
                    </a:lnTo>
                    <a:lnTo>
                      <a:pt x="558" y="519"/>
                    </a:lnTo>
                    <a:lnTo>
                      <a:pt x="559" y="534"/>
                    </a:lnTo>
                    <a:lnTo>
                      <a:pt x="559" y="527"/>
                    </a:lnTo>
                    <a:lnTo>
                      <a:pt x="559" y="529"/>
                    </a:lnTo>
                    <a:lnTo>
                      <a:pt x="559" y="533"/>
                    </a:lnTo>
                    <a:lnTo>
                      <a:pt x="560" y="512"/>
                    </a:lnTo>
                    <a:lnTo>
                      <a:pt x="560" y="519"/>
                    </a:lnTo>
                    <a:lnTo>
                      <a:pt x="560" y="519"/>
                    </a:lnTo>
                    <a:lnTo>
                      <a:pt x="560" y="521"/>
                    </a:lnTo>
                    <a:lnTo>
                      <a:pt x="560" y="500"/>
                    </a:lnTo>
                    <a:lnTo>
                      <a:pt x="561" y="508"/>
                    </a:lnTo>
                    <a:lnTo>
                      <a:pt x="561" y="508"/>
                    </a:lnTo>
                    <a:lnTo>
                      <a:pt x="561" y="504"/>
                    </a:lnTo>
                    <a:lnTo>
                      <a:pt x="561" y="520"/>
                    </a:lnTo>
                    <a:lnTo>
                      <a:pt x="562" y="512"/>
                    </a:lnTo>
                    <a:lnTo>
                      <a:pt x="562" y="513"/>
                    </a:lnTo>
                    <a:lnTo>
                      <a:pt x="562" y="506"/>
                    </a:lnTo>
                    <a:lnTo>
                      <a:pt x="563" y="524"/>
                    </a:lnTo>
                    <a:lnTo>
                      <a:pt x="563" y="513"/>
                    </a:lnTo>
                    <a:lnTo>
                      <a:pt x="563" y="514"/>
                    </a:lnTo>
                    <a:lnTo>
                      <a:pt x="563" y="519"/>
                    </a:lnTo>
                    <a:lnTo>
                      <a:pt x="564" y="495"/>
                    </a:lnTo>
                    <a:lnTo>
                      <a:pt x="564" y="501"/>
                    </a:lnTo>
                    <a:lnTo>
                      <a:pt x="564" y="501"/>
                    </a:lnTo>
                    <a:lnTo>
                      <a:pt x="564" y="492"/>
                    </a:lnTo>
                    <a:lnTo>
                      <a:pt x="565" y="517"/>
                    </a:lnTo>
                    <a:lnTo>
                      <a:pt x="565" y="504"/>
                    </a:lnTo>
                    <a:lnTo>
                      <a:pt x="565" y="500"/>
                    </a:lnTo>
                    <a:lnTo>
                      <a:pt x="565" y="509"/>
                    </a:lnTo>
                    <a:lnTo>
                      <a:pt x="566" y="489"/>
                    </a:lnTo>
                    <a:lnTo>
                      <a:pt x="566" y="498"/>
                    </a:lnTo>
                    <a:lnTo>
                      <a:pt x="566" y="501"/>
                    </a:lnTo>
                    <a:lnTo>
                      <a:pt x="566" y="546"/>
                    </a:lnTo>
                    <a:lnTo>
                      <a:pt x="567" y="462"/>
                    </a:lnTo>
                    <a:lnTo>
                      <a:pt x="567" y="473"/>
                    </a:lnTo>
                    <a:lnTo>
                      <a:pt x="567" y="477"/>
                    </a:lnTo>
                    <a:lnTo>
                      <a:pt x="568" y="512"/>
                    </a:lnTo>
                    <a:lnTo>
                      <a:pt x="568" y="509"/>
                    </a:lnTo>
                    <a:lnTo>
                      <a:pt x="568" y="506"/>
                    </a:lnTo>
                    <a:lnTo>
                      <a:pt x="568" y="512"/>
                    </a:lnTo>
                    <a:lnTo>
                      <a:pt x="569" y="483"/>
                    </a:lnTo>
                    <a:lnTo>
                      <a:pt x="569" y="483"/>
                    </a:lnTo>
                    <a:lnTo>
                      <a:pt x="569" y="473"/>
                    </a:lnTo>
                    <a:lnTo>
                      <a:pt x="569" y="544"/>
                    </a:lnTo>
                    <a:lnTo>
                      <a:pt x="570" y="525"/>
                    </a:lnTo>
                    <a:lnTo>
                      <a:pt x="570" y="529"/>
                    </a:lnTo>
                    <a:lnTo>
                      <a:pt x="570" y="542"/>
                    </a:lnTo>
                    <a:lnTo>
                      <a:pt x="571" y="513"/>
                    </a:lnTo>
                    <a:lnTo>
                      <a:pt x="571" y="529"/>
                    </a:lnTo>
                    <a:lnTo>
                      <a:pt x="571" y="529"/>
                    </a:lnTo>
                    <a:lnTo>
                      <a:pt x="571" y="542"/>
                    </a:lnTo>
                    <a:lnTo>
                      <a:pt x="572" y="507"/>
                    </a:lnTo>
                    <a:lnTo>
                      <a:pt x="572" y="523"/>
                    </a:lnTo>
                    <a:lnTo>
                      <a:pt x="572" y="520"/>
                    </a:lnTo>
                    <a:lnTo>
                      <a:pt x="572" y="515"/>
                    </a:lnTo>
                    <a:lnTo>
                      <a:pt x="573" y="547"/>
                    </a:lnTo>
                    <a:lnTo>
                      <a:pt x="573" y="534"/>
                    </a:lnTo>
                    <a:lnTo>
                      <a:pt x="573" y="532"/>
                    </a:lnTo>
                    <a:lnTo>
                      <a:pt x="573" y="542"/>
                    </a:lnTo>
                    <a:lnTo>
                      <a:pt x="573" y="518"/>
                    </a:lnTo>
                    <a:lnTo>
                      <a:pt x="574" y="535"/>
                    </a:lnTo>
                    <a:lnTo>
                      <a:pt x="574" y="533"/>
                    </a:lnTo>
                    <a:lnTo>
                      <a:pt x="574" y="544"/>
                    </a:lnTo>
                    <a:lnTo>
                      <a:pt x="575" y="518"/>
                    </a:lnTo>
                    <a:lnTo>
                      <a:pt x="575" y="529"/>
                    </a:lnTo>
                    <a:lnTo>
                      <a:pt x="575" y="525"/>
                    </a:lnTo>
                    <a:lnTo>
                      <a:pt x="575" y="558"/>
                    </a:lnTo>
                    <a:lnTo>
                      <a:pt x="576" y="513"/>
                    </a:lnTo>
                    <a:lnTo>
                      <a:pt x="576" y="519"/>
                    </a:lnTo>
                    <a:lnTo>
                      <a:pt x="576" y="518"/>
                    </a:lnTo>
                    <a:lnTo>
                      <a:pt x="576" y="515"/>
                    </a:lnTo>
                    <a:lnTo>
                      <a:pt x="576" y="537"/>
                    </a:lnTo>
                    <a:lnTo>
                      <a:pt x="577" y="531"/>
                    </a:lnTo>
                    <a:lnTo>
                      <a:pt x="577" y="532"/>
                    </a:lnTo>
                    <a:lnTo>
                      <a:pt x="577" y="482"/>
                    </a:lnTo>
                    <a:lnTo>
                      <a:pt x="578" y="555"/>
                    </a:lnTo>
                    <a:lnTo>
                      <a:pt x="578" y="530"/>
                    </a:lnTo>
                    <a:lnTo>
                      <a:pt x="578" y="530"/>
                    </a:lnTo>
                    <a:lnTo>
                      <a:pt x="578" y="536"/>
                    </a:lnTo>
                    <a:lnTo>
                      <a:pt x="578" y="519"/>
                    </a:lnTo>
                    <a:lnTo>
                      <a:pt x="579" y="532"/>
                    </a:lnTo>
                    <a:lnTo>
                      <a:pt x="579" y="529"/>
                    </a:lnTo>
                    <a:lnTo>
                      <a:pt x="579" y="513"/>
                    </a:lnTo>
                    <a:lnTo>
                      <a:pt x="579" y="534"/>
                    </a:lnTo>
                    <a:lnTo>
                      <a:pt x="580" y="523"/>
                    </a:lnTo>
                    <a:lnTo>
                      <a:pt x="580" y="524"/>
                    </a:lnTo>
                    <a:lnTo>
                      <a:pt x="580" y="516"/>
                    </a:lnTo>
                    <a:lnTo>
                      <a:pt x="580" y="540"/>
                    </a:lnTo>
                    <a:lnTo>
                      <a:pt x="581" y="525"/>
                    </a:lnTo>
                    <a:lnTo>
                      <a:pt x="581" y="527"/>
                    </a:lnTo>
                    <a:lnTo>
                      <a:pt x="581" y="496"/>
                    </a:lnTo>
                    <a:lnTo>
                      <a:pt x="582" y="539"/>
                    </a:lnTo>
                    <a:lnTo>
                      <a:pt x="582" y="534"/>
                    </a:lnTo>
                    <a:lnTo>
                      <a:pt x="582" y="532"/>
                    </a:lnTo>
                    <a:lnTo>
                      <a:pt x="582" y="540"/>
                    </a:lnTo>
                    <a:lnTo>
                      <a:pt x="583" y="516"/>
                    </a:lnTo>
                    <a:lnTo>
                      <a:pt x="583" y="518"/>
                    </a:lnTo>
                    <a:lnTo>
                      <a:pt x="583" y="517"/>
                    </a:lnTo>
                    <a:lnTo>
                      <a:pt x="583" y="506"/>
                    </a:lnTo>
                    <a:lnTo>
                      <a:pt x="583" y="525"/>
                    </a:lnTo>
                    <a:lnTo>
                      <a:pt x="584" y="511"/>
                    </a:lnTo>
                    <a:lnTo>
                      <a:pt x="584" y="507"/>
                    </a:lnTo>
                    <a:lnTo>
                      <a:pt x="584" y="499"/>
                    </a:lnTo>
                    <a:lnTo>
                      <a:pt x="585" y="537"/>
                    </a:lnTo>
                    <a:lnTo>
                      <a:pt x="585" y="537"/>
                    </a:lnTo>
                    <a:lnTo>
                      <a:pt x="585" y="535"/>
                    </a:lnTo>
                    <a:lnTo>
                      <a:pt x="585" y="543"/>
                    </a:lnTo>
                    <a:lnTo>
                      <a:pt x="585" y="515"/>
                    </a:lnTo>
                    <a:lnTo>
                      <a:pt x="586" y="519"/>
                    </a:lnTo>
                    <a:lnTo>
                      <a:pt x="586" y="521"/>
                    </a:lnTo>
                    <a:lnTo>
                      <a:pt x="586" y="529"/>
                    </a:lnTo>
                    <a:lnTo>
                      <a:pt x="587" y="489"/>
                    </a:lnTo>
                    <a:lnTo>
                      <a:pt x="587" y="493"/>
                    </a:lnTo>
                    <a:lnTo>
                      <a:pt x="587" y="490"/>
                    </a:lnTo>
                    <a:lnTo>
                      <a:pt x="587" y="473"/>
                    </a:lnTo>
                    <a:lnTo>
                      <a:pt x="587" y="551"/>
                    </a:lnTo>
                    <a:lnTo>
                      <a:pt x="588" y="533"/>
                    </a:lnTo>
                    <a:lnTo>
                      <a:pt x="588" y="534"/>
                    </a:lnTo>
                    <a:lnTo>
                      <a:pt x="588" y="513"/>
                    </a:lnTo>
                    <a:lnTo>
                      <a:pt x="588" y="534"/>
                    </a:lnTo>
                    <a:lnTo>
                      <a:pt x="589" y="519"/>
                    </a:lnTo>
                    <a:lnTo>
                      <a:pt x="589" y="517"/>
                    </a:lnTo>
                    <a:lnTo>
                      <a:pt x="589" y="504"/>
                    </a:lnTo>
                    <a:lnTo>
                      <a:pt x="590" y="537"/>
                    </a:lnTo>
                    <a:lnTo>
                      <a:pt x="590" y="532"/>
                    </a:lnTo>
                    <a:lnTo>
                      <a:pt x="590" y="532"/>
                    </a:lnTo>
                    <a:lnTo>
                      <a:pt x="590" y="543"/>
                    </a:lnTo>
                    <a:lnTo>
                      <a:pt x="591" y="512"/>
                    </a:lnTo>
                    <a:lnTo>
                      <a:pt x="591" y="521"/>
                    </a:lnTo>
                    <a:lnTo>
                      <a:pt x="591" y="517"/>
                    </a:lnTo>
                    <a:lnTo>
                      <a:pt x="591" y="509"/>
                    </a:lnTo>
                    <a:lnTo>
                      <a:pt x="591" y="538"/>
                    </a:lnTo>
                    <a:lnTo>
                      <a:pt x="592" y="537"/>
                    </a:lnTo>
                    <a:lnTo>
                      <a:pt x="592" y="535"/>
                    </a:lnTo>
                    <a:lnTo>
                      <a:pt x="592" y="550"/>
                    </a:lnTo>
                    <a:lnTo>
                      <a:pt x="593" y="513"/>
                    </a:lnTo>
                    <a:lnTo>
                      <a:pt x="593" y="519"/>
                    </a:lnTo>
                    <a:lnTo>
                      <a:pt x="593" y="515"/>
                    </a:lnTo>
                    <a:lnTo>
                      <a:pt x="593" y="495"/>
                    </a:lnTo>
                    <a:lnTo>
                      <a:pt x="593" y="538"/>
                    </a:lnTo>
                    <a:lnTo>
                      <a:pt x="594" y="532"/>
                    </a:lnTo>
                    <a:lnTo>
                      <a:pt x="594" y="536"/>
                    </a:lnTo>
                    <a:lnTo>
                      <a:pt x="594" y="525"/>
                    </a:lnTo>
                    <a:lnTo>
                      <a:pt x="594" y="555"/>
                    </a:lnTo>
                    <a:lnTo>
                      <a:pt x="595" y="529"/>
                    </a:lnTo>
                    <a:lnTo>
                      <a:pt x="595" y="531"/>
                    </a:lnTo>
                    <a:lnTo>
                      <a:pt x="595" y="545"/>
                    </a:lnTo>
                    <a:lnTo>
                      <a:pt x="596" y="510"/>
                    </a:lnTo>
                    <a:lnTo>
                      <a:pt x="596" y="514"/>
                    </a:lnTo>
                    <a:lnTo>
                      <a:pt x="596" y="515"/>
                    </a:lnTo>
                    <a:lnTo>
                      <a:pt x="596" y="514"/>
                    </a:lnTo>
                    <a:lnTo>
                      <a:pt x="596" y="541"/>
                    </a:lnTo>
                    <a:lnTo>
                      <a:pt x="597" y="525"/>
                    </a:lnTo>
                    <a:lnTo>
                      <a:pt x="597" y="524"/>
                    </a:lnTo>
                    <a:lnTo>
                      <a:pt x="597" y="545"/>
                    </a:lnTo>
                    <a:lnTo>
                      <a:pt x="597" y="519"/>
                    </a:lnTo>
                    <a:lnTo>
                      <a:pt x="598" y="520"/>
                    </a:lnTo>
                    <a:lnTo>
                      <a:pt x="598" y="520"/>
                    </a:lnTo>
                    <a:lnTo>
                      <a:pt x="598" y="533"/>
                    </a:lnTo>
                    <a:lnTo>
                      <a:pt x="598" y="502"/>
                    </a:lnTo>
                    <a:lnTo>
                      <a:pt x="599" y="519"/>
                    </a:lnTo>
                    <a:lnTo>
                      <a:pt x="599" y="519"/>
                    </a:lnTo>
                    <a:lnTo>
                      <a:pt x="599" y="543"/>
                    </a:lnTo>
                    <a:lnTo>
                      <a:pt x="600" y="519"/>
                    </a:lnTo>
                    <a:lnTo>
                      <a:pt x="600" y="519"/>
                    </a:lnTo>
                    <a:lnTo>
                      <a:pt x="600" y="513"/>
                    </a:lnTo>
                    <a:lnTo>
                      <a:pt x="600" y="545"/>
                    </a:lnTo>
                    <a:lnTo>
                      <a:pt x="601" y="540"/>
                    </a:lnTo>
                    <a:lnTo>
                      <a:pt x="601" y="540"/>
                    </a:lnTo>
                    <a:lnTo>
                      <a:pt x="601" y="545"/>
                    </a:lnTo>
                    <a:lnTo>
                      <a:pt x="602" y="512"/>
                    </a:lnTo>
                    <a:lnTo>
                      <a:pt x="602" y="518"/>
                    </a:lnTo>
                    <a:lnTo>
                      <a:pt x="602" y="519"/>
                    </a:lnTo>
                    <a:lnTo>
                      <a:pt x="602" y="513"/>
                    </a:lnTo>
                    <a:lnTo>
                      <a:pt x="603" y="535"/>
                    </a:lnTo>
                    <a:lnTo>
                      <a:pt x="603" y="529"/>
                    </a:lnTo>
                    <a:lnTo>
                      <a:pt x="603" y="529"/>
                    </a:lnTo>
                    <a:lnTo>
                      <a:pt x="603" y="522"/>
                    </a:lnTo>
                    <a:lnTo>
                      <a:pt x="603" y="537"/>
                    </a:lnTo>
                    <a:lnTo>
                      <a:pt x="604" y="525"/>
                    </a:lnTo>
                    <a:lnTo>
                      <a:pt x="604" y="526"/>
                    </a:lnTo>
                    <a:lnTo>
                      <a:pt x="604" y="447"/>
                    </a:lnTo>
                    <a:lnTo>
                      <a:pt x="604" y="545"/>
                    </a:lnTo>
                    <a:lnTo>
                      <a:pt x="605" y="533"/>
                    </a:lnTo>
                    <a:lnTo>
                      <a:pt x="605" y="533"/>
                    </a:lnTo>
                    <a:lnTo>
                      <a:pt x="605" y="506"/>
                    </a:lnTo>
                    <a:lnTo>
                      <a:pt x="606" y="552"/>
                    </a:lnTo>
                    <a:lnTo>
                      <a:pt x="606" y="538"/>
                    </a:lnTo>
                    <a:lnTo>
                      <a:pt x="606" y="539"/>
                    </a:lnTo>
                    <a:lnTo>
                      <a:pt x="606" y="546"/>
                    </a:lnTo>
                    <a:lnTo>
                      <a:pt x="607" y="501"/>
                    </a:lnTo>
                    <a:lnTo>
                      <a:pt x="607" y="514"/>
                    </a:lnTo>
                    <a:lnTo>
                      <a:pt x="607" y="510"/>
                    </a:lnTo>
                    <a:lnTo>
                      <a:pt x="607" y="498"/>
                    </a:lnTo>
                    <a:lnTo>
                      <a:pt x="608" y="543"/>
                    </a:lnTo>
                    <a:lnTo>
                      <a:pt x="608" y="539"/>
                    </a:lnTo>
                    <a:lnTo>
                      <a:pt x="608" y="540"/>
                    </a:lnTo>
                    <a:lnTo>
                      <a:pt x="608" y="542"/>
                    </a:lnTo>
                    <a:lnTo>
                      <a:pt x="609" y="513"/>
                    </a:lnTo>
                    <a:lnTo>
                      <a:pt x="609" y="511"/>
                    </a:lnTo>
                    <a:lnTo>
                      <a:pt x="609" y="510"/>
                    </a:lnTo>
                    <a:lnTo>
                      <a:pt x="610" y="539"/>
                    </a:lnTo>
                    <a:lnTo>
                      <a:pt x="610" y="535"/>
                    </a:lnTo>
                    <a:lnTo>
                      <a:pt x="610" y="538"/>
                    </a:lnTo>
                    <a:lnTo>
                      <a:pt x="610" y="522"/>
                    </a:lnTo>
                    <a:lnTo>
                      <a:pt x="610" y="548"/>
                    </a:lnTo>
                    <a:lnTo>
                      <a:pt x="611" y="531"/>
                    </a:lnTo>
                    <a:lnTo>
                      <a:pt x="611" y="532"/>
                    </a:lnTo>
                    <a:lnTo>
                      <a:pt x="611" y="512"/>
                    </a:lnTo>
                    <a:lnTo>
                      <a:pt x="611" y="543"/>
                    </a:lnTo>
                    <a:lnTo>
                      <a:pt x="612" y="525"/>
                    </a:lnTo>
                    <a:lnTo>
                      <a:pt x="612" y="525"/>
                    </a:lnTo>
                    <a:lnTo>
                      <a:pt x="612" y="450"/>
                    </a:lnTo>
                    <a:lnTo>
                      <a:pt x="613" y="555"/>
                    </a:lnTo>
                    <a:lnTo>
                      <a:pt x="613" y="545"/>
                    </a:lnTo>
                    <a:lnTo>
                      <a:pt x="613" y="545"/>
                    </a:lnTo>
                    <a:lnTo>
                      <a:pt x="613" y="548"/>
                    </a:lnTo>
                    <a:lnTo>
                      <a:pt x="613" y="519"/>
                    </a:lnTo>
                    <a:lnTo>
                      <a:pt x="614" y="529"/>
                    </a:lnTo>
                    <a:lnTo>
                      <a:pt x="614" y="532"/>
                    </a:lnTo>
                    <a:lnTo>
                      <a:pt x="614" y="541"/>
                    </a:lnTo>
                    <a:lnTo>
                      <a:pt x="615" y="515"/>
                    </a:lnTo>
                    <a:lnTo>
                      <a:pt x="615" y="519"/>
                    </a:lnTo>
                    <a:lnTo>
                      <a:pt x="615" y="518"/>
                    </a:lnTo>
                    <a:lnTo>
                      <a:pt x="615" y="513"/>
                    </a:lnTo>
                    <a:lnTo>
                      <a:pt x="615" y="536"/>
                    </a:lnTo>
                    <a:lnTo>
                      <a:pt x="616" y="530"/>
                    </a:lnTo>
                    <a:lnTo>
                      <a:pt x="616" y="531"/>
                    </a:lnTo>
                    <a:lnTo>
                      <a:pt x="616" y="517"/>
                    </a:lnTo>
                    <a:lnTo>
                      <a:pt x="616" y="538"/>
                    </a:lnTo>
                    <a:lnTo>
                      <a:pt x="617" y="525"/>
                    </a:lnTo>
                    <a:lnTo>
                      <a:pt x="617" y="529"/>
                    </a:lnTo>
                    <a:lnTo>
                      <a:pt x="617" y="482"/>
                    </a:lnTo>
                    <a:lnTo>
                      <a:pt x="617" y="539"/>
                    </a:lnTo>
                    <a:lnTo>
                      <a:pt x="618" y="527"/>
                    </a:lnTo>
                    <a:lnTo>
                      <a:pt x="618" y="526"/>
                    </a:lnTo>
                    <a:lnTo>
                      <a:pt x="618" y="509"/>
                    </a:lnTo>
                    <a:lnTo>
                      <a:pt x="618" y="558"/>
                    </a:lnTo>
                    <a:lnTo>
                      <a:pt x="619" y="539"/>
                    </a:lnTo>
                    <a:lnTo>
                      <a:pt x="619" y="536"/>
                    </a:lnTo>
                    <a:lnTo>
                      <a:pt x="619" y="510"/>
                    </a:lnTo>
                    <a:lnTo>
                      <a:pt x="620" y="542"/>
                    </a:lnTo>
                    <a:lnTo>
                      <a:pt x="620" y="540"/>
                    </a:lnTo>
                    <a:lnTo>
                      <a:pt x="620" y="548"/>
                    </a:lnTo>
                    <a:lnTo>
                      <a:pt x="621" y="519"/>
                    </a:lnTo>
                    <a:lnTo>
                      <a:pt x="621" y="521"/>
                    </a:lnTo>
                    <a:lnTo>
                      <a:pt x="621" y="523"/>
                    </a:lnTo>
                    <a:lnTo>
                      <a:pt x="621" y="519"/>
                    </a:lnTo>
                    <a:lnTo>
                      <a:pt x="622" y="538"/>
                    </a:lnTo>
                    <a:lnTo>
                      <a:pt x="622" y="539"/>
                    </a:lnTo>
                    <a:lnTo>
                      <a:pt x="622" y="544"/>
                    </a:lnTo>
                    <a:lnTo>
                      <a:pt x="622" y="516"/>
                    </a:lnTo>
                    <a:lnTo>
                      <a:pt x="623" y="528"/>
                    </a:lnTo>
                    <a:lnTo>
                      <a:pt x="623" y="525"/>
                    </a:lnTo>
                    <a:lnTo>
                      <a:pt x="623" y="542"/>
                    </a:lnTo>
                    <a:lnTo>
                      <a:pt x="624" y="519"/>
                    </a:lnTo>
                    <a:lnTo>
                      <a:pt x="624" y="520"/>
                    </a:lnTo>
                    <a:lnTo>
                      <a:pt x="624" y="521"/>
                    </a:lnTo>
                    <a:lnTo>
                      <a:pt x="624" y="530"/>
                    </a:lnTo>
                    <a:lnTo>
                      <a:pt x="625" y="510"/>
                    </a:lnTo>
                    <a:lnTo>
                      <a:pt x="625" y="517"/>
                    </a:lnTo>
                    <a:lnTo>
                      <a:pt x="625" y="520"/>
                    </a:lnTo>
                    <a:lnTo>
                      <a:pt x="625" y="472"/>
                    </a:lnTo>
                    <a:lnTo>
                      <a:pt x="625" y="534"/>
                    </a:lnTo>
                    <a:lnTo>
                      <a:pt x="626" y="504"/>
                    </a:lnTo>
                    <a:lnTo>
                      <a:pt x="626" y="502"/>
                    </a:lnTo>
                    <a:lnTo>
                      <a:pt x="626" y="485"/>
                    </a:lnTo>
                    <a:lnTo>
                      <a:pt x="626" y="534"/>
                    </a:lnTo>
                    <a:lnTo>
                      <a:pt x="627" y="523"/>
                    </a:lnTo>
                    <a:lnTo>
                      <a:pt x="627" y="525"/>
                    </a:lnTo>
                    <a:lnTo>
                      <a:pt x="627" y="477"/>
                    </a:lnTo>
                    <a:lnTo>
                      <a:pt x="628" y="569"/>
                    </a:lnTo>
                    <a:lnTo>
                      <a:pt x="628" y="537"/>
                    </a:lnTo>
                    <a:lnTo>
                      <a:pt x="628" y="527"/>
                    </a:lnTo>
                    <a:lnTo>
                      <a:pt x="628" y="403"/>
                    </a:lnTo>
                    <a:lnTo>
                      <a:pt x="628" y="580"/>
                    </a:lnTo>
                    <a:lnTo>
                      <a:pt x="629" y="541"/>
                    </a:lnTo>
                    <a:lnTo>
                      <a:pt x="629" y="544"/>
                    </a:lnTo>
                    <a:lnTo>
                      <a:pt x="629" y="548"/>
                    </a:lnTo>
                    <a:lnTo>
                      <a:pt x="630" y="490"/>
                    </a:lnTo>
                    <a:lnTo>
                      <a:pt x="630" y="493"/>
                    </a:lnTo>
                    <a:lnTo>
                      <a:pt x="630" y="497"/>
                    </a:lnTo>
                    <a:lnTo>
                      <a:pt x="630" y="529"/>
                    </a:lnTo>
                    <a:lnTo>
                      <a:pt x="631" y="268"/>
                    </a:lnTo>
                    <a:lnTo>
                      <a:pt x="631" y="270"/>
                    </a:lnTo>
                    <a:lnTo>
                      <a:pt x="631" y="309"/>
                    </a:lnTo>
                    <a:lnTo>
                      <a:pt x="631" y="301"/>
                    </a:lnTo>
                    <a:lnTo>
                      <a:pt x="631" y="574"/>
                    </a:lnTo>
                    <a:lnTo>
                      <a:pt x="632" y="541"/>
                    </a:lnTo>
                    <a:lnTo>
                      <a:pt x="632" y="540"/>
                    </a:lnTo>
                    <a:lnTo>
                      <a:pt x="632" y="302"/>
                    </a:lnTo>
                    <a:lnTo>
                      <a:pt x="633" y="332"/>
                    </a:lnTo>
                    <a:lnTo>
                      <a:pt x="633" y="323"/>
                    </a:lnTo>
                    <a:lnTo>
                      <a:pt x="633" y="154"/>
                    </a:lnTo>
                    <a:lnTo>
                      <a:pt x="634" y="510"/>
                    </a:lnTo>
                    <a:lnTo>
                      <a:pt x="634" y="504"/>
                    </a:lnTo>
                    <a:lnTo>
                      <a:pt x="634" y="502"/>
                    </a:lnTo>
                    <a:lnTo>
                      <a:pt x="634" y="484"/>
                    </a:lnTo>
                    <a:lnTo>
                      <a:pt x="635" y="529"/>
                    </a:lnTo>
                    <a:lnTo>
                      <a:pt x="635" y="510"/>
                    </a:lnTo>
                    <a:lnTo>
                      <a:pt x="635" y="513"/>
                    </a:lnTo>
                    <a:lnTo>
                      <a:pt x="635" y="493"/>
                    </a:lnTo>
                    <a:lnTo>
                      <a:pt x="636" y="573"/>
                    </a:lnTo>
                    <a:lnTo>
                      <a:pt x="636" y="570"/>
                    </a:lnTo>
                    <a:lnTo>
                      <a:pt x="636" y="568"/>
                    </a:lnTo>
                    <a:lnTo>
                      <a:pt x="636" y="571"/>
                    </a:lnTo>
                    <a:lnTo>
                      <a:pt x="637" y="556"/>
                    </a:lnTo>
                    <a:lnTo>
                      <a:pt x="637" y="557"/>
                    </a:lnTo>
                    <a:lnTo>
                      <a:pt x="637" y="555"/>
                    </a:lnTo>
                    <a:lnTo>
                      <a:pt x="637" y="551"/>
                    </a:lnTo>
                    <a:lnTo>
                      <a:pt x="638" y="567"/>
                    </a:lnTo>
                    <a:lnTo>
                      <a:pt x="638" y="558"/>
                    </a:lnTo>
                    <a:lnTo>
                      <a:pt x="638" y="555"/>
                    </a:lnTo>
                    <a:lnTo>
                      <a:pt x="638" y="555"/>
                    </a:lnTo>
                    <a:lnTo>
                      <a:pt x="638" y="569"/>
                    </a:lnTo>
                    <a:lnTo>
                      <a:pt x="639" y="568"/>
                    </a:lnTo>
                    <a:lnTo>
                      <a:pt x="639" y="565"/>
                    </a:lnTo>
                    <a:lnTo>
                      <a:pt x="639" y="570"/>
                    </a:lnTo>
                    <a:lnTo>
                      <a:pt x="639" y="549"/>
                    </a:lnTo>
                    <a:lnTo>
                      <a:pt x="640" y="560"/>
                    </a:lnTo>
                    <a:lnTo>
                      <a:pt x="640" y="559"/>
                    </a:lnTo>
                    <a:lnTo>
                      <a:pt x="640" y="555"/>
                    </a:lnTo>
                    <a:lnTo>
                      <a:pt x="640" y="565"/>
                    </a:lnTo>
                    <a:lnTo>
                      <a:pt x="641" y="565"/>
                    </a:lnTo>
                    <a:lnTo>
                      <a:pt x="641" y="563"/>
                    </a:lnTo>
                    <a:lnTo>
                      <a:pt x="641" y="570"/>
                    </a:lnTo>
                    <a:lnTo>
                      <a:pt x="642" y="553"/>
                    </a:lnTo>
                    <a:lnTo>
                      <a:pt x="642" y="559"/>
                    </a:lnTo>
                    <a:lnTo>
                      <a:pt x="642" y="559"/>
                    </a:lnTo>
                    <a:lnTo>
                      <a:pt x="642" y="557"/>
                    </a:lnTo>
                    <a:lnTo>
                      <a:pt x="642" y="571"/>
                    </a:lnTo>
                    <a:lnTo>
                      <a:pt x="643" y="566"/>
                    </a:lnTo>
                    <a:lnTo>
                      <a:pt x="643" y="565"/>
                    </a:lnTo>
                    <a:lnTo>
                      <a:pt x="643" y="557"/>
                    </a:lnTo>
                    <a:lnTo>
                      <a:pt x="643" y="571"/>
                    </a:lnTo>
                    <a:lnTo>
                      <a:pt x="644" y="565"/>
                    </a:lnTo>
                    <a:lnTo>
                      <a:pt x="644" y="565"/>
                    </a:lnTo>
                    <a:lnTo>
                      <a:pt x="644" y="570"/>
                    </a:lnTo>
                    <a:lnTo>
                      <a:pt x="645" y="558"/>
                    </a:lnTo>
                    <a:lnTo>
                      <a:pt x="645" y="564"/>
                    </a:lnTo>
                    <a:lnTo>
                      <a:pt x="645" y="568"/>
                    </a:lnTo>
                    <a:lnTo>
                      <a:pt x="645" y="564"/>
                    </a:lnTo>
                    <a:lnTo>
                      <a:pt x="645" y="583"/>
                    </a:lnTo>
                    <a:lnTo>
                      <a:pt x="646" y="575"/>
                    </a:lnTo>
                    <a:lnTo>
                      <a:pt x="646" y="577"/>
                    </a:lnTo>
                    <a:lnTo>
                      <a:pt x="646" y="580"/>
                    </a:lnTo>
                    <a:lnTo>
                      <a:pt x="646" y="566"/>
                    </a:lnTo>
                    <a:lnTo>
                      <a:pt x="647" y="569"/>
                    </a:lnTo>
                    <a:lnTo>
                      <a:pt x="647" y="570"/>
                    </a:lnTo>
                    <a:lnTo>
                      <a:pt x="647" y="573"/>
                    </a:lnTo>
                    <a:lnTo>
                      <a:pt x="648" y="555"/>
                    </a:lnTo>
                    <a:lnTo>
                      <a:pt x="648" y="563"/>
                    </a:lnTo>
                    <a:lnTo>
                      <a:pt x="648" y="563"/>
                    </a:lnTo>
                    <a:lnTo>
                      <a:pt x="648" y="576"/>
                    </a:lnTo>
                    <a:lnTo>
                      <a:pt x="649" y="557"/>
                    </a:lnTo>
                    <a:lnTo>
                      <a:pt x="649" y="559"/>
                    </a:lnTo>
                    <a:lnTo>
                      <a:pt x="649" y="558"/>
                    </a:lnTo>
                    <a:lnTo>
                      <a:pt x="649" y="565"/>
                    </a:lnTo>
                    <a:lnTo>
                      <a:pt x="649" y="545"/>
                    </a:lnTo>
                    <a:lnTo>
                      <a:pt x="650" y="554"/>
                    </a:lnTo>
                    <a:lnTo>
                      <a:pt x="650" y="552"/>
                    </a:lnTo>
                    <a:lnTo>
                      <a:pt x="650" y="563"/>
                    </a:lnTo>
                    <a:lnTo>
                      <a:pt x="651" y="520"/>
                    </a:lnTo>
                    <a:lnTo>
                      <a:pt x="651" y="529"/>
                    </a:lnTo>
                    <a:lnTo>
                      <a:pt x="651" y="533"/>
                    </a:lnTo>
                    <a:lnTo>
                      <a:pt x="651" y="540"/>
                    </a:lnTo>
                    <a:lnTo>
                      <a:pt x="652" y="517"/>
                    </a:lnTo>
                    <a:lnTo>
                      <a:pt x="652" y="521"/>
                    </a:lnTo>
                    <a:lnTo>
                      <a:pt x="652" y="521"/>
                    </a:lnTo>
                    <a:lnTo>
                      <a:pt x="652" y="500"/>
                    </a:lnTo>
                    <a:lnTo>
                      <a:pt x="652" y="531"/>
                    </a:lnTo>
                    <a:lnTo>
                      <a:pt x="653" y="514"/>
                    </a:lnTo>
                    <a:lnTo>
                      <a:pt x="653" y="514"/>
                    </a:lnTo>
                    <a:lnTo>
                      <a:pt x="653" y="533"/>
                    </a:lnTo>
                    <a:lnTo>
                      <a:pt x="654" y="452"/>
                    </a:lnTo>
                    <a:lnTo>
                      <a:pt x="654" y="461"/>
                    </a:lnTo>
                    <a:lnTo>
                      <a:pt x="654" y="461"/>
                    </a:lnTo>
                    <a:lnTo>
                      <a:pt x="654" y="451"/>
                    </a:lnTo>
                    <a:lnTo>
                      <a:pt x="654" y="494"/>
                    </a:lnTo>
                    <a:lnTo>
                      <a:pt x="655" y="467"/>
                    </a:lnTo>
                    <a:lnTo>
                      <a:pt x="655" y="469"/>
                    </a:lnTo>
                    <a:lnTo>
                      <a:pt x="655" y="488"/>
                    </a:lnTo>
                    <a:lnTo>
                      <a:pt x="656" y="465"/>
                    </a:lnTo>
                    <a:lnTo>
                      <a:pt x="656" y="473"/>
                    </a:lnTo>
                    <a:lnTo>
                      <a:pt x="656" y="469"/>
                    </a:lnTo>
                    <a:lnTo>
                      <a:pt x="656" y="483"/>
                    </a:lnTo>
                    <a:lnTo>
                      <a:pt x="656" y="453"/>
                    </a:lnTo>
                    <a:lnTo>
                      <a:pt x="657" y="462"/>
                    </a:lnTo>
                    <a:lnTo>
                      <a:pt x="657" y="464"/>
                    </a:lnTo>
                    <a:lnTo>
                      <a:pt x="657" y="471"/>
                    </a:lnTo>
                    <a:lnTo>
                      <a:pt x="658" y="437"/>
                    </a:lnTo>
                    <a:lnTo>
                      <a:pt x="658" y="441"/>
                    </a:lnTo>
                    <a:lnTo>
                      <a:pt x="658" y="439"/>
                    </a:lnTo>
                    <a:lnTo>
                      <a:pt x="659" y="488"/>
                    </a:lnTo>
                    <a:lnTo>
                      <a:pt x="659" y="487"/>
                    </a:lnTo>
                    <a:lnTo>
                      <a:pt x="659" y="477"/>
                    </a:lnTo>
                    <a:lnTo>
                      <a:pt x="659" y="495"/>
                    </a:lnTo>
                    <a:lnTo>
                      <a:pt x="660" y="482"/>
                    </a:lnTo>
                    <a:lnTo>
                      <a:pt x="660" y="482"/>
                    </a:lnTo>
                    <a:lnTo>
                      <a:pt x="660" y="476"/>
                    </a:lnTo>
                    <a:lnTo>
                      <a:pt x="661" y="525"/>
                    </a:lnTo>
                    <a:lnTo>
                      <a:pt x="661" y="523"/>
                    </a:lnTo>
                    <a:lnTo>
                      <a:pt x="661" y="523"/>
                    </a:lnTo>
                    <a:lnTo>
                      <a:pt x="661" y="517"/>
                    </a:lnTo>
                    <a:lnTo>
                      <a:pt x="662" y="550"/>
                    </a:lnTo>
                    <a:lnTo>
                      <a:pt x="662" y="550"/>
                    </a:lnTo>
                    <a:lnTo>
                      <a:pt x="662" y="535"/>
                    </a:lnTo>
                    <a:lnTo>
                      <a:pt x="663" y="555"/>
                    </a:lnTo>
                    <a:lnTo>
                      <a:pt x="663" y="547"/>
                    </a:lnTo>
                    <a:lnTo>
                      <a:pt x="663" y="549"/>
                    </a:lnTo>
                    <a:lnTo>
                      <a:pt x="663" y="561"/>
                    </a:lnTo>
                    <a:lnTo>
                      <a:pt x="663" y="541"/>
                    </a:lnTo>
                    <a:lnTo>
                      <a:pt x="664" y="555"/>
                    </a:lnTo>
                    <a:lnTo>
                      <a:pt x="664" y="553"/>
                    </a:lnTo>
                    <a:lnTo>
                      <a:pt x="664" y="570"/>
                    </a:lnTo>
                    <a:lnTo>
                      <a:pt x="665" y="568"/>
                    </a:lnTo>
                    <a:lnTo>
                      <a:pt x="665" y="565"/>
                    </a:lnTo>
                    <a:lnTo>
                      <a:pt x="665" y="563"/>
                    </a:lnTo>
                    <a:lnTo>
                      <a:pt x="665" y="585"/>
                    </a:lnTo>
                    <a:lnTo>
                      <a:pt x="666" y="573"/>
                    </a:lnTo>
                    <a:lnTo>
                      <a:pt x="666" y="571"/>
                    </a:lnTo>
                    <a:lnTo>
                      <a:pt x="666" y="574"/>
                    </a:lnTo>
                    <a:lnTo>
                      <a:pt x="666" y="547"/>
                    </a:lnTo>
                    <a:lnTo>
                      <a:pt x="667" y="561"/>
                    </a:lnTo>
                    <a:lnTo>
                      <a:pt x="667" y="563"/>
                    </a:lnTo>
                    <a:lnTo>
                      <a:pt x="667" y="581"/>
                    </a:lnTo>
                    <a:lnTo>
                      <a:pt x="668" y="554"/>
                    </a:lnTo>
                    <a:lnTo>
                      <a:pt x="668" y="561"/>
                    </a:lnTo>
                    <a:lnTo>
                      <a:pt x="668" y="562"/>
                    </a:lnTo>
                    <a:lnTo>
                      <a:pt x="668" y="565"/>
                    </a:lnTo>
                    <a:lnTo>
                      <a:pt x="669" y="505"/>
                    </a:lnTo>
                    <a:lnTo>
                      <a:pt x="669" y="503"/>
                    </a:lnTo>
                    <a:lnTo>
                      <a:pt x="670" y="481"/>
                    </a:lnTo>
                    <a:lnTo>
                      <a:pt x="670" y="485"/>
                    </a:lnTo>
                    <a:lnTo>
                      <a:pt x="670" y="486"/>
                    </a:lnTo>
                    <a:lnTo>
                      <a:pt x="670" y="488"/>
                    </a:lnTo>
                    <a:lnTo>
                      <a:pt x="671" y="466"/>
                    </a:lnTo>
                    <a:lnTo>
                      <a:pt x="671" y="469"/>
                    </a:lnTo>
                    <a:lnTo>
                      <a:pt x="671" y="473"/>
                    </a:lnTo>
                    <a:lnTo>
                      <a:pt x="671" y="481"/>
                    </a:lnTo>
                    <a:lnTo>
                      <a:pt x="671" y="448"/>
                    </a:lnTo>
                    <a:lnTo>
                      <a:pt x="672" y="458"/>
                    </a:lnTo>
                    <a:lnTo>
                      <a:pt x="672" y="457"/>
                    </a:lnTo>
                    <a:lnTo>
                      <a:pt x="672" y="454"/>
                    </a:lnTo>
                    <a:lnTo>
                      <a:pt x="672" y="476"/>
                    </a:lnTo>
                    <a:lnTo>
                      <a:pt x="673" y="463"/>
                    </a:lnTo>
                    <a:lnTo>
                      <a:pt x="673" y="461"/>
                    </a:lnTo>
                    <a:lnTo>
                      <a:pt x="673" y="469"/>
                    </a:lnTo>
                    <a:lnTo>
                      <a:pt x="673" y="443"/>
                    </a:lnTo>
                    <a:lnTo>
                      <a:pt x="674" y="443"/>
                    </a:lnTo>
                    <a:lnTo>
                      <a:pt x="674" y="447"/>
                    </a:lnTo>
                    <a:lnTo>
                      <a:pt x="674" y="445"/>
                    </a:lnTo>
                    <a:lnTo>
                      <a:pt x="675" y="468"/>
                    </a:lnTo>
                    <a:lnTo>
                      <a:pt x="675" y="467"/>
                    </a:lnTo>
                    <a:lnTo>
                      <a:pt x="675" y="465"/>
                    </a:lnTo>
                    <a:lnTo>
                      <a:pt x="675" y="484"/>
                    </a:lnTo>
                    <a:lnTo>
                      <a:pt x="676" y="442"/>
                    </a:lnTo>
                    <a:lnTo>
                      <a:pt x="676" y="446"/>
                    </a:lnTo>
                    <a:lnTo>
                      <a:pt x="676" y="446"/>
                    </a:lnTo>
                    <a:lnTo>
                      <a:pt x="676" y="437"/>
                    </a:lnTo>
                    <a:lnTo>
                      <a:pt x="677" y="457"/>
                    </a:lnTo>
                    <a:lnTo>
                      <a:pt x="677" y="446"/>
                    </a:lnTo>
                    <a:lnTo>
                      <a:pt x="677" y="448"/>
                    </a:lnTo>
                    <a:lnTo>
                      <a:pt x="677" y="434"/>
                    </a:lnTo>
                    <a:lnTo>
                      <a:pt x="678" y="460"/>
                    </a:lnTo>
                    <a:lnTo>
                      <a:pt x="678" y="458"/>
                    </a:lnTo>
                    <a:lnTo>
                      <a:pt x="678" y="461"/>
                    </a:lnTo>
                    <a:lnTo>
                      <a:pt x="678" y="466"/>
                    </a:lnTo>
                    <a:lnTo>
                      <a:pt x="678" y="443"/>
                    </a:lnTo>
                    <a:lnTo>
                      <a:pt x="679" y="466"/>
                    </a:lnTo>
                    <a:lnTo>
                      <a:pt x="679" y="461"/>
                    </a:lnTo>
                    <a:lnTo>
                      <a:pt x="679" y="465"/>
                    </a:lnTo>
                    <a:lnTo>
                      <a:pt x="679" y="452"/>
                    </a:lnTo>
                    <a:lnTo>
                      <a:pt x="680" y="464"/>
                    </a:lnTo>
                    <a:lnTo>
                      <a:pt x="680" y="464"/>
                    </a:lnTo>
                    <a:lnTo>
                      <a:pt x="680" y="460"/>
                    </a:lnTo>
                    <a:lnTo>
                      <a:pt x="680" y="477"/>
                    </a:lnTo>
                    <a:lnTo>
                      <a:pt x="681" y="470"/>
                    </a:lnTo>
                    <a:lnTo>
                      <a:pt x="681" y="469"/>
                    </a:lnTo>
                    <a:lnTo>
                      <a:pt x="681" y="480"/>
                    </a:lnTo>
                    <a:lnTo>
                      <a:pt x="682" y="446"/>
                    </a:lnTo>
                    <a:lnTo>
                      <a:pt x="682" y="446"/>
                    </a:lnTo>
                    <a:lnTo>
                      <a:pt x="682" y="448"/>
                    </a:lnTo>
                    <a:lnTo>
                      <a:pt x="682" y="444"/>
                    </a:lnTo>
                    <a:lnTo>
                      <a:pt x="683" y="514"/>
                    </a:lnTo>
                    <a:lnTo>
                      <a:pt x="683" y="506"/>
                    </a:lnTo>
                    <a:lnTo>
                      <a:pt x="683" y="504"/>
                    </a:lnTo>
                    <a:lnTo>
                      <a:pt x="683" y="453"/>
                    </a:lnTo>
                    <a:lnTo>
                      <a:pt x="683" y="515"/>
                    </a:lnTo>
                    <a:lnTo>
                      <a:pt x="684" y="498"/>
                    </a:lnTo>
                    <a:lnTo>
                      <a:pt x="684" y="502"/>
                    </a:lnTo>
                    <a:lnTo>
                      <a:pt x="684" y="529"/>
                    </a:lnTo>
                    <a:lnTo>
                      <a:pt x="685" y="465"/>
                    </a:lnTo>
                    <a:lnTo>
                      <a:pt x="685" y="472"/>
                    </a:lnTo>
                    <a:lnTo>
                      <a:pt x="685" y="466"/>
                    </a:lnTo>
                    <a:lnTo>
                      <a:pt x="685" y="459"/>
                    </a:lnTo>
                    <a:lnTo>
                      <a:pt x="685" y="542"/>
                    </a:lnTo>
                    <a:lnTo>
                      <a:pt x="686" y="540"/>
                    </a:lnTo>
                    <a:lnTo>
                      <a:pt x="686" y="536"/>
                    </a:lnTo>
                    <a:lnTo>
                      <a:pt x="686" y="488"/>
                    </a:lnTo>
                    <a:lnTo>
                      <a:pt x="686" y="546"/>
                    </a:lnTo>
                    <a:lnTo>
                      <a:pt x="687" y="529"/>
                    </a:lnTo>
                    <a:lnTo>
                      <a:pt x="687" y="529"/>
                    </a:lnTo>
                    <a:lnTo>
                      <a:pt x="687" y="549"/>
                    </a:lnTo>
                    <a:lnTo>
                      <a:pt x="688" y="511"/>
                    </a:lnTo>
                    <a:lnTo>
                      <a:pt x="688" y="512"/>
                    </a:lnTo>
                    <a:lnTo>
                      <a:pt x="688" y="497"/>
                    </a:lnTo>
                    <a:lnTo>
                      <a:pt x="689" y="529"/>
                    </a:lnTo>
                    <a:lnTo>
                      <a:pt x="689" y="524"/>
                    </a:lnTo>
                    <a:lnTo>
                      <a:pt x="689" y="525"/>
                    </a:lnTo>
                    <a:lnTo>
                      <a:pt x="689" y="534"/>
                    </a:lnTo>
                    <a:lnTo>
                      <a:pt x="690" y="504"/>
                    </a:lnTo>
                    <a:lnTo>
                      <a:pt x="690" y="513"/>
                    </a:lnTo>
                    <a:lnTo>
                      <a:pt x="690" y="520"/>
                    </a:lnTo>
                    <a:lnTo>
                      <a:pt x="690" y="504"/>
                    </a:lnTo>
                    <a:lnTo>
                      <a:pt x="691" y="535"/>
                    </a:lnTo>
                    <a:lnTo>
                      <a:pt x="691" y="529"/>
                    </a:lnTo>
                    <a:lnTo>
                      <a:pt x="691" y="532"/>
                    </a:lnTo>
                    <a:lnTo>
                      <a:pt x="691" y="445"/>
                    </a:lnTo>
                    <a:lnTo>
                      <a:pt x="692" y="553"/>
                    </a:lnTo>
                    <a:lnTo>
                      <a:pt x="692" y="532"/>
                    </a:lnTo>
                    <a:lnTo>
                      <a:pt x="692" y="533"/>
                    </a:lnTo>
                    <a:lnTo>
                      <a:pt x="692" y="543"/>
                    </a:lnTo>
                    <a:lnTo>
                      <a:pt x="693" y="503"/>
                    </a:lnTo>
                    <a:lnTo>
                      <a:pt x="693" y="516"/>
                    </a:lnTo>
                    <a:lnTo>
                      <a:pt x="693" y="514"/>
                    </a:lnTo>
                    <a:lnTo>
                      <a:pt x="693" y="504"/>
                    </a:lnTo>
                    <a:lnTo>
                      <a:pt x="694" y="526"/>
                    </a:lnTo>
                    <a:lnTo>
                      <a:pt x="694" y="519"/>
                    </a:lnTo>
                    <a:lnTo>
                      <a:pt x="694" y="521"/>
                    </a:lnTo>
                    <a:lnTo>
                      <a:pt x="694" y="536"/>
                    </a:lnTo>
                    <a:lnTo>
                      <a:pt x="694" y="509"/>
                    </a:lnTo>
                    <a:lnTo>
                      <a:pt x="695" y="514"/>
                    </a:lnTo>
                    <a:lnTo>
                      <a:pt x="695" y="512"/>
                    </a:lnTo>
                    <a:lnTo>
                      <a:pt x="695" y="485"/>
                    </a:lnTo>
                    <a:lnTo>
                      <a:pt x="695" y="533"/>
                    </a:lnTo>
                    <a:lnTo>
                      <a:pt x="696" y="491"/>
                    </a:lnTo>
                    <a:lnTo>
                      <a:pt x="696" y="493"/>
                    </a:lnTo>
                    <a:lnTo>
                      <a:pt x="696" y="552"/>
                    </a:lnTo>
                    <a:lnTo>
                      <a:pt x="697" y="525"/>
                    </a:lnTo>
                    <a:lnTo>
                      <a:pt x="697" y="525"/>
                    </a:lnTo>
                    <a:lnTo>
                      <a:pt x="697" y="540"/>
                    </a:lnTo>
                    <a:lnTo>
                      <a:pt x="698" y="513"/>
                    </a:lnTo>
                    <a:lnTo>
                      <a:pt x="698" y="521"/>
                    </a:lnTo>
                    <a:lnTo>
                      <a:pt x="698" y="523"/>
                    </a:lnTo>
                    <a:lnTo>
                      <a:pt x="698" y="540"/>
                    </a:lnTo>
                    <a:lnTo>
                      <a:pt x="699" y="514"/>
                    </a:lnTo>
                    <a:lnTo>
                      <a:pt x="699" y="515"/>
                    </a:lnTo>
                    <a:lnTo>
                      <a:pt x="699" y="513"/>
                    </a:lnTo>
                    <a:lnTo>
                      <a:pt x="699" y="497"/>
                    </a:lnTo>
                    <a:lnTo>
                      <a:pt x="700" y="528"/>
                    </a:lnTo>
                    <a:lnTo>
                      <a:pt x="700" y="520"/>
                    </a:lnTo>
                    <a:lnTo>
                      <a:pt x="700" y="520"/>
                    </a:lnTo>
                    <a:lnTo>
                      <a:pt x="700" y="513"/>
                    </a:lnTo>
                    <a:lnTo>
                      <a:pt x="700" y="541"/>
                    </a:lnTo>
                    <a:lnTo>
                      <a:pt x="701" y="527"/>
                    </a:lnTo>
                    <a:lnTo>
                      <a:pt x="701" y="528"/>
                    </a:lnTo>
                    <a:lnTo>
                      <a:pt x="701" y="537"/>
                    </a:lnTo>
                    <a:lnTo>
                      <a:pt x="702" y="513"/>
                    </a:lnTo>
                    <a:lnTo>
                      <a:pt x="702" y="522"/>
                    </a:lnTo>
                    <a:lnTo>
                      <a:pt x="702" y="522"/>
                    </a:lnTo>
                    <a:lnTo>
                      <a:pt x="702" y="485"/>
                    </a:lnTo>
                    <a:lnTo>
                      <a:pt x="703" y="534"/>
                    </a:lnTo>
                    <a:lnTo>
                      <a:pt x="703" y="517"/>
                    </a:lnTo>
                    <a:lnTo>
                      <a:pt x="703" y="516"/>
                    </a:lnTo>
                    <a:lnTo>
                      <a:pt x="703" y="510"/>
                    </a:lnTo>
                    <a:lnTo>
                      <a:pt x="703" y="545"/>
                    </a:lnTo>
                    <a:lnTo>
                      <a:pt x="704" y="525"/>
                    </a:lnTo>
                    <a:lnTo>
                      <a:pt x="704" y="527"/>
                    </a:lnTo>
                    <a:lnTo>
                      <a:pt x="704" y="539"/>
                    </a:lnTo>
                    <a:lnTo>
                      <a:pt x="704" y="512"/>
                    </a:lnTo>
                    <a:lnTo>
                      <a:pt x="705" y="517"/>
                    </a:lnTo>
                    <a:lnTo>
                      <a:pt x="705" y="520"/>
                    </a:lnTo>
                    <a:lnTo>
                      <a:pt x="705" y="538"/>
                    </a:lnTo>
                    <a:lnTo>
                      <a:pt x="706" y="513"/>
                    </a:lnTo>
                    <a:lnTo>
                      <a:pt x="706" y="534"/>
                    </a:lnTo>
                    <a:lnTo>
                      <a:pt x="706" y="532"/>
                    </a:lnTo>
                    <a:lnTo>
                      <a:pt x="706" y="537"/>
                    </a:lnTo>
                    <a:lnTo>
                      <a:pt x="707" y="508"/>
                    </a:lnTo>
                    <a:lnTo>
                      <a:pt x="707" y="519"/>
                    </a:lnTo>
                    <a:lnTo>
                      <a:pt x="707" y="522"/>
                    </a:lnTo>
                    <a:lnTo>
                      <a:pt x="707" y="536"/>
                    </a:lnTo>
                    <a:lnTo>
                      <a:pt x="708" y="519"/>
                    </a:lnTo>
                    <a:lnTo>
                      <a:pt x="708" y="523"/>
                    </a:lnTo>
                    <a:lnTo>
                      <a:pt x="708" y="522"/>
                    </a:lnTo>
                    <a:lnTo>
                      <a:pt x="708" y="529"/>
                    </a:lnTo>
                    <a:lnTo>
                      <a:pt x="709" y="502"/>
                    </a:lnTo>
                    <a:lnTo>
                      <a:pt x="709" y="520"/>
                    </a:lnTo>
                    <a:lnTo>
                      <a:pt x="709" y="524"/>
                    </a:lnTo>
                    <a:lnTo>
                      <a:pt x="709" y="517"/>
                    </a:lnTo>
                    <a:lnTo>
                      <a:pt x="709" y="538"/>
                    </a:lnTo>
                    <a:lnTo>
                      <a:pt x="710" y="528"/>
                    </a:lnTo>
                    <a:lnTo>
                      <a:pt x="710" y="524"/>
                    </a:lnTo>
                    <a:lnTo>
                      <a:pt x="710" y="459"/>
                    </a:lnTo>
                    <a:lnTo>
                      <a:pt x="711" y="530"/>
                    </a:lnTo>
                    <a:lnTo>
                      <a:pt x="711" y="528"/>
                    </a:lnTo>
                    <a:lnTo>
                      <a:pt x="711" y="523"/>
                    </a:lnTo>
                    <a:lnTo>
                      <a:pt x="711" y="498"/>
                    </a:lnTo>
                    <a:lnTo>
                      <a:pt x="711" y="558"/>
                    </a:lnTo>
                    <a:lnTo>
                      <a:pt x="712" y="525"/>
                    </a:lnTo>
                    <a:lnTo>
                      <a:pt x="712" y="526"/>
                    </a:lnTo>
                    <a:lnTo>
                      <a:pt x="712" y="530"/>
                    </a:lnTo>
                    <a:lnTo>
                      <a:pt x="712" y="498"/>
                    </a:lnTo>
                    <a:lnTo>
                      <a:pt x="713" y="522"/>
                    </a:lnTo>
                    <a:lnTo>
                      <a:pt x="713" y="521"/>
                    </a:lnTo>
                    <a:lnTo>
                      <a:pt x="713" y="538"/>
                    </a:lnTo>
                    <a:lnTo>
                      <a:pt x="714" y="512"/>
                    </a:lnTo>
                    <a:lnTo>
                      <a:pt x="714" y="513"/>
                    </a:lnTo>
                    <a:lnTo>
                      <a:pt x="714" y="514"/>
                    </a:lnTo>
                    <a:lnTo>
                      <a:pt x="714" y="504"/>
                    </a:lnTo>
                    <a:lnTo>
                      <a:pt x="715" y="535"/>
                    </a:lnTo>
                    <a:lnTo>
                      <a:pt x="715" y="529"/>
                    </a:lnTo>
                    <a:lnTo>
                      <a:pt x="715" y="532"/>
                    </a:lnTo>
                    <a:lnTo>
                      <a:pt x="715" y="509"/>
                    </a:lnTo>
                    <a:lnTo>
                      <a:pt x="716" y="524"/>
                    </a:lnTo>
                    <a:lnTo>
                      <a:pt x="716" y="527"/>
                    </a:lnTo>
                    <a:lnTo>
                      <a:pt x="717" y="531"/>
                    </a:lnTo>
                    <a:lnTo>
                      <a:pt x="717" y="508"/>
                    </a:lnTo>
                    <a:lnTo>
                      <a:pt x="717" y="522"/>
                    </a:lnTo>
                    <a:lnTo>
                      <a:pt x="717" y="525"/>
                    </a:lnTo>
                    <a:lnTo>
                      <a:pt x="718" y="542"/>
                    </a:lnTo>
                    <a:lnTo>
                      <a:pt x="718" y="517"/>
                    </a:lnTo>
                    <a:lnTo>
                      <a:pt x="718" y="522"/>
                    </a:lnTo>
                    <a:lnTo>
                      <a:pt x="718" y="519"/>
                    </a:lnTo>
                    <a:lnTo>
                      <a:pt x="719" y="498"/>
                    </a:lnTo>
                    <a:lnTo>
                      <a:pt x="719" y="529"/>
                    </a:lnTo>
                    <a:lnTo>
                      <a:pt x="719" y="523"/>
                    </a:lnTo>
                    <a:lnTo>
                      <a:pt x="719" y="521"/>
                    </a:lnTo>
                    <a:lnTo>
                      <a:pt x="719" y="538"/>
                    </a:lnTo>
                    <a:lnTo>
                      <a:pt x="720" y="454"/>
                    </a:lnTo>
                    <a:lnTo>
                      <a:pt x="720" y="504"/>
                    </a:lnTo>
                    <a:lnTo>
                      <a:pt x="720" y="510"/>
                    </a:lnTo>
                    <a:lnTo>
                      <a:pt x="720" y="490"/>
                    </a:lnTo>
                    <a:lnTo>
                      <a:pt x="721" y="565"/>
                    </a:lnTo>
                    <a:lnTo>
                      <a:pt x="721" y="515"/>
                    </a:lnTo>
                    <a:lnTo>
                      <a:pt x="721" y="514"/>
                    </a:lnTo>
                    <a:lnTo>
                      <a:pt x="721" y="507"/>
                    </a:lnTo>
                    <a:lnTo>
                      <a:pt x="722" y="535"/>
                    </a:lnTo>
                    <a:lnTo>
                      <a:pt x="722" y="532"/>
                    </a:lnTo>
                    <a:lnTo>
                      <a:pt x="722" y="534"/>
                    </a:lnTo>
                    <a:lnTo>
                      <a:pt x="722" y="540"/>
                    </a:lnTo>
                    <a:lnTo>
                      <a:pt x="723" y="519"/>
                    </a:lnTo>
                    <a:lnTo>
                      <a:pt x="723" y="527"/>
                    </a:lnTo>
                    <a:lnTo>
                      <a:pt x="723" y="528"/>
                    </a:lnTo>
                    <a:lnTo>
                      <a:pt x="723" y="512"/>
                    </a:lnTo>
                    <a:lnTo>
                      <a:pt x="723" y="535"/>
                    </a:lnTo>
                    <a:lnTo>
                      <a:pt x="724" y="525"/>
                    </a:lnTo>
                    <a:lnTo>
                      <a:pt x="724" y="520"/>
                    </a:lnTo>
                    <a:lnTo>
                      <a:pt x="724" y="509"/>
                    </a:lnTo>
                    <a:lnTo>
                      <a:pt x="724" y="545"/>
                    </a:lnTo>
                    <a:lnTo>
                      <a:pt x="725" y="530"/>
                    </a:lnTo>
                    <a:lnTo>
                      <a:pt x="725" y="528"/>
                    </a:lnTo>
                    <a:lnTo>
                      <a:pt x="725" y="534"/>
                    </a:lnTo>
                    <a:lnTo>
                      <a:pt x="726" y="510"/>
                    </a:lnTo>
                    <a:lnTo>
                      <a:pt x="726" y="513"/>
                    </a:lnTo>
                    <a:lnTo>
                      <a:pt x="726" y="513"/>
                    </a:lnTo>
                    <a:lnTo>
                      <a:pt x="726" y="452"/>
                    </a:lnTo>
                    <a:lnTo>
                      <a:pt x="727" y="561"/>
                    </a:lnTo>
                    <a:lnTo>
                      <a:pt x="727" y="538"/>
                    </a:lnTo>
                    <a:lnTo>
                      <a:pt x="727" y="539"/>
                    </a:lnTo>
                    <a:lnTo>
                      <a:pt x="728" y="503"/>
                    </a:lnTo>
                    <a:lnTo>
                      <a:pt x="728" y="513"/>
                    </a:lnTo>
                    <a:lnTo>
                      <a:pt x="728" y="513"/>
                    </a:lnTo>
                    <a:lnTo>
                      <a:pt x="728" y="509"/>
                    </a:lnTo>
                    <a:lnTo>
                      <a:pt x="729" y="536"/>
                    </a:lnTo>
                    <a:lnTo>
                      <a:pt x="729" y="525"/>
                    </a:lnTo>
                    <a:lnTo>
                      <a:pt x="729" y="522"/>
                    </a:lnTo>
                    <a:lnTo>
                      <a:pt x="729" y="498"/>
                    </a:lnTo>
                    <a:lnTo>
                      <a:pt x="730" y="531"/>
                    </a:lnTo>
                    <a:lnTo>
                      <a:pt x="730" y="528"/>
                    </a:lnTo>
                    <a:lnTo>
                      <a:pt x="730" y="531"/>
                    </a:lnTo>
                    <a:lnTo>
                      <a:pt x="731" y="511"/>
                    </a:lnTo>
                    <a:lnTo>
                      <a:pt x="731" y="536"/>
                    </a:lnTo>
                    <a:lnTo>
                      <a:pt x="731" y="525"/>
                    </a:lnTo>
                    <a:lnTo>
                      <a:pt x="731" y="524"/>
                    </a:lnTo>
                    <a:lnTo>
                      <a:pt x="731" y="493"/>
                    </a:lnTo>
                    <a:lnTo>
                      <a:pt x="732" y="529"/>
                    </a:lnTo>
                    <a:lnTo>
                      <a:pt x="732" y="519"/>
                    </a:lnTo>
                    <a:lnTo>
                      <a:pt x="732" y="518"/>
                    </a:lnTo>
                    <a:lnTo>
                      <a:pt x="732" y="437"/>
                    </a:lnTo>
                    <a:lnTo>
                      <a:pt x="733" y="549"/>
                    </a:lnTo>
                    <a:lnTo>
                      <a:pt x="733" y="544"/>
                    </a:lnTo>
                    <a:lnTo>
                      <a:pt x="733" y="545"/>
                    </a:lnTo>
                    <a:lnTo>
                      <a:pt x="733" y="546"/>
                    </a:lnTo>
                    <a:lnTo>
                      <a:pt x="733" y="502"/>
                    </a:lnTo>
                    <a:lnTo>
                      <a:pt x="734" y="528"/>
                    </a:lnTo>
                    <a:lnTo>
                      <a:pt x="734" y="531"/>
                    </a:lnTo>
                    <a:lnTo>
                      <a:pt x="734" y="544"/>
                    </a:lnTo>
                    <a:lnTo>
                      <a:pt x="735" y="507"/>
                    </a:lnTo>
                    <a:lnTo>
                      <a:pt x="735" y="521"/>
                    </a:lnTo>
                    <a:lnTo>
                      <a:pt x="735" y="526"/>
                    </a:lnTo>
                    <a:lnTo>
                      <a:pt x="735" y="517"/>
                    </a:lnTo>
                    <a:lnTo>
                      <a:pt x="736" y="539"/>
                    </a:lnTo>
                    <a:lnTo>
                      <a:pt x="736" y="529"/>
                    </a:lnTo>
                    <a:lnTo>
                      <a:pt x="736" y="529"/>
                    </a:lnTo>
                    <a:lnTo>
                      <a:pt x="736" y="542"/>
                    </a:lnTo>
                    <a:lnTo>
                      <a:pt x="737" y="492"/>
                    </a:lnTo>
                    <a:lnTo>
                      <a:pt x="737" y="494"/>
                    </a:lnTo>
                    <a:lnTo>
                      <a:pt x="737" y="498"/>
                    </a:lnTo>
                    <a:lnTo>
                      <a:pt x="737" y="493"/>
                    </a:lnTo>
                    <a:lnTo>
                      <a:pt x="738" y="535"/>
                    </a:lnTo>
                    <a:lnTo>
                      <a:pt x="738" y="528"/>
                    </a:lnTo>
                    <a:lnTo>
                      <a:pt x="738" y="525"/>
                    </a:lnTo>
                    <a:lnTo>
                      <a:pt x="738" y="482"/>
                    </a:lnTo>
                    <a:lnTo>
                      <a:pt x="739" y="535"/>
                    </a:lnTo>
                    <a:lnTo>
                      <a:pt x="739" y="534"/>
                    </a:lnTo>
                    <a:lnTo>
                      <a:pt x="739" y="532"/>
                    </a:lnTo>
                    <a:lnTo>
                      <a:pt x="739" y="561"/>
                    </a:lnTo>
                    <a:lnTo>
                      <a:pt x="740" y="513"/>
                    </a:lnTo>
                    <a:lnTo>
                      <a:pt x="740" y="526"/>
                    </a:lnTo>
                    <a:lnTo>
                      <a:pt x="740" y="525"/>
                    </a:lnTo>
                    <a:lnTo>
                      <a:pt x="740" y="534"/>
                    </a:lnTo>
                    <a:lnTo>
                      <a:pt x="740" y="509"/>
                    </a:lnTo>
                    <a:lnTo>
                      <a:pt x="741" y="525"/>
                    </a:lnTo>
                    <a:lnTo>
                      <a:pt x="741" y="524"/>
                    </a:lnTo>
                    <a:lnTo>
                      <a:pt x="741" y="530"/>
                    </a:lnTo>
                    <a:lnTo>
                      <a:pt x="742" y="496"/>
                    </a:lnTo>
                    <a:lnTo>
                      <a:pt x="742" y="519"/>
                    </a:lnTo>
                    <a:lnTo>
                      <a:pt x="742" y="521"/>
                    </a:lnTo>
                    <a:lnTo>
                      <a:pt x="742" y="513"/>
                    </a:lnTo>
                    <a:lnTo>
                      <a:pt x="742" y="534"/>
                    </a:lnTo>
                    <a:lnTo>
                      <a:pt x="743" y="529"/>
                    </a:lnTo>
                    <a:lnTo>
                      <a:pt x="743" y="527"/>
                    </a:lnTo>
                    <a:lnTo>
                      <a:pt x="743" y="498"/>
                    </a:lnTo>
                    <a:lnTo>
                      <a:pt x="744" y="529"/>
                    </a:lnTo>
                    <a:lnTo>
                      <a:pt x="744" y="528"/>
                    </a:lnTo>
                    <a:lnTo>
                      <a:pt x="744" y="526"/>
                    </a:lnTo>
                    <a:lnTo>
                      <a:pt x="744" y="531"/>
                    </a:lnTo>
                    <a:lnTo>
                      <a:pt x="745" y="490"/>
                    </a:lnTo>
                    <a:lnTo>
                      <a:pt x="745" y="517"/>
                    </a:lnTo>
                    <a:lnTo>
                      <a:pt x="745" y="518"/>
                    </a:lnTo>
                    <a:lnTo>
                      <a:pt x="745" y="539"/>
                    </a:lnTo>
                    <a:lnTo>
                      <a:pt x="746" y="466"/>
                    </a:lnTo>
                    <a:lnTo>
                      <a:pt x="746" y="512"/>
                    </a:lnTo>
                    <a:lnTo>
                      <a:pt x="746" y="513"/>
                    </a:lnTo>
                    <a:lnTo>
                      <a:pt x="746" y="480"/>
                    </a:lnTo>
                    <a:lnTo>
                      <a:pt x="747" y="545"/>
                    </a:lnTo>
                    <a:lnTo>
                      <a:pt x="747" y="526"/>
                    </a:lnTo>
                    <a:lnTo>
                      <a:pt x="747" y="525"/>
                    </a:lnTo>
                    <a:lnTo>
                      <a:pt x="748" y="500"/>
                    </a:lnTo>
                    <a:lnTo>
                      <a:pt x="748" y="555"/>
                    </a:lnTo>
                    <a:lnTo>
                      <a:pt x="748" y="543"/>
                    </a:lnTo>
                    <a:lnTo>
                      <a:pt x="748" y="540"/>
                    </a:lnTo>
                    <a:lnTo>
                      <a:pt x="749" y="553"/>
                    </a:lnTo>
                    <a:lnTo>
                      <a:pt x="749" y="526"/>
                    </a:lnTo>
                    <a:lnTo>
                      <a:pt x="749" y="529"/>
                    </a:lnTo>
                    <a:lnTo>
                      <a:pt x="749" y="529"/>
                    </a:lnTo>
                    <a:lnTo>
                      <a:pt x="749" y="513"/>
                    </a:lnTo>
                    <a:lnTo>
                      <a:pt x="750" y="534"/>
                    </a:lnTo>
                    <a:lnTo>
                      <a:pt x="750" y="531"/>
                    </a:lnTo>
                    <a:lnTo>
                      <a:pt x="750" y="529"/>
                    </a:lnTo>
                    <a:lnTo>
                      <a:pt x="750" y="540"/>
                    </a:lnTo>
                    <a:lnTo>
                      <a:pt x="751" y="509"/>
                    </a:lnTo>
                    <a:lnTo>
                      <a:pt x="751" y="520"/>
                    </a:lnTo>
                    <a:lnTo>
                      <a:pt x="751" y="521"/>
                    </a:lnTo>
                    <a:lnTo>
                      <a:pt x="751" y="551"/>
                    </a:lnTo>
                    <a:lnTo>
                      <a:pt x="752" y="538"/>
                    </a:lnTo>
                    <a:lnTo>
                      <a:pt x="752" y="534"/>
                    </a:lnTo>
                    <a:lnTo>
                      <a:pt x="753" y="518"/>
                    </a:lnTo>
                    <a:lnTo>
                      <a:pt x="753" y="539"/>
                    </a:lnTo>
                    <a:lnTo>
                      <a:pt x="753" y="535"/>
                    </a:lnTo>
                    <a:lnTo>
                      <a:pt x="753" y="535"/>
                    </a:lnTo>
                    <a:lnTo>
                      <a:pt x="753" y="540"/>
                    </a:lnTo>
                    <a:lnTo>
                      <a:pt x="754" y="505"/>
                    </a:lnTo>
                    <a:lnTo>
                      <a:pt x="754" y="534"/>
                    </a:lnTo>
                    <a:lnTo>
                      <a:pt x="754" y="532"/>
                    </a:lnTo>
                    <a:lnTo>
                      <a:pt x="754" y="541"/>
                    </a:lnTo>
                    <a:lnTo>
                      <a:pt x="754" y="515"/>
                    </a:lnTo>
                    <a:lnTo>
                      <a:pt x="755" y="534"/>
                    </a:lnTo>
                    <a:lnTo>
                      <a:pt x="755" y="535"/>
                    </a:lnTo>
                    <a:lnTo>
                      <a:pt x="755" y="542"/>
                    </a:lnTo>
                    <a:lnTo>
                      <a:pt x="756" y="505"/>
                    </a:lnTo>
                    <a:lnTo>
                      <a:pt x="756" y="505"/>
                    </a:lnTo>
                    <a:lnTo>
                      <a:pt x="756" y="451"/>
                    </a:lnTo>
                    <a:lnTo>
                      <a:pt x="757" y="550"/>
                    </a:lnTo>
                    <a:lnTo>
                      <a:pt x="757" y="551"/>
                    </a:lnTo>
                    <a:lnTo>
                      <a:pt x="757" y="555"/>
                    </a:lnTo>
                    <a:lnTo>
                      <a:pt x="757" y="518"/>
                    </a:lnTo>
                    <a:lnTo>
                      <a:pt x="758" y="519"/>
                    </a:lnTo>
                    <a:lnTo>
                      <a:pt x="758" y="519"/>
                    </a:lnTo>
                    <a:lnTo>
                      <a:pt x="758" y="506"/>
                    </a:lnTo>
                    <a:lnTo>
                      <a:pt x="759" y="540"/>
                    </a:lnTo>
                    <a:lnTo>
                      <a:pt x="759" y="527"/>
                    </a:lnTo>
                    <a:lnTo>
                      <a:pt x="759" y="527"/>
                    </a:lnTo>
                    <a:lnTo>
                      <a:pt x="759" y="511"/>
                    </a:lnTo>
                    <a:lnTo>
                      <a:pt x="760" y="533"/>
                    </a:lnTo>
                    <a:lnTo>
                      <a:pt x="760" y="520"/>
                    </a:lnTo>
                    <a:lnTo>
                      <a:pt x="760" y="523"/>
                    </a:lnTo>
                    <a:lnTo>
                      <a:pt x="760" y="532"/>
                    </a:lnTo>
                    <a:lnTo>
                      <a:pt x="761" y="512"/>
                    </a:lnTo>
                    <a:lnTo>
                      <a:pt x="761" y="515"/>
                    </a:lnTo>
                    <a:lnTo>
                      <a:pt x="761" y="515"/>
                    </a:lnTo>
                    <a:lnTo>
                      <a:pt x="761" y="505"/>
                    </a:lnTo>
                    <a:lnTo>
                      <a:pt x="762" y="537"/>
                    </a:lnTo>
                    <a:lnTo>
                      <a:pt x="762" y="536"/>
                    </a:lnTo>
                    <a:lnTo>
                      <a:pt x="762" y="534"/>
                    </a:lnTo>
                    <a:lnTo>
                      <a:pt x="762" y="537"/>
                    </a:lnTo>
                    <a:lnTo>
                      <a:pt x="763" y="492"/>
                    </a:lnTo>
                    <a:lnTo>
                      <a:pt x="763" y="495"/>
                    </a:lnTo>
                    <a:lnTo>
                      <a:pt x="763" y="493"/>
                    </a:lnTo>
                    <a:lnTo>
                      <a:pt x="764" y="532"/>
                    </a:lnTo>
                    <a:lnTo>
                      <a:pt x="764" y="431"/>
                    </a:lnTo>
                    <a:lnTo>
                      <a:pt x="764" y="436"/>
                    </a:lnTo>
                    <a:lnTo>
                      <a:pt x="764" y="428"/>
                    </a:lnTo>
                    <a:lnTo>
                      <a:pt x="764" y="543"/>
                    </a:lnTo>
                    <a:lnTo>
                      <a:pt x="765" y="529"/>
                    </a:lnTo>
                    <a:lnTo>
                      <a:pt x="765" y="533"/>
                    </a:lnTo>
                    <a:lnTo>
                      <a:pt x="765" y="536"/>
                    </a:lnTo>
                    <a:lnTo>
                      <a:pt x="765" y="498"/>
                    </a:lnTo>
                    <a:lnTo>
                      <a:pt x="766" y="517"/>
                    </a:lnTo>
                    <a:lnTo>
                      <a:pt x="766" y="518"/>
                    </a:lnTo>
                    <a:lnTo>
                      <a:pt x="766" y="547"/>
                    </a:lnTo>
                    <a:lnTo>
                      <a:pt x="767" y="513"/>
                    </a:lnTo>
                    <a:lnTo>
                      <a:pt x="767" y="518"/>
                    </a:lnTo>
                    <a:lnTo>
                      <a:pt x="767" y="517"/>
                    </a:lnTo>
                    <a:lnTo>
                      <a:pt x="767" y="528"/>
                    </a:lnTo>
                    <a:lnTo>
                      <a:pt x="768" y="450"/>
                    </a:lnTo>
                    <a:lnTo>
                      <a:pt x="768" y="459"/>
                    </a:lnTo>
                    <a:lnTo>
                      <a:pt x="768" y="466"/>
                    </a:lnTo>
                    <a:lnTo>
                      <a:pt x="768" y="517"/>
                    </a:lnTo>
                    <a:lnTo>
                      <a:pt x="769" y="297"/>
                    </a:lnTo>
                    <a:lnTo>
                      <a:pt x="769" y="306"/>
                    </a:lnTo>
                    <a:lnTo>
                      <a:pt x="769" y="307"/>
                    </a:lnTo>
                    <a:lnTo>
                      <a:pt x="769" y="319"/>
                    </a:lnTo>
                    <a:lnTo>
                      <a:pt x="770" y="144"/>
                    </a:lnTo>
                    <a:lnTo>
                      <a:pt x="770" y="145"/>
                    </a:lnTo>
                    <a:lnTo>
                      <a:pt x="770" y="151"/>
                    </a:lnTo>
                    <a:lnTo>
                      <a:pt x="770" y="0"/>
                    </a:lnTo>
                    <a:lnTo>
                      <a:pt x="771" y="555"/>
                    </a:lnTo>
                    <a:lnTo>
                      <a:pt x="771" y="550"/>
                    </a:lnTo>
                    <a:lnTo>
                      <a:pt x="771" y="547"/>
                    </a:lnTo>
                    <a:lnTo>
                      <a:pt x="771" y="576"/>
                    </a:lnTo>
                    <a:lnTo>
                      <a:pt x="771" y="488"/>
                    </a:lnTo>
                    <a:lnTo>
                      <a:pt x="772" y="540"/>
                    </a:lnTo>
                    <a:lnTo>
                      <a:pt x="772" y="545"/>
                    </a:lnTo>
                    <a:lnTo>
                      <a:pt x="772" y="546"/>
                    </a:lnTo>
                    <a:lnTo>
                      <a:pt x="773" y="519"/>
                    </a:lnTo>
                    <a:lnTo>
                      <a:pt x="773" y="534"/>
                    </a:lnTo>
                    <a:lnTo>
                      <a:pt x="773" y="536"/>
                    </a:lnTo>
                    <a:lnTo>
                      <a:pt x="773" y="543"/>
                    </a:lnTo>
                    <a:lnTo>
                      <a:pt x="774" y="506"/>
                    </a:lnTo>
                    <a:lnTo>
                      <a:pt x="774" y="510"/>
                    </a:lnTo>
                    <a:lnTo>
                      <a:pt x="774" y="513"/>
                    </a:lnTo>
                    <a:lnTo>
                      <a:pt x="774" y="499"/>
                    </a:lnTo>
                    <a:lnTo>
                      <a:pt x="775" y="539"/>
                    </a:lnTo>
                    <a:lnTo>
                      <a:pt x="775" y="535"/>
                    </a:lnTo>
                    <a:lnTo>
                      <a:pt x="775" y="534"/>
                    </a:lnTo>
                    <a:lnTo>
                      <a:pt x="775" y="535"/>
                    </a:lnTo>
                    <a:lnTo>
                      <a:pt x="776" y="507"/>
                    </a:lnTo>
                    <a:lnTo>
                      <a:pt x="776" y="513"/>
                    </a:lnTo>
                    <a:lnTo>
                      <a:pt x="776" y="515"/>
                    </a:lnTo>
                    <a:lnTo>
                      <a:pt x="776" y="501"/>
                    </a:lnTo>
                    <a:lnTo>
                      <a:pt x="777" y="531"/>
                    </a:lnTo>
                    <a:lnTo>
                      <a:pt x="777" y="519"/>
                    </a:lnTo>
                    <a:lnTo>
                      <a:pt x="777" y="519"/>
                    </a:lnTo>
                    <a:lnTo>
                      <a:pt x="777" y="511"/>
                    </a:lnTo>
                    <a:lnTo>
                      <a:pt x="777" y="542"/>
                    </a:lnTo>
                    <a:lnTo>
                      <a:pt x="778" y="514"/>
                    </a:lnTo>
                    <a:lnTo>
                      <a:pt x="778" y="513"/>
                    </a:lnTo>
                    <a:lnTo>
                      <a:pt x="778" y="504"/>
                    </a:lnTo>
                    <a:lnTo>
                      <a:pt x="779" y="532"/>
                    </a:lnTo>
                    <a:lnTo>
                      <a:pt x="779" y="523"/>
                    </a:lnTo>
                    <a:lnTo>
                      <a:pt x="779" y="524"/>
                    </a:lnTo>
                    <a:lnTo>
                      <a:pt x="779" y="528"/>
                    </a:lnTo>
                    <a:lnTo>
                      <a:pt x="780" y="505"/>
                    </a:lnTo>
                    <a:lnTo>
                      <a:pt x="780" y="518"/>
                    </a:lnTo>
                    <a:lnTo>
                      <a:pt x="780" y="515"/>
                    </a:lnTo>
                    <a:lnTo>
                      <a:pt x="780" y="536"/>
                    </a:lnTo>
                    <a:lnTo>
                      <a:pt x="781" y="504"/>
                    </a:lnTo>
                    <a:lnTo>
                      <a:pt x="781" y="505"/>
                    </a:lnTo>
                    <a:lnTo>
                      <a:pt x="781" y="436"/>
                    </a:lnTo>
                    <a:lnTo>
                      <a:pt x="782" y="555"/>
                    </a:lnTo>
                    <a:lnTo>
                      <a:pt x="782" y="522"/>
                    </a:lnTo>
                    <a:lnTo>
                      <a:pt x="782" y="519"/>
                    </a:lnTo>
                    <a:lnTo>
                      <a:pt x="782" y="529"/>
                    </a:lnTo>
                    <a:lnTo>
                      <a:pt x="783" y="482"/>
                    </a:lnTo>
                    <a:lnTo>
                      <a:pt x="783" y="486"/>
                    </a:lnTo>
                    <a:lnTo>
                      <a:pt x="783" y="483"/>
                    </a:lnTo>
                    <a:lnTo>
                      <a:pt x="783" y="441"/>
                    </a:lnTo>
                    <a:lnTo>
                      <a:pt x="784" y="545"/>
                    </a:lnTo>
                    <a:lnTo>
                      <a:pt x="784" y="519"/>
                    </a:lnTo>
                    <a:lnTo>
                      <a:pt x="784" y="520"/>
                    </a:lnTo>
                    <a:lnTo>
                      <a:pt x="784" y="492"/>
                    </a:lnTo>
                    <a:lnTo>
                      <a:pt x="785" y="546"/>
                    </a:lnTo>
                    <a:lnTo>
                      <a:pt x="785" y="518"/>
                    </a:lnTo>
                    <a:lnTo>
                      <a:pt x="785" y="528"/>
                    </a:lnTo>
                    <a:lnTo>
                      <a:pt x="786" y="421"/>
                    </a:lnTo>
                    <a:lnTo>
                      <a:pt x="786" y="568"/>
                    </a:lnTo>
                    <a:lnTo>
                      <a:pt x="786" y="566"/>
                    </a:lnTo>
                    <a:lnTo>
                      <a:pt x="786" y="563"/>
                    </a:lnTo>
                    <a:lnTo>
                      <a:pt x="787" y="520"/>
                    </a:lnTo>
                    <a:lnTo>
                      <a:pt x="787" y="524"/>
                    </a:lnTo>
                    <a:lnTo>
                      <a:pt x="787" y="525"/>
                    </a:lnTo>
                    <a:lnTo>
                      <a:pt x="788" y="513"/>
                    </a:lnTo>
                    <a:lnTo>
                      <a:pt x="788" y="539"/>
                    </a:lnTo>
                    <a:lnTo>
                      <a:pt x="788" y="535"/>
                    </a:lnTo>
                    <a:lnTo>
                      <a:pt x="788" y="531"/>
                    </a:lnTo>
                    <a:lnTo>
                      <a:pt x="788" y="537"/>
                    </a:lnTo>
                    <a:lnTo>
                      <a:pt x="789" y="515"/>
                    </a:lnTo>
                    <a:lnTo>
                      <a:pt x="789" y="517"/>
                    </a:lnTo>
                    <a:lnTo>
                      <a:pt x="790" y="504"/>
                    </a:lnTo>
                    <a:lnTo>
                      <a:pt x="790" y="525"/>
                    </a:lnTo>
                    <a:lnTo>
                      <a:pt x="790" y="523"/>
                    </a:lnTo>
                    <a:lnTo>
                      <a:pt x="790" y="525"/>
                    </a:lnTo>
                    <a:lnTo>
                      <a:pt x="791" y="525"/>
                    </a:lnTo>
                    <a:lnTo>
                      <a:pt x="791" y="507"/>
                    </a:lnTo>
                    <a:lnTo>
                      <a:pt x="791" y="512"/>
                    </a:lnTo>
                    <a:lnTo>
                      <a:pt x="791" y="514"/>
                    </a:lnTo>
                    <a:lnTo>
                      <a:pt x="791" y="501"/>
                    </a:lnTo>
                    <a:lnTo>
                      <a:pt x="792" y="533"/>
                    </a:lnTo>
                    <a:lnTo>
                      <a:pt x="792" y="529"/>
                    </a:lnTo>
                    <a:lnTo>
                      <a:pt x="792" y="531"/>
                    </a:lnTo>
                    <a:lnTo>
                      <a:pt x="792" y="534"/>
                    </a:lnTo>
                    <a:lnTo>
                      <a:pt x="793" y="504"/>
                    </a:lnTo>
                    <a:lnTo>
                      <a:pt x="793" y="515"/>
                    </a:lnTo>
                    <a:lnTo>
                      <a:pt x="793" y="516"/>
                    </a:lnTo>
                    <a:lnTo>
                      <a:pt x="793" y="543"/>
                    </a:lnTo>
                    <a:lnTo>
                      <a:pt x="794" y="503"/>
                    </a:lnTo>
                    <a:lnTo>
                      <a:pt x="794" y="510"/>
                    </a:lnTo>
                    <a:lnTo>
                      <a:pt x="794" y="511"/>
                    </a:lnTo>
                    <a:lnTo>
                      <a:pt x="795" y="545"/>
                    </a:lnTo>
                    <a:lnTo>
                      <a:pt x="795" y="542"/>
                    </a:lnTo>
                    <a:lnTo>
                      <a:pt x="795" y="540"/>
                    </a:lnTo>
                    <a:lnTo>
                      <a:pt x="795" y="545"/>
                    </a:lnTo>
                    <a:lnTo>
                      <a:pt x="796" y="513"/>
                    </a:lnTo>
                    <a:lnTo>
                      <a:pt x="796" y="517"/>
                    </a:lnTo>
                    <a:lnTo>
                      <a:pt x="796" y="517"/>
                    </a:lnTo>
                    <a:lnTo>
                      <a:pt x="796" y="511"/>
                    </a:lnTo>
                    <a:lnTo>
                      <a:pt x="796" y="528"/>
                    </a:lnTo>
                    <a:lnTo>
                      <a:pt x="797" y="517"/>
                    </a:lnTo>
                    <a:lnTo>
                      <a:pt x="797" y="518"/>
                    </a:lnTo>
                    <a:lnTo>
                      <a:pt x="798" y="535"/>
                    </a:lnTo>
                    <a:lnTo>
                      <a:pt x="798" y="491"/>
                    </a:lnTo>
                    <a:lnTo>
                      <a:pt x="798" y="486"/>
                    </a:lnTo>
                    <a:lnTo>
                      <a:pt x="798" y="460"/>
                    </a:lnTo>
                    <a:lnTo>
                      <a:pt x="799" y="546"/>
                    </a:lnTo>
                    <a:lnTo>
                      <a:pt x="799" y="529"/>
                    </a:lnTo>
                    <a:lnTo>
                      <a:pt x="799" y="530"/>
                    </a:lnTo>
                    <a:lnTo>
                      <a:pt x="799" y="500"/>
                    </a:lnTo>
                    <a:lnTo>
                      <a:pt x="800" y="554"/>
                    </a:lnTo>
                    <a:lnTo>
                      <a:pt x="800" y="522"/>
                    </a:lnTo>
                    <a:lnTo>
                      <a:pt x="800" y="521"/>
                    </a:lnTo>
                    <a:lnTo>
                      <a:pt x="800" y="547"/>
                    </a:lnTo>
                    <a:lnTo>
                      <a:pt x="801" y="516"/>
                    </a:lnTo>
                    <a:lnTo>
                      <a:pt x="801" y="526"/>
                    </a:lnTo>
                    <a:lnTo>
                      <a:pt x="801" y="523"/>
                    </a:lnTo>
                    <a:lnTo>
                      <a:pt x="802" y="542"/>
                    </a:lnTo>
                    <a:lnTo>
                      <a:pt x="802" y="514"/>
                    </a:lnTo>
                    <a:lnTo>
                      <a:pt x="802" y="515"/>
                    </a:lnTo>
                    <a:lnTo>
                      <a:pt x="802" y="518"/>
                    </a:lnTo>
                    <a:lnTo>
                      <a:pt x="802" y="509"/>
                    </a:lnTo>
                    <a:lnTo>
                      <a:pt x="803" y="550"/>
                    </a:lnTo>
                    <a:lnTo>
                      <a:pt x="803" y="534"/>
                    </a:lnTo>
                    <a:lnTo>
                      <a:pt x="803" y="533"/>
                    </a:lnTo>
                    <a:lnTo>
                      <a:pt x="803" y="540"/>
                    </a:lnTo>
                    <a:lnTo>
                      <a:pt x="804" y="513"/>
                    </a:lnTo>
                    <a:lnTo>
                      <a:pt x="804" y="521"/>
                    </a:lnTo>
                    <a:lnTo>
                      <a:pt x="804" y="517"/>
                    </a:lnTo>
                    <a:lnTo>
                      <a:pt x="804" y="515"/>
                    </a:lnTo>
                    <a:lnTo>
                      <a:pt x="804" y="537"/>
                    </a:lnTo>
                    <a:lnTo>
                      <a:pt x="805" y="531"/>
                    </a:lnTo>
                    <a:lnTo>
                      <a:pt x="805" y="531"/>
                    </a:lnTo>
                    <a:lnTo>
                      <a:pt x="805" y="540"/>
                    </a:lnTo>
                    <a:lnTo>
                      <a:pt x="806" y="512"/>
                    </a:lnTo>
                    <a:lnTo>
                      <a:pt x="806" y="517"/>
                    </a:lnTo>
                    <a:lnTo>
                      <a:pt x="806" y="517"/>
                    </a:lnTo>
                    <a:lnTo>
                      <a:pt x="806" y="515"/>
                    </a:lnTo>
                    <a:lnTo>
                      <a:pt x="807" y="537"/>
                    </a:lnTo>
                    <a:lnTo>
                      <a:pt x="807" y="537"/>
                    </a:lnTo>
                    <a:lnTo>
                      <a:pt x="807" y="538"/>
                    </a:lnTo>
                    <a:lnTo>
                      <a:pt x="807" y="519"/>
                    </a:lnTo>
                    <a:lnTo>
                      <a:pt x="808" y="525"/>
                    </a:lnTo>
                    <a:lnTo>
                      <a:pt x="808" y="524"/>
                    </a:lnTo>
                    <a:lnTo>
                      <a:pt x="808" y="509"/>
                    </a:lnTo>
                    <a:lnTo>
                      <a:pt x="809" y="537"/>
                    </a:lnTo>
                    <a:lnTo>
                      <a:pt x="809" y="538"/>
                    </a:lnTo>
                    <a:lnTo>
                      <a:pt x="809" y="543"/>
                    </a:lnTo>
                    <a:lnTo>
                      <a:pt x="809" y="519"/>
                    </a:lnTo>
                    <a:lnTo>
                      <a:pt x="810" y="534"/>
                    </a:lnTo>
                    <a:lnTo>
                      <a:pt x="810" y="535"/>
                    </a:lnTo>
                    <a:lnTo>
                      <a:pt x="810" y="537"/>
                    </a:lnTo>
                    <a:lnTo>
                      <a:pt x="811" y="446"/>
                    </a:lnTo>
                    <a:lnTo>
                      <a:pt x="811" y="529"/>
                    </a:lnTo>
                    <a:lnTo>
                      <a:pt x="811" y="533"/>
                    </a:lnTo>
                    <a:lnTo>
                      <a:pt x="811" y="548"/>
                    </a:lnTo>
                    <a:lnTo>
                      <a:pt x="812" y="497"/>
                    </a:lnTo>
                    <a:lnTo>
                      <a:pt x="812" y="538"/>
                    </a:lnTo>
                    <a:lnTo>
                      <a:pt x="812" y="536"/>
                    </a:lnTo>
                    <a:lnTo>
                      <a:pt x="812" y="552"/>
                    </a:lnTo>
                    <a:lnTo>
                      <a:pt x="813" y="522"/>
                    </a:lnTo>
                    <a:lnTo>
                      <a:pt x="813" y="540"/>
                    </a:lnTo>
                    <a:lnTo>
                      <a:pt x="813" y="539"/>
                    </a:lnTo>
                    <a:lnTo>
                      <a:pt x="813" y="550"/>
                    </a:lnTo>
                    <a:lnTo>
                      <a:pt x="814" y="507"/>
                    </a:lnTo>
                    <a:lnTo>
                      <a:pt x="814" y="522"/>
                    </a:lnTo>
                    <a:lnTo>
                      <a:pt x="814" y="521"/>
                    </a:lnTo>
                    <a:lnTo>
                      <a:pt x="814" y="515"/>
                    </a:lnTo>
                    <a:lnTo>
                      <a:pt x="815" y="544"/>
                    </a:lnTo>
                    <a:lnTo>
                      <a:pt x="815" y="532"/>
                    </a:lnTo>
                    <a:lnTo>
                      <a:pt x="815" y="537"/>
                    </a:lnTo>
                    <a:lnTo>
                      <a:pt x="816" y="457"/>
                    </a:lnTo>
                    <a:lnTo>
                      <a:pt x="816" y="550"/>
                    </a:lnTo>
                    <a:lnTo>
                      <a:pt x="816" y="537"/>
                    </a:lnTo>
                    <a:lnTo>
                      <a:pt x="816" y="535"/>
                    </a:lnTo>
                    <a:lnTo>
                      <a:pt x="816" y="549"/>
                    </a:lnTo>
                    <a:lnTo>
                      <a:pt x="817" y="526"/>
                    </a:lnTo>
                    <a:lnTo>
                      <a:pt x="817" y="529"/>
                    </a:lnTo>
                    <a:lnTo>
                      <a:pt x="817" y="527"/>
                    </a:lnTo>
                    <a:lnTo>
                      <a:pt x="817" y="535"/>
                    </a:lnTo>
                    <a:lnTo>
                      <a:pt x="818" y="505"/>
                    </a:lnTo>
                    <a:lnTo>
                      <a:pt x="818" y="509"/>
                    </a:lnTo>
                    <a:lnTo>
                      <a:pt x="818" y="504"/>
                    </a:lnTo>
                    <a:lnTo>
                      <a:pt x="819" y="536"/>
                    </a:lnTo>
                    <a:lnTo>
                      <a:pt x="819" y="533"/>
                    </a:lnTo>
                    <a:lnTo>
                      <a:pt x="819" y="530"/>
                    </a:lnTo>
                    <a:lnTo>
                      <a:pt x="819" y="536"/>
                    </a:lnTo>
                    <a:lnTo>
                      <a:pt x="820" y="519"/>
                    </a:lnTo>
                    <a:lnTo>
                      <a:pt x="820" y="526"/>
                    </a:lnTo>
                    <a:lnTo>
                      <a:pt x="820" y="525"/>
                    </a:lnTo>
                    <a:lnTo>
                      <a:pt x="820" y="545"/>
                    </a:lnTo>
                    <a:lnTo>
                      <a:pt x="821" y="510"/>
                    </a:lnTo>
                    <a:lnTo>
                      <a:pt x="821" y="514"/>
                    </a:lnTo>
                    <a:lnTo>
                      <a:pt x="821" y="516"/>
                    </a:lnTo>
                    <a:lnTo>
                      <a:pt x="822" y="510"/>
                    </a:lnTo>
                    <a:lnTo>
                      <a:pt x="822" y="531"/>
                    </a:lnTo>
                    <a:lnTo>
                      <a:pt x="822" y="529"/>
                    </a:lnTo>
                    <a:lnTo>
                      <a:pt x="822" y="527"/>
                    </a:lnTo>
                    <a:lnTo>
                      <a:pt x="823" y="585"/>
                    </a:lnTo>
                    <a:lnTo>
                      <a:pt x="823" y="512"/>
                    </a:lnTo>
                    <a:lnTo>
                      <a:pt x="823" y="512"/>
                    </a:lnTo>
                    <a:lnTo>
                      <a:pt x="823" y="551"/>
                    </a:lnTo>
                    <a:lnTo>
                      <a:pt x="824" y="368"/>
                    </a:lnTo>
                    <a:lnTo>
                      <a:pt x="824" y="434"/>
                    </a:lnTo>
                    <a:lnTo>
                      <a:pt x="824" y="437"/>
                    </a:lnTo>
                    <a:lnTo>
                      <a:pt x="824" y="430"/>
                    </a:lnTo>
                    <a:lnTo>
                      <a:pt x="825" y="463"/>
                    </a:lnTo>
                    <a:lnTo>
                      <a:pt x="825" y="452"/>
                    </a:lnTo>
                    <a:lnTo>
                      <a:pt x="825" y="453"/>
                    </a:lnTo>
                    <a:lnTo>
                      <a:pt x="825" y="450"/>
                    </a:lnTo>
                    <a:lnTo>
                      <a:pt x="826" y="482"/>
                    </a:lnTo>
                    <a:lnTo>
                      <a:pt x="826" y="482"/>
                    </a:lnTo>
                    <a:lnTo>
                      <a:pt x="826" y="481"/>
                    </a:lnTo>
                    <a:lnTo>
                      <a:pt x="827" y="519"/>
                    </a:lnTo>
                    <a:lnTo>
                      <a:pt x="827" y="449"/>
                    </a:lnTo>
                    <a:lnTo>
                      <a:pt x="827" y="487"/>
                    </a:lnTo>
                    <a:lnTo>
                      <a:pt x="827" y="490"/>
                    </a:lnTo>
                    <a:lnTo>
                      <a:pt x="828" y="541"/>
                    </a:lnTo>
                    <a:lnTo>
                      <a:pt x="828" y="540"/>
                    </a:lnTo>
                    <a:lnTo>
                      <a:pt x="828" y="540"/>
                    </a:lnTo>
                    <a:lnTo>
                      <a:pt x="828" y="547"/>
                    </a:lnTo>
                    <a:lnTo>
                      <a:pt x="829" y="513"/>
                    </a:lnTo>
                    <a:lnTo>
                      <a:pt x="829" y="540"/>
                    </a:lnTo>
                    <a:lnTo>
                      <a:pt x="829" y="536"/>
                    </a:lnTo>
                    <a:lnTo>
                      <a:pt x="829" y="550"/>
                    </a:lnTo>
                    <a:lnTo>
                      <a:pt x="830" y="513"/>
                    </a:lnTo>
                    <a:lnTo>
                      <a:pt x="830" y="514"/>
                    </a:lnTo>
                    <a:lnTo>
                      <a:pt x="830" y="514"/>
                    </a:lnTo>
                    <a:lnTo>
                      <a:pt x="830" y="513"/>
                    </a:lnTo>
                    <a:lnTo>
                      <a:pt x="831" y="535"/>
                    </a:lnTo>
                    <a:lnTo>
                      <a:pt x="831" y="529"/>
                    </a:lnTo>
                    <a:lnTo>
                      <a:pt x="831" y="532"/>
                    </a:lnTo>
                    <a:lnTo>
                      <a:pt x="831" y="540"/>
                    </a:lnTo>
                    <a:lnTo>
                      <a:pt x="832" y="506"/>
                    </a:lnTo>
                    <a:lnTo>
                      <a:pt x="832" y="512"/>
                    </a:lnTo>
                    <a:lnTo>
                      <a:pt x="832" y="514"/>
                    </a:lnTo>
                    <a:lnTo>
                      <a:pt x="832" y="513"/>
                    </a:lnTo>
                    <a:lnTo>
                      <a:pt x="832" y="547"/>
                    </a:lnTo>
                    <a:lnTo>
                      <a:pt x="833" y="537"/>
                    </a:lnTo>
                    <a:lnTo>
                      <a:pt x="833" y="538"/>
                    </a:lnTo>
                    <a:lnTo>
                      <a:pt x="833" y="540"/>
                    </a:lnTo>
                    <a:lnTo>
                      <a:pt x="833" y="509"/>
                    </a:lnTo>
                    <a:lnTo>
                      <a:pt x="834" y="534"/>
                    </a:lnTo>
                    <a:lnTo>
                      <a:pt x="834" y="535"/>
                    </a:lnTo>
                    <a:lnTo>
                      <a:pt x="835" y="544"/>
                    </a:lnTo>
                    <a:lnTo>
                      <a:pt x="835" y="519"/>
                    </a:lnTo>
                    <a:lnTo>
                      <a:pt x="835" y="521"/>
                    </a:lnTo>
                    <a:lnTo>
                      <a:pt x="835" y="524"/>
                    </a:lnTo>
                    <a:lnTo>
                      <a:pt x="835" y="510"/>
                    </a:lnTo>
                    <a:lnTo>
                      <a:pt x="836" y="541"/>
                    </a:lnTo>
                    <a:lnTo>
                      <a:pt x="836" y="540"/>
                    </a:lnTo>
                    <a:lnTo>
                      <a:pt x="836" y="540"/>
                    </a:lnTo>
                    <a:lnTo>
                      <a:pt x="836" y="541"/>
                    </a:lnTo>
                    <a:lnTo>
                      <a:pt x="837" y="507"/>
                    </a:lnTo>
                    <a:lnTo>
                      <a:pt x="837" y="517"/>
                    </a:lnTo>
                    <a:lnTo>
                      <a:pt x="837" y="519"/>
                    </a:lnTo>
                    <a:lnTo>
                      <a:pt x="837" y="500"/>
                    </a:lnTo>
                    <a:lnTo>
                      <a:pt x="838" y="535"/>
                    </a:lnTo>
                    <a:lnTo>
                      <a:pt x="838" y="533"/>
                    </a:lnTo>
                    <a:lnTo>
                      <a:pt x="838" y="530"/>
                    </a:lnTo>
                    <a:lnTo>
                      <a:pt x="838" y="518"/>
                    </a:lnTo>
                    <a:lnTo>
                      <a:pt x="839" y="538"/>
                    </a:lnTo>
                    <a:lnTo>
                      <a:pt x="839" y="523"/>
                    </a:lnTo>
                    <a:lnTo>
                      <a:pt x="839" y="526"/>
                    </a:lnTo>
                    <a:lnTo>
                      <a:pt x="839" y="509"/>
                    </a:lnTo>
                    <a:lnTo>
                      <a:pt x="840" y="540"/>
                    </a:lnTo>
                    <a:lnTo>
                      <a:pt x="840" y="530"/>
                    </a:lnTo>
                    <a:lnTo>
                      <a:pt x="840" y="527"/>
                    </a:lnTo>
                    <a:lnTo>
                      <a:pt x="840" y="437"/>
                    </a:lnTo>
                    <a:lnTo>
                      <a:pt x="841" y="546"/>
                    </a:lnTo>
                    <a:lnTo>
                      <a:pt x="841" y="543"/>
                    </a:lnTo>
                    <a:lnTo>
                      <a:pt x="841" y="541"/>
                    </a:lnTo>
                    <a:lnTo>
                      <a:pt x="842" y="513"/>
                    </a:lnTo>
                    <a:lnTo>
                      <a:pt x="842" y="518"/>
                    </a:lnTo>
                    <a:lnTo>
                      <a:pt x="842" y="518"/>
                    </a:lnTo>
                    <a:lnTo>
                      <a:pt x="842" y="513"/>
                    </a:lnTo>
                    <a:lnTo>
                      <a:pt x="843" y="535"/>
                    </a:lnTo>
                    <a:lnTo>
                      <a:pt x="843" y="526"/>
                    </a:lnTo>
                    <a:lnTo>
                      <a:pt x="843" y="526"/>
                    </a:lnTo>
                    <a:lnTo>
                      <a:pt x="844" y="542"/>
                    </a:lnTo>
                    <a:lnTo>
                      <a:pt x="844" y="515"/>
                    </a:lnTo>
                    <a:lnTo>
                      <a:pt x="844" y="525"/>
                    </a:lnTo>
                    <a:lnTo>
                      <a:pt x="844" y="526"/>
                    </a:lnTo>
                    <a:lnTo>
                      <a:pt x="844" y="539"/>
                    </a:lnTo>
                    <a:lnTo>
                      <a:pt x="845" y="516"/>
                    </a:lnTo>
                    <a:lnTo>
                      <a:pt x="845" y="527"/>
                    </a:lnTo>
                    <a:lnTo>
                      <a:pt x="845" y="525"/>
                    </a:lnTo>
                    <a:lnTo>
                      <a:pt x="845" y="509"/>
                    </a:lnTo>
                    <a:lnTo>
                      <a:pt x="846" y="534"/>
                    </a:lnTo>
                    <a:lnTo>
                      <a:pt x="846" y="532"/>
                    </a:lnTo>
                    <a:lnTo>
                      <a:pt x="846" y="534"/>
                    </a:lnTo>
                    <a:lnTo>
                      <a:pt x="847" y="537"/>
                    </a:lnTo>
                    <a:lnTo>
                      <a:pt x="847" y="472"/>
                    </a:lnTo>
                    <a:lnTo>
                      <a:pt x="847" y="472"/>
                    </a:lnTo>
                    <a:lnTo>
                      <a:pt x="847" y="441"/>
                    </a:lnTo>
                    <a:lnTo>
                      <a:pt x="848" y="547"/>
                    </a:lnTo>
                    <a:lnTo>
                      <a:pt x="848" y="534"/>
                    </a:lnTo>
                    <a:lnTo>
                      <a:pt x="848" y="533"/>
                    </a:lnTo>
                    <a:lnTo>
                      <a:pt x="848" y="537"/>
                    </a:lnTo>
                    <a:lnTo>
                      <a:pt x="848" y="497"/>
                    </a:lnTo>
                    <a:lnTo>
                      <a:pt x="849" y="526"/>
                    </a:lnTo>
                    <a:lnTo>
                      <a:pt x="849" y="527"/>
                    </a:lnTo>
                    <a:lnTo>
                      <a:pt x="849" y="536"/>
                    </a:lnTo>
                    <a:lnTo>
                      <a:pt x="850" y="498"/>
                    </a:lnTo>
                    <a:lnTo>
                      <a:pt x="850" y="502"/>
                    </a:lnTo>
                    <a:lnTo>
                      <a:pt x="850" y="502"/>
                    </a:lnTo>
                    <a:lnTo>
                      <a:pt x="850" y="493"/>
                    </a:lnTo>
                    <a:lnTo>
                      <a:pt x="851" y="530"/>
                    </a:lnTo>
                    <a:lnTo>
                      <a:pt x="851" y="528"/>
                    </a:lnTo>
                    <a:lnTo>
                      <a:pt x="851" y="531"/>
                    </a:lnTo>
                    <a:lnTo>
                      <a:pt x="852" y="504"/>
                    </a:lnTo>
                    <a:lnTo>
                      <a:pt x="852" y="545"/>
                    </a:lnTo>
                    <a:lnTo>
                      <a:pt x="852" y="547"/>
                    </a:lnTo>
                    <a:lnTo>
                      <a:pt x="852" y="555"/>
                    </a:lnTo>
                    <a:lnTo>
                      <a:pt x="853" y="518"/>
                    </a:lnTo>
                    <a:lnTo>
                      <a:pt x="853" y="519"/>
                    </a:lnTo>
                    <a:lnTo>
                      <a:pt x="853" y="518"/>
                    </a:lnTo>
                    <a:lnTo>
                      <a:pt x="853" y="493"/>
                    </a:lnTo>
                    <a:lnTo>
                      <a:pt x="854" y="548"/>
                    </a:lnTo>
                    <a:lnTo>
                      <a:pt x="854" y="540"/>
                    </a:lnTo>
                    <a:lnTo>
                      <a:pt x="854" y="538"/>
                    </a:lnTo>
                    <a:lnTo>
                      <a:pt x="854" y="543"/>
                    </a:lnTo>
                    <a:lnTo>
                      <a:pt x="854" y="513"/>
                    </a:lnTo>
                    <a:lnTo>
                      <a:pt x="855" y="536"/>
                    </a:lnTo>
                    <a:lnTo>
                      <a:pt x="855" y="538"/>
                    </a:lnTo>
                    <a:lnTo>
                      <a:pt x="855" y="542"/>
                    </a:lnTo>
                    <a:lnTo>
                      <a:pt x="856" y="509"/>
                    </a:lnTo>
                    <a:lnTo>
                      <a:pt x="856" y="511"/>
                    </a:lnTo>
                    <a:lnTo>
                      <a:pt x="856" y="509"/>
                    </a:lnTo>
                    <a:lnTo>
                      <a:pt x="856" y="506"/>
                    </a:lnTo>
                    <a:lnTo>
                      <a:pt x="857" y="540"/>
                    </a:lnTo>
                    <a:lnTo>
                      <a:pt x="857" y="526"/>
                    </a:lnTo>
                    <a:lnTo>
                      <a:pt x="857" y="527"/>
                    </a:lnTo>
                    <a:lnTo>
                      <a:pt x="857" y="473"/>
                    </a:lnTo>
                    <a:lnTo>
                      <a:pt x="858" y="555"/>
                    </a:lnTo>
                    <a:lnTo>
                      <a:pt x="858" y="525"/>
                    </a:lnTo>
                    <a:lnTo>
                      <a:pt x="858" y="525"/>
                    </a:lnTo>
                    <a:lnTo>
                      <a:pt x="859" y="511"/>
                    </a:lnTo>
                    <a:lnTo>
                      <a:pt x="859" y="540"/>
                    </a:lnTo>
                    <a:lnTo>
                      <a:pt x="859" y="532"/>
                    </a:lnTo>
                    <a:lnTo>
                      <a:pt x="859" y="532"/>
                    </a:lnTo>
                    <a:lnTo>
                      <a:pt x="859" y="535"/>
                    </a:lnTo>
                    <a:lnTo>
                      <a:pt x="860" y="508"/>
                    </a:lnTo>
                    <a:lnTo>
                      <a:pt x="860" y="532"/>
                    </a:lnTo>
                    <a:lnTo>
                      <a:pt x="860" y="530"/>
                    </a:lnTo>
                    <a:lnTo>
                      <a:pt x="860" y="534"/>
                    </a:lnTo>
                    <a:lnTo>
                      <a:pt x="860" y="511"/>
                    </a:lnTo>
                    <a:lnTo>
                      <a:pt x="861" y="519"/>
                    </a:lnTo>
                    <a:lnTo>
                      <a:pt x="861" y="515"/>
                    </a:lnTo>
                    <a:lnTo>
                      <a:pt x="861" y="513"/>
                    </a:lnTo>
                    <a:lnTo>
                      <a:pt x="862" y="545"/>
                    </a:lnTo>
                    <a:lnTo>
                      <a:pt x="862" y="542"/>
                    </a:lnTo>
                    <a:lnTo>
                      <a:pt x="862" y="542"/>
                    </a:lnTo>
                    <a:lnTo>
                      <a:pt x="862" y="543"/>
                    </a:lnTo>
                    <a:lnTo>
                      <a:pt x="862" y="525"/>
                    </a:lnTo>
                    <a:lnTo>
                      <a:pt x="863" y="529"/>
                    </a:lnTo>
                    <a:lnTo>
                      <a:pt x="863" y="526"/>
                    </a:lnTo>
                    <a:lnTo>
                      <a:pt x="863" y="531"/>
                    </a:lnTo>
                    <a:lnTo>
                      <a:pt x="864" y="489"/>
                    </a:lnTo>
                    <a:lnTo>
                      <a:pt x="864" y="504"/>
                    </a:lnTo>
                    <a:lnTo>
                      <a:pt x="864" y="504"/>
                    </a:lnTo>
                    <a:lnTo>
                      <a:pt x="864" y="500"/>
                    </a:lnTo>
                    <a:lnTo>
                      <a:pt x="865" y="541"/>
                    </a:lnTo>
                    <a:lnTo>
                      <a:pt x="865" y="530"/>
                    </a:lnTo>
                    <a:lnTo>
                      <a:pt x="865" y="532"/>
                    </a:lnTo>
                    <a:lnTo>
                      <a:pt x="865" y="505"/>
                    </a:lnTo>
                    <a:lnTo>
                      <a:pt x="866" y="536"/>
                    </a:lnTo>
                    <a:lnTo>
                      <a:pt x="866" y="531"/>
                    </a:lnTo>
                    <a:lnTo>
                      <a:pt x="866" y="529"/>
                    </a:lnTo>
                    <a:lnTo>
                      <a:pt x="866" y="451"/>
                    </a:lnTo>
                    <a:lnTo>
                      <a:pt x="867" y="536"/>
                    </a:lnTo>
                    <a:lnTo>
                      <a:pt x="867" y="529"/>
                    </a:lnTo>
                    <a:lnTo>
                      <a:pt x="867" y="531"/>
                    </a:lnTo>
                    <a:lnTo>
                      <a:pt x="867" y="509"/>
                    </a:lnTo>
                    <a:lnTo>
                      <a:pt x="867" y="557"/>
                    </a:lnTo>
                    <a:lnTo>
                      <a:pt x="868" y="522"/>
                    </a:lnTo>
                    <a:lnTo>
                      <a:pt x="868" y="519"/>
                    </a:lnTo>
                    <a:lnTo>
                      <a:pt x="868" y="540"/>
                    </a:lnTo>
                    <a:lnTo>
                      <a:pt x="869" y="508"/>
                    </a:lnTo>
                    <a:lnTo>
                      <a:pt x="869" y="509"/>
                    </a:lnTo>
                    <a:lnTo>
                      <a:pt x="869" y="509"/>
                    </a:lnTo>
                    <a:lnTo>
                      <a:pt x="870" y="531"/>
                    </a:lnTo>
                    <a:lnTo>
                      <a:pt x="870" y="530"/>
                    </a:lnTo>
                    <a:lnTo>
                      <a:pt x="870" y="536"/>
                    </a:lnTo>
                    <a:lnTo>
                      <a:pt x="870" y="537"/>
                    </a:lnTo>
                    <a:lnTo>
                      <a:pt x="871" y="498"/>
                    </a:lnTo>
                    <a:lnTo>
                      <a:pt x="871" y="517"/>
                    </a:lnTo>
                    <a:lnTo>
                      <a:pt x="871" y="513"/>
                    </a:lnTo>
                    <a:lnTo>
                      <a:pt x="871" y="506"/>
                    </a:lnTo>
                    <a:lnTo>
                      <a:pt x="871" y="525"/>
                    </a:lnTo>
                    <a:lnTo>
                      <a:pt x="872" y="520"/>
                    </a:lnTo>
                    <a:lnTo>
                      <a:pt x="872" y="516"/>
                    </a:lnTo>
                    <a:lnTo>
                      <a:pt x="872" y="533"/>
                    </a:lnTo>
                    <a:lnTo>
                      <a:pt x="873" y="493"/>
                    </a:lnTo>
                    <a:lnTo>
                      <a:pt x="873" y="503"/>
                    </a:lnTo>
                    <a:lnTo>
                      <a:pt x="873" y="501"/>
                    </a:lnTo>
                    <a:lnTo>
                      <a:pt x="873" y="441"/>
                    </a:lnTo>
                    <a:lnTo>
                      <a:pt x="874" y="537"/>
                    </a:lnTo>
                    <a:lnTo>
                      <a:pt x="874" y="534"/>
                    </a:lnTo>
                    <a:lnTo>
                      <a:pt x="874" y="530"/>
                    </a:lnTo>
                    <a:lnTo>
                      <a:pt x="874" y="555"/>
                    </a:lnTo>
                    <a:lnTo>
                      <a:pt x="875" y="500"/>
                    </a:lnTo>
                    <a:lnTo>
                      <a:pt x="875" y="504"/>
                    </a:lnTo>
                    <a:lnTo>
                      <a:pt x="875" y="506"/>
                    </a:lnTo>
                    <a:lnTo>
                      <a:pt x="875" y="536"/>
                    </a:lnTo>
                    <a:lnTo>
                      <a:pt x="876" y="491"/>
                    </a:lnTo>
                    <a:lnTo>
                      <a:pt x="876" y="492"/>
                    </a:lnTo>
                    <a:lnTo>
                      <a:pt x="876" y="493"/>
                    </a:lnTo>
                    <a:lnTo>
                      <a:pt x="877" y="535"/>
                    </a:lnTo>
                    <a:lnTo>
                      <a:pt x="877" y="530"/>
                    </a:lnTo>
                    <a:lnTo>
                      <a:pt x="877" y="525"/>
                    </a:lnTo>
                    <a:lnTo>
                      <a:pt x="877" y="528"/>
                    </a:lnTo>
                    <a:lnTo>
                      <a:pt x="878" y="496"/>
                    </a:lnTo>
                    <a:lnTo>
                      <a:pt x="878" y="519"/>
                    </a:lnTo>
                    <a:lnTo>
                      <a:pt x="878" y="519"/>
                    </a:lnTo>
                    <a:lnTo>
                      <a:pt x="878" y="511"/>
                    </a:lnTo>
                    <a:lnTo>
                      <a:pt x="879" y="538"/>
                    </a:lnTo>
                    <a:lnTo>
                      <a:pt x="879" y="519"/>
                    </a:lnTo>
                    <a:lnTo>
                      <a:pt x="879" y="522"/>
                    </a:lnTo>
                    <a:lnTo>
                      <a:pt x="879" y="513"/>
                    </a:lnTo>
                    <a:lnTo>
                      <a:pt x="880" y="533"/>
                    </a:lnTo>
                    <a:lnTo>
                      <a:pt x="880" y="521"/>
                    </a:lnTo>
                    <a:lnTo>
                      <a:pt x="880" y="523"/>
                    </a:lnTo>
                    <a:lnTo>
                      <a:pt x="880" y="528"/>
                    </a:lnTo>
                    <a:lnTo>
                      <a:pt x="881" y="495"/>
                    </a:lnTo>
                    <a:lnTo>
                      <a:pt x="881" y="506"/>
                    </a:lnTo>
                    <a:lnTo>
                      <a:pt x="881" y="507"/>
                    </a:lnTo>
                    <a:lnTo>
                      <a:pt x="882" y="439"/>
                    </a:lnTo>
                    <a:lnTo>
                      <a:pt x="882" y="534"/>
                    </a:lnTo>
                    <a:lnTo>
                      <a:pt x="882" y="531"/>
                    </a:lnTo>
                    <a:lnTo>
                      <a:pt x="882" y="528"/>
                    </a:lnTo>
                    <a:lnTo>
                      <a:pt x="882" y="493"/>
                    </a:lnTo>
                    <a:lnTo>
                      <a:pt x="883" y="560"/>
                    </a:lnTo>
                    <a:lnTo>
                      <a:pt x="883" y="536"/>
                    </a:lnTo>
                    <a:lnTo>
                      <a:pt x="883" y="538"/>
                    </a:lnTo>
                    <a:lnTo>
                      <a:pt x="883" y="550"/>
                    </a:lnTo>
                    <a:lnTo>
                      <a:pt x="884" y="513"/>
                    </a:lnTo>
                    <a:lnTo>
                      <a:pt x="884" y="523"/>
                    </a:lnTo>
                    <a:lnTo>
                      <a:pt x="884" y="523"/>
                    </a:lnTo>
                    <a:lnTo>
                      <a:pt x="885" y="493"/>
                    </a:lnTo>
                    <a:lnTo>
                      <a:pt x="885" y="527"/>
                    </a:lnTo>
                    <a:lnTo>
                      <a:pt x="885" y="516"/>
                    </a:lnTo>
                    <a:lnTo>
                      <a:pt x="885" y="519"/>
                    </a:lnTo>
                    <a:lnTo>
                      <a:pt x="885" y="509"/>
                    </a:lnTo>
                    <a:lnTo>
                      <a:pt x="886" y="541"/>
                    </a:lnTo>
                    <a:lnTo>
                      <a:pt x="886" y="511"/>
                    </a:lnTo>
                    <a:lnTo>
                      <a:pt x="886" y="512"/>
                    </a:lnTo>
                    <a:lnTo>
                      <a:pt x="886" y="497"/>
                    </a:lnTo>
                    <a:lnTo>
                      <a:pt x="887" y="545"/>
                    </a:lnTo>
                    <a:lnTo>
                      <a:pt x="887" y="534"/>
                    </a:lnTo>
                    <a:lnTo>
                      <a:pt x="887" y="531"/>
                    </a:lnTo>
                    <a:lnTo>
                      <a:pt x="888" y="506"/>
                    </a:lnTo>
                    <a:lnTo>
                      <a:pt x="888" y="516"/>
                    </a:lnTo>
                    <a:lnTo>
                      <a:pt x="888" y="516"/>
                    </a:lnTo>
                    <a:lnTo>
                      <a:pt x="888" y="526"/>
                    </a:lnTo>
                    <a:lnTo>
                      <a:pt x="889" y="499"/>
                    </a:lnTo>
                    <a:lnTo>
                      <a:pt x="889" y="519"/>
                    </a:lnTo>
                    <a:lnTo>
                      <a:pt x="889" y="519"/>
                    </a:lnTo>
                    <a:lnTo>
                      <a:pt x="889" y="528"/>
                    </a:lnTo>
                    <a:lnTo>
                      <a:pt x="890" y="446"/>
                    </a:lnTo>
                    <a:lnTo>
                      <a:pt x="890" y="452"/>
                    </a:lnTo>
                    <a:lnTo>
                      <a:pt x="890" y="455"/>
                    </a:lnTo>
                    <a:lnTo>
                      <a:pt x="891" y="548"/>
                    </a:lnTo>
                    <a:lnTo>
                      <a:pt x="891" y="506"/>
                    </a:lnTo>
                    <a:lnTo>
                      <a:pt x="891" y="509"/>
                    </a:lnTo>
                    <a:lnTo>
                      <a:pt x="891" y="568"/>
                    </a:lnTo>
                    <a:lnTo>
                      <a:pt x="892" y="525"/>
                    </a:lnTo>
                    <a:lnTo>
                      <a:pt x="892" y="525"/>
                    </a:lnTo>
                    <a:lnTo>
                      <a:pt x="892" y="529"/>
                    </a:lnTo>
                    <a:lnTo>
                      <a:pt x="893" y="498"/>
                    </a:lnTo>
                    <a:lnTo>
                      <a:pt x="893" y="509"/>
                    </a:lnTo>
                    <a:lnTo>
                      <a:pt x="893" y="509"/>
                    </a:lnTo>
                    <a:lnTo>
                      <a:pt x="893" y="502"/>
                    </a:lnTo>
                    <a:lnTo>
                      <a:pt x="894" y="540"/>
                    </a:lnTo>
                    <a:lnTo>
                      <a:pt x="894" y="531"/>
                    </a:lnTo>
                    <a:lnTo>
                      <a:pt x="894" y="530"/>
                    </a:lnTo>
                    <a:lnTo>
                      <a:pt x="894" y="540"/>
                    </a:lnTo>
                    <a:lnTo>
                      <a:pt x="895" y="505"/>
                    </a:lnTo>
                    <a:lnTo>
                      <a:pt x="895" y="519"/>
                    </a:lnTo>
                    <a:lnTo>
                      <a:pt x="895" y="518"/>
                    </a:lnTo>
                    <a:lnTo>
                      <a:pt x="895" y="536"/>
                    </a:lnTo>
                    <a:lnTo>
                      <a:pt x="896" y="500"/>
                    </a:lnTo>
                    <a:lnTo>
                      <a:pt x="896" y="509"/>
                    </a:lnTo>
                    <a:lnTo>
                      <a:pt x="896" y="513"/>
                    </a:lnTo>
                    <a:lnTo>
                      <a:pt x="896" y="502"/>
                    </a:lnTo>
                    <a:lnTo>
                      <a:pt x="897" y="535"/>
                    </a:lnTo>
                    <a:lnTo>
                      <a:pt x="897" y="525"/>
                    </a:lnTo>
                    <a:lnTo>
                      <a:pt x="897" y="526"/>
                    </a:lnTo>
                    <a:lnTo>
                      <a:pt x="897" y="535"/>
                    </a:lnTo>
                    <a:lnTo>
                      <a:pt x="898" y="511"/>
                    </a:lnTo>
                    <a:lnTo>
                      <a:pt x="898" y="514"/>
                    </a:lnTo>
                    <a:lnTo>
                      <a:pt x="898" y="515"/>
                    </a:lnTo>
                    <a:lnTo>
                      <a:pt x="898" y="509"/>
                    </a:lnTo>
                    <a:lnTo>
                      <a:pt x="898" y="536"/>
                    </a:lnTo>
                    <a:lnTo>
                      <a:pt x="899" y="530"/>
                    </a:lnTo>
                    <a:lnTo>
                      <a:pt x="899" y="531"/>
                    </a:lnTo>
                    <a:lnTo>
                      <a:pt x="899" y="532"/>
                    </a:lnTo>
                    <a:lnTo>
                      <a:pt x="900" y="504"/>
                    </a:lnTo>
                    <a:lnTo>
                      <a:pt x="900" y="509"/>
                    </a:lnTo>
                    <a:lnTo>
                      <a:pt x="900" y="509"/>
                    </a:lnTo>
                    <a:lnTo>
                      <a:pt x="900" y="441"/>
                    </a:lnTo>
                    <a:lnTo>
                      <a:pt x="901" y="537"/>
                    </a:lnTo>
                    <a:lnTo>
                      <a:pt x="901" y="526"/>
                    </a:lnTo>
                    <a:lnTo>
                      <a:pt x="901" y="526"/>
                    </a:lnTo>
                    <a:lnTo>
                      <a:pt x="901" y="513"/>
                    </a:lnTo>
                    <a:lnTo>
                      <a:pt x="901" y="554"/>
                    </a:lnTo>
                    <a:lnTo>
                      <a:pt x="902" y="540"/>
                    </a:lnTo>
                    <a:lnTo>
                      <a:pt x="902" y="540"/>
                    </a:lnTo>
                    <a:lnTo>
                      <a:pt x="902" y="550"/>
                    </a:lnTo>
                    <a:lnTo>
                      <a:pt x="903" y="495"/>
                    </a:lnTo>
                    <a:lnTo>
                      <a:pt x="903" y="529"/>
                    </a:lnTo>
                    <a:lnTo>
                      <a:pt x="903" y="531"/>
                    </a:lnTo>
                    <a:lnTo>
                      <a:pt x="903" y="519"/>
                    </a:lnTo>
                    <a:lnTo>
                      <a:pt x="904" y="546"/>
                    </a:lnTo>
                    <a:lnTo>
                      <a:pt x="904" y="526"/>
                    </a:lnTo>
                    <a:lnTo>
                      <a:pt x="904" y="521"/>
                    </a:lnTo>
                    <a:lnTo>
                      <a:pt x="904" y="508"/>
                    </a:lnTo>
                    <a:lnTo>
                      <a:pt x="905" y="546"/>
                    </a:lnTo>
                    <a:lnTo>
                      <a:pt x="905" y="530"/>
                    </a:lnTo>
                    <a:lnTo>
                      <a:pt x="905" y="530"/>
                    </a:lnTo>
                    <a:lnTo>
                      <a:pt x="905" y="513"/>
                    </a:lnTo>
                    <a:lnTo>
                      <a:pt x="906" y="536"/>
                    </a:lnTo>
                    <a:lnTo>
                      <a:pt x="906" y="523"/>
                    </a:lnTo>
                    <a:lnTo>
                      <a:pt x="906" y="522"/>
                    </a:lnTo>
                    <a:lnTo>
                      <a:pt x="906" y="534"/>
                    </a:lnTo>
                    <a:lnTo>
                      <a:pt x="907" y="515"/>
                    </a:lnTo>
                    <a:lnTo>
                      <a:pt x="907" y="518"/>
                    </a:lnTo>
                    <a:lnTo>
                      <a:pt x="907" y="520"/>
                    </a:lnTo>
                    <a:lnTo>
                      <a:pt x="907" y="536"/>
                    </a:lnTo>
                    <a:lnTo>
                      <a:pt x="908" y="508"/>
                    </a:lnTo>
                    <a:lnTo>
                      <a:pt x="908" y="520"/>
                    </a:lnTo>
                    <a:lnTo>
                      <a:pt x="908" y="521"/>
                    </a:lnTo>
                    <a:lnTo>
                      <a:pt x="908" y="513"/>
                    </a:lnTo>
                    <a:lnTo>
                      <a:pt x="909" y="544"/>
                    </a:lnTo>
                    <a:lnTo>
                      <a:pt x="909" y="525"/>
                    </a:lnTo>
                    <a:lnTo>
                      <a:pt x="909" y="523"/>
                    </a:lnTo>
                    <a:lnTo>
                      <a:pt x="910" y="481"/>
                    </a:lnTo>
                    <a:lnTo>
                      <a:pt x="910" y="548"/>
                    </a:lnTo>
                    <a:lnTo>
                      <a:pt x="910" y="541"/>
                    </a:lnTo>
                    <a:lnTo>
                      <a:pt x="910" y="544"/>
                    </a:lnTo>
                    <a:lnTo>
                      <a:pt x="910" y="549"/>
                    </a:lnTo>
                    <a:lnTo>
                      <a:pt x="911" y="507"/>
                    </a:lnTo>
                    <a:lnTo>
                      <a:pt x="911" y="515"/>
                    </a:lnTo>
                    <a:lnTo>
                      <a:pt x="911" y="516"/>
                    </a:lnTo>
                    <a:lnTo>
                      <a:pt x="912" y="496"/>
                    </a:lnTo>
                    <a:lnTo>
                      <a:pt x="912" y="530"/>
                    </a:lnTo>
                    <a:lnTo>
                      <a:pt x="912" y="519"/>
                    </a:lnTo>
                    <a:lnTo>
                      <a:pt x="912" y="519"/>
                    </a:lnTo>
                    <a:lnTo>
                      <a:pt x="912" y="545"/>
                    </a:lnTo>
                    <a:lnTo>
                      <a:pt x="913" y="515"/>
                    </a:lnTo>
                    <a:lnTo>
                      <a:pt x="913" y="522"/>
                    </a:lnTo>
                    <a:lnTo>
                      <a:pt x="913" y="519"/>
                    </a:lnTo>
                    <a:lnTo>
                      <a:pt x="913" y="513"/>
                    </a:lnTo>
                    <a:lnTo>
                      <a:pt x="914" y="532"/>
                    </a:lnTo>
                    <a:lnTo>
                      <a:pt x="914" y="527"/>
                    </a:lnTo>
                    <a:lnTo>
                      <a:pt x="914" y="525"/>
                    </a:lnTo>
                    <a:lnTo>
                      <a:pt x="915" y="480"/>
                    </a:lnTo>
                    <a:lnTo>
                      <a:pt x="915" y="542"/>
                    </a:lnTo>
                    <a:lnTo>
                      <a:pt x="915" y="530"/>
                    </a:lnTo>
                    <a:lnTo>
                      <a:pt x="915" y="529"/>
                    </a:lnTo>
                    <a:lnTo>
                      <a:pt x="916" y="493"/>
                    </a:lnTo>
                    <a:lnTo>
                      <a:pt x="916" y="566"/>
                    </a:lnTo>
                    <a:lnTo>
                      <a:pt x="916" y="539"/>
                    </a:lnTo>
                    <a:lnTo>
                      <a:pt x="916" y="538"/>
                    </a:lnTo>
                    <a:lnTo>
                      <a:pt x="916" y="550"/>
                    </a:lnTo>
                    <a:lnTo>
                      <a:pt x="917" y="520"/>
                    </a:lnTo>
                    <a:lnTo>
                      <a:pt x="917" y="525"/>
                    </a:lnTo>
                    <a:lnTo>
                      <a:pt x="917" y="521"/>
                    </a:lnTo>
                    <a:lnTo>
                      <a:pt x="918" y="502"/>
                    </a:lnTo>
                    <a:lnTo>
                      <a:pt x="918" y="532"/>
                    </a:lnTo>
                    <a:lnTo>
                      <a:pt x="918" y="530"/>
                    </a:lnTo>
                    <a:lnTo>
                      <a:pt x="918" y="529"/>
                    </a:lnTo>
                    <a:lnTo>
                      <a:pt x="918" y="543"/>
                    </a:lnTo>
                    <a:lnTo>
                      <a:pt x="919" y="518"/>
                    </a:lnTo>
                    <a:lnTo>
                      <a:pt x="919" y="519"/>
                    </a:lnTo>
                    <a:lnTo>
                      <a:pt x="919" y="517"/>
                    </a:lnTo>
                    <a:lnTo>
                      <a:pt x="919" y="506"/>
                    </a:lnTo>
                    <a:lnTo>
                      <a:pt x="920" y="530"/>
                    </a:lnTo>
                    <a:lnTo>
                      <a:pt x="920" y="521"/>
                    </a:lnTo>
                    <a:lnTo>
                      <a:pt x="920" y="519"/>
                    </a:lnTo>
                    <a:lnTo>
                      <a:pt x="920" y="510"/>
                    </a:lnTo>
                    <a:lnTo>
                      <a:pt x="921" y="529"/>
                    </a:lnTo>
                    <a:lnTo>
                      <a:pt x="921" y="527"/>
                    </a:lnTo>
                    <a:lnTo>
                      <a:pt x="921" y="528"/>
                    </a:lnTo>
                    <a:lnTo>
                      <a:pt x="921" y="509"/>
                    </a:lnTo>
                    <a:lnTo>
                      <a:pt x="922" y="533"/>
                    </a:lnTo>
                    <a:lnTo>
                      <a:pt x="922" y="532"/>
                    </a:lnTo>
                    <a:lnTo>
                      <a:pt x="922" y="530"/>
                    </a:lnTo>
                    <a:lnTo>
                      <a:pt x="922" y="540"/>
                    </a:lnTo>
                    <a:lnTo>
                      <a:pt x="923" y="509"/>
                    </a:lnTo>
                    <a:lnTo>
                      <a:pt x="923" y="517"/>
                    </a:lnTo>
                    <a:lnTo>
                      <a:pt x="923" y="518"/>
                    </a:lnTo>
                    <a:lnTo>
                      <a:pt x="923" y="505"/>
                    </a:lnTo>
                    <a:lnTo>
                      <a:pt x="924" y="539"/>
                    </a:lnTo>
                    <a:lnTo>
                      <a:pt x="924" y="528"/>
                    </a:lnTo>
                    <a:lnTo>
                      <a:pt x="924" y="526"/>
                    </a:lnTo>
                    <a:lnTo>
                      <a:pt x="924" y="532"/>
                    </a:lnTo>
                    <a:lnTo>
                      <a:pt x="925" y="465"/>
                    </a:lnTo>
                    <a:lnTo>
                      <a:pt x="925" y="510"/>
                    </a:lnTo>
                    <a:lnTo>
                      <a:pt x="925" y="514"/>
                    </a:lnTo>
                    <a:lnTo>
                      <a:pt x="926" y="504"/>
                    </a:lnTo>
                    <a:lnTo>
                      <a:pt x="926" y="561"/>
                    </a:lnTo>
                    <a:lnTo>
                      <a:pt x="926" y="546"/>
                    </a:lnTo>
                    <a:lnTo>
                      <a:pt x="926" y="543"/>
                    </a:lnTo>
                    <a:lnTo>
                      <a:pt x="926" y="524"/>
                    </a:lnTo>
                    <a:lnTo>
                      <a:pt x="927" y="527"/>
                    </a:lnTo>
                    <a:lnTo>
                      <a:pt x="927" y="531"/>
                    </a:lnTo>
                    <a:lnTo>
                      <a:pt x="927" y="532"/>
                    </a:lnTo>
                    <a:lnTo>
                      <a:pt x="927" y="504"/>
                    </a:lnTo>
                    <a:lnTo>
                      <a:pt x="928" y="516"/>
                    </a:lnTo>
                    <a:lnTo>
                      <a:pt x="928" y="513"/>
                    </a:lnTo>
                    <a:lnTo>
                      <a:pt x="928" y="509"/>
                    </a:lnTo>
                    <a:lnTo>
                      <a:pt x="929" y="539"/>
                    </a:lnTo>
                    <a:lnTo>
                      <a:pt x="929" y="527"/>
                    </a:lnTo>
                    <a:lnTo>
                      <a:pt x="929" y="527"/>
                    </a:lnTo>
                    <a:lnTo>
                      <a:pt x="929" y="544"/>
                    </a:lnTo>
                    <a:lnTo>
                      <a:pt x="930" y="522"/>
                    </a:lnTo>
                    <a:lnTo>
                      <a:pt x="930" y="534"/>
                    </a:lnTo>
                    <a:lnTo>
                      <a:pt x="930" y="534"/>
                    </a:lnTo>
                    <a:lnTo>
                      <a:pt x="930" y="540"/>
                    </a:lnTo>
                    <a:lnTo>
                      <a:pt x="931" y="504"/>
                    </a:lnTo>
                    <a:lnTo>
                      <a:pt x="931" y="517"/>
                    </a:lnTo>
                    <a:lnTo>
                      <a:pt x="931" y="513"/>
                    </a:lnTo>
                    <a:lnTo>
                      <a:pt x="931" y="536"/>
                    </a:lnTo>
                    <a:lnTo>
                      <a:pt x="932" y="472"/>
                    </a:lnTo>
                    <a:lnTo>
                      <a:pt x="932" y="469"/>
                    </a:lnTo>
                    <a:lnTo>
                      <a:pt x="932" y="427"/>
                    </a:lnTo>
                    <a:lnTo>
                      <a:pt x="932" y="556"/>
                    </a:lnTo>
                    <a:lnTo>
                      <a:pt x="933" y="533"/>
                    </a:lnTo>
                    <a:lnTo>
                      <a:pt x="933" y="531"/>
                    </a:lnTo>
                    <a:lnTo>
                      <a:pt x="933" y="533"/>
                    </a:lnTo>
                    <a:lnTo>
                      <a:pt x="933" y="505"/>
                    </a:lnTo>
                    <a:lnTo>
                      <a:pt x="934" y="532"/>
                    </a:lnTo>
                    <a:lnTo>
                      <a:pt x="934" y="529"/>
                    </a:lnTo>
                    <a:lnTo>
                      <a:pt x="935" y="518"/>
                    </a:lnTo>
                    <a:lnTo>
                      <a:pt x="935" y="540"/>
                    </a:lnTo>
                    <a:lnTo>
                      <a:pt x="935" y="534"/>
                    </a:lnTo>
                    <a:lnTo>
                      <a:pt x="935" y="536"/>
                    </a:lnTo>
                    <a:lnTo>
                      <a:pt x="935" y="539"/>
                    </a:lnTo>
                    <a:lnTo>
                      <a:pt x="935" y="504"/>
                    </a:lnTo>
                    <a:lnTo>
                      <a:pt x="936" y="529"/>
                    </a:lnTo>
                    <a:lnTo>
                      <a:pt x="936" y="529"/>
                    </a:lnTo>
                    <a:lnTo>
                      <a:pt x="936" y="540"/>
                    </a:lnTo>
                    <a:lnTo>
                      <a:pt x="937" y="504"/>
                    </a:lnTo>
                    <a:lnTo>
                      <a:pt x="937" y="508"/>
                    </a:lnTo>
                    <a:lnTo>
                      <a:pt x="937" y="512"/>
                    </a:lnTo>
                    <a:lnTo>
                      <a:pt x="937" y="496"/>
                    </a:lnTo>
                    <a:lnTo>
                      <a:pt x="938" y="534"/>
                    </a:lnTo>
                    <a:lnTo>
                      <a:pt x="938" y="529"/>
                    </a:lnTo>
                    <a:lnTo>
                      <a:pt x="938" y="529"/>
                    </a:lnTo>
                    <a:lnTo>
                      <a:pt x="938" y="540"/>
                    </a:lnTo>
                    <a:lnTo>
                      <a:pt x="939" y="501"/>
                    </a:lnTo>
                    <a:lnTo>
                      <a:pt x="939" y="504"/>
                    </a:lnTo>
                    <a:lnTo>
                      <a:pt x="939" y="508"/>
                    </a:lnTo>
                    <a:lnTo>
                      <a:pt x="939" y="504"/>
                    </a:lnTo>
                    <a:lnTo>
                      <a:pt x="940" y="537"/>
                    </a:lnTo>
                    <a:lnTo>
                      <a:pt x="940" y="523"/>
                    </a:lnTo>
                    <a:lnTo>
                      <a:pt x="940" y="525"/>
                    </a:lnTo>
                    <a:lnTo>
                      <a:pt x="940" y="509"/>
                    </a:lnTo>
                    <a:lnTo>
                      <a:pt x="941" y="535"/>
                    </a:lnTo>
                    <a:lnTo>
                      <a:pt x="941" y="524"/>
                    </a:lnTo>
                    <a:lnTo>
                      <a:pt x="941" y="520"/>
                    </a:lnTo>
                    <a:lnTo>
                      <a:pt x="941" y="452"/>
                    </a:lnTo>
                    <a:lnTo>
                      <a:pt x="941" y="555"/>
                    </a:lnTo>
                    <a:lnTo>
                      <a:pt x="942" y="527"/>
                    </a:lnTo>
                    <a:lnTo>
                      <a:pt x="942" y="522"/>
                    </a:lnTo>
                    <a:lnTo>
                      <a:pt x="942" y="484"/>
                    </a:lnTo>
                    <a:lnTo>
                      <a:pt x="943" y="550"/>
                    </a:lnTo>
                    <a:lnTo>
                      <a:pt x="943" y="549"/>
                    </a:lnTo>
                    <a:lnTo>
                      <a:pt x="943" y="550"/>
                    </a:lnTo>
                    <a:lnTo>
                      <a:pt x="943" y="557"/>
                    </a:lnTo>
                    <a:lnTo>
                      <a:pt x="944" y="515"/>
                    </a:lnTo>
                    <a:lnTo>
                      <a:pt x="944" y="518"/>
                    </a:lnTo>
                    <a:lnTo>
                      <a:pt x="944" y="517"/>
                    </a:lnTo>
                    <a:lnTo>
                      <a:pt x="944" y="515"/>
                    </a:lnTo>
                    <a:lnTo>
                      <a:pt x="945" y="534"/>
                    </a:lnTo>
                    <a:lnTo>
                      <a:pt x="945" y="531"/>
                    </a:lnTo>
                    <a:lnTo>
                      <a:pt x="945" y="533"/>
                    </a:lnTo>
                    <a:lnTo>
                      <a:pt x="945" y="527"/>
                    </a:lnTo>
                    <a:lnTo>
                      <a:pt x="946" y="547"/>
                    </a:lnTo>
                    <a:lnTo>
                      <a:pt x="946" y="542"/>
                    </a:lnTo>
                    <a:lnTo>
                      <a:pt x="946" y="540"/>
                    </a:lnTo>
                    <a:lnTo>
                      <a:pt x="946" y="545"/>
                    </a:lnTo>
                    <a:lnTo>
                      <a:pt x="947" y="509"/>
                    </a:lnTo>
                    <a:lnTo>
                      <a:pt x="947" y="514"/>
                    </a:lnTo>
                    <a:lnTo>
                      <a:pt x="947" y="516"/>
                    </a:lnTo>
                    <a:lnTo>
                      <a:pt x="947" y="500"/>
                    </a:lnTo>
                    <a:lnTo>
                      <a:pt x="948" y="539"/>
                    </a:lnTo>
                    <a:lnTo>
                      <a:pt x="948" y="538"/>
                    </a:lnTo>
                    <a:lnTo>
                      <a:pt x="948" y="536"/>
                    </a:lnTo>
                    <a:lnTo>
                      <a:pt x="949" y="547"/>
                    </a:lnTo>
                    <a:lnTo>
                      <a:pt x="949" y="507"/>
                    </a:lnTo>
                    <a:lnTo>
                      <a:pt x="949" y="508"/>
                    </a:lnTo>
                    <a:lnTo>
                      <a:pt x="949" y="499"/>
                    </a:lnTo>
                    <a:lnTo>
                      <a:pt x="950" y="536"/>
                    </a:lnTo>
                    <a:lnTo>
                      <a:pt x="950" y="532"/>
                    </a:lnTo>
                    <a:lnTo>
                      <a:pt x="950" y="530"/>
                    </a:lnTo>
                    <a:lnTo>
                      <a:pt x="950" y="452"/>
                    </a:lnTo>
                    <a:lnTo>
                      <a:pt x="951" y="538"/>
                    </a:lnTo>
                    <a:lnTo>
                      <a:pt x="951" y="521"/>
                    </a:lnTo>
                    <a:lnTo>
                      <a:pt x="951" y="519"/>
                    </a:lnTo>
                    <a:lnTo>
                      <a:pt x="951" y="511"/>
                    </a:lnTo>
                    <a:lnTo>
                      <a:pt x="951" y="549"/>
                    </a:lnTo>
                    <a:lnTo>
                      <a:pt x="952" y="534"/>
                    </a:lnTo>
                    <a:lnTo>
                      <a:pt x="952" y="534"/>
                    </a:lnTo>
                    <a:lnTo>
                      <a:pt x="952" y="545"/>
                    </a:lnTo>
                    <a:lnTo>
                      <a:pt x="953" y="511"/>
                    </a:lnTo>
                    <a:lnTo>
                      <a:pt x="953" y="517"/>
                    </a:lnTo>
                    <a:lnTo>
                      <a:pt x="953" y="520"/>
                    </a:lnTo>
                    <a:lnTo>
                      <a:pt x="953" y="513"/>
                    </a:lnTo>
                    <a:lnTo>
                      <a:pt x="954" y="531"/>
                    </a:lnTo>
                    <a:lnTo>
                      <a:pt x="954" y="531"/>
                    </a:lnTo>
                    <a:lnTo>
                      <a:pt x="954" y="529"/>
                    </a:lnTo>
                    <a:lnTo>
                      <a:pt x="954" y="540"/>
                    </a:lnTo>
                    <a:lnTo>
                      <a:pt x="955" y="511"/>
                    </a:lnTo>
                    <a:lnTo>
                      <a:pt x="955" y="518"/>
                    </a:lnTo>
                    <a:lnTo>
                      <a:pt x="955" y="515"/>
                    </a:lnTo>
                    <a:lnTo>
                      <a:pt x="955" y="546"/>
                    </a:lnTo>
                    <a:lnTo>
                      <a:pt x="956" y="528"/>
                    </a:lnTo>
                    <a:lnTo>
                      <a:pt x="956" y="526"/>
                    </a:lnTo>
                    <a:lnTo>
                      <a:pt x="956" y="545"/>
                    </a:lnTo>
                    <a:lnTo>
                      <a:pt x="957" y="513"/>
                    </a:lnTo>
                    <a:lnTo>
                      <a:pt x="957" y="529"/>
                    </a:lnTo>
                    <a:lnTo>
                      <a:pt x="957" y="529"/>
                    </a:lnTo>
                    <a:lnTo>
                      <a:pt x="957" y="536"/>
                    </a:lnTo>
                    <a:lnTo>
                      <a:pt x="958" y="504"/>
                    </a:lnTo>
                    <a:lnTo>
                      <a:pt x="958" y="519"/>
                    </a:lnTo>
                    <a:lnTo>
                      <a:pt x="958" y="523"/>
                    </a:lnTo>
                    <a:lnTo>
                      <a:pt x="958" y="514"/>
                    </a:lnTo>
                    <a:lnTo>
                      <a:pt x="959" y="545"/>
                    </a:lnTo>
                    <a:lnTo>
                      <a:pt x="959" y="545"/>
                    </a:lnTo>
                    <a:lnTo>
                      <a:pt x="959" y="545"/>
                    </a:lnTo>
                    <a:lnTo>
                      <a:pt x="959" y="509"/>
                    </a:lnTo>
                    <a:lnTo>
                      <a:pt x="960" y="522"/>
                    </a:lnTo>
                    <a:lnTo>
                      <a:pt x="960" y="524"/>
                    </a:lnTo>
                    <a:lnTo>
                      <a:pt x="960" y="538"/>
                    </a:lnTo>
                    <a:lnTo>
                      <a:pt x="961" y="476"/>
                    </a:lnTo>
                    <a:lnTo>
                      <a:pt x="961" y="474"/>
                    </a:lnTo>
                    <a:lnTo>
                      <a:pt x="961" y="452"/>
                    </a:lnTo>
                    <a:lnTo>
                      <a:pt x="962" y="561"/>
                    </a:lnTo>
                    <a:lnTo>
                      <a:pt x="962" y="546"/>
                    </a:lnTo>
                    <a:lnTo>
                      <a:pt x="962" y="547"/>
                    </a:lnTo>
                    <a:lnTo>
                      <a:pt x="962" y="583"/>
                    </a:lnTo>
                    <a:lnTo>
                      <a:pt x="963" y="490"/>
                    </a:lnTo>
                    <a:lnTo>
                      <a:pt x="963" y="489"/>
                    </a:lnTo>
                    <a:lnTo>
                      <a:pt x="963" y="481"/>
                    </a:lnTo>
                    <a:lnTo>
                      <a:pt x="964" y="503"/>
                    </a:lnTo>
                    <a:lnTo>
                      <a:pt x="964" y="488"/>
                    </a:lnTo>
                    <a:lnTo>
                      <a:pt x="964" y="483"/>
                    </a:lnTo>
                    <a:lnTo>
                      <a:pt x="964" y="485"/>
                    </a:lnTo>
                    <a:lnTo>
                      <a:pt x="965" y="456"/>
                    </a:lnTo>
                    <a:lnTo>
                      <a:pt x="965" y="473"/>
                    </a:lnTo>
                    <a:lnTo>
                      <a:pt x="965" y="472"/>
                    </a:lnTo>
                    <a:lnTo>
                      <a:pt x="965" y="468"/>
                    </a:lnTo>
                    <a:lnTo>
                      <a:pt x="966" y="499"/>
                    </a:lnTo>
                    <a:lnTo>
                      <a:pt x="966" y="488"/>
                    </a:lnTo>
                    <a:lnTo>
                      <a:pt x="966" y="485"/>
                    </a:lnTo>
                    <a:lnTo>
                      <a:pt x="966" y="461"/>
                    </a:lnTo>
                    <a:lnTo>
                      <a:pt x="967" y="539"/>
                    </a:lnTo>
                    <a:lnTo>
                      <a:pt x="967" y="520"/>
                    </a:lnTo>
                    <a:lnTo>
                      <a:pt x="967" y="516"/>
                    </a:lnTo>
                    <a:lnTo>
                      <a:pt x="967" y="536"/>
                    </a:lnTo>
                    <a:lnTo>
                      <a:pt x="968" y="453"/>
                    </a:lnTo>
                    <a:lnTo>
                      <a:pt x="968" y="517"/>
                    </a:lnTo>
                    <a:lnTo>
                      <a:pt x="968" y="521"/>
                    </a:lnTo>
                    <a:lnTo>
                      <a:pt x="968" y="502"/>
                    </a:lnTo>
                    <a:lnTo>
                      <a:pt x="968" y="565"/>
                    </a:lnTo>
                    <a:lnTo>
                      <a:pt x="969" y="541"/>
                    </a:lnTo>
                    <a:lnTo>
                      <a:pt x="969" y="541"/>
                    </a:lnTo>
                    <a:lnTo>
                      <a:pt x="970" y="496"/>
                    </a:lnTo>
                    <a:lnTo>
                      <a:pt x="970" y="511"/>
                    </a:lnTo>
                    <a:lnTo>
                      <a:pt x="970" y="513"/>
                    </a:lnTo>
                    <a:lnTo>
                      <a:pt x="971" y="540"/>
                    </a:lnTo>
                    <a:lnTo>
                      <a:pt x="971" y="532"/>
                    </a:lnTo>
                    <a:lnTo>
                      <a:pt x="971" y="532"/>
                    </a:lnTo>
                    <a:lnTo>
                      <a:pt x="972" y="505"/>
                    </a:lnTo>
                    <a:lnTo>
                      <a:pt x="972" y="522"/>
                    </a:lnTo>
                    <a:lnTo>
                      <a:pt x="972" y="524"/>
                    </a:lnTo>
                    <a:lnTo>
                      <a:pt x="972" y="523"/>
                    </a:lnTo>
                    <a:lnTo>
                      <a:pt x="973" y="547"/>
                    </a:lnTo>
                    <a:lnTo>
                      <a:pt x="973" y="534"/>
                    </a:lnTo>
                    <a:lnTo>
                      <a:pt x="973" y="533"/>
                    </a:lnTo>
                    <a:lnTo>
                      <a:pt x="973" y="506"/>
                    </a:lnTo>
                    <a:lnTo>
                      <a:pt x="974" y="515"/>
                    </a:lnTo>
                    <a:lnTo>
                      <a:pt x="974" y="510"/>
                    </a:lnTo>
                    <a:lnTo>
                      <a:pt x="975" y="504"/>
                    </a:lnTo>
                    <a:lnTo>
                      <a:pt x="975" y="522"/>
                    </a:lnTo>
                    <a:lnTo>
                      <a:pt x="975" y="509"/>
                    </a:lnTo>
                    <a:lnTo>
                      <a:pt x="975" y="504"/>
                    </a:lnTo>
                    <a:lnTo>
                      <a:pt x="976" y="529"/>
                    </a:lnTo>
                    <a:lnTo>
                      <a:pt x="976" y="516"/>
                    </a:lnTo>
                    <a:lnTo>
                      <a:pt x="976" y="514"/>
                    </a:lnTo>
                    <a:lnTo>
                      <a:pt x="977" y="532"/>
                    </a:lnTo>
                    <a:lnTo>
                      <a:pt x="977" y="511"/>
                    </a:lnTo>
                    <a:lnTo>
                      <a:pt x="977" y="516"/>
                    </a:lnTo>
                    <a:lnTo>
                      <a:pt x="977" y="519"/>
                    </a:lnTo>
                    <a:lnTo>
                      <a:pt x="977" y="515"/>
                    </a:lnTo>
                    <a:lnTo>
                      <a:pt x="978" y="538"/>
                    </a:lnTo>
                    <a:lnTo>
                      <a:pt x="978" y="526"/>
                    </a:lnTo>
                    <a:lnTo>
                      <a:pt x="978" y="528"/>
                    </a:lnTo>
                    <a:lnTo>
                      <a:pt x="979" y="533"/>
                    </a:lnTo>
                    <a:lnTo>
                      <a:pt x="979" y="493"/>
                    </a:lnTo>
                    <a:lnTo>
                      <a:pt x="979" y="490"/>
                    </a:lnTo>
                    <a:lnTo>
                      <a:pt x="979" y="480"/>
                    </a:lnTo>
                    <a:lnTo>
                      <a:pt x="979" y="535"/>
                    </a:lnTo>
                    <a:lnTo>
                      <a:pt x="980" y="512"/>
                    </a:lnTo>
                    <a:lnTo>
                      <a:pt x="980" y="512"/>
                    </a:lnTo>
                    <a:lnTo>
                      <a:pt x="980" y="509"/>
                    </a:lnTo>
                    <a:lnTo>
                      <a:pt x="981" y="549"/>
                    </a:lnTo>
                    <a:lnTo>
                      <a:pt x="981" y="530"/>
                    </a:lnTo>
                    <a:lnTo>
                      <a:pt x="981" y="530"/>
                    </a:lnTo>
                    <a:lnTo>
                      <a:pt x="982" y="573"/>
                    </a:lnTo>
                    <a:lnTo>
                      <a:pt x="982" y="504"/>
                    </a:lnTo>
                    <a:lnTo>
                      <a:pt x="982" y="521"/>
                    </a:lnTo>
                    <a:lnTo>
                      <a:pt x="982" y="522"/>
                    </a:lnTo>
                    <a:lnTo>
                      <a:pt x="982" y="497"/>
                    </a:lnTo>
                    <a:lnTo>
                      <a:pt x="983" y="550"/>
                    </a:lnTo>
                    <a:lnTo>
                      <a:pt x="983" y="528"/>
                    </a:lnTo>
                    <a:lnTo>
                      <a:pt x="983" y="527"/>
                    </a:lnTo>
                    <a:lnTo>
                      <a:pt x="983" y="545"/>
                    </a:lnTo>
                    <a:lnTo>
                      <a:pt x="984" y="513"/>
                    </a:lnTo>
                    <a:lnTo>
                      <a:pt x="984" y="532"/>
                    </a:lnTo>
                    <a:lnTo>
                      <a:pt x="984" y="535"/>
                    </a:lnTo>
                    <a:lnTo>
                      <a:pt x="984" y="509"/>
                    </a:lnTo>
                    <a:lnTo>
                      <a:pt x="985" y="544"/>
                    </a:lnTo>
                    <a:lnTo>
                      <a:pt x="985" y="528"/>
                    </a:lnTo>
                    <a:lnTo>
                      <a:pt x="985" y="525"/>
                    </a:lnTo>
                    <a:lnTo>
                      <a:pt x="985" y="517"/>
                    </a:lnTo>
                    <a:lnTo>
                      <a:pt x="985" y="577"/>
                    </a:lnTo>
                    <a:lnTo>
                      <a:pt x="986" y="545"/>
                    </a:lnTo>
                    <a:lnTo>
                      <a:pt x="986" y="545"/>
                    </a:lnTo>
                    <a:lnTo>
                      <a:pt x="986" y="544"/>
                    </a:lnTo>
                    <a:lnTo>
                      <a:pt x="986" y="572"/>
                    </a:lnTo>
                    <a:lnTo>
                      <a:pt x="987" y="563"/>
                    </a:lnTo>
                    <a:lnTo>
                      <a:pt x="987" y="562"/>
                    </a:lnTo>
                    <a:lnTo>
                      <a:pt x="987" y="567"/>
                    </a:lnTo>
                    <a:lnTo>
                      <a:pt x="988" y="548"/>
                    </a:lnTo>
                    <a:lnTo>
                      <a:pt x="988" y="559"/>
                    </a:lnTo>
                    <a:lnTo>
                      <a:pt x="988" y="559"/>
                    </a:lnTo>
                    <a:lnTo>
                      <a:pt x="988" y="566"/>
                    </a:lnTo>
                    <a:lnTo>
                      <a:pt x="989" y="551"/>
                    </a:lnTo>
                    <a:lnTo>
                      <a:pt x="989" y="553"/>
                    </a:lnTo>
                    <a:lnTo>
                      <a:pt x="989" y="552"/>
                    </a:lnTo>
                    <a:lnTo>
                      <a:pt x="989" y="549"/>
                    </a:lnTo>
                    <a:lnTo>
                      <a:pt x="990" y="568"/>
                    </a:lnTo>
                    <a:lnTo>
                      <a:pt x="990" y="566"/>
                    </a:lnTo>
                    <a:lnTo>
                      <a:pt x="990" y="563"/>
                    </a:lnTo>
                    <a:lnTo>
                      <a:pt x="990" y="565"/>
                    </a:lnTo>
                    <a:lnTo>
                      <a:pt x="991" y="525"/>
                    </a:lnTo>
                    <a:lnTo>
                      <a:pt x="991" y="545"/>
                    </a:lnTo>
                    <a:lnTo>
                      <a:pt x="991" y="545"/>
                    </a:lnTo>
                    <a:lnTo>
                      <a:pt x="991" y="545"/>
                    </a:lnTo>
                    <a:lnTo>
                      <a:pt x="992" y="585"/>
                    </a:lnTo>
                    <a:lnTo>
                      <a:pt x="992" y="579"/>
                    </a:lnTo>
                    <a:lnTo>
                      <a:pt x="992" y="581"/>
                    </a:lnTo>
                    <a:lnTo>
                      <a:pt x="992" y="581"/>
                    </a:lnTo>
                    <a:lnTo>
                      <a:pt x="993" y="543"/>
                    </a:lnTo>
                    <a:lnTo>
                      <a:pt x="993" y="550"/>
                    </a:lnTo>
                    <a:lnTo>
                      <a:pt x="993" y="549"/>
                    </a:lnTo>
                    <a:lnTo>
                      <a:pt x="993" y="548"/>
                    </a:lnTo>
                    <a:lnTo>
                      <a:pt x="994" y="570"/>
                    </a:lnTo>
                    <a:lnTo>
                      <a:pt x="994" y="557"/>
                    </a:lnTo>
                    <a:lnTo>
                      <a:pt x="994" y="562"/>
                    </a:lnTo>
                    <a:lnTo>
                      <a:pt x="994" y="559"/>
                    </a:lnTo>
                    <a:lnTo>
                      <a:pt x="995" y="570"/>
                    </a:lnTo>
                    <a:lnTo>
                      <a:pt x="995" y="565"/>
                    </a:lnTo>
                    <a:lnTo>
                      <a:pt x="995" y="565"/>
                    </a:lnTo>
                    <a:lnTo>
                      <a:pt x="996" y="576"/>
                    </a:lnTo>
                    <a:lnTo>
                      <a:pt x="996" y="561"/>
                    </a:lnTo>
                    <a:lnTo>
                      <a:pt x="996" y="568"/>
                    </a:lnTo>
                    <a:lnTo>
                      <a:pt x="996" y="568"/>
                    </a:lnTo>
                    <a:lnTo>
                      <a:pt x="996" y="573"/>
                    </a:lnTo>
                    <a:lnTo>
                      <a:pt x="997" y="544"/>
                    </a:lnTo>
                    <a:lnTo>
                      <a:pt x="997" y="554"/>
                    </a:lnTo>
                    <a:lnTo>
                      <a:pt x="997" y="553"/>
                    </a:lnTo>
                    <a:lnTo>
                      <a:pt x="997" y="538"/>
                    </a:lnTo>
                    <a:lnTo>
                      <a:pt x="998" y="565"/>
                    </a:lnTo>
                    <a:lnTo>
                      <a:pt x="998" y="564"/>
                    </a:lnTo>
                    <a:lnTo>
                      <a:pt x="998" y="550"/>
                    </a:lnTo>
                    <a:lnTo>
                      <a:pt x="998" y="568"/>
                    </a:lnTo>
                    <a:lnTo>
                      <a:pt x="999" y="556"/>
                    </a:lnTo>
                    <a:lnTo>
                      <a:pt x="999" y="554"/>
                    </a:lnTo>
                    <a:lnTo>
                      <a:pt x="999" y="574"/>
                    </a:lnTo>
                    <a:lnTo>
                      <a:pt x="1000" y="534"/>
                    </a:lnTo>
                    <a:lnTo>
                      <a:pt x="1000" y="537"/>
                    </a:lnTo>
                    <a:lnTo>
                      <a:pt x="1000" y="536"/>
                    </a:lnTo>
                    <a:lnTo>
                      <a:pt x="1000" y="550"/>
                    </a:lnTo>
                    <a:lnTo>
                      <a:pt x="1001" y="488"/>
                    </a:lnTo>
                    <a:lnTo>
                      <a:pt x="1001" y="489"/>
                    </a:lnTo>
                    <a:lnTo>
                      <a:pt x="1001" y="491"/>
                    </a:lnTo>
                    <a:lnTo>
                      <a:pt x="1002" y="446"/>
                    </a:lnTo>
                    <a:lnTo>
                      <a:pt x="1002" y="457"/>
                    </a:lnTo>
                    <a:lnTo>
                      <a:pt x="1002" y="454"/>
                    </a:lnTo>
                    <a:lnTo>
                      <a:pt x="1003" y="464"/>
                    </a:lnTo>
                    <a:lnTo>
                      <a:pt x="1003" y="448"/>
                    </a:lnTo>
                    <a:lnTo>
                      <a:pt x="1003" y="457"/>
                    </a:lnTo>
                    <a:lnTo>
                      <a:pt x="1003" y="457"/>
                    </a:lnTo>
                    <a:lnTo>
                      <a:pt x="1004" y="474"/>
                    </a:lnTo>
                    <a:lnTo>
                      <a:pt x="1004" y="451"/>
                    </a:lnTo>
                    <a:lnTo>
                      <a:pt x="1004" y="461"/>
                    </a:lnTo>
                    <a:lnTo>
                      <a:pt x="1004" y="462"/>
                    </a:lnTo>
                    <a:lnTo>
                      <a:pt x="1004" y="452"/>
                    </a:lnTo>
                    <a:lnTo>
                      <a:pt x="1004" y="498"/>
                    </a:lnTo>
                    <a:lnTo>
                      <a:pt x="1005" y="477"/>
                    </a:lnTo>
                    <a:lnTo>
                      <a:pt x="1005" y="479"/>
                    </a:lnTo>
                    <a:lnTo>
                      <a:pt x="1005" y="460"/>
                    </a:lnTo>
                    <a:lnTo>
                      <a:pt x="1006" y="502"/>
                    </a:lnTo>
                    <a:lnTo>
                      <a:pt x="1006" y="490"/>
                    </a:lnTo>
                    <a:lnTo>
                      <a:pt x="1006" y="489"/>
                    </a:lnTo>
                    <a:lnTo>
                      <a:pt x="1006" y="473"/>
                    </a:lnTo>
                    <a:lnTo>
                      <a:pt x="1007" y="507"/>
                    </a:lnTo>
                    <a:lnTo>
                      <a:pt x="1007" y="484"/>
                    </a:lnTo>
                    <a:lnTo>
                      <a:pt x="1007" y="485"/>
                    </a:lnTo>
                    <a:lnTo>
                      <a:pt x="1007" y="480"/>
                    </a:lnTo>
                    <a:lnTo>
                      <a:pt x="1008" y="563"/>
                    </a:lnTo>
                    <a:lnTo>
                      <a:pt x="1008" y="561"/>
                    </a:lnTo>
                    <a:lnTo>
                      <a:pt x="1008" y="561"/>
                    </a:lnTo>
                    <a:lnTo>
                      <a:pt x="1008" y="574"/>
                    </a:lnTo>
                    <a:lnTo>
                      <a:pt x="1009" y="528"/>
                    </a:lnTo>
                    <a:lnTo>
                      <a:pt x="1009" y="537"/>
                    </a:lnTo>
                    <a:lnTo>
                      <a:pt x="1009" y="536"/>
                    </a:lnTo>
                    <a:lnTo>
                      <a:pt x="1009" y="526"/>
                    </a:lnTo>
                    <a:lnTo>
                      <a:pt x="1010" y="555"/>
                    </a:lnTo>
                    <a:lnTo>
                      <a:pt x="1010" y="550"/>
                    </a:lnTo>
                    <a:lnTo>
                      <a:pt x="1010" y="545"/>
                    </a:lnTo>
                    <a:lnTo>
                      <a:pt x="1010" y="550"/>
                    </a:lnTo>
                    <a:lnTo>
                      <a:pt x="1011" y="519"/>
                    </a:lnTo>
                    <a:lnTo>
                      <a:pt x="1011" y="532"/>
                    </a:lnTo>
                    <a:lnTo>
                      <a:pt x="1011" y="534"/>
                    </a:lnTo>
                    <a:lnTo>
                      <a:pt x="1011" y="536"/>
                    </a:lnTo>
                    <a:lnTo>
                      <a:pt x="1012" y="492"/>
                    </a:lnTo>
                    <a:lnTo>
                      <a:pt x="1012" y="493"/>
                    </a:lnTo>
                    <a:lnTo>
                      <a:pt x="1012" y="501"/>
                    </a:lnTo>
                    <a:lnTo>
                      <a:pt x="1013" y="446"/>
                    </a:lnTo>
                    <a:lnTo>
                      <a:pt x="1013" y="447"/>
                    </a:lnTo>
                    <a:lnTo>
                      <a:pt x="1013" y="449"/>
                    </a:lnTo>
                    <a:lnTo>
                      <a:pt x="1013" y="476"/>
                    </a:lnTo>
                    <a:lnTo>
                      <a:pt x="1014" y="404"/>
                    </a:lnTo>
                    <a:lnTo>
                      <a:pt x="1014" y="415"/>
                    </a:lnTo>
                    <a:lnTo>
                      <a:pt x="1014" y="413"/>
                    </a:lnTo>
                    <a:lnTo>
                      <a:pt x="1014" y="414"/>
                    </a:lnTo>
                    <a:lnTo>
                      <a:pt x="1015" y="296"/>
                    </a:lnTo>
                    <a:lnTo>
                      <a:pt x="1015" y="301"/>
                    </a:lnTo>
                    <a:lnTo>
                      <a:pt x="1015" y="304"/>
                    </a:lnTo>
                    <a:lnTo>
                      <a:pt x="1016" y="369"/>
                    </a:lnTo>
                    <a:lnTo>
                      <a:pt x="1016" y="344"/>
                    </a:lnTo>
                    <a:lnTo>
                      <a:pt x="1016" y="344"/>
                    </a:lnTo>
                    <a:lnTo>
                      <a:pt x="1016" y="316"/>
                    </a:lnTo>
                    <a:lnTo>
                      <a:pt x="1017" y="385"/>
                    </a:lnTo>
                    <a:lnTo>
                      <a:pt x="1017" y="379"/>
                    </a:lnTo>
                    <a:lnTo>
                      <a:pt x="1017" y="376"/>
                    </a:lnTo>
                    <a:lnTo>
                      <a:pt x="1017" y="403"/>
                    </a:lnTo>
                    <a:lnTo>
                      <a:pt x="1018" y="348"/>
                    </a:lnTo>
                    <a:lnTo>
                      <a:pt x="1018" y="361"/>
                    </a:lnTo>
                    <a:lnTo>
                      <a:pt x="1018" y="362"/>
                    </a:lnTo>
                    <a:lnTo>
                      <a:pt x="1019" y="328"/>
                    </a:lnTo>
                    <a:lnTo>
                      <a:pt x="1019" y="477"/>
                    </a:lnTo>
                    <a:lnTo>
                      <a:pt x="1019" y="477"/>
                    </a:lnTo>
                    <a:lnTo>
                      <a:pt x="1020" y="581"/>
                    </a:lnTo>
                    <a:lnTo>
                      <a:pt x="1020" y="379"/>
                    </a:lnTo>
                    <a:lnTo>
                      <a:pt x="1020" y="381"/>
                    </a:lnTo>
                    <a:lnTo>
                      <a:pt x="1020" y="363"/>
                    </a:lnTo>
                    <a:lnTo>
                      <a:pt x="1021" y="429"/>
                    </a:lnTo>
                    <a:lnTo>
                      <a:pt x="1021" y="419"/>
                    </a:lnTo>
                    <a:lnTo>
                      <a:pt x="1021" y="419"/>
                    </a:lnTo>
                    <a:lnTo>
                      <a:pt x="1022" y="403"/>
                    </a:lnTo>
                    <a:lnTo>
                      <a:pt x="1022" y="446"/>
                    </a:lnTo>
                    <a:lnTo>
                      <a:pt x="1022" y="446"/>
                    </a:lnTo>
                    <a:lnTo>
                      <a:pt x="1022" y="450"/>
                    </a:lnTo>
                    <a:lnTo>
                      <a:pt x="1023" y="423"/>
                    </a:lnTo>
                    <a:lnTo>
                      <a:pt x="1023" y="427"/>
                    </a:lnTo>
                    <a:lnTo>
                      <a:pt x="1023" y="430"/>
                    </a:lnTo>
                    <a:lnTo>
                      <a:pt x="1023" y="409"/>
                    </a:lnTo>
                    <a:lnTo>
                      <a:pt x="1024" y="455"/>
                    </a:lnTo>
                    <a:lnTo>
                      <a:pt x="1024" y="451"/>
                    </a:lnTo>
                    <a:lnTo>
                      <a:pt x="1024" y="454"/>
                    </a:lnTo>
                    <a:lnTo>
                      <a:pt x="1025" y="461"/>
                    </a:lnTo>
                    <a:lnTo>
                      <a:pt x="1025" y="421"/>
                    </a:lnTo>
                    <a:lnTo>
                      <a:pt x="1025" y="422"/>
                    </a:lnTo>
                    <a:lnTo>
                      <a:pt x="1025" y="421"/>
                    </a:lnTo>
                    <a:lnTo>
                      <a:pt x="1025" y="452"/>
                    </a:lnTo>
                    <a:lnTo>
                      <a:pt x="1026" y="371"/>
                    </a:lnTo>
                    <a:lnTo>
                      <a:pt x="1026" y="371"/>
                    </a:lnTo>
                    <a:lnTo>
                      <a:pt x="1026" y="371"/>
                    </a:lnTo>
                    <a:lnTo>
                      <a:pt x="1026" y="361"/>
                    </a:lnTo>
                    <a:lnTo>
                      <a:pt x="1027" y="447"/>
                    </a:lnTo>
                    <a:lnTo>
                      <a:pt x="1027" y="441"/>
                    </a:lnTo>
                    <a:lnTo>
                      <a:pt x="1027" y="440"/>
                    </a:lnTo>
                    <a:lnTo>
                      <a:pt x="1027" y="428"/>
                    </a:lnTo>
                    <a:lnTo>
                      <a:pt x="1027" y="443"/>
                    </a:lnTo>
                    <a:lnTo>
                      <a:pt x="1028" y="430"/>
                    </a:lnTo>
                    <a:lnTo>
                      <a:pt x="1028" y="431"/>
                    </a:lnTo>
                    <a:lnTo>
                      <a:pt x="1028" y="430"/>
                    </a:lnTo>
                    <a:lnTo>
                      <a:pt x="1028" y="442"/>
                    </a:lnTo>
                    <a:lnTo>
                      <a:pt x="1029" y="434"/>
                    </a:lnTo>
                    <a:lnTo>
                      <a:pt x="1029" y="437"/>
                    </a:lnTo>
                    <a:lnTo>
                      <a:pt x="1029" y="430"/>
                    </a:lnTo>
                    <a:lnTo>
                      <a:pt x="1030" y="449"/>
                    </a:lnTo>
                    <a:lnTo>
                      <a:pt x="1030" y="434"/>
                    </a:lnTo>
                    <a:lnTo>
                      <a:pt x="1030" y="432"/>
                    </a:lnTo>
                    <a:lnTo>
                      <a:pt x="1030" y="429"/>
                    </a:lnTo>
                    <a:lnTo>
                      <a:pt x="1031" y="463"/>
                    </a:lnTo>
                    <a:lnTo>
                      <a:pt x="1031" y="455"/>
                    </a:lnTo>
                    <a:lnTo>
                      <a:pt x="1031" y="453"/>
                    </a:lnTo>
                    <a:lnTo>
                      <a:pt x="1031" y="454"/>
                    </a:lnTo>
                    <a:lnTo>
                      <a:pt x="1032" y="441"/>
                    </a:lnTo>
                    <a:lnTo>
                      <a:pt x="1032" y="449"/>
                    </a:lnTo>
                    <a:lnTo>
                      <a:pt x="1032" y="445"/>
                    </a:lnTo>
                    <a:lnTo>
                      <a:pt x="1033" y="482"/>
                    </a:lnTo>
                    <a:lnTo>
                      <a:pt x="1033" y="482"/>
                    </a:lnTo>
                    <a:lnTo>
                      <a:pt x="1034" y="556"/>
                    </a:lnTo>
                    <a:lnTo>
                      <a:pt x="1034" y="430"/>
                    </a:lnTo>
                    <a:lnTo>
                      <a:pt x="1034" y="477"/>
                    </a:lnTo>
                    <a:lnTo>
                      <a:pt x="1034" y="479"/>
                    </a:lnTo>
                    <a:lnTo>
                      <a:pt x="1034" y="550"/>
                    </a:lnTo>
                    <a:lnTo>
                      <a:pt x="1035" y="454"/>
                    </a:lnTo>
                    <a:lnTo>
                      <a:pt x="1035" y="519"/>
                    </a:lnTo>
                    <a:lnTo>
                      <a:pt x="1035" y="519"/>
                    </a:lnTo>
                    <a:lnTo>
                      <a:pt x="1035" y="503"/>
                    </a:lnTo>
                    <a:lnTo>
                      <a:pt x="1036" y="546"/>
                    </a:lnTo>
                    <a:lnTo>
                      <a:pt x="1036" y="529"/>
                    </a:lnTo>
                    <a:lnTo>
                      <a:pt x="1036" y="530"/>
                    </a:lnTo>
                    <a:lnTo>
                      <a:pt x="1036" y="535"/>
                    </a:lnTo>
                    <a:lnTo>
                      <a:pt x="1037" y="486"/>
                    </a:lnTo>
                    <a:lnTo>
                      <a:pt x="1037" y="520"/>
                    </a:lnTo>
                    <a:lnTo>
                      <a:pt x="1037" y="525"/>
                    </a:lnTo>
                    <a:lnTo>
                      <a:pt x="1038" y="488"/>
                    </a:lnTo>
                    <a:lnTo>
                      <a:pt x="1038" y="535"/>
                    </a:lnTo>
                    <a:lnTo>
                      <a:pt x="1038" y="517"/>
                    </a:lnTo>
                    <a:lnTo>
                      <a:pt x="1038" y="517"/>
                    </a:lnTo>
                    <a:lnTo>
                      <a:pt x="1038" y="505"/>
                    </a:lnTo>
                    <a:lnTo>
                      <a:pt x="1039" y="550"/>
                    </a:lnTo>
                    <a:lnTo>
                      <a:pt x="1039" y="534"/>
                    </a:lnTo>
                    <a:lnTo>
                      <a:pt x="1039" y="531"/>
                    </a:lnTo>
                    <a:lnTo>
                      <a:pt x="1039" y="544"/>
                    </a:lnTo>
                    <a:lnTo>
                      <a:pt x="1040" y="513"/>
                    </a:lnTo>
                    <a:lnTo>
                      <a:pt x="1040" y="519"/>
                    </a:lnTo>
                    <a:lnTo>
                      <a:pt x="1040" y="516"/>
                    </a:lnTo>
                    <a:lnTo>
                      <a:pt x="1041" y="511"/>
                    </a:lnTo>
                    <a:lnTo>
                      <a:pt x="1041" y="544"/>
                    </a:lnTo>
                    <a:lnTo>
                      <a:pt x="1041" y="534"/>
                    </a:lnTo>
                    <a:lnTo>
                      <a:pt x="1041" y="534"/>
                    </a:lnTo>
                    <a:lnTo>
                      <a:pt x="1041" y="515"/>
                    </a:lnTo>
                    <a:lnTo>
                      <a:pt x="1042" y="543"/>
                    </a:lnTo>
                    <a:lnTo>
                      <a:pt x="1042" y="537"/>
                    </a:lnTo>
                    <a:lnTo>
                      <a:pt x="1042" y="534"/>
                    </a:lnTo>
                    <a:lnTo>
                      <a:pt x="1043" y="519"/>
                    </a:lnTo>
                    <a:lnTo>
                      <a:pt x="1043" y="545"/>
                    </a:lnTo>
                    <a:lnTo>
                      <a:pt x="1043" y="529"/>
                    </a:lnTo>
                    <a:lnTo>
                      <a:pt x="1043" y="523"/>
                    </a:lnTo>
                    <a:lnTo>
                      <a:pt x="1043" y="431"/>
                    </a:lnTo>
                    <a:lnTo>
                      <a:pt x="1044" y="555"/>
                    </a:lnTo>
                    <a:lnTo>
                      <a:pt x="1044" y="534"/>
                    </a:lnTo>
                    <a:lnTo>
                      <a:pt x="1044" y="534"/>
                    </a:lnTo>
                    <a:lnTo>
                      <a:pt x="1044" y="513"/>
                    </a:lnTo>
                    <a:lnTo>
                      <a:pt x="1044" y="535"/>
                    </a:lnTo>
                    <a:lnTo>
                      <a:pt x="1045" y="525"/>
                    </a:lnTo>
                    <a:lnTo>
                      <a:pt x="1045" y="525"/>
                    </a:lnTo>
                    <a:lnTo>
                      <a:pt x="1045" y="529"/>
                    </a:lnTo>
                    <a:lnTo>
                      <a:pt x="1045" y="505"/>
                    </a:lnTo>
                    <a:lnTo>
                      <a:pt x="1046" y="517"/>
                    </a:lnTo>
                    <a:lnTo>
                      <a:pt x="1046" y="519"/>
                    </a:lnTo>
                    <a:lnTo>
                      <a:pt x="1046" y="501"/>
                    </a:lnTo>
                    <a:lnTo>
                      <a:pt x="1046" y="528"/>
                    </a:lnTo>
                    <a:lnTo>
                      <a:pt x="1047" y="517"/>
                    </a:lnTo>
                    <a:lnTo>
                      <a:pt x="1047" y="516"/>
                    </a:lnTo>
                    <a:lnTo>
                      <a:pt x="1048" y="531"/>
                    </a:lnTo>
                    <a:lnTo>
                      <a:pt x="1048" y="477"/>
                    </a:lnTo>
                    <a:lnTo>
                      <a:pt x="1048" y="496"/>
                    </a:lnTo>
                    <a:lnTo>
                      <a:pt x="1048" y="500"/>
                    </a:lnTo>
                    <a:lnTo>
                      <a:pt x="1048" y="498"/>
                    </a:lnTo>
                    <a:lnTo>
                      <a:pt x="1049" y="530"/>
                    </a:lnTo>
                    <a:lnTo>
                      <a:pt x="1049" y="529"/>
                    </a:lnTo>
                    <a:lnTo>
                      <a:pt x="1049" y="527"/>
                    </a:lnTo>
                    <a:lnTo>
                      <a:pt x="1049" y="447"/>
                    </a:lnTo>
                    <a:lnTo>
                      <a:pt x="1050" y="553"/>
                    </a:lnTo>
                    <a:lnTo>
                      <a:pt x="1050" y="547"/>
                    </a:lnTo>
                    <a:lnTo>
                      <a:pt x="1050" y="540"/>
                    </a:lnTo>
                    <a:lnTo>
                      <a:pt x="1050" y="546"/>
                    </a:lnTo>
                    <a:lnTo>
                      <a:pt x="1051" y="494"/>
                    </a:lnTo>
                    <a:lnTo>
                      <a:pt x="1051" y="499"/>
                    </a:lnTo>
                    <a:lnTo>
                      <a:pt x="1051" y="500"/>
                    </a:lnTo>
                    <a:lnTo>
                      <a:pt x="1052" y="525"/>
                    </a:lnTo>
                    <a:lnTo>
                      <a:pt x="1052" y="514"/>
                    </a:lnTo>
                    <a:lnTo>
                      <a:pt x="1052" y="512"/>
                    </a:lnTo>
                    <a:lnTo>
                      <a:pt x="1052" y="499"/>
                    </a:lnTo>
                    <a:lnTo>
                      <a:pt x="1053" y="534"/>
                    </a:lnTo>
                    <a:lnTo>
                      <a:pt x="1053" y="522"/>
                    </a:lnTo>
                    <a:lnTo>
                      <a:pt x="1053" y="523"/>
                    </a:lnTo>
                    <a:lnTo>
                      <a:pt x="1053" y="534"/>
                    </a:lnTo>
                    <a:lnTo>
                      <a:pt x="1054" y="448"/>
                    </a:lnTo>
                    <a:lnTo>
                      <a:pt x="1054" y="447"/>
                    </a:lnTo>
                    <a:lnTo>
                      <a:pt x="1054" y="446"/>
                    </a:lnTo>
                    <a:lnTo>
                      <a:pt x="1055" y="541"/>
                    </a:lnTo>
                    <a:lnTo>
                      <a:pt x="1055" y="516"/>
                    </a:lnTo>
                    <a:lnTo>
                      <a:pt x="1055" y="518"/>
                    </a:lnTo>
                    <a:lnTo>
                      <a:pt x="1055" y="501"/>
                    </a:lnTo>
                    <a:lnTo>
                      <a:pt x="1056" y="534"/>
                    </a:lnTo>
                    <a:lnTo>
                      <a:pt x="1056" y="528"/>
                    </a:lnTo>
                    <a:lnTo>
                      <a:pt x="1056" y="529"/>
                    </a:lnTo>
                    <a:lnTo>
                      <a:pt x="1057" y="500"/>
                    </a:lnTo>
                    <a:lnTo>
                      <a:pt x="1057" y="539"/>
                    </a:lnTo>
                    <a:lnTo>
                      <a:pt x="1057" y="535"/>
                    </a:lnTo>
                    <a:lnTo>
                      <a:pt x="1057" y="534"/>
                    </a:lnTo>
                    <a:lnTo>
                      <a:pt x="1058" y="501"/>
                    </a:lnTo>
                    <a:lnTo>
                      <a:pt x="1058" y="520"/>
                    </a:lnTo>
                    <a:lnTo>
                      <a:pt x="1058" y="525"/>
                    </a:lnTo>
                    <a:lnTo>
                      <a:pt x="1059" y="543"/>
                    </a:lnTo>
                    <a:lnTo>
                      <a:pt x="1059" y="519"/>
                    </a:lnTo>
                    <a:lnTo>
                      <a:pt x="1059" y="519"/>
                    </a:lnTo>
                    <a:lnTo>
                      <a:pt x="1059" y="493"/>
                    </a:lnTo>
                    <a:lnTo>
                      <a:pt x="1060" y="536"/>
                    </a:lnTo>
                    <a:lnTo>
                      <a:pt x="1060" y="534"/>
                    </a:lnTo>
                    <a:lnTo>
                      <a:pt x="1060" y="534"/>
                    </a:lnTo>
                    <a:lnTo>
                      <a:pt x="1060" y="543"/>
                    </a:lnTo>
                    <a:lnTo>
                      <a:pt x="1061" y="418"/>
                    </a:lnTo>
                    <a:lnTo>
                      <a:pt x="1061" y="516"/>
                    </a:lnTo>
                    <a:lnTo>
                      <a:pt x="1061" y="524"/>
                    </a:lnTo>
                    <a:lnTo>
                      <a:pt x="1061" y="554"/>
                    </a:lnTo>
                    <a:lnTo>
                      <a:pt x="1062" y="500"/>
                    </a:lnTo>
                    <a:lnTo>
                      <a:pt x="1062" y="518"/>
                    </a:lnTo>
                    <a:lnTo>
                      <a:pt x="1062" y="519"/>
                    </a:lnTo>
                    <a:lnTo>
                      <a:pt x="1063" y="527"/>
                    </a:lnTo>
                    <a:lnTo>
                      <a:pt x="1063" y="501"/>
                    </a:lnTo>
                    <a:lnTo>
                      <a:pt x="1063" y="510"/>
                    </a:lnTo>
                    <a:lnTo>
                      <a:pt x="1063" y="509"/>
                    </a:lnTo>
                    <a:lnTo>
                      <a:pt x="1063" y="545"/>
                    </a:lnTo>
                    <a:lnTo>
                      <a:pt x="1064" y="519"/>
                    </a:lnTo>
                    <a:lnTo>
                      <a:pt x="1064" y="520"/>
                    </a:lnTo>
                    <a:lnTo>
                      <a:pt x="1065" y="437"/>
                    </a:lnTo>
                    <a:lnTo>
                      <a:pt x="1065" y="557"/>
                    </a:lnTo>
                    <a:lnTo>
                      <a:pt x="1065" y="544"/>
                    </a:lnTo>
                    <a:lnTo>
                      <a:pt x="1065" y="543"/>
                    </a:lnTo>
                    <a:lnTo>
                      <a:pt x="1065" y="549"/>
                    </a:lnTo>
                    <a:lnTo>
                      <a:pt x="1066" y="519"/>
                    </a:lnTo>
                    <a:lnTo>
                      <a:pt x="1066" y="527"/>
                    </a:lnTo>
                    <a:lnTo>
                      <a:pt x="1066" y="529"/>
                    </a:lnTo>
                    <a:lnTo>
                      <a:pt x="1066" y="533"/>
                    </a:lnTo>
                    <a:lnTo>
                      <a:pt x="1067" y="500"/>
                    </a:lnTo>
                    <a:lnTo>
                      <a:pt x="1067" y="526"/>
                    </a:lnTo>
                    <a:lnTo>
                      <a:pt x="1067" y="525"/>
                    </a:lnTo>
                    <a:lnTo>
                      <a:pt x="1068" y="540"/>
                    </a:lnTo>
                    <a:lnTo>
                      <a:pt x="1068" y="501"/>
                    </a:lnTo>
                    <a:lnTo>
                      <a:pt x="1068" y="513"/>
                    </a:lnTo>
                    <a:lnTo>
                      <a:pt x="1068" y="514"/>
                    </a:lnTo>
                    <a:lnTo>
                      <a:pt x="1069" y="536"/>
                    </a:lnTo>
                    <a:lnTo>
                      <a:pt x="1069" y="476"/>
                    </a:lnTo>
                    <a:lnTo>
                      <a:pt x="1069" y="477"/>
                    </a:lnTo>
                    <a:lnTo>
                      <a:pt x="1069" y="467"/>
                    </a:lnTo>
                    <a:lnTo>
                      <a:pt x="1069" y="440"/>
                    </a:lnTo>
                    <a:lnTo>
                      <a:pt x="1070" y="550"/>
                    </a:lnTo>
                    <a:lnTo>
                      <a:pt x="1070" y="523"/>
                    </a:lnTo>
                    <a:lnTo>
                      <a:pt x="1070" y="520"/>
                    </a:lnTo>
                    <a:lnTo>
                      <a:pt x="1070" y="529"/>
                    </a:lnTo>
                    <a:lnTo>
                      <a:pt x="1071" y="504"/>
                    </a:lnTo>
                    <a:lnTo>
                      <a:pt x="1071" y="519"/>
                    </a:lnTo>
                    <a:lnTo>
                      <a:pt x="1071" y="515"/>
                    </a:lnTo>
                    <a:lnTo>
                      <a:pt x="1072" y="496"/>
                    </a:lnTo>
                    <a:lnTo>
                      <a:pt x="1072" y="536"/>
                    </a:lnTo>
                    <a:lnTo>
                      <a:pt x="1072" y="536"/>
                    </a:lnTo>
                    <a:lnTo>
                      <a:pt x="1072" y="540"/>
                    </a:lnTo>
                    <a:lnTo>
                      <a:pt x="1072" y="544"/>
                    </a:lnTo>
                    <a:lnTo>
                      <a:pt x="1073" y="506"/>
                    </a:lnTo>
                    <a:lnTo>
                      <a:pt x="1073" y="511"/>
                    </a:lnTo>
                    <a:lnTo>
                      <a:pt x="1073" y="510"/>
                    </a:lnTo>
                    <a:lnTo>
                      <a:pt x="1074" y="497"/>
                    </a:lnTo>
                    <a:lnTo>
                      <a:pt x="1074" y="537"/>
                    </a:lnTo>
                    <a:lnTo>
                      <a:pt x="1074" y="537"/>
                    </a:lnTo>
                    <a:lnTo>
                      <a:pt x="1074" y="534"/>
                    </a:lnTo>
                    <a:lnTo>
                      <a:pt x="1075" y="446"/>
                    </a:lnTo>
                    <a:lnTo>
                      <a:pt x="1075" y="566"/>
                    </a:lnTo>
                    <a:lnTo>
                      <a:pt x="1075" y="555"/>
                    </a:lnTo>
                    <a:lnTo>
                      <a:pt x="1075" y="549"/>
                    </a:lnTo>
                    <a:lnTo>
                      <a:pt x="1075" y="553"/>
                    </a:lnTo>
                    <a:lnTo>
                      <a:pt x="1076" y="500"/>
                    </a:lnTo>
                    <a:lnTo>
                      <a:pt x="1076" y="499"/>
                    </a:lnTo>
                    <a:lnTo>
                      <a:pt x="1076" y="498"/>
                    </a:lnTo>
                    <a:lnTo>
                      <a:pt x="1077" y="536"/>
                    </a:lnTo>
                    <a:lnTo>
                      <a:pt x="1077" y="525"/>
                    </a:lnTo>
                    <a:lnTo>
                      <a:pt x="1077" y="524"/>
                    </a:lnTo>
                    <a:lnTo>
                      <a:pt x="1078" y="534"/>
                    </a:lnTo>
                    <a:lnTo>
                      <a:pt x="1078" y="488"/>
                    </a:lnTo>
                    <a:lnTo>
                      <a:pt x="1078" y="509"/>
                    </a:lnTo>
                    <a:lnTo>
                      <a:pt x="1078" y="511"/>
                    </a:lnTo>
                    <a:lnTo>
                      <a:pt x="1079" y="535"/>
                    </a:lnTo>
                    <a:lnTo>
                      <a:pt x="1079" y="523"/>
                    </a:lnTo>
                    <a:lnTo>
                      <a:pt x="1079" y="519"/>
                    </a:lnTo>
                    <a:lnTo>
                      <a:pt x="1080" y="529"/>
                    </a:lnTo>
                    <a:lnTo>
                      <a:pt x="1080" y="494"/>
                    </a:lnTo>
                    <a:lnTo>
                      <a:pt x="1080" y="494"/>
                    </a:lnTo>
                    <a:lnTo>
                      <a:pt x="1081" y="529"/>
                    </a:lnTo>
                    <a:lnTo>
                      <a:pt x="1081" y="484"/>
                    </a:lnTo>
                    <a:lnTo>
                      <a:pt x="1081" y="481"/>
                    </a:lnTo>
                    <a:lnTo>
                      <a:pt x="1081" y="461"/>
                    </a:lnTo>
                    <a:lnTo>
                      <a:pt x="1082" y="555"/>
                    </a:lnTo>
                    <a:lnTo>
                      <a:pt x="1082" y="530"/>
                    </a:lnTo>
                    <a:lnTo>
                      <a:pt x="1082" y="529"/>
                    </a:lnTo>
                    <a:lnTo>
                      <a:pt x="1083" y="534"/>
                    </a:lnTo>
                    <a:lnTo>
                      <a:pt x="1083" y="509"/>
                    </a:lnTo>
                    <a:lnTo>
                      <a:pt x="1083" y="516"/>
                    </a:lnTo>
                    <a:lnTo>
                      <a:pt x="1083" y="515"/>
                    </a:lnTo>
                    <a:lnTo>
                      <a:pt x="1084" y="498"/>
                    </a:lnTo>
                    <a:lnTo>
                      <a:pt x="1084" y="537"/>
                    </a:lnTo>
                    <a:lnTo>
                      <a:pt x="1084" y="529"/>
                    </a:lnTo>
                    <a:lnTo>
                      <a:pt x="1084" y="529"/>
                    </a:lnTo>
                    <a:lnTo>
                      <a:pt x="1084" y="534"/>
                    </a:lnTo>
                    <a:lnTo>
                      <a:pt x="1085" y="508"/>
                    </a:lnTo>
                    <a:lnTo>
                      <a:pt x="1085" y="526"/>
                    </a:lnTo>
                    <a:lnTo>
                      <a:pt x="1085" y="528"/>
                    </a:lnTo>
                    <a:lnTo>
                      <a:pt x="1086" y="499"/>
                    </a:lnTo>
                    <a:lnTo>
                      <a:pt x="1086" y="540"/>
                    </a:lnTo>
                    <a:lnTo>
                      <a:pt x="1086" y="532"/>
                    </a:lnTo>
                    <a:lnTo>
                      <a:pt x="1086" y="534"/>
                    </a:lnTo>
                    <a:lnTo>
                      <a:pt x="1086" y="537"/>
                    </a:lnTo>
                    <a:lnTo>
                      <a:pt x="1087" y="510"/>
                    </a:lnTo>
                    <a:lnTo>
                      <a:pt x="1087" y="515"/>
                    </a:lnTo>
                    <a:lnTo>
                      <a:pt x="1087" y="514"/>
                    </a:lnTo>
                    <a:lnTo>
                      <a:pt x="1087" y="501"/>
                    </a:lnTo>
                    <a:lnTo>
                      <a:pt x="1088" y="545"/>
                    </a:lnTo>
                    <a:lnTo>
                      <a:pt x="1088" y="544"/>
                    </a:lnTo>
                    <a:lnTo>
                      <a:pt x="1088" y="545"/>
                    </a:lnTo>
                    <a:lnTo>
                      <a:pt x="1088" y="550"/>
                    </a:lnTo>
                    <a:lnTo>
                      <a:pt x="1089" y="457"/>
                    </a:lnTo>
                    <a:lnTo>
                      <a:pt x="1089" y="513"/>
                    </a:lnTo>
                    <a:lnTo>
                      <a:pt x="1089" y="513"/>
                    </a:lnTo>
                    <a:lnTo>
                      <a:pt x="1090" y="550"/>
                    </a:lnTo>
                    <a:lnTo>
                      <a:pt x="1090" y="534"/>
                    </a:lnTo>
                    <a:lnTo>
                      <a:pt x="1090" y="534"/>
                    </a:lnTo>
                    <a:lnTo>
                      <a:pt x="1090" y="537"/>
                    </a:lnTo>
                    <a:lnTo>
                      <a:pt x="1091" y="508"/>
                    </a:lnTo>
                    <a:lnTo>
                      <a:pt x="1091" y="524"/>
                    </a:lnTo>
                    <a:lnTo>
                      <a:pt x="1091" y="523"/>
                    </a:lnTo>
                    <a:lnTo>
                      <a:pt x="1091" y="534"/>
                    </a:lnTo>
                    <a:lnTo>
                      <a:pt x="1092" y="504"/>
                    </a:lnTo>
                    <a:lnTo>
                      <a:pt x="1092" y="534"/>
                    </a:lnTo>
                    <a:lnTo>
                      <a:pt x="1092" y="534"/>
                    </a:lnTo>
                    <a:lnTo>
                      <a:pt x="1092" y="537"/>
                    </a:lnTo>
                    <a:lnTo>
                      <a:pt x="1093" y="505"/>
                    </a:lnTo>
                    <a:lnTo>
                      <a:pt x="1093" y="513"/>
                    </a:lnTo>
                    <a:lnTo>
                      <a:pt x="1093" y="513"/>
                    </a:lnTo>
                    <a:lnTo>
                      <a:pt x="1094" y="546"/>
                    </a:lnTo>
                    <a:lnTo>
                      <a:pt x="1094" y="537"/>
                    </a:lnTo>
                    <a:lnTo>
                      <a:pt x="1094" y="538"/>
                    </a:lnTo>
                    <a:lnTo>
                      <a:pt x="1095" y="542"/>
                    </a:lnTo>
                    <a:lnTo>
                      <a:pt x="1095" y="519"/>
                    </a:lnTo>
                    <a:lnTo>
                      <a:pt x="1095" y="523"/>
                    </a:lnTo>
                    <a:lnTo>
                      <a:pt x="1095" y="522"/>
                    </a:lnTo>
                    <a:lnTo>
                      <a:pt x="1096" y="505"/>
                    </a:lnTo>
                    <a:lnTo>
                      <a:pt x="1096" y="536"/>
                    </a:lnTo>
                    <a:lnTo>
                      <a:pt x="1096" y="530"/>
                    </a:lnTo>
                    <a:lnTo>
                      <a:pt x="1096" y="529"/>
                    </a:lnTo>
                    <a:lnTo>
                      <a:pt x="1097" y="550"/>
                    </a:lnTo>
                    <a:lnTo>
                      <a:pt x="1097" y="519"/>
                    </a:lnTo>
                    <a:lnTo>
                      <a:pt x="1097" y="526"/>
                    </a:lnTo>
                    <a:lnTo>
                      <a:pt x="1097" y="522"/>
                    </a:lnTo>
                    <a:lnTo>
                      <a:pt x="1098" y="448"/>
                    </a:lnTo>
                    <a:lnTo>
                      <a:pt x="1098" y="539"/>
                    </a:lnTo>
                    <a:lnTo>
                      <a:pt x="1098" y="509"/>
                    </a:lnTo>
                    <a:lnTo>
                      <a:pt x="1098" y="507"/>
                    </a:lnTo>
                    <a:lnTo>
                      <a:pt x="1098" y="551"/>
                    </a:lnTo>
                    <a:lnTo>
                      <a:pt x="1099" y="532"/>
                    </a:lnTo>
                    <a:lnTo>
                      <a:pt x="1099" y="532"/>
                    </a:lnTo>
                    <a:lnTo>
                      <a:pt x="1099" y="545"/>
                    </a:lnTo>
                    <a:lnTo>
                      <a:pt x="1100" y="517"/>
                    </a:lnTo>
                    <a:lnTo>
                      <a:pt x="1100" y="519"/>
                    </a:lnTo>
                    <a:lnTo>
                      <a:pt x="1100" y="523"/>
                    </a:lnTo>
                    <a:lnTo>
                      <a:pt x="1101" y="519"/>
                    </a:lnTo>
                    <a:lnTo>
                      <a:pt x="1101" y="545"/>
                    </a:lnTo>
                    <a:lnTo>
                      <a:pt x="1101" y="529"/>
                    </a:lnTo>
                    <a:lnTo>
                      <a:pt x="1101" y="530"/>
                    </a:lnTo>
                    <a:lnTo>
                      <a:pt x="1102" y="492"/>
                    </a:lnTo>
                    <a:lnTo>
                      <a:pt x="1102" y="544"/>
                    </a:lnTo>
                    <a:lnTo>
                      <a:pt x="1102" y="534"/>
                    </a:lnTo>
                    <a:lnTo>
                      <a:pt x="1102" y="532"/>
                    </a:lnTo>
                    <a:lnTo>
                      <a:pt x="1103" y="550"/>
                    </a:lnTo>
                    <a:lnTo>
                      <a:pt x="1103" y="515"/>
                    </a:lnTo>
                    <a:lnTo>
                      <a:pt x="1103" y="526"/>
                    </a:lnTo>
                    <a:lnTo>
                      <a:pt x="1103" y="527"/>
                    </a:lnTo>
                    <a:lnTo>
                      <a:pt x="1104" y="506"/>
                    </a:lnTo>
                    <a:lnTo>
                      <a:pt x="1104" y="539"/>
                    </a:lnTo>
                    <a:lnTo>
                      <a:pt x="1104" y="529"/>
                    </a:lnTo>
                    <a:lnTo>
                      <a:pt x="1104" y="527"/>
                    </a:lnTo>
                    <a:lnTo>
                      <a:pt x="1104" y="545"/>
                    </a:lnTo>
                    <a:lnTo>
                      <a:pt x="1105" y="505"/>
                    </a:lnTo>
                    <a:lnTo>
                      <a:pt x="1105" y="513"/>
                    </a:lnTo>
                    <a:lnTo>
                      <a:pt x="1105" y="515"/>
                    </a:lnTo>
                    <a:lnTo>
                      <a:pt x="1105" y="509"/>
                    </a:lnTo>
                    <a:lnTo>
                      <a:pt x="1106" y="542"/>
                    </a:lnTo>
                    <a:lnTo>
                      <a:pt x="1106" y="525"/>
                    </a:lnTo>
                    <a:lnTo>
                      <a:pt x="1106" y="526"/>
                    </a:lnTo>
                    <a:lnTo>
                      <a:pt x="1107" y="472"/>
                    </a:lnTo>
                    <a:lnTo>
                      <a:pt x="1107" y="538"/>
                    </a:lnTo>
                    <a:lnTo>
                      <a:pt x="1107" y="530"/>
                    </a:lnTo>
                    <a:lnTo>
                      <a:pt x="1107" y="527"/>
                    </a:lnTo>
                    <a:lnTo>
                      <a:pt x="1108" y="548"/>
                    </a:lnTo>
                    <a:lnTo>
                      <a:pt x="1108" y="505"/>
                    </a:lnTo>
                    <a:lnTo>
                      <a:pt x="1108" y="501"/>
                    </a:lnTo>
                    <a:lnTo>
                      <a:pt x="1108" y="487"/>
                    </a:lnTo>
                    <a:lnTo>
                      <a:pt x="1109" y="559"/>
                    </a:lnTo>
                    <a:lnTo>
                      <a:pt x="1109" y="537"/>
                    </a:lnTo>
                    <a:lnTo>
                      <a:pt x="1109" y="534"/>
                    </a:lnTo>
                    <a:lnTo>
                      <a:pt x="1109" y="544"/>
                    </a:lnTo>
                    <a:lnTo>
                      <a:pt x="1110" y="515"/>
                    </a:lnTo>
                    <a:lnTo>
                      <a:pt x="1110" y="519"/>
                    </a:lnTo>
                    <a:lnTo>
                      <a:pt x="1110" y="516"/>
                    </a:lnTo>
                    <a:lnTo>
                      <a:pt x="1110" y="504"/>
                    </a:lnTo>
                    <a:lnTo>
                      <a:pt x="1111" y="543"/>
                    </a:lnTo>
                    <a:lnTo>
                      <a:pt x="1111" y="533"/>
                    </a:lnTo>
                    <a:lnTo>
                      <a:pt x="1111" y="529"/>
                    </a:lnTo>
                    <a:lnTo>
                      <a:pt x="1111" y="541"/>
                    </a:lnTo>
                    <a:lnTo>
                      <a:pt x="1112" y="508"/>
                    </a:lnTo>
                    <a:lnTo>
                      <a:pt x="1112" y="509"/>
                    </a:lnTo>
                    <a:lnTo>
                      <a:pt x="1112" y="509"/>
                    </a:lnTo>
                    <a:lnTo>
                      <a:pt x="1112" y="508"/>
                    </a:lnTo>
                    <a:lnTo>
                      <a:pt x="1113" y="549"/>
                    </a:lnTo>
                    <a:lnTo>
                      <a:pt x="1113" y="545"/>
                    </a:lnTo>
                    <a:lnTo>
                      <a:pt x="1113" y="543"/>
                    </a:lnTo>
                    <a:lnTo>
                      <a:pt x="1114" y="515"/>
                    </a:lnTo>
                    <a:lnTo>
                      <a:pt x="1114" y="529"/>
                    </a:lnTo>
                    <a:lnTo>
                      <a:pt x="1114" y="526"/>
                    </a:lnTo>
                    <a:lnTo>
                      <a:pt x="1115" y="513"/>
                    </a:lnTo>
                    <a:lnTo>
                      <a:pt x="1115" y="544"/>
                    </a:lnTo>
                    <a:lnTo>
                      <a:pt x="1115" y="527"/>
                    </a:lnTo>
                    <a:lnTo>
                      <a:pt x="1115" y="526"/>
                    </a:lnTo>
                    <a:lnTo>
                      <a:pt x="1115" y="534"/>
                    </a:lnTo>
                    <a:lnTo>
                      <a:pt x="1116" y="509"/>
                    </a:lnTo>
                    <a:lnTo>
                      <a:pt x="1116" y="523"/>
                    </a:lnTo>
                    <a:lnTo>
                      <a:pt x="1116" y="523"/>
                    </a:lnTo>
                    <a:lnTo>
                      <a:pt x="1117" y="502"/>
                    </a:lnTo>
                    <a:lnTo>
                      <a:pt x="1117" y="526"/>
                    </a:lnTo>
                    <a:lnTo>
                      <a:pt x="1117" y="516"/>
                    </a:lnTo>
                    <a:lnTo>
                      <a:pt x="1117" y="517"/>
                    </a:lnTo>
                    <a:lnTo>
                      <a:pt x="1118" y="539"/>
                    </a:lnTo>
                    <a:lnTo>
                      <a:pt x="1118" y="509"/>
                    </a:lnTo>
                    <a:lnTo>
                      <a:pt x="1118" y="520"/>
                    </a:lnTo>
                    <a:lnTo>
                      <a:pt x="1118" y="522"/>
                    </a:lnTo>
                    <a:lnTo>
                      <a:pt x="1118" y="513"/>
                    </a:lnTo>
                    <a:lnTo>
                      <a:pt x="1119" y="546"/>
                    </a:lnTo>
                    <a:lnTo>
                      <a:pt x="1119" y="531"/>
                    </a:lnTo>
                    <a:lnTo>
                      <a:pt x="1119" y="529"/>
                    </a:lnTo>
                    <a:lnTo>
                      <a:pt x="1119" y="540"/>
                    </a:lnTo>
                    <a:lnTo>
                      <a:pt x="1120" y="432"/>
                    </a:lnTo>
                    <a:lnTo>
                      <a:pt x="1120" y="498"/>
                    </a:lnTo>
                    <a:lnTo>
                      <a:pt x="1120" y="501"/>
                    </a:lnTo>
                    <a:lnTo>
                      <a:pt x="1120" y="500"/>
                    </a:lnTo>
                    <a:lnTo>
                      <a:pt x="1120" y="555"/>
                    </a:lnTo>
                    <a:lnTo>
                      <a:pt x="1121" y="545"/>
                    </a:lnTo>
                    <a:lnTo>
                      <a:pt x="1121" y="541"/>
                    </a:lnTo>
                    <a:lnTo>
                      <a:pt x="1121" y="542"/>
                    </a:lnTo>
                    <a:lnTo>
                      <a:pt x="1122" y="509"/>
                    </a:lnTo>
                    <a:lnTo>
                      <a:pt x="1122" y="531"/>
                    </a:lnTo>
                    <a:lnTo>
                      <a:pt x="1122" y="534"/>
                    </a:lnTo>
                    <a:lnTo>
                      <a:pt x="1123" y="545"/>
                    </a:lnTo>
                    <a:lnTo>
                      <a:pt x="1123" y="513"/>
                    </a:lnTo>
                    <a:lnTo>
                      <a:pt x="1123" y="522"/>
                    </a:lnTo>
                    <a:lnTo>
                      <a:pt x="1123" y="522"/>
                    </a:lnTo>
                    <a:lnTo>
                      <a:pt x="1123" y="511"/>
                    </a:lnTo>
                    <a:lnTo>
                      <a:pt x="1124" y="539"/>
                    </a:lnTo>
                    <a:lnTo>
                      <a:pt x="1124" y="529"/>
                    </a:lnTo>
                    <a:lnTo>
                      <a:pt x="1124" y="529"/>
                    </a:lnTo>
                    <a:lnTo>
                      <a:pt x="1125" y="456"/>
                    </a:lnTo>
                    <a:lnTo>
                      <a:pt x="1125" y="545"/>
                    </a:lnTo>
                    <a:lnTo>
                      <a:pt x="1125" y="529"/>
                    </a:lnTo>
                    <a:lnTo>
                      <a:pt x="1125" y="529"/>
                    </a:lnTo>
                    <a:lnTo>
                      <a:pt x="1125" y="570"/>
                    </a:lnTo>
                    <a:lnTo>
                      <a:pt x="1126" y="524"/>
                    </a:lnTo>
                    <a:lnTo>
                      <a:pt x="1126" y="526"/>
                    </a:lnTo>
                    <a:lnTo>
                      <a:pt x="1126" y="520"/>
                    </a:lnTo>
                    <a:lnTo>
                      <a:pt x="1126" y="504"/>
                    </a:lnTo>
                    <a:lnTo>
                      <a:pt x="1127" y="531"/>
                    </a:lnTo>
                    <a:lnTo>
                      <a:pt x="1127" y="526"/>
                    </a:lnTo>
                    <a:lnTo>
                      <a:pt x="1127" y="529"/>
                    </a:lnTo>
                    <a:lnTo>
                      <a:pt x="1127" y="537"/>
                    </a:lnTo>
                    <a:lnTo>
                      <a:pt x="1128" y="509"/>
                    </a:lnTo>
                    <a:lnTo>
                      <a:pt x="1128" y="528"/>
                    </a:lnTo>
                    <a:lnTo>
                      <a:pt x="1128" y="528"/>
                    </a:lnTo>
                    <a:lnTo>
                      <a:pt x="1129" y="513"/>
                    </a:lnTo>
                    <a:lnTo>
                      <a:pt x="1129" y="544"/>
                    </a:lnTo>
                    <a:lnTo>
                      <a:pt x="1129" y="540"/>
                    </a:lnTo>
                    <a:lnTo>
                      <a:pt x="1129" y="535"/>
                    </a:lnTo>
                    <a:lnTo>
                      <a:pt x="1129" y="538"/>
                    </a:lnTo>
                    <a:lnTo>
                      <a:pt x="1130" y="506"/>
                    </a:lnTo>
                    <a:lnTo>
                      <a:pt x="1130" y="529"/>
                    </a:lnTo>
                    <a:lnTo>
                      <a:pt x="1130" y="530"/>
                    </a:lnTo>
                    <a:lnTo>
                      <a:pt x="1131" y="547"/>
                    </a:lnTo>
                    <a:lnTo>
                      <a:pt x="1131" y="518"/>
                    </a:lnTo>
                    <a:lnTo>
                      <a:pt x="1131" y="524"/>
                    </a:lnTo>
                    <a:lnTo>
                      <a:pt x="1131" y="522"/>
                    </a:lnTo>
                    <a:lnTo>
                      <a:pt x="1132" y="430"/>
                    </a:lnTo>
                    <a:lnTo>
                      <a:pt x="1132" y="557"/>
                    </a:lnTo>
                    <a:lnTo>
                      <a:pt x="1132" y="539"/>
                    </a:lnTo>
                    <a:lnTo>
                      <a:pt x="1132" y="541"/>
                    </a:lnTo>
                    <a:lnTo>
                      <a:pt x="1132" y="544"/>
                    </a:lnTo>
                    <a:lnTo>
                      <a:pt x="1133" y="519"/>
                    </a:lnTo>
                    <a:lnTo>
                      <a:pt x="1133" y="519"/>
                    </a:lnTo>
                    <a:lnTo>
                      <a:pt x="1133" y="518"/>
                    </a:lnTo>
                    <a:lnTo>
                      <a:pt x="1133" y="529"/>
                    </a:lnTo>
                    <a:lnTo>
                      <a:pt x="1134" y="502"/>
                    </a:lnTo>
                    <a:lnTo>
                      <a:pt x="1134" y="509"/>
                    </a:lnTo>
                    <a:lnTo>
                      <a:pt x="1134" y="514"/>
                    </a:lnTo>
                    <a:lnTo>
                      <a:pt x="1135" y="528"/>
                    </a:lnTo>
                    <a:lnTo>
                      <a:pt x="1135" y="497"/>
                    </a:lnTo>
                    <a:lnTo>
                      <a:pt x="1135" y="511"/>
                    </a:lnTo>
                    <a:lnTo>
                      <a:pt x="1135" y="509"/>
                    </a:lnTo>
                    <a:lnTo>
                      <a:pt x="1135" y="505"/>
                    </a:lnTo>
                    <a:lnTo>
                      <a:pt x="1136" y="552"/>
                    </a:lnTo>
                    <a:lnTo>
                      <a:pt x="1136" y="521"/>
                    </a:lnTo>
                    <a:lnTo>
                      <a:pt x="1136" y="521"/>
                    </a:lnTo>
                    <a:lnTo>
                      <a:pt x="1137" y="505"/>
                    </a:lnTo>
                    <a:lnTo>
                      <a:pt x="1137" y="532"/>
                    </a:lnTo>
                    <a:lnTo>
                      <a:pt x="1137" y="528"/>
                    </a:lnTo>
                    <a:lnTo>
                      <a:pt x="1137" y="529"/>
                    </a:lnTo>
                    <a:lnTo>
                      <a:pt x="1138" y="440"/>
                    </a:lnTo>
                    <a:lnTo>
                      <a:pt x="1138" y="438"/>
                    </a:lnTo>
                    <a:lnTo>
                      <a:pt x="1138" y="426"/>
                    </a:lnTo>
                    <a:lnTo>
                      <a:pt x="1139" y="560"/>
                    </a:lnTo>
                    <a:lnTo>
                      <a:pt x="1139" y="534"/>
                    </a:lnTo>
                    <a:lnTo>
                      <a:pt x="1139" y="530"/>
                    </a:lnTo>
                    <a:lnTo>
                      <a:pt x="1140" y="541"/>
                    </a:lnTo>
                    <a:lnTo>
                      <a:pt x="1140" y="505"/>
                    </a:lnTo>
                    <a:lnTo>
                      <a:pt x="1140" y="509"/>
                    </a:lnTo>
                    <a:lnTo>
                      <a:pt x="1140" y="511"/>
                    </a:lnTo>
                    <a:lnTo>
                      <a:pt x="1140" y="498"/>
                    </a:lnTo>
                    <a:lnTo>
                      <a:pt x="1141" y="537"/>
                    </a:lnTo>
                    <a:lnTo>
                      <a:pt x="1141" y="531"/>
                    </a:lnTo>
                    <a:lnTo>
                      <a:pt x="1141" y="532"/>
                    </a:lnTo>
                    <a:lnTo>
                      <a:pt x="1141" y="545"/>
                    </a:lnTo>
                    <a:lnTo>
                      <a:pt x="1142" y="501"/>
                    </a:lnTo>
                    <a:lnTo>
                      <a:pt x="1142" y="515"/>
                    </a:lnTo>
                    <a:lnTo>
                      <a:pt x="1142" y="519"/>
                    </a:lnTo>
                    <a:lnTo>
                      <a:pt x="1142" y="512"/>
                    </a:lnTo>
                    <a:lnTo>
                      <a:pt x="1143" y="559"/>
                    </a:lnTo>
                    <a:lnTo>
                      <a:pt x="1143" y="540"/>
                    </a:lnTo>
                    <a:lnTo>
                      <a:pt x="1143" y="544"/>
                    </a:lnTo>
                    <a:lnTo>
                      <a:pt x="1144" y="511"/>
                    </a:lnTo>
                    <a:lnTo>
                      <a:pt x="1144" y="525"/>
                    </a:lnTo>
                    <a:lnTo>
                      <a:pt x="1144" y="525"/>
                    </a:lnTo>
                    <a:lnTo>
                      <a:pt x="1144" y="540"/>
                    </a:lnTo>
                    <a:lnTo>
                      <a:pt x="1145" y="460"/>
                    </a:lnTo>
                    <a:lnTo>
                      <a:pt x="1145" y="476"/>
                    </a:lnTo>
                    <a:lnTo>
                      <a:pt x="1145" y="481"/>
                    </a:lnTo>
                    <a:lnTo>
                      <a:pt x="1146" y="565"/>
                    </a:lnTo>
                    <a:lnTo>
                      <a:pt x="1146" y="536"/>
                    </a:lnTo>
                    <a:lnTo>
                      <a:pt x="1146" y="533"/>
                    </a:lnTo>
                    <a:lnTo>
                      <a:pt x="1147" y="551"/>
                    </a:lnTo>
                    <a:lnTo>
                      <a:pt x="1147" y="501"/>
                    </a:lnTo>
                    <a:lnTo>
                      <a:pt x="1147" y="548"/>
                    </a:lnTo>
                    <a:lnTo>
                      <a:pt x="1147" y="546"/>
                    </a:lnTo>
                    <a:lnTo>
                      <a:pt x="1147" y="575"/>
                    </a:lnTo>
                    <a:lnTo>
                      <a:pt x="1148" y="526"/>
                    </a:lnTo>
                    <a:lnTo>
                      <a:pt x="1148" y="540"/>
                    </a:lnTo>
                    <a:lnTo>
                      <a:pt x="1148" y="540"/>
                    </a:lnTo>
                    <a:lnTo>
                      <a:pt x="1149" y="576"/>
                    </a:lnTo>
                    <a:lnTo>
                      <a:pt x="1149" y="240"/>
                    </a:lnTo>
                    <a:lnTo>
                      <a:pt x="1149" y="420"/>
                    </a:lnTo>
                    <a:lnTo>
                      <a:pt x="1149" y="388"/>
                    </a:lnTo>
                    <a:lnTo>
                      <a:pt x="1149" y="236"/>
                    </a:lnTo>
                    <a:lnTo>
                      <a:pt x="1150" y="578"/>
                    </a:lnTo>
                    <a:lnTo>
                      <a:pt x="1150" y="575"/>
                    </a:lnTo>
                    <a:lnTo>
                      <a:pt x="1150" y="575"/>
                    </a:lnTo>
                    <a:lnTo>
                      <a:pt x="1150" y="577"/>
                    </a:lnTo>
                    <a:lnTo>
                      <a:pt x="1151" y="143"/>
                    </a:lnTo>
                    <a:lnTo>
                      <a:pt x="1151" y="426"/>
                    </a:lnTo>
                    <a:lnTo>
                      <a:pt x="1151" y="430"/>
                    </a:lnTo>
                    <a:lnTo>
                      <a:pt x="1151" y="425"/>
                    </a:lnTo>
                    <a:lnTo>
                      <a:pt x="1152" y="519"/>
                    </a:lnTo>
                    <a:lnTo>
                      <a:pt x="1152" y="508"/>
                    </a:lnTo>
                    <a:lnTo>
                      <a:pt x="1152" y="505"/>
                    </a:lnTo>
                    <a:lnTo>
                      <a:pt x="1152" y="476"/>
                    </a:lnTo>
                    <a:lnTo>
                      <a:pt x="1153" y="535"/>
                    </a:lnTo>
                    <a:lnTo>
                      <a:pt x="1153" y="529"/>
                    </a:lnTo>
                    <a:lnTo>
                      <a:pt x="1153" y="531"/>
                    </a:lnTo>
                    <a:lnTo>
                      <a:pt x="1153" y="518"/>
                    </a:lnTo>
                    <a:lnTo>
                      <a:pt x="1154" y="564"/>
                    </a:lnTo>
                    <a:lnTo>
                      <a:pt x="1154" y="553"/>
                    </a:lnTo>
                    <a:lnTo>
                      <a:pt x="1154" y="550"/>
                    </a:lnTo>
                    <a:lnTo>
                      <a:pt x="1155" y="548"/>
                    </a:lnTo>
                    <a:lnTo>
                      <a:pt x="1155" y="577"/>
                    </a:lnTo>
                    <a:lnTo>
                      <a:pt x="1155" y="574"/>
                    </a:lnTo>
                    <a:lnTo>
                      <a:pt x="1155" y="574"/>
                    </a:lnTo>
                    <a:lnTo>
                      <a:pt x="1155" y="577"/>
                    </a:lnTo>
                    <a:lnTo>
                      <a:pt x="1156" y="561"/>
                    </a:lnTo>
                    <a:lnTo>
                      <a:pt x="1156" y="568"/>
                    </a:lnTo>
                    <a:lnTo>
                      <a:pt x="1156" y="566"/>
                    </a:lnTo>
                    <a:lnTo>
                      <a:pt x="1156" y="558"/>
                    </a:lnTo>
                    <a:lnTo>
                      <a:pt x="1157" y="576"/>
                    </a:lnTo>
                    <a:lnTo>
                      <a:pt x="1157" y="573"/>
                    </a:lnTo>
                    <a:lnTo>
                      <a:pt x="1157" y="572"/>
                    </a:lnTo>
                    <a:lnTo>
                      <a:pt x="1157" y="569"/>
                    </a:lnTo>
                    <a:lnTo>
                      <a:pt x="1158" y="578"/>
                    </a:lnTo>
                    <a:lnTo>
                      <a:pt x="1158" y="570"/>
                    </a:lnTo>
                    <a:lnTo>
                      <a:pt x="1158" y="574"/>
                    </a:lnTo>
                    <a:lnTo>
                      <a:pt x="1158" y="569"/>
                    </a:lnTo>
                    <a:lnTo>
                      <a:pt x="1159" y="581"/>
                    </a:lnTo>
                    <a:lnTo>
                      <a:pt x="1159" y="573"/>
                    </a:lnTo>
                    <a:lnTo>
                      <a:pt x="1159" y="573"/>
                    </a:lnTo>
                    <a:lnTo>
                      <a:pt x="1160" y="565"/>
                    </a:lnTo>
                    <a:lnTo>
                      <a:pt x="1160" y="584"/>
                    </a:lnTo>
                    <a:lnTo>
                      <a:pt x="1160" y="578"/>
                    </a:lnTo>
                    <a:lnTo>
                      <a:pt x="1160" y="580"/>
                    </a:lnTo>
                    <a:lnTo>
                      <a:pt x="1161" y="586"/>
                    </a:lnTo>
                    <a:lnTo>
                      <a:pt x="1161" y="549"/>
                    </a:lnTo>
                    <a:lnTo>
                      <a:pt x="1161" y="552"/>
                    </a:lnTo>
                    <a:lnTo>
                      <a:pt x="1161" y="547"/>
                    </a:lnTo>
                    <a:lnTo>
                      <a:pt x="1162" y="581"/>
                    </a:lnTo>
                    <a:lnTo>
                      <a:pt x="1162" y="575"/>
                    </a:lnTo>
                    <a:lnTo>
                      <a:pt x="1162" y="576"/>
                    </a:lnTo>
                    <a:lnTo>
                      <a:pt x="1163" y="581"/>
                    </a:lnTo>
                    <a:lnTo>
                      <a:pt x="1163" y="566"/>
                    </a:lnTo>
                    <a:lnTo>
                      <a:pt x="1163" y="569"/>
                    </a:lnTo>
                    <a:lnTo>
                      <a:pt x="1163" y="566"/>
                    </a:lnTo>
                    <a:lnTo>
                      <a:pt x="1163" y="572"/>
                    </a:lnTo>
                    <a:lnTo>
                      <a:pt x="1164" y="552"/>
                    </a:lnTo>
                    <a:lnTo>
                      <a:pt x="1164" y="565"/>
                    </a:lnTo>
                    <a:lnTo>
                      <a:pt x="1164" y="570"/>
                    </a:lnTo>
                    <a:lnTo>
                      <a:pt x="1164" y="576"/>
                    </a:lnTo>
                    <a:lnTo>
                      <a:pt x="1165" y="561"/>
                    </a:lnTo>
                    <a:lnTo>
                      <a:pt x="1165" y="562"/>
                    </a:lnTo>
                    <a:lnTo>
                      <a:pt x="1165" y="561"/>
                    </a:lnTo>
                    <a:lnTo>
                      <a:pt x="1166" y="574"/>
                    </a:lnTo>
                    <a:lnTo>
                      <a:pt x="1166" y="545"/>
                    </a:lnTo>
                    <a:lnTo>
                      <a:pt x="1166" y="567"/>
                    </a:lnTo>
                    <a:lnTo>
                      <a:pt x="1166" y="565"/>
                    </a:lnTo>
                    <a:lnTo>
                      <a:pt x="1166" y="570"/>
                    </a:lnTo>
                    <a:lnTo>
                      <a:pt x="1167" y="550"/>
                    </a:lnTo>
                    <a:lnTo>
                      <a:pt x="1167" y="555"/>
                    </a:lnTo>
                    <a:lnTo>
                      <a:pt x="1167" y="552"/>
                    </a:lnTo>
                    <a:lnTo>
                      <a:pt x="1167" y="553"/>
                    </a:lnTo>
                    <a:lnTo>
                      <a:pt x="1168" y="524"/>
                    </a:lnTo>
                    <a:lnTo>
                      <a:pt x="1168" y="524"/>
                    </a:lnTo>
                    <a:lnTo>
                      <a:pt x="1168" y="521"/>
                    </a:lnTo>
                    <a:lnTo>
                      <a:pt x="1169" y="529"/>
                    </a:lnTo>
                    <a:lnTo>
                      <a:pt x="1169" y="505"/>
                    </a:lnTo>
                    <a:lnTo>
                      <a:pt x="1169" y="512"/>
                    </a:lnTo>
                    <a:lnTo>
                      <a:pt x="1169" y="513"/>
                    </a:lnTo>
                    <a:lnTo>
                      <a:pt x="1169" y="521"/>
                    </a:lnTo>
                    <a:lnTo>
                      <a:pt x="1170" y="482"/>
                    </a:lnTo>
                    <a:lnTo>
                      <a:pt x="1170" y="487"/>
                    </a:lnTo>
                    <a:lnTo>
                      <a:pt x="1170" y="486"/>
                    </a:lnTo>
                    <a:lnTo>
                      <a:pt x="1170" y="494"/>
                    </a:lnTo>
                    <a:lnTo>
                      <a:pt x="1171" y="379"/>
                    </a:lnTo>
                    <a:lnTo>
                      <a:pt x="1171" y="461"/>
                    </a:lnTo>
                    <a:lnTo>
                      <a:pt x="1171" y="461"/>
                    </a:lnTo>
                    <a:lnTo>
                      <a:pt x="1172" y="360"/>
                    </a:lnTo>
                    <a:lnTo>
                      <a:pt x="1172" y="526"/>
                    </a:lnTo>
                    <a:lnTo>
                      <a:pt x="1172" y="527"/>
                    </a:lnTo>
                    <a:lnTo>
                      <a:pt x="1172" y="573"/>
                    </a:lnTo>
                    <a:lnTo>
                      <a:pt x="1173" y="424"/>
                    </a:lnTo>
                    <a:lnTo>
                      <a:pt x="1173" y="461"/>
                    </a:lnTo>
                    <a:lnTo>
                      <a:pt x="1173" y="461"/>
                    </a:lnTo>
                    <a:lnTo>
                      <a:pt x="1173" y="459"/>
                    </a:lnTo>
                    <a:lnTo>
                      <a:pt x="1173" y="479"/>
                    </a:lnTo>
                    <a:lnTo>
                      <a:pt x="1174" y="472"/>
                    </a:lnTo>
                    <a:lnTo>
                      <a:pt x="1174" y="473"/>
                    </a:lnTo>
                    <a:lnTo>
                      <a:pt x="1174" y="479"/>
                    </a:lnTo>
                    <a:lnTo>
                      <a:pt x="1175" y="466"/>
                    </a:lnTo>
                    <a:lnTo>
                      <a:pt x="1175" y="475"/>
                    </a:lnTo>
                    <a:lnTo>
                      <a:pt x="1175" y="480"/>
                    </a:lnTo>
                    <a:lnTo>
                      <a:pt x="1175" y="488"/>
                    </a:lnTo>
                    <a:lnTo>
                      <a:pt x="1176" y="465"/>
                    </a:lnTo>
                    <a:lnTo>
                      <a:pt x="1176" y="476"/>
                    </a:lnTo>
                    <a:lnTo>
                      <a:pt x="1176" y="474"/>
                    </a:lnTo>
                    <a:lnTo>
                      <a:pt x="1176" y="486"/>
                    </a:lnTo>
                    <a:lnTo>
                      <a:pt x="1177" y="467"/>
                    </a:lnTo>
                    <a:lnTo>
                      <a:pt x="1177" y="483"/>
                    </a:lnTo>
                    <a:lnTo>
                      <a:pt x="1177" y="482"/>
                    </a:lnTo>
                    <a:lnTo>
                      <a:pt x="1177" y="494"/>
                    </a:lnTo>
                    <a:lnTo>
                      <a:pt x="1178" y="473"/>
                    </a:lnTo>
                    <a:lnTo>
                      <a:pt x="1178" y="476"/>
                    </a:lnTo>
                    <a:lnTo>
                      <a:pt x="1178" y="477"/>
                    </a:lnTo>
                    <a:lnTo>
                      <a:pt x="1178" y="465"/>
                    </a:lnTo>
                    <a:lnTo>
                      <a:pt x="1179" y="498"/>
                    </a:lnTo>
                    <a:lnTo>
                      <a:pt x="1179" y="492"/>
                    </a:lnTo>
                    <a:lnTo>
                      <a:pt x="1179" y="495"/>
                    </a:lnTo>
                    <a:lnTo>
                      <a:pt x="1179" y="493"/>
                    </a:lnTo>
                    <a:lnTo>
                      <a:pt x="1180" y="556"/>
                    </a:lnTo>
                    <a:lnTo>
                      <a:pt x="1180" y="548"/>
                    </a:lnTo>
                    <a:lnTo>
                      <a:pt x="1180" y="548"/>
                    </a:lnTo>
                    <a:lnTo>
                      <a:pt x="1181" y="530"/>
                    </a:lnTo>
                    <a:lnTo>
                      <a:pt x="1181" y="555"/>
                    </a:lnTo>
                    <a:lnTo>
                      <a:pt x="1181" y="552"/>
                    </a:lnTo>
                    <a:lnTo>
                      <a:pt x="1181" y="552"/>
                    </a:lnTo>
                    <a:lnTo>
                      <a:pt x="1181" y="550"/>
                    </a:lnTo>
                    <a:lnTo>
                      <a:pt x="1182" y="581"/>
                    </a:lnTo>
                    <a:lnTo>
                      <a:pt x="1182" y="580"/>
                    </a:lnTo>
                    <a:lnTo>
                      <a:pt x="1182" y="576"/>
                    </a:lnTo>
                    <a:lnTo>
                      <a:pt x="1182" y="581"/>
                    </a:lnTo>
                    <a:lnTo>
                      <a:pt x="1183" y="424"/>
                    </a:lnTo>
                    <a:lnTo>
                      <a:pt x="1183" y="573"/>
                    </a:lnTo>
                    <a:lnTo>
                      <a:pt x="1183" y="574"/>
                    </a:lnTo>
                    <a:lnTo>
                      <a:pt x="1183" y="586"/>
                    </a:lnTo>
                    <a:lnTo>
                      <a:pt x="1184" y="503"/>
                    </a:lnTo>
                    <a:lnTo>
                      <a:pt x="1184" y="498"/>
                    </a:lnTo>
                    <a:lnTo>
                      <a:pt x="1184" y="504"/>
                    </a:lnTo>
                    <a:lnTo>
                      <a:pt x="1185" y="368"/>
                    </a:lnTo>
                    <a:lnTo>
                      <a:pt x="1185" y="369"/>
                    </a:lnTo>
                    <a:lnTo>
                      <a:pt x="1185" y="372"/>
                    </a:lnTo>
                    <a:lnTo>
                      <a:pt x="1185" y="400"/>
                    </a:lnTo>
                    <a:lnTo>
                      <a:pt x="1186" y="331"/>
                    </a:lnTo>
                    <a:lnTo>
                      <a:pt x="1186" y="374"/>
                    </a:lnTo>
                    <a:lnTo>
                      <a:pt x="1186" y="377"/>
                    </a:lnTo>
                    <a:lnTo>
                      <a:pt x="1186" y="353"/>
                    </a:lnTo>
                    <a:lnTo>
                      <a:pt x="1187" y="458"/>
                    </a:lnTo>
                    <a:lnTo>
                      <a:pt x="1187" y="437"/>
                    </a:lnTo>
                    <a:lnTo>
                      <a:pt x="1187" y="437"/>
                    </a:lnTo>
                    <a:lnTo>
                      <a:pt x="1188" y="319"/>
                    </a:lnTo>
                    <a:lnTo>
                      <a:pt x="1188" y="347"/>
                    </a:lnTo>
                    <a:lnTo>
                      <a:pt x="1188" y="347"/>
                    </a:lnTo>
                    <a:lnTo>
                      <a:pt x="1188" y="295"/>
                    </a:lnTo>
                    <a:lnTo>
                      <a:pt x="1189" y="573"/>
                    </a:lnTo>
                    <a:lnTo>
                      <a:pt x="1189" y="304"/>
                    </a:lnTo>
                    <a:lnTo>
                      <a:pt x="1189" y="299"/>
                    </a:lnTo>
                    <a:lnTo>
                      <a:pt x="1190" y="252"/>
                    </a:lnTo>
                    <a:lnTo>
                      <a:pt x="1190" y="270"/>
                    </a:lnTo>
                    <a:lnTo>
                      <a:pt x="1190" y="272"/>
                    </a:lnTo>
                    <a:lnTo>
                      <a:pt x="1190" y="270"/>
                    </a:lnTo>
                    <a:lnTo>
                      <a:pt x="1191" y="318"/>
                    </a:lnTo>
                    <a:lnTo>
                      <a:pt x="1191" y="308"/>
                    </a:lnTo>
                    <a:lnTo>
                      <a:pt x="1191" y="303"/>
                    </a:lnTo>
                    <a:lnTo>
                      <a:pt x="1191" y="298"/>
                    </a:lnTo>
                    <a:lnTo>
                      <a:pt x="1192" y="495"/>
                    </a:lnTo>
                    <a:lnTo>
                      <a:pt x="1192" y="383"/>
                    </a:lnTo>
                    <a:lnTo>
                      <a:pt x="1192" y="389"/>
                    </a:lnTo>
                    <a:lnTo>
                      <a:pt x="1193" y="583"/>
                    </a:lnTo>
                    <a:lnTo>
                      <a:pt x="1193" y="280"/>
                    </a:lnTo>
                    <a:lnTo>
                      <a:pt x="1193" y="276"/>
                    </a:lnTo>
                    <a:lnTo>
                      <a:pt x="1194" y="242"/>
                    </a:lnTo>
                    <a:lnTo>
                      <a:pt x="1194" y="331"/>
                    </a:lnTo>
                    <a:lnTo>
                      <a:pt x="1194" y="321"/>
                    </a:lnTo>
                    <a:lnTo>
                      <a:pt x="1194" y="320"/>
                    </a:lnTo>
                    <a:lnTo>
                      <a:pt x="1195" y="450"/>
                    </a:lnTo>
                    <a:lnTo>
                      <a:pt x="1195" y="451"/>
                    </a:lnTo>
                    <a:lnTo>
                      <a:pt x="1196" y="550"/>
                    </a:lnTo>
                    <a:lnTo>
                      <a:pt x="1196" y="400"/>
                    </a:lnTo>
                    <a:lnTo>
                      <a:pt x="1196" y="398"/>
                    </a:lnTo>
                    <a:lnTo>
                      <a:pt x="1197" y="406"/>
                    </a:lnTo>
                    <a:lnTo>
                      <a:pt x="1197" y="351"/>
                    </a:lnTo>
                    <a:lnTo>
                      <a:pt x="1197" y="400"/>
                    </a:lnTo>
                    <a:lnTo>
                      <a:pt x="1197" y="400"/>
                    </a:lnTo>
                    <a:lnTo>
                      <a:pt x="1197" y="373"/>
                    </a:lnTo>
                    <a:lnTo>
                      <a:pt x="1198" y="401"/>
                    </a:lnTo>
                    <a:lnTo>
                      <a:pt x="1198" y="384"/>
                    </a:lnTo>
                    <a:lnTo>
                      <a:pt x="1198" y="385"/>
                    </a:lnTo>
                    <a:lnTo>
                      <a:pt x="1198" y="380"/>
                    </a:lnTo>
                    <a:lnTo>
                      <a:pt x="1199" y="430"/>
                    </a:lnTo>
                    <a:lnTo>
                      <a:pt x="1199" y="428"/>
                    </a:lnTo>
                    <a:lnTo>
                      <a:pt x="1199" y="429"/>
                    </a:lnTo>
                    <a:lnTo>
                      <a:pt x="1199" y="433"/>
                    </a:lnTo>
                    <a:lnTo>
                      <a:pt x="1200" y="400"/>
                    </a:lnTo>
                    <a:lnTo>
                      <a:pt x="1200" y="402"/>
                    </a:lnTo>
                    <a:lnTo>
                      <a:pt x="1200" y="402"/>
                    </a:lnTo>
                    <a:lnTo>
                      <a:pt x="1201" y="363"/>
                    </a:lnTo>
                    <a:lnTo>
                      <a:pt x="1201" y="393"/>
                    </a:lnTo>
                    <a:lnTo>
                      <a:pt x="1201" y="392"/>
                    </a:lnTo>
                    <a:lnTo>
                      <a:pt x="1201" y="405"/>
                    </a:lnTo>
                    <a:lnTo>
                      <a:pt x="1202" y="388"/>
                    </a:lnTo>
                    <a:lnTo>
                      <a:pt x="1202" y="396"/>
                    </a:lnTo>
                    <a:lnTo>
                      <a:pt x="1202" y="398"/>
                    </a:lnTo>
                    <a:lnTo>
                      <a:pt x="1203" y="405"/>
                    </a:lnTo>
                    <a:lnTo>
                      <a:pt x="1203" y="371"/>
                    </a:lnTo>
                    <a:lnTo>
                      <a:pt x="1203" y="375"/>
                    </a:lnTo>
                    <a:lnTo>
                      <a:pt x="1203" y="375"/>
                    </a:lnTo>
                    <a:lnTo>
                      <a:pt x="1203" y="373"/>
                    </a:lnTo>
                    <a:lnTo>
                      <a:pt x="1204" y="421"/>
                    </a:lnTo>
                    <a:lnTo>
                      <a:pt x="1204" y="421"/>
                    </a:lnTo>
                    <a:lnTo>
                      <a:pt x="1205" y="411"/>
                    </a:lnTo>
                    <a:lnTo>
                      <a:pt x="1205" y="430"/>
                    </a:lnTo>
                    <a:lnTo>
                      <a:pt x="1205" y="427"/>
                    </a:lnTo>
                    <a:lnTo>
                      <a:pt x="1205" y="424"/>
                    </a:lnTo>
                    <a:lnTo>
                      <a:pt x="1206" y="400"/>
                    </a:lnTo>
                    <a:lnTo>
                      <a:pt x="1206" y="506"/>
                    </a:lnTo>
                    <a:lnTo>
                      <a:pt x="1206" y="482"/>
                    </a:lnTo>
                    <a:lnTo>
                      <a:pt x="1206" y="474"/>
                    </a:lnTo>
                    <a:lnTo>
                      <a:pt x="1206" y="455"/>
                    </a:lnTo>
                    <a:lnTo>
                      <a:pt x="1207" y="535"/>
                    </a:lnTo>
                    <a:lnTo>
                      <a:pt x="1207" y="488"/>
                    </a:lnTo>
                    <a:lnTo>
                      <a:pt x="1207" y="490"/>
                    </a:lnTo>
                    <a:lnTo>
                      <a:pt x="1208" y="536"/>
                    </a:lnTo>
                    <a:lnTo>
                      <a:pt x="1208" y="448"/>
                    </a:lnTo>
                    <a:lnTo>
                      <a:pt x="1208" y="445"/>
                    </a:lnTo>
                    <a:lnTo>
                      <a:pt x="1208" y="424"/>
                    </a:lnTo>
                    <a:lnTo>
                      <a:pt x="1209" y="535"/>
                    </a:lnTo>
                    <a:lnTo>
                      <a:pt x="1209" y="529"/>
                    </a:lnTo>
                    <a:lnTo>
                      <a:pt x="1209" y="525"/>
                    </a:lnTo>
                    <a:lnTo>
                      <a:pt x="1210" y="534"/>
                    </a:lnTo>
                    <a:lnTo>
                      <a:pt x="1210" y="488"/>
                    </a:lnTo>
                    <a:lnTo>
                      <a:pt x="1210" y="509"/>
                    </a:lnTo>
                    <a:lnTo>
                      <a:pt x="1210" y="509"/>
                    </a:lnTo>
                    <a:lnTo>
                      <a:pt x="1210" y="528"/>
                    </a:lnTo>
                    <a:lnTo>
                      <a:pt x="1211" y="485"/>
                    </a:lnTo>
                    <a:lnTo>
                      <a:pt x="1211" y="495"/>
                    </a:lnTo>
                    <a:lnTo>
                      <a:pt x="1211" y="498"/>
                    </a:lnTo>
                    <a:lnTo>
                      <a:pt x="1212" y="494"/>
                    </a:lnTo>
                    <a:lnTo>
                      <a:pt x="1212" y="545"/>
                    </a:lnTo>
                    <a:lnTo>
                      <a:pt x="1212" y="544"/>
                    </a:lnTo>
                    <a:lnTo>
                      <a:pt x="1212" y="538"/>
                    </a:lnTo>
                    <a:lnTo>
                      <a:pt x="1213" y="379"/>
                    </a:lnTo>
                    <a:lnTo>
                      <a:pt x="1213" y="578"/>
                    </a:lnTo>
                    <a:lnTo>
                      <a:pt x="1213" y="563"/>
                    </a:lnTo>
                    <a:lnTo>
                      <a:pt x="1213" y="563"/>
                    </a:lnTo>
                    <a:lnTo>
                      <a:pt x="1213" y="578"/>
                    </a:lnTo>
                    <a:lnTo>
                      <a:pt x="1214" y="531"/>
                    </a:lnTo>
                    <a:lnTo>
                      <a:pt x="1214" y="540"/>
                    </a:lnTo>
                    <a:lnTo>
                      <a:pt x="1214" y="540"/>
                    </a:lnTo>
                    <a:lnTo>
                      <a:pt x="1215" y="487"/>
                    </a:lnTo>
                    <a:lnTo>
                      <a:pt x="1215" y="566"/>
                    </a:lnTo>
                    <a:lnTo>
                      <a:pt x="1215" y="543"/>
                    </a:lnTo>
                    <a:lnTo>
                      <a:pt x="1215" y="544"/>
                    </a:lnTo>
                    <a:lnTo>
                      <a:pt x="1215" y="545"/>
                    </a:lnTo>
                    <a:lnTo>
                      <a:pt x="1216" y="503"/>
                    </a:lnTo>
                    <a:lnTo>
                      <a:pt x="1216" y="527"/>
                    </a:lnTo>
                    <a:lnTo>
                      <a:pt x="1216" y="521"/>
                    </a:lnTo>
                    <a:lnTo>
                      <a:pt x="1217" y="558"/>
                    </a:lnTo>
                    <a:lnTo>
                      <a:pt x="1217" y="529"/>
                    </a:lnTo>
                    <a:lnTo>
                      <a:pt x="1217" y="528"/>
                    </a:lnTo>
                    <a:lnTo>
                      <a:pt x="1218" y="495"/>
                    </a:lnTo>
                    <a:lnTo>
                      <a:pt x="1218" y="550"/>
                    </a:lnTo>
                    <a:lnTo>
                      <a:pt x="1218" y="546"/>
                    </a:lnTo>
                    <a:lnTo>
                      <a:pt x="1218" y="547"/>
                    </a:lnTo>
                    <a:lnTo>
                      <a:pt x="1218" y="550"/>
                    </a:lnTo>
                    <a:lnTo>
                      <a:pt x="1219" y="512"/>
                    </a:lnTo>
                    <a:lnTo>
                      <a:pt x="1219" y="512"/>
                    </a:lnTo>
                    <a:lnTo>
                      <a:pt x="1219" y="505"/>
                    </a:lnTo>
                    <a:lnTo>
                      <a:pt x="1220" y="556"/>
                    </a:lnTo>
                    <a:lnTo>
                      <a:pt x="1220" y="555"/>
                    </a:lnTo>
                    <a:lnTo>
                      <a:pt x="1220" y="556"/>
                    </a:lnTo>
                    <a:lnTo>
                      <a:pt x="1220" y="561"/>
                    </a:lnTo>
                    <a:lnTo>
                      <a:pt x="1221" y="434"/>
                    </a:lnTo>
                    <a:lnTo>
                      <a:pt x="1221" y="551"/>
                    </a:lnTo>
                    <a:lnTo>
                      <a:pt x="1221" y="555"/>
                    </a:lnTo>
                    <a:lnTo>
                      <a:pt x="1221" y="556"/>
                    </a:lnTo>
                    <a:lnTo>
                      <a:pt x="1222" y="526"/>
                    </a:lnTo>
                    <a:lnTo>
                      <a:pt x="1222" y="530"/>
                    </a:lnTo>
                    <a:lnTo>
                      <a:pt x="1222" y="528"/>
                    </a:lnTo>
                    <a:lnTo>
                      <a:pt x="1222" y="536"/>
                    </a:lnTo>
                    <a:lnTo>
                      <a:pt x="1223" y="508"/>
                    </a:lnTo>
                    <a:lnTo>
                      <a:pt x="1223" y="523"/>
                    </a:lnTo>
                    <a:lnTo>
                      <a:pt x="1223" y="524"/>
                    </a:lnTo>
                    <a:lnTo>
                      <a:pt x="1224" y="544"/>
                    </a:lnTo>
                    <a:lnTo>
                      <a:pt x="1224" y="480"/>
                    </a:lnTo>
                    <a:lnTo>
                      <a:pt x="1224" y="475"/>
                    </a:lnTo>
                    <a:lnTo>
                      <a:pt x="1224" y="457"/>
                    </a:lnTo>
                    <a:lnTo>
                      <a:pt x="1225" y="551"/>
                    </a:lnTo>
                    <a:lnTo>
                      <a:pt x="1225" y="537"/>
                    </a:lnTo>
                    <a:lnTo>
                      <a:pt x="1225" y="530"/>
                    </a:lnTo>
                    <a:lnTo>
                      <a:pt x="1226" y="540"/>
                    </a:lnTo>
                    <a:lnTo>
                      <a:pt x="1226" y="502"/>
                    </a:lnTo>
                    <a:lnTo>
                      <a:pt x="1226" y="513"/>
                    </a:lnTo>
                    <a:lnTo>
                      <a:pt x="1226" y="516"/>
                    </a:lnTo>
                    <a:lnTo>
                      <a:pt x="1227" y="557"/>
                    </a:lnTo>
                    <a:lnTo>
                      <a:pt x="1227" y="550"/>
                    </a:lnTo>
                    <a:lnTo>
                      <a:pt x="1227" y="546"/>
                    </a:lnTo>
                    <a:lnTo>
                      <a:pt x="1227" y="547"/>
                    </a:lnTo>
                    <a:lnTo>
                      <a:pt x="1228" y="448"/>
                    </a:lnTo>
                    <a:lnTo>
                      <a:pt x="1228" y="522"/>
                    </a:lnTo>
                    <a:lnTo>
                      <a:pt x="1228" y="522"/>
                    </a:lnTo>
                    <a:lnTo>
                      <a:pt x="1229" y="544"/>
                    </a:lnTo>
                    <a:lnTo>
                      <a:pt x="1229" y="504"/>
                    </a:lnTo>
                    <a:lnTo>
                      <a:pt x="1229" y="525"/>
                    </a:lnTo>
                    <a:lnTo>
                      <a:pt x="1229" y="520"/>
                    </a:lnTo>
                    <a:lnTo>
                      <a:pt x="1230" y="428"/>
                    </a:lnTo>
                    <a:lnTo>
                      <a:pt x="1230" y="569"/>
                    </a:lnTo>
                    <a:lnTo>
                      <a:pt x="1230" y="549"/>
                    </a:lnTo>
                    <a:lnTo>
                      <a:pt x="1230" y="545"/>
                    </a:lnTo>
                    <a:lnTo>
                      <a:pt x="1230" y="549"/>
                    </a:lnTo>
                    <a:lnTo>
                      <a:pt x="1231" y="510"/>
                    </a:lnTo>
                    <a:lnTo>
                      <a:pt x="1231" y="513"/>
                    </a:lnTo>
                    <a:lnTo>
                      <a:pt x="1231" y="513"/>
                    </a:lnTo>
                    <a:lnTo>
                      <a:pt x="1232" y="462"/>
                    </a:lnTo>
                    <a:lnTo>
                      <a:pt x="1232" y="533"/>
                    </a:lnTo>
                    <a:lnTo>
                      <a:pt x="1232" y="520"/>
                    </a:lnTo>
                    <a:lnTo>
                      <a:pt x="1232" y="513"/>
                    </a:lnTo>
                    <a:lnTo>
                      <a:pt x="1232" y="504"/>
                    </a:lnTo>
                    <a:lnTo>
                      <a:pt x="1232" y="556"/>
                    </a:lnTo>
                    <a:lnTo>
                      <a:pt x="1233" y="525"/>
                    </a:lnTo>
                    <a:lnTo>
                      <a:pt x="1233" y="526"/>
                    </a:lnTo>
                    <a:lnTo>
                      <a:pt x="1234" y="543"/>
                    </a:lnTo>
                    <a:lnTo>
                      <a:pt x="1234" y="513"/>
                    </a:lnTo>
                    <a:lnTo>
                      <a:pt x="1234" y="514"/>
                    </a:lnTo>
                    <a:lnTo>
                      <a:pt x="1234" y="513"/>
                    </a:lnTo>
                    <a:lnTo>
                      <a:pt x="1235" y="499"/>
                    </a:lnTo>
                    <a:lnTo>
                      <a:pt x="1235" y="540"/>
                    </a:lnTo>
                    <a:lnTo>
                      <a:pt x="1235" y="529"/>
                    </a:lnTo>
                    <a:lnTo>
                      <a:pt x="1235" y="524"/>
                    </a:lnTo>
                    <a:lnTo>
                      <a:pt x="1236" y="432"/>
                    </a:lnTo>
                    <a:lnTo>
                      <a:pt x="1236" y="568"/>
                    </a:lnTo>
                    <a:lnTo>
                      <a:pt x="1236" y="565"/>
                    </a:lnTo>
                    <a:lnTo>
                      <a:pt x="1236" y="557"/>
                    </a:lnTo>
                    <a:lnTo>
                      <a:pt x="1237" y="514"/>
                    </a:lnTo>
                    <a:lnTo>
                      <a:pt x="1237" y="517"/>
                    </a:lnTo>
                    <a:lnTo>
                      <a:pt x="1237" y="513"/>
                    </a:lnTo>
                    <a:lnTo>
                      <a:pt x="1238" y="534"/>
                    </a:lnTo>
                    <a:lnTo>
                      <a:pt x="1238" y="525"/>
                    </a:lnTo>
                    <a:lnTo>
                      <a:pt x="1238" y="523"/>
                    </a:lnTo>
                    <a:lnTo>
                      <a:pt x="1238" y="534"/>
                    </a:lnTo>
                    <a:lnTo>
                      <a:pt x="1239" y="456"/>
                    </a:lnTo>
                    <a:lnTo>
                      <a:pt x="1239" y="529"/>
                    </a:lnTo>
                    <a:lnTo>
                      <a:pt x="1239" y="529"/>
                    </a:lnTo>
                    <a:lnTo>
                      <a:pt x="1239" y="498"/>
                    </a:lnTo>
                    <a:lnTo>
                      <a:pt x="1239" y="556"/>
                    </a:lnTo>
                    <a:lnTo>
                      <a:pt x="1240" y="530"/>
                    </a:lnTo>
                    <a:lnTo>
                      <a:pt x="1240" y="532"/>
                    </a:lnTo>
                    <a:lnTo>
                      <a:pt x="1241" y="536"/>
                    </a:lnTo>
                    <a:lnTo>
                      <a:pt x="1241" y="509"/>
                    </a:lnTo>
                    <a:lnTo>
                      <a:pt x="1241" y="517"/>
                    </a:lnTo>
                    <a:lnTo>
                      <a:pt x="1241" y="522"/>
                    </a:lnTo>
                    <a:lnTo>
                      <a:pt x="1242" y="511"/>
                    </a:lnTo>
                    <a:lnTo>
                      <a:pt x="1242" y="544"/>
                    </a:lnTo>
                    <a:lnTo>
                      <a:pt x="1242" y="521"/>
                    </a:lnTo>
                    <a:lnTo>
                      <a:pt x="1242" y="518"/>
                    </a:lnTo>
                    <a:lnTo>
                      <a:pt x="1242" y="533"/>
                    </a:lnTo>
                    <a:lnTo>
                      <a:pt x="1243" y="503"/>
                    </a:lnTo>
                    <a:lnTo>
                      <a:pt x="1243" y="513"/>
                    </a:lnTo>
                    <a:lnTo>
                      <a:pt x="1243" y="515"/>
                    </a:lnTo>
                    <a:lnTo>
                      <a:pt x="1244" y="546"/>
                    </a:lnTo>
                    <a:lnTo>
                      <a:pt x="1244" y="529"/>
                    </a:lnTo>
                    <a:lnTo>
                      <a:pt x="1244" y="531"/>
                    </a:lnTo>
                    <a:lnTo>
                      <a:pt x="1244" y="539"/>
                    </a:lnTo>
                    <a:lnTo>
                      <a:pt x="1245" y="453"/>
                    </a:lnTo>
                    <a:lnTo>
                      <a:pt x="1245" y="514"/>
                    </a:lnTo>
                    <a:lnTo>
                      <a:pt x="1245" y="518"/>
                    </a:lnTo>
                    <a:lnTo>
                      <a:pt x="1245" y="504"/>
                    </a:lnTo>
                    <a:lnTo>
                      <a:pt x="1245" y="560"/>
                    </a:lnTo>
                    <a:lnTo>
                      <a:pt x="1246" y="525"/>
                    </a:lnTo>
                    <a:lnTo>
                      <a:pt x="1246" y="525"/>
                    </a:lnTo>
                    <a:lnTo>
                      <a:pt x="1247" y="516"/>
                    </a:lnTo>
                    <a:lnTo>
                      <a:pt x="1247" y="535"/>
                    </a:lnTo>
                    <a:lnTo>
                      <a:pt x="1247" y="531"/>
                    </a:lnTo>
                    <a:lnTo>
                      <a:pt x="1247" y="531"/>
                    </a:lnTo>
                    <a:lnTo>
                      <a:pt x="1247" y="526"/>
                    </a:lnTo>
                    <a:lnTo>
                      <a:pt x="1248" y="549"/>
                    </a:lnTo>
                    <a:lnTo>
                      <a:pt x="1248" y="545"/>
                    </a:lnTo>
                    <a:lnTo>
                      <a:pt x="1248" y="543"/>
                    </a:lnTo>
                    <a:lnTo>
                      <a:pt x="1248" y="544"/>
                    </a:lnTo>
                    <a:lnTo>
                      <a:pt x="1249" y="456"/>
                    </a:lnTo>
                    <a:lnTo>
                      <a:pt x="1249" y="525"/>
                    </a:lnTo>
                    <a:lnTo>
                      <a:pt x="1249" y="527"/>
                    </a:lnTo>
                    <a:lnTo>
                      <a:pt x="1249" y="565"/>
                    </a:lnTo>
                    <a:lnTo>
                      <a:pt x="1250" y="517"/>
                    </a:lnTo>
                    <a:lnTo>
                      <a:pt x="1250" y="529"/>
                    </a:lnTo>
                    <a:lnTo>
                      <a:pt x="1250" y="531"/>
                    </a:lnTo>
                    <a:lnTo>
                      <a:pt x="1250" y="534"/>
                    </a:lnTo>
                    <a:lnTo>
                      <a:pt x="1251" y="518"/>
                    </a:lnTo>
                    <a:lnTo>
                      <a:pt x="1251" y="529"/>
                    </a:lnTo>
                    <a:lnTo>
                      <a:pt x="1251" y="528"/>
                    </a:lnTo>
                    <a:lnTo>
                      <a:pt x="1252" y="519"/>
                    </a:lnTo>
                    <a:lnTo>
                      <a:pt x="1252" y="550"/>
                    </a:lnTo>
                    <a:lnTo>
                      <a:pt x="1252" y="540"/>
                    </a:lnTo>
                    <a:lnTo>
                      <a:pt x="1252" y="543"/>
                    </a:lnTo>
                    <a:lnTo>
                      <a:pt x="1253" y="467"/>
                    </a:lnTo>
                    <a:lnTo>
                      <a:pt x="1253" y="557"/>
                    </a:lnTo>
                    <a:lnTo>
                      <a:pt x="1253" y="540"/>
                    </a:lnTo>
                    <a:lnTo>
                      <a:pt x="1253" y="543"/>
                    </a:lnTo>
                    <a:lnTo>
                      <a:pt x="1253" y="549"/>
                    </a:lnTo>
                    <a:lnTo>
                      <a:pt x="1254" y="523"/>
                    </a:lnTo>
                    <a:lnTo>
                      <a:pt x="1254" y="536"/>
                    </a:lnTo>
                    <a:lnTo>
                      <a:pt x="1254" y="532"/>
                    </a:lnTo>
                    <a:lnTo>
                      <a:pt x="1254" y="542"/>
                    </a:lnTo>
                    <a:lnTo>
                      <a:pt x="1255" y="511"/>
                    </a:lnTo>
                    <a:lnTo>
                      <a:pt x="1255" y="534"/>
                    </a:lnTo>
                    <a:lnTo>
                      <a:pt x="1255" y="535"/>
                    </a:lnTo>
                    <a:lnTo>
                      <a:pt x="1255" y="519"/>
                    </a:lnTo>
                    <a:lnTo>
                      <a:pt x="1256" y="545"/>
                    </a:lnTo>
                    <a:lnTo>
                      <a:pt x="1256" y="526"/>
                    </a:lnTo>
                    <a:lnTo>
                      <a:pt x="1256" y="523"/>
                    </a:lnTo>
                    <a:lnTo>
                      <a:pt x="1256" y="515"/>
                    </a:lnTo>
                    <a:lnTo>
                      <a:pt x="1257" y="541"/>
                    </a:lnTo>
                    <a:lnTo>
                      <a:pt x="1257" y="534"/>
                    </a:lnTo>
                    <a:lnTo>
                      <a:pt x="1257" y="536"/>
                    </a:lnTo>
                    <a:lnTo>
                      <a:pt x="1257" y="543"/>
                    </a:lnTo>
                    <a:lnTo>
                      <a:pt x="1258" y="516"/>
                    </a:lnTo>
                    <a:lnTo>
                      <a:pt x="1258" y="532"/>
                    </a:lnTo>
                    <a:lnTo>
                      <a:pt x="1258" y="532"/>
                    </a:lnTo>
                    <a:lnTo>
                      <a:pt x="1259" y="460"/>
                    </a:lnTo>
                    <a:lnTo>
                      <a:pt x="1259" y="552"/>
                    </a:lnTo>
                    <a:lnTo>
                      <a:pt x="1259" y="548"/>
                    </a:lnTo>
                    <a:lnTo>
                      <a:pt x="1259" y="545"/>
                    </a:lnTo>
                    <a:lnTo>
                      <a:pt x="1259" y="547"/>
                    </a:lnTo>
                    <a:lnTo>
                      <a:pt x="1260" y="519"/>
                    </a:lnTo>
                    <a:lnTo>
                      <a:pt x="1260" y="538"/>
                    </a:lnTo>
                    <a:lnTo>
                      <a:pt x="1260" y="532"/>
                    </a:lnTo>
                    <a:lnTo>
                      <a:pt x="1261" y="521"/>
                    </a:lnTo>
                    <a:lnTo>
                      <a:pt x="1261" y="547"/>
                    </a:lnTo>
                    <a:lnTo>
                      <a:pt x="1261" y="543"/>
                    </a:lnTo>
                    <a:lnTo>
                      <a:pt x="1262" y="472"/>
                    </a:lnTo>
                    <a:lnTo>
                      <a:pt x="1262" y="559"/>
                    </a:lnTo>
                    <a:lnTo>
                      <a:pt x="1262" y="558"/>
                    </a:lnTo>
                    <a:lnTo>
                      <a:pt x="1262" y="556"/>
                    </a:lnTo>
                    <a:lnTo>
                      <a:pt x="1263" y="519"/>
                    </a:lnTo>
                    <a:lnTo>
                      <a:pt x="1263" y="522"/>
                    </a:lnTo>
                    <a:lnTo>
                      <a:pt x="1263" y="522"/>
                    </a:lnTo>
                    <a:lnTo>
                      <a:pt x="1263" y="513"/>
                    </a:lnTo>
                    <a:lnTo>
                      <a:pt x="1264" y="546"/>
                    </a:lnTo>
                    <a:lnTo>
                      <a:pt x="1264" y="541"/>
                    </a:lnTo>
                    <a:lnTo>
                      <a:pt x="1264" y="539"/>
                    </a:lnTo>
                    <a:lnTo>
                      <a:pt x="1264" y="542"/>
                    </a:lnTo>
                    <a:lnTo>
                      <a:pt x="1265" y="518"/>
                    </a:lnTo>
                    <a:lnTo>
                      <a:pt x="1265" y="531"/>
                    </a:lnTo>
                    <a:lnTo>
                      <a:pt x="1265" y="534"/>
                    </a:lnTo>
                    <a:lnTo>
                      <a:pt x="1266" y="541"/>
                    </a:lnTo>
                    <a:lnTo>
                      <a:pt x="1266" y="515"/>
                    </a:lnTo>
                    <a:lnTo>
                      <a:pt x="1266" y="516"/>
                    </a:lnTo>
                    <a:lnTo>
                      <a:pt x="1266" y="455"/>
                    </a:lnTo>
                    <a:lnTo>
                      <a:pt x="1267" y="561"/>
                    </a:lnTo>
                    <a:lnTo>
                      <a:pt x="1267" y="534"/>
                    </a:lnTo>
                    <a:lnTo>
                      <a:pt x="1267" y="540"/>
                    </a:lnTo>
                    <a:lnTo>
                      <a:pt x="1267" y="551"/>
                    </a:lnTo>
                    <a:lnTo>
                      <a:pt x="1268" y="513"/>
                    </a:lnTo>
                    <a:lnTo>
                      <a:pt x="1268" y="517"/>
                    </a:lnTo>
                    <a:lnTo>
                      <a:pt x="1268" y="517"/>
                    </a:lnTo>
                    <a:lnTo>
                      <a:pt x="1269" y="505"/>
                    </a:lnTo>
                    <a:lnTo>
                      <a:pt x="1269" y="544"/>
                    </a:lnTo>
                    <a:lnTo>
                      <a:pt x="1269" y="534"/>
                    </a:lnTo>
                    <a:lnTo>
                      <a:pt x="1269" y="534"/>
                    </a:lnTo>
                    <a:lnTo>
                      <a:pt x="1269" y="545"/>
                    </a:lnTo>
                    <a:lnTo>
                      <a:pt x="1270" y="467"/>
                    </a:lnTo>
                    <a:lnTo>
                      <a:pt x="1270" y="528"/>
                    </a:lnTo>
                    <a:lnTo>
                      <a:pt x="1270" y="530"/>
                    </a:lnTo>
                    <a:lnTo>
                      <a:pt x="1270" y="513"/>
                    </a:lnTo>
                    <a:lnTo>
                      <a:pt x="1271" y="554"/>
                    </a:lnTo>
                    <a:lnTo>
                      <a:pt x="1271" y="528"/>
                    </a:lnTo>
                    <a:lnTo>
                      <a:pt x="1271" y="529"/>
                    </a:lnTo>
                    <a:lnTo>
                      <a:pt x="1271" y="540"/>
                    </a:lnTo>
                    <a:lnTo>
                      <a:pt x="1272" y="522"/>
                    </a:lnTo>
                    <a:lnTo>
                      <a:pt x="1272" y="535"/>
                    </a:lnTo>
                    <a:lnTo>
                      <a:pt x="1272" y="531"/>
                    </a:lnTo>
                    <a:lnTo>
                      <a:pt x="1272" y="526"/>
                    </a:lnTo>
                    <a:lnTo>
                      <a:pt x="1272" y="541"/>
                    </a:lnTo>
                    <a:lnTo>
                      <a:pt x="1273" y="533"/>
                    </a:lnTo>
                    <a:lnTo>
                      <a:pt x="1273" y="537"/>
                    </a:lnTo>
                    <a:lnTo>
                      <a:pt x="1274" y="518"/>
                    </a:lnTo>
                    <a:lnTo>
                      <a:pt x="1274" y="540"/>
                    </a:lnTo>
                    <a:lnTo>
                      <a:pt x="1274" y="521"/>
                    </a:lnTo>
                    <a:lnTo>
                      <a:pt x="1274" y="520"/>
                    </a:lnTo>
                    <a:lnTo>
                      <a:pt x="1275" y="469"/>
                    </a:lnTo>
                    <a:lnTo>
                      <a:pt x="1275" y="548"/>
                    </a:lnTo>
                    <a:lnTo>
                      <a:pt x="1275" y="547"/>
                    </a:lnTo>
                    <a:lnTo>
                      <a:pt x="1275" y="548"/>
                    </a:lnTo>
                    <a:lnTo>
                      <a:pt x="1275" y="549"/>
                    </a:lnTo>
                    <a:lnTo>
                      <a:pt x="1276" y="511"/>
                    </a:lnTo>
                    <a:lnTo>
                      <a:pt x="1276" y="516"/>
                    </a:lnTo>
                    <a:lnTo>
                      <a:pt x="1276" y="516"/>
                    </a:lnTo>
                    <a:lnTo>
                      <a:pt x="1276" y="514"/>
                    </a:lnTo>
                    <a:lnTo>
                      <a:pt x="1277" y="552"/>
                    </a:lnTo>
                    <a:lnTo>
                      <a:pt x="1277" y="550"/>
                    </a:lnTo>
                    <a:lnTo>
                      <a:pt x="1277" y="547"/>
                    </a:lnTo>
                    <a:lnTo>
                      <a:pt x="1277" y="550"/>
                    </a:lnTo>
                    <a:lnTo>
                      <a:pt x="1278" y="525"/>
                    </a:lnTo>
                    <a:lnTo>
                      <a:pt x="1278" y="537"/>
                    </a:lnTo>
                    <a:lnTo>
                      <a:pt x="1278" y="536"/>
                    </a:lnTo>
                    <a:lnTo>
                      <a:pt x="1278" y="552"/>
                    </a:lnTo>
                    <a:lnTo>
                      <a:pt x="1279" y="526"/>
                    </a:lnTo>
                    <a:lnTo>
                      <a:pt x="1279" y="546"/>
                    </a:lnTo>
                    <a:lnTo>
                      <a:pt x="1279" y="547"/>
                    </a:lnTo>
                    <a:lnTo>
                      <a:pt x="1279" y="549"/>
                    </a:lnTo>
                    <a:lnTo>
                      <a:pt x="1280" y="509"/>
                    </a:lnTo>
                    <a:lnTo>
                      <a:pt x="1280" y="517"/>
                    </a:lnTo>
                    <a:lnTo>
                      <a:pt x="1280" y="523"/>
                    </a:lnTo>
                    <a:lnTo>
                      <a:pt x="1281" y="465"/>
                    </a:lnTo>
                    <a:lnTo>
                      <a:pt x="1281" y="549"/>
                    </a:lnTo>
                    <a:lnTo>
                      <a:pt x="1281" y="521"/>
                    </a:lnTo>
                    <a:lnTo>
                      <a:pt x="1281" y="521"/>
                    </a:lnTo>
                    <a:lnTo>
                      <a:pt x="1282" y="546"/>
                    </a:lnTo>
                    <a:lnTo>
                      <a:pt x="1282" y="529"/>
                    </a:lnTo>
                    <a:lnTo>
                      <a:pt x="1282" y="529"/>
                    </a:lnTo>
                    <a:lnTo>
                      <a:pt x="1282" y="537"/>
                    </a:lnTo>
                    <a:lnTo>
                      <a:pt x="1283" y="509"/>
                    </a:lnTo>
                    <a:lnTo>
                      <a:pt x="1283" y="532"/>
                    </a:lnTo>
                    <a:lnTo>
                      <a:pt x="1283" y="534"/>
                    </a:lnTo>
                    <a:lnTo>
                      <a:pt x="1284" y="481"/>
                    </a:lnTo>
                    <a:lnTo>
                      <a:pt x="1284" y="540"/>
                    </a:lnTo>
                    <a:lnTo>
                      <a:pt x="1284" y="528"/>
                    </a:lnTo>
                    <a:lnTo>
                      <a:pt x="1284" y="526"/>
                    </a:lnTo>
                    <a:lnTo>
                      <a:pt x="1284" y="513"/>
                    </a:lnTo>
                    <a:lnTo>
                      <a:pt x="1285" y="560"/>
                    </a:lnTo>
                    <a:lnTo>
                      <a:pt x="1285" y="527"/>
                    </a:lnTo>
                    <a:lnTo>
                      <a:pt x="1285" y="529"/>
                    </a:lnTo>
                    <a:lnTo>
                      <a:pt x="1285" y="519"/>
                    </a:lnTo>
                    <a:lnTo>
                      <a:pt x="1286" y="544"/>
                    </a:lnTo>
                    <a:lnTo>
                      <a:pt x="1286" y="530"/>
                    </a:lnTo>
                    <a:lnTo>
                      <a:pt x="1286" y="533"/>
                    </a:lnTo>
                    <a:lnTo>
                      <a:pt x="1286" y="536"/>
                    </a:lnTo>
                    <a:lnTo>
                      <a:pt x="1286" y="514"/>
                    </a:lnTo>
                    <a:lnTo>
                      <a:pt x="1287" y="529"/>
                    </a:lnTo>
                    <a:lnTo>
                      <a:pt x="1287" y="531"/>
                    </a:lnTo>
                    <a:lnTo>
                      <a:pt x="1287" y="518"/>
                    </a:lnTo>
                    <a:lnTo>
                      <a:pt x="1288" y="545"/>
                    </a:lnTo>
                    <a:lnTo>
                      <a:pt x="1288" y="541"/>
                    </a:lnTo>
                    <a:lnTo>
                      <a:pt x="1288" y="548"/>
                    </a:lnTo>
                    <a:lnTo>
                      <a:pt x="1289" y="527"/>
                    </a:lnTo>
                    <a:lnTo>
                      <a:pt x="1289" y="528"/>
                    </a:lnTo>
                    <a:lnTo>
                      <a:pt x="1289" y="529"/>
                    </a:lnTo>
                    <a:lnTo>
                      <a:pt x="1290" y="516"/>
                    </a:lnTo>
                    <a:lnTo>
                      <a:pt x="1290" y="537"/>
                    </a:lnTo>
                    <a:lnTo>
                      <a:pt x="1290" y="525"/>
                    </a:lnTo>
                    <a:lnTo>
                      <a:pt x="1290" y="525"/>
                    </a:lnTo>
                    <a:lnTo>
                      <a:pt x="1291" y="443"/>
                    </a:lnTo>
                    <a:lnTo>
                      <a:pt x="1291" y="540"/>
                    </a:lnTo>
                    <a:lnTo>
                      <a:pt x="1291" y="511"/>
                    </a:lnTo>
                    <a:lnTo>
                      <a:pt x="1291" y="514"/>
                    </a:lnTo>
                    <a:lnTo>
                      <a:pt x="1291" y="560"/>
                    </a:lnTo>
                    <a:lnTo>
                      <a:pt x="1292" y="521"/>
                    </a:lnTo>
                    <a:lnTo>
                      <a:pt x="1292" y="522"/>
                    </a:lnTo>
                    <a:lnTo>
                      <a:pt x="1292" y="535"/>
                    </a:lnTo>
                    <a:lnTo>
                      <a:pt x="1293" y="492"/>
                    </a:lnTo>
                    <a:lnTo>
                      <a:pt x="1293" y="528"/>
                    </a:lnTo>
                    <a:lnTo>
                      <a:pt x="1293" y="529"/>
                    </a:lnTo>
                    <a:lnTo>
                      <a:pt x="1294" y="477"/>
                    </a:lnTo>
                    <a:lnTo>
                      <a:pt x="1294" y="549"/>
                    </a:lnTo>
                    <a:lnTo>
                      <a:pt x="1294" y="525"/>
                    </a:lnTo>
                    <a:lnTo>
                      <a:pt x="1294" y="521"/>
                    </a:lnTo>
                    <a:lnTo>
                      <a:pt x="1294" y="520"/>
                    </a:lnTo>
                    <a:lnTo>
                      <a:pt x="1294" y="560"/>
                    </a:lnTo>
                    <a:lnTo>
                      <a:pt x="1295" y="536"/>
                    </a:lnTo>
                    <a:lnTo>
                      <a:pt x="1295" y="535"/>
                    </a:lnTo>
                    <a:lnTo>
                      <a:pt x="1296" y="516"/>
                    </a:lnTo>
                    <a:lnTo>
                      <a:pt x="1296" y="518"/>
                    </a:lnTo>
                    <a:lnTo>
                      <a:pt x="1296" y="517"/>
                    </a:lnTo>
                    <a:lnTo>
                      <a:pt x="1297" y="510"/>
                    </a:lnTo>
                    <a:lnTo>
                      <a:pt x="1297" y="537"/>
                    </a:lnTo>
                    <a:lnTo>
                      <a:pt x="1297" y="537"/>
                    </a:lnTo>
                    <a:lnTo>
                      <a:pt x="1297" y="533"/>
                    </a:lnTo>
                    <a:lnTo>
                      <a:pt x="1297" y="537"/>
                    </a:lnTo>
                    <a:lnTo>
                      <a:pt x="1298" y="495"/>
                    </a:lnTo>
                    <a:lnTo>
                      <a:pt x="1298" y="509"/>
                    </a:lnTo>
                    <a:lnTo>
                      <a:pt x="1298" y="506"/>
                    </a:lnTo>
                    <a:lnTo>
                      <a:pt x="1298" y="504"/>
                    </a:lnTo>
                    <a:lnTo>
                      <a:pt x="1299" y="540"/>
                    </a:lnTo>
                    <a:lnTo>
                      <a:pt x="1299" y="525"/>
                    </a:lnTo>
                    <a:lnTo>
                      <a:pt x="1299" y="525"/>
                    </a:lnTo>
                    <a:lnTo>
                      <a:pt x="1299" y="513"/>
                    </a:lnTo>
                    <a:lnTo>
                      <a:pt x="1300" y="540"/>
                    </a:lnTo>
                    <a:lnTo>
                      <a:pt x="1300" y="535"/>
                    </a:lnTo>
                    <a:lnTo>
                      <a:pt x="1300" y="531"/>
                    </a:lnTo>
                    <a:lnTo>
                      <a:pt x="1301" y="540"/>
                    </a:lnTo>
                    <a:lnTo>
                      <a:pt x="1301" y="454"/>
                    </a:lnTo>
                    <a:lnTo>
                      <a:pt x="1301" y="513"/>
                    </a:lnTo>
                    <a:lnTo>
                      <a:pt x="1301" y="513"/>
                    </a:lnTo>
                    <a:lnTo>
                      <a:pt x="1301" y="504"/>
                    </a:lnTo>
                    <a:lnTo>
                      <a:pt x="1301" y="555"/>
                    </a:lnTo>
                    <a:lnTo>
                      <a:pt x="1302" y="534"/>
                    </a:lnTo>
                    <a:lnTo>
                      <a:pt x="1302" y="529"/>
                    </a:lnTo>
                    <a:lnTo>
                      <a:pt x="1302" y="536"/>
                    </a:lnTo>
                    <a:lnTo>
                      <a:pt x="1303" y="512"/>
                    </a:lnTo>
                    <a:lnTo>
                      <a:pt x="1303" y="528"/>
                    </a:lnTo>
                    <a:lnTo>
                      <a:pt x="1303" y="527"/>
                    </a:lnTo>
                    <a:lnTo>
                      <a:pt x="1304" y="513"/>
                    </a:lnTo>
                    <a:lnTo>
                      <a:pt x="1304" y="545"/>
                    </a:lnTo>
                    <a:lnTo>
                      <a:pt x="1304" y="536"/>
                    </a:lnTo>
                    <a:lnTo>
                      <a:pt x="1304" y="539"/>
                    </a:lnTo>
                    <a:lnTo>
                      <a:pt x="1305" y="544"/>
                    </a:lnTo>
                    <a:lnTo>
                      <a:pt x="1305" y="512"/>
                    </a:lnTo>
                    <a:lnTo>
                      <a:pt x="1305" y="513"/>
                    </a:lnTo>
                    <a:lnTo>
                      <a:pt x="1305" y="516"/>
                    </a:lnTo>
                    <a:lnTo>
                      <a:pt x="1305" y="462"/>
                    </a:lnTo>
                    <a:lnTo>
                      <a:pt x="1306" y="552"/>
                    </a:lnTo>
                    <a:lnTo>
                      <a:pt x="1306" y="528"/>
                    </a:lnTo>
                    <a:lnTo>
                      <a:pt x="1306" y="527"/>
                    </a:lnTo>
                    <a:lnTo>
                      <a:pt x="1307" y="511"/>
                    </a:lnTo>
                    <a:lnTo>
                      <a:pt x="1307" y="541"/>
                    </a:lnTo>
                    <a:lnTo>
                      <a:pt x="1307" y="527"/>
                    </a:lnTo>
                    <a:lnTo>
                      <a:pt x="1307" y="529"/>
                    </a:lnTo>
                    <a:lnTo>
                      <a:pt x="1307" y="535"/>
                    </a:lnTo>
                    <a:lnTo>
                      <a:pt x="1308" y="508"/>
                    </a:lnTo>
                    <a:lnTo>
                      <a:pt x="1308" y="528"/>
                    </a:lnTo>
                    <a:lnTo>
                      <a:pt x="1308" y="529"/>
                    </a:lnTo>
                    <a:lnTo>
                      <a:pt x="1309" y="454"/>
                    </a:lnTo>
                    <a:lnTo>
                      <a:pt x="1309" y="550"/>
                    </a:lnTo>
                    <a:lnTo>
                      <a:pt x="1309" y="529"/>
                    </a:lnTo>
                    <a:lnTo>
                      <a:pt x="1309" y="526"/>
                    </a:lnTo>
                    <a:lnTo>
                      <a:pt x="1309" y="510"/>
                    </a:lnTo>
                    <a:lnTo>
                      <a:pt x="1309" y="557"/>
                    </a:lnTo>
                    <a:lnTo>
                      <a:pt x="1310" y="519"/>
                    </a:lnTo>
                    <a:lnTo>
                      <a:pt x="1310" y="517"/>
                    </a:lnTo>
                    <a:lnTo>
                      <a:pt x="1310" y="511"/>
                    </a:lnTo>
                    <a:lnTo>
                      <a:pt x="1311" y="540"/>
                    </a:lnTo>
                    <a:lnTo>
                      <a:pt x="1311" y="524"/>
                    </a:lnTo>
                    <a:lnTo>
                      <a:pt x="1311" y="525"/>
                    </a:lnTo>
                    <a:lnTo>
                      <a:pt x="1311" y="510"/>
                    </a:lnTo>
                    <a:lnTo>
                      <a:pt x="1312" y="540"/>
                    </a:lnTo>
                    <a:lnTo>
                      <a:pt x="1312" y="533"/>
                    </a:lnTo>
                    <a:lnTo>
                      <a:pt x="1312" y="534"/>
                    </a:lnTo>
                    <a:lnTo>
                      <a:pt x="1312" y="545"/>
                    </a:lnTo>
                    <a:lnTo>
                      <a:pt x="1313" y="506"/>
                    </a:lnTo>
                    <a:lnTo>
                      <a:pt x="1313" y="506"/>
                    </a:lnTo>
                    <a:lnTo>
                      <a:pt x="1313" y="508"/>
                    </a:lnTo>
                    <a:lnTo>
                      <a:pt x="1313" y="467"/>
                    </a:lnTo>
                    <a:lnTo>
                      <a:pt x="1314" y="555"/>
                    </a:lnTo>
                    <a:lnTo>
                      <a:pt x="1314" y="514"/>
                    </a:lnTo>
                    <a:lnTo>
                      <a:pt x="1314" y="516"/>
                    </a:lnTo>
                    <a:lnTo>
                      <a:pt x="1314" y="513"/>
                    </a:lnTo>
                    <a:lnTo>
                      <a:pt x="1315" y="534"/>
                    </a:lnTo>
                    <a:lnTo>
                      <a:pt x="1315" y="532"/>
                    </a:lnTo>
                    <a:lnTo>
                      <a:pt x="1316" y="516"/>
                    </a:lnTo>
                    <a:lnTo>
                      <a:pt x="1316" y="536"/>
                    </a:lnTo>
                    <a:lnTo>
                      <a:pt x="1316" y="540"/>
                    </a:lnTo>
                    <a:lnTo>
                      <a:pt x="1317" y="503"/>
                    </a:lnTo>
                    <a:lnTo>
                      <a:pt x="1317" y="525"/>
                    </a:lnTo>
                    <a:lnTo>
                      <a:pt x="1317" y="526"/>
                    </a:lnTo>
                    <a:lnTo>
                      <a:pt x="1318" y="511"/>
                    </a:lnTo>
                    <a:lnTo>
                      <a:pt x="1318" y="533"/>
                    </a:lnTo>
                    <a:lnTo>
                      <a:pt x="1318" y="528"/>
                    </a:lnTo>
                    <a:lnTo>
                      <a:pt x="1318" y="526"/>
                    </a:lnTo>
                    <a:lnTo>
                      <a:pt x="1318" y="545"/>
                    </a:lnTo>
                    <a:lnTo>
                      <a:pt x="1319" y="496"/>
                    </a:lnTo>
                    <a:lnTo>
                      <a:pt x="1319" y="496"/>
                    </a:lnTo>
                    <a:lnTo>
                      <a:pt x="1319" y="498"/>
                    </a:lnTo>
                    <a:lnTo>
                      <a:pt x="1319" y="446"/>
                    </a:lnTo>
                    <a:lnTo>
                      <a:pt x="1320" y="558"/>
                    </a:lnTo>
                    <a:lnTo>
                      <a:pt x="1320" y="547"/>
                    </a:lnTo>
                    <a:lnTo>
                      <a:pt x="1320" y="548"/>
                    </a:lnTo>
                    <a:lnTo>
                      <a:pt x="1320" y="550"/>
                    </a:lnTo>
                    <a:lnTo>
                      <a:pt x="1321" y="445"/>
                    </a:lnTo>
                    <a:lnTo>
                      <a:pt x="1321" y="509"/>
                    </a:lnTo>
                    <a:lnTo>
                      <a:pt x="1321" y="511"/>
                    </a:lnTo>
                    <a:lnTo>
                      <a:pt x="1321" y="509"/>
                    </a:lnTo>
                    <a:lnTo>
                      <a:pt x="1322" y="568"/>
                    </a:lnTo>
                    <a:lnTo>
                      <a:pt x="1322" y="522"/>
                    </a:lnTo>
                    <a:lnTo>
                      <a:pt x="1322" y="522"/>
                    </a:lnTo>
                    <a:lnTo>
                      <a:pt x="1323" y="493"/>
                    </a:lnTo>
                    <a:lnTo>
                      <a:pt x="1323" y="541"/>
                    </a:lnTo>
                    <a:lnTo>
                      <a:pt x="1323" y="534"/>
                    </a:lnTo>
                    <a:lnTo>
                      <a:pt x="1323" y="534"/>
                    </a:lnTo>
                    <a:lnTo>
                      <a:pt x="1323" y="546"/>
                    </a:lnTo>
                    <a:lnTo>
                      <a:pt x="1324" y="518"/>
                    </a:lnTo>
                    <a:lnTo>
                      <a:pt x="1324" y="525"/>
                    </a:lnTo>
                    <a:lnTo>
                      <a:pt x="1324" y="525"/>
                    </a:lnTo>
                    <a:lnTo>
                      <a:pt x="1325" y="532"/>
                    </a:lnTo>
                    <a:lnTo>
                      <a:pt x="1325" y="505"/>
                    </a:lnTo>
                    <a:lnTo>
                      <a:pt x="1325" y="526"/>
                    </a:lnTo>
                    <a:lnTo>
                      <a:pt x="1325" y="525"/>
                    </a:lnTo>
                    <a:lnTo>
                      <a:pt x="1325" y="532"/>
                    </a:lnTo>
                    <a:lnTo>
                      <a:pt x="1326" y="491"/>
                    </a:lnTo>
                    <a:lnTo>
                      <a:pt x="1326" y="517"/>
                    </a:lnTo>
                    <a:lnTo>
                      <a:pt x="1326" y="516"/>
                    </a:lnTo>
                    <a:lnTo>
                      <a:pt x="1327" y="532"/>
                    </a:lnTo>
                    <a:lnTo>
                      <a:pt x="1327" y="446"/>
                    </a:lnTo>
                    <a:lnTo>
                      <a:pt x="1327" y="481"/>
                    </a:lnTo>
                    <a:lnTo>
                      <a:pt x="1327" y="486"/>
                    </a:lnTo>
                    <a:lnTo>
                      <a:pt x="1328" y="556"/>
                    </a:lnTo>
                    <a:lnTo>
                      <a:pt x="1328" y="538"/>
                    </a:lnTo>
                    <a:lnTo>
                      <a:pt x="1328" y="535"/>
                    </a:lnTo>
                    <a:lnTo>
                      <a:pt x="1328" y="550"/>
                    </a:lnTo>
                    <a:lnTo>
                      <a:pt x="1329" y="496"/>
                    </a:lnTo>
                    <a:lnTo>
                      <a:pt x="1329" y="513"/>
                    </a:lnTo>
                    <a:lnTo>
                      <a:pt x="1329" y="515"/>
                    </a:lnTo>
                    <a:lnTo>
                      <a:pt x="1329" y="504"/>
                    </a:lnTo>
                    <a:lnTo>
                      <a:pt x="1330" y="543"/>
                    </a:lnTo>
                    <a:lnTo>
                      <a:pt x="1330" y="535"/>
                    </a:lnTo>
                    <a:lnTo>
                      <a:pt x="1330" y="535"/>
                    </a:lnTo>
                    <a:lnTo>
                      <a:pt x="1331" y="441"/>
                    </a:lnTo>
                    <a:lnTo>
                      <a:pt x="1331" y="537"/>
                    </a:lnTo>
                    <a:lnTo>
                      <a:pt x="1331" y="529"/>
                    </a:lnTo>
                    <a:lnTo>
                      <a:pt x="1331" y="529"/>
                    </a:lnTo>
                    <a:lnTo>
                      <a:pt x="1331" y="519"/>
                    </a:lnTo>
                    <a:lnTo>
                      <a:pt x="1332" y="540"/>
                    </a:lnTo>
                    <a:lnTo>
                      <a:pt x="1332" y="531"/>
                    </a:lnTo>
                    <a:lnTo>
                      <a:pt x="1332" y="530"/>
                    </a:lnTo>
                    <a:lnTo>
                      <a:pt x="1333" y="491"/>
                    </a:lnTo>
                    <a:lnTo>
                      <a:pt x="1333" y="525"/>
                    </a:lnTo>
                    <a:lnTo>
                      <a:pt x="1333" y="524"/>
                    </a:lnTo>
                    <a:lnTo>
                      <a:pt x="1334" y="552"/>
                    </a:lnTo>
                    <a:lnTo>
                      <a:pt x="1334" y="513"/>
                    </a:lnTo>
                    <a:lnTo>
                      <a:pt x="1334" y="515"/>
                    </a:lnTo>
                    <a:lnTo>
                      <a:pt x="1334" y="518"/>
                    </a:lnTo>
                    <a:lnTo>
                      <a:pt x="1335" y="449"/>
                    </a:lnTo>
                    <a:lnTo>
                      <a:pt x="1335" y="555"/>
                    </a:lnTo>
                    <a:lnTo>
                      <a:pt x="1335" y="538"/>
                    </a:lnTo>
                    <a:lnTo>
                      <a:pt x="1335" y="536"/>
                    </a:lnTo>
                    <a:lnTo>
                      <a:pt x="1336" y="546"/>
                    </a:lnTo>
                    <a:lnTo>
                      <a:pt x="1336" y="509"/>
                    </a:lnTo>
                    <a:lnTo>
                      <a:pt x="1336" y="525"/>
                    </a:lnTo>
                    <a:lnTo>
                      <a:pt x="1336" y="525"/>
                    </a:lnTo>
                    <a:lnTo>
                      <a:pt x="1336" y="519"/>
                    </a:lnTo>
                    <a:lnTo>
                      <a:pt x="1337" y="549"/>
                    </a:lnTo>
                    <a:lnTo>
                      <a:pt x="1337" y="533"/>
                    </a:lnTo>
                    <a:lnTo>
                      <a:pt x="1337" y="529"/>
                    </a:lnTo>
                    <a:lnTo>
                      <a:pt x="1337" y="531"/>
                    </a:lnTo>
                    <a:lnTo>
                      <a:pt x="1338" y="506"/>
                    </a:lnTo>
                    <a:lnTo>
                      <a:pt x="1338" y="525"/>
                    </a:lnTo>
                    <a:lnTo>
                      <a:pt x="1338" y="526"/>
                    </a:lnTo>
                    <a:lnTo>
                      <a:pt x="1339" y="535"/>
                    </a:lnTo>
                    <a:lnTo>
                      <a:pt x="1339" y="443"/>
                    </a:lnTo>
                    <a:lnTo>
                      <a:pt x="1339" y="438"/>
                    </a:lnTo>
                    <a:lnTo>
                      <a:pt x="1339" y="415"/>
                    </a:lnTo>
                    <a:lnTo>
                      <a:pt x="1340" y="550"/>
                    </a:lnTo>
                    <a:lnTo>
                      <a:pt x="1340" y="532"/>
                    </a:lnTo>
                    <a:lnTo>
                      <a:pt x="1340" y="532"/>
                    </a:lnTo>
                    <a:lnTo>
                      <a:pt x="1340" y="547"/>
                    </a:lnTo>
                    <a:lnTo>
                      <a:pt x="1341" y="507"/>
                    </a:lnTo>
                    <a:lnTo>
                      <a:pt x="1341" y="507"/>
                    </a:lnTo>
                    <a:lnTo>
                      <a:pt x="1341" y="512"/>
                    </a:lnTo>
                    <a:lnTo>
                      <a:pt x="1342" y="550"/>
                    </a:lnTo>
                    <a:lnTo>
                      <a:pt x="1342" y="516"/>
                    </a:lnTo>
                    <a:lnTo>
                      <a:pt x="1342" y="519"/>
                    </a:lnTo>
                    <a:lnTo>
                      <a:pt x="1343" y="540"/>
                    </a:lnTo>
                    <a:lnTo>
                      <a:pt x="1343" y="507"/>
                    </a:lnTo>
                    <a:lnTo>
                      <a:pt x="1343" y="522"/>
                    </a:lnTo>
                    <a:lnTo>
                      <a:pt x="1343" y="517"/>
                    </a:lnTo>
                    <a:lnTo>
                      <a:pt x="1343" y="510"/>
                    </a:lnTo>
                    <a:lnTo>
                      <a:pt x="1344" y="545"/>
                    </a:lnTo>
                    <a:lnTo>
                      <a:pt x="1344" y="529"/>
                    </a:lnTo>
                    <a:lnTo>
                      <a:pt x="1344" y="527"/>
                    </a:lnTo>
                    <a:lnTo>
                      <a:pt x="1345" y="545"/>
                    </a:lnTo>
                    <a:lnTo>
                      <a:pt x="1345" y="520"/>
                    </a:lnTo>
                    <a:lnTo>
                      <a:pt x="1345" y="524"/>
                    </a:lnTo>
                    <a:lnTo>
                      <a:pt x="1345" y="527"/>
                    </a:lnTo>
                    <a:lnTo>
                      <a:pt x="1346" y="477"/>
                    </a:lnTo>
                    <a:lnTo>
                      <a:pt x="1346" y="552"/>
                    </a:lnTo>
                    <a:lnTo>
                      <a:pt x="1346" y="545"/>
                    </a:lnTo>
                    <a:lnTo>
                      <a:pt x="1346" y="546"/>
                    </a:lnTo>
                    <a:lnTo>
                      <a:pt x="1346" y="553"/>
                    </a:lnTo>
                    <a:lnTo>
                      <a:pt x="1347" y="515"/>
                    </a:lnTo>
                    <a:lnTo>
                      <a:pt x="1347" y="522"/>
                    </a:lnTo>
                    <a:lnTo>
                      <a:pt x="1347" y="521"/>
                    </a:lnTo>
                    <a:lnTo>
                      <a:pt x="1348" y="511"/>
                    </a:lnTo>
                    <a:lnTo>
                      <a:pt x="1348" y="542"/>
                    </a:lnTo>
                    <a:lnTo>
                      <a:pt x="1348" y="535"/>
                    </a:lnTo>
                    <a:lnTo>
                      <a:pt x="1348" y="536"/>
                    </a:lnTo>
                    <a:lnTo>
                      <a:pt x="1348" y="540"/>
                    </a:lnTo>
                    <a:lnTo>
                      <a:pt x="1349" y="505"/>
                    </a:lnTo>
                    <a:lnTo>
                      <a:pt x="1349" y="530"/>
                    </a:lnTo>
                    <a:lnTo>
                      <a:pt x="1349" y="527"/>
                    </a:lnTo>
                    <a:lnTo>
                      <a:pt x="1349" y="519"/>
                    </a:lnTo>
                    <a:lnTo>
                      <a:pt x="1350" y="543"/>
                    </a:lnTo>
                    <a:lnTo>
                      <a:pt x="1350" y="543"/>
                    </a:lnTo>
                    <a:lnTo>
                      <a:pt x="1350" y="544"/>
                    </a:lnTo>
                    <a:lnTo>
                      <a:pt x="1350" y="550"/>
                    </a:lnTo>
                    <a:lnTo>
                      <a:pt x="1351" y="433"/>
                    </a:lnTo>
                    <a:lnTo>
                      <a:pt x="1351" y="532"/>
                    </a:lnTo>
                    <a:lnTo>
                      <a:pt x="1351" y="534"/>
                    </a:lnTo>
                    <a:lnTo>
                      <a:pt x="1351" y="565"/>
                    </a:lnTo>
                    <a:lnTo>
                      <a:pt x="1352" y="504"/>
                    </a:lnTo>
                    <a:lnTo>
                      <a:pt x="1352" y="515"/>
                    </a:lnTo>
                    <a:lnTo>
                      <a:pt x="1352" y="514"/>
                    </a:lnTo>
                    <a:lnTo>
                      <a:pt x="1353" y="500"/>
                    </a:lnTo>
                    <a:lnTo>
                      <a:pt x="1353" y="537"/>
                    </a:lnTo>
                    <a:lnTo>
                      <a:pt x="1353" y="529"/>
                    </a:lnTo>
                    <a:lnTo>
                      <a:pt x="1353" y="528"/>
                    </a:lnTo>
                    <a:lnTo>
                      <a:pt x="1353" y="537"/>
                    </a:lnTo>
                    <a:lnTo>
                      <a:pt x="1354" y="513"/>
                    </a:lnTo>
                    <a:lnTo>
                      <a:pt x="1354" y="520"/>
                    </a:lnTo>
                    <a:lnTo>
                      <a:pt x="1354" y="518"/>
                    </a:lnTo>
                    <a:lnTo>
                      <a:pt x="1354" y="505"/>
                    </a:lnTo>
                    <a:lnTo>
                      <a:pt x="1355" y="535"/>
                    </a:lnTo>
                    <a:lnTo>
                      <a:pt x="1355" y="527"/>
                    </a:lnTo>
                    <a:lnTo>
                      <a:pt x="1355" y="527"/>
                    </a:lnTo>
                    <a:lnTo>
                      <a:pt x="1355" y="520"/>
                    </a:lnTo>
                    <a:lnTo>
                      <a:pt x="1356" y="539"/>
                    </a:lnTo>
                    <a:lnTo>
                      <a:pt x="1356" y="534"/>
                    </a:lnTo>
                    <a:lnTo>
                      <a:pt x="1356" y="537"/>
                    </a:lnTo>
                    <a:lnTo>
                      <a:pt x="1357" y="437"/>
                    </a:lnTo>
                    <a:lnTo>
                      <a:pt x="1357" y="564"/>
                    </a:lnTo>
                    <a:lnTo>
                      <a:pt x="1357" y="543"/>
                    </a:lnTo>
                    <a:lnTo>
                      <a:pt x="1357" y="545"/>
                    </a:lnTo>
                    <a:lnTo>
                      <a:pt x="1357" y="551"/>
                    </a:lnTo>
                    <a:lnTo>
                      <a:pt x="1358" y="505"/>
                    </a:lnTo>
                    <a:lnTo>
                      <a:pt x="1358" y="513"/>
                    </a:lnTo>
                    <a:lnTo>
                      <a:pt x="1358" y="519"/>
                    </a:lnTo>
                    <a:lnTo>
                      <a:pt x="1358" y="500"/>
                    </a:lnTo>
                    <a:lnTo>
                      <a:pt x="1359" y="554"/>
                    </a:lnTo>
                    <a:lnTo>
                      <a:pt x="1359" y="544"/>
                    </a:lnTo>
                    <a:lnTo>
                      <a:pt x="1359" y="544"/>
                    </a:lnTo>
                    <a:lnTo>
                      <a:pt x="1359" y="549"/>
                    </a:lnTo>
                    <a:lnTo>
                      <a:pt x="1360" y="480"/>
                    </a:lnTo>
                    <a:lnTo>
                      <a:pt x="1360" y="474"/>
                    </a:lnTo>
                    <a:lnTo>
                      <a:pt x="1360" y="467"/>
                    </a:lnTo>
                    <a:lnTo>
                      <a:pt x="1360" y="550"/>
                    </a:lnTo>
                    <a:lnTo>
                      <a:pt x="1361" y="536"/>
                    </a:lnTo>
                    <a:lnTo>
                      <a:pt x="1361" y="540"/>
                    </a:lnTo>
                    <a:lnTo>
                      <a:pt x="1362" y="522"/>
                    </a:lnTo>
                    <a:lnTo>
                      <a:pt x="1362" y="545"/>
                    </a:lnTo>
                    <a:lnTo>
                      <a:pt x="1362" y="532"/>
                    </a:lnTo>
                    <a:lnTo>
                      <a:pt x="1362" y="534"/>
                    </a:lnTo>
                    <a:lnTo>
                      <a:pt x="1363" y="510"/>
                    </a:lnTo>
                    <a:lnTo>
                      <a:pt x="1363" y="539"/>
                    </a:lnTo>
                    <a:lnTo>
                      <a:pt x="1363" y="538"/>
                    </a:lnTo>
                    <a:lnTo>
                      <a:pt x="1363" y="550"/>
                    </a:lnTo>
                    <a:lnTo>
                      <a:pt x="1364" y="410"/>
                    </a:lnTo>
                    <a:lnTo>
                      <a:pt x="1364" y="512"/>
                    </a:lnTo>
                    <a:lnTo>
                      <a:pt x="1364" y="518"/>
                    </a:lnTo>
                    <a:lnTo>
                      <a:pt x="1364" y="560"/>
                    </a:lnTo>
                    <a:lnTo>
                      <a:pt x="1365" y="534"/>
                    </a:lnTo>
                    <a:lnTo>
                      <a:pt x="1365" y="529"/>
                    </a:lnTo>
                    <a:lnTo>
                      <a:pt x="1365" y="538"/>
                    </a:lnTo>
                    <a:lnTo>
                      <a:pt x="1366" y="497"/>
                    </a:lnTo>
                    <a:lnTo>
                      <a:pt x="1366" y="498"/>
                    </a:lnTo>
                    <a:lnTo>
                      <a:pt x="1366" y="498"/>
                    </a:lnTo>
                    <a:lnTo>
                      <a:pt x="1366" y="437"/>
                    </a:lnTo>
                    <a:lnTo>
                      <a:pt x="1367" y="560"/>
                    </a:lnTo>
                    <a:lnTo>
                      <a:pt x="1367" y="534"/>
                    </a:lnTo>
                    <a:lnTo>
                      <a:pt x="1367" y="534"/>
                    </a:lnTo>
                    <a:lnTo>
                      <a:pt x="1367" y="523"/>
                    </a:lnTo>
                    <a:lnTo>
                      <a:pt x="1368" y="547"/>
                    </a:lnTo>
                    <a:lnTo>
                      <a:pt x="1368" y="539"/>
                    </a:lnTo>
                    <a:lnTo>
                      <a:pt x="1368" y="535"/>
                    </a:lnTo>
                    <a:lnTo>
                      <a:pt x="1368" y="543"/>
                    </a:lnTo>
                    <a:lnTo>
                      <a:pt x="1369" y="507"/>
                    </a:lnTo>
                    <a:lnTo>
                      <a:pt x="1369" y="521"/>
                    </a:lnTo>
                    <a:lnTo>
                      <a:pt x="1369" y="523"/>
                    </a:lnTo>
                    <a:lnTo>
                      <a:pt x="1369" y="520"/>
                    </a:lnTo>
                    <a:lnTo>
                      <a:pt x="1369" y="541"/>
                    </a:lnTo>
                    <a:lnTo>
                      <a:pt x="1370" y="529"/>
                    </a:lnTo>
                    <a:lnTo>
                      <a:pt x="1370" y="534"/>
                    </a:lnTo>
                    <a:lnTo>
                      <a:pt x="1371" y="545"/>
                    </a:lnTo>
                    <a:lnTo>
                      <a:pt x="1371" y="514"/>
                    </a:lnTo>
                    <a:lnTo>
                      <a:pt x="1371" y="527"/>
                    </a:lnTo>
                    <a:lnTo>
                      <a:pt x="1371" y="529"/>
                    </a:lnTo>
                    <a:lnTo>
                      <a:pt x="1372" y="550"/>
                    </a:lnTo>
                    <a:lnTo>
                      <a:pt x="1372" y="518"/>
                    </a:lnTo>
                    <a:lnTo>
                      <a:pt x="1372" y="532"/>
                    </a:lnTo>
                    <a:lnTo>
                      <a:pt x="1372" y="529"/>
                    </a:lnTo>
                    <a:lnTo>
                      <a:pt x="1372" y="519"/>
                    </a:lnTo>
                    <a:lnTo>
                      <a:pt x="1373" y="552"/>
                    </a:lnTo>
                    <a:lnTo>
                      <a:pt x="1373" y="547"/>
                    </a:lnTo>
                    <a:lnTo>
                      <a:pt x="1373" y="547"/>
                    </a:lnTo>
                    <a:lnTo>
                      <a:pt x="1373" y="548"/>
                    </a:lnTo>
                    <a:lnTo>
                      <a:pt x="1374" y="461"/>
                    </a:lnTo>
                    <a:lnTo>
                      <a:pt x="1374" y="500"/>
                    </a:lnTo>
                    <a:lnTo>
                      <a:pt x="1374" y="506"/>
                    </a:lnTo>
                    <a:lnTo>
                      <a:pt x="1374" y="504"/>
                    </a:lnTo>
                    <a:lnTo>
                      <a:pt x="1375" y="559"/>
                    </a:lnTo>
                    <a:lnTo>
                      <a:pt x="1375" y="529"/>
                    </a:lnTo>
                    <a:lnTo>
                      <a:pt x="1375" y="533"/>
                    </a:lnTo>
                    <a:lnTo>
                      <a:pt x="1375" y="540"/>
                    </a:lnTo>
                    <a:lnTo>
                      <a:pt x="1376" y="520"/>
                    </a:lnTo>
                    <a:lnTo>
                      <a:pt x="1376" y="536"/>
                    </a:lnTo>
                    <a:lnTo>
                      <a:pt x="1376" y="535"/>
                    </a:lnTo>
                    <a:lnTo>
                      <a:pt x="1377" y="527"/>
                    </a:lnTo>
                    <a:lnTo>
                      <a:pt x="1377" y="550"/>
                    </a:lnTo>
                    <a:lnTo>
                      <a:pt x="1377" y="528"/>
                    </a:lnTo>
                    <a:lnTo>
                      <a:pt x="1377" y="524"/>
                    </a:lnTo>
                    <a:lnTo>
                      <a:pt x="1377" y="463"/>
                    </a:lnTo>
                    <a:lnTo>
                      <a:pt x="1378" y="561"/>
                    </a:lnTo>
                    <a:lnTo>
                      <a:pt x="1378" y="547"/>
                    </a:lnTo>
                    <a:lnTo>
                      <a:pt x="1378" y="545"/>
                    </a:lnTo>
                    <a:lnTo>
                      <a:pt x="1378" y="551"/>
                    </a:lnTo>
                    <a:lnTo>
                      <a:pt x="1379" y="506"/>
                    </a:lnTo>
                    <a:lnTo>
                      <a:pt x="1379" y="511"/>
                    </a:lnTo>
                    <a:lnTo>
                      <a:pt x="1379" y="508"/>
                    </a:lnTo>
                    <a:lnTo>
                      <a:pt x="1380" y="546"/>
                    </a:lnTo>
                    <a:lnTo>
                      <a:pt x="1380" y="530"/>
                    </a:lnTo>
                    <a:lnTo>
                      <a:pt x="1380" y="534"/>
                    </a:lnTo>
                    <a:lnTo>
                      <a:pt x="1381" y="561"/>
                    </a:lnTo>
                    <a:lnTo>
                      <a:pt x="1381" y="526"/>
                    </a:lnTo>
                    <a:lnTo>
                      <a:pt x="1381" y="534"/>
                    </a:lnTo>
                    <a:lnTo>
                      <a:pt x="1381" y="533"/>
                    </a:lnTo>
                    <a:lnTo>
                      <a:pt x="1381" y="545"/>
                    </a:lnTo>
                    <a:lnTo>
                      <a:pt x="1382" y="507"/>
                    </a:lnTo>
                    <a:lnTo>
                      <a:pt x="1382" y="513"/>
                    </a:lnTo>
                    <a:lnTo>
                      <a:pt x="1382" y="517"/>
                    </a:lnTo>
                    <a:lnTo>
                      <a:pt x="1382" y="510"/>
                    </a:lnTo>
                    <a:lnTo>
                      <a:pt x="1383" y="545"/>
                    </a:lnTo>
                    <a:lnTo>
                      <a:pt x="1383" y="541"/>
                    </a:lnTo>
                    <a:lnTo>
                      <a:pt x="1384" y="450"/>
                    </a:lnTo>
                    <a:lnTo>
                      <a:pt x="1384" y="549"/>
                    </a:lnTo>
                    <a:lnTo>
                      <a:pt x="1384" y="535"/>
                    </a:lnTo>
                    <a:lnTo>
                      <a:pt x="1384" y="538"/>
                    </a:lnTo>
                    <a:lnTo>
                      <a:pt x="1385" y="522"/>
                    </a:lnTo>
                    <a:lnTo>
                      <a:pt x="1385" y="540"/>
                    </a:lnTo>
                    <a:lnTo>
                      <a:pt x="1385" y="532"/>
                    </a:lnTo>
                    <a:lnTo>
                      <a:pt x="1385" y="531"/>
                    </a:lnTo>
                    <a:lnTo>
                      <a:pt x="1386" y="515"/>
                    </a:lnTo>
                    <a:lnTo>
                      <a:pt x="1386" y="540"/>
                    </a:lnTo>
                    <a:lnTo>
                      <a:pt x="1386" y="526"/>
                    </a:lnTo>
                    <a:lnTo>
                      <a:pt x="1386" y="529"/>
                    </a:lnTo>
                    <a:lnTo>
                      <a:pt x="1386" y="539"/>
                    </a:lnTo>
                    <a:lnTo>
                      <a:pt x="1387" y="509"/>
                    </a:lnTo>
                    <a:lnTo>
                      <a:pt x="1387" y="530"/>
                    </a:lnTo>
                    <a:lnTo>
                      <a:pt x="1387" y="530"/>
                    </a:lnTo>
                    <a:lnTo>
                      <a:pt x="1388" y="475"/>
                    </a:lnTo>
                    <a:lnTo>
                      <a:pt x="1388" y="550"/>
                    </a:lnTo>
                    <a:lnTo>
                      <a:pt x="1388" y="541"/>
                    </a:lnTo>
                    <a:lnTo>
                      <a:pt x="1388" y="542"/>
                    </a:lnTo>
                    <a:lnTo>
                      <a:pt x="1388" y="545"/>
                    </a:lnTo>
                    <a:lnTo>
                      <a:pt x="1389" y="506"/>
                    </a:lnTo>
                    <a:lnTo>
                      <a:pt x="1389" y="519"/>
                    </a:lnTo>
                    <a:lnTo>
                      <a:pt x="1389" y="520"/>
                    </a:lnTo>
                    <a:lnTo>
                      <a:pt x="1390" y="549"/>
                    </a:lnTo>
                    <a:lnTo>
                      <a:pt x="1390" y="533"/>
                    </a:lnTo>
                    <a:lnTo>
                      <a:pt x="1390" y="535"/>
                    </a:lnTo>
                    <a:lnTo>
                      <a:pt x="1390" y="548"/>
                    </a:lnTo>
                    <a:lnTo>
                      <a:pt x="1391" y="529"/>
                    </a:lnTo>
                    <a:lnTo>
                      <a:pt x="1391" y="539"/>
                    </a:lnTo>
                    <a:lnTo>
                      <a:pt x="1391" y="543"/>
                    </a:lnTo>
                    <a:lnTo>
                      <a:pt x="1392" y="546"/>
                    </a:lnTo>
                    <a:lnTo>
                      <a:pt x="1392" y="526"/>
                    </a:lnTo>
                    <a:lnTo>
                      <a:pt x="1392" y="531"/>
                    </a:lnTo>
                    <a:lnTo>
                      <a:pt x="1392" y="532"/>
                    </a:lnTo>
                    <a:lnTo>
                      <a:pt x="1393" y="545"/>
                    </a:lnTo>
                    <a:lnTo>
                      <a:pt x="1393" y="506"/>
                    </a:lnTo>
                    <a:lnTo>
                      <a:pt x="1393" y="504"/>
                    </a:lnTo>
                    <a:lnTo>
                      <a:pt x="1393" y="481"/>
                    </a:lnTo>
                    <a:lnTo>
                      <a:pt x="1394" y="564"/>
                    </a:lnTo>
                    <a:lnTo>
                      <a:pt x="1394" y="549"/>
                    </a:lnTo>
                    <a:lnTo>
                      <a:pt x="1394" y="549"/>
                    </a:lnTo>
                    <a:lnTo>
                      <a:pt x="1394" y="551"/>
                    </a:lnTo>
                    <a:lnTo>
                      <a:pt x="1395" y="502"/>
                    </a:lnTo>
                    <a:lnTo>
                      <a:pt x="1395" y="519"/>
                    </a:lnTo>
                    <a:lnTo>
                      <a:pt x="1395" y="519"/>
                    </a:lnTo>
                    <a:lnTo>
                      <a:pt x="1395" y="546"/>
                    </a:lnTo>
                    <a:lnTo>
                      <a:pt x="1396" y="509"/>
                    </a:lnTo>
                    <a:lnTo>
                      <a:pt x="1396" y="520"/>
                    </a:lnTo>
                    <a:lnTo>
                      <a:pt x="1396" y="519"/>
                    </a:lnTo>
                    <a:lnTo>
                      <a:pt x="1397" y="542"/>
                    </a:lnTo>
                    <a:lnTo>
                      <a:pt x="1397" y="430"/>
                    </a:lnTo>
                    <a:lnTo>
                      <a:pt x="1397" y="430"/>
                    </a:lnTo>
                    <a:lnTo>
                      <a:pt x="1398" y="384"/>
                    </a:lnTo>
                    <a:lnTo>
                      <a:pt x="1398" y="493"/>
                    </a:lnTo>
                    <a:lnTo>
                      <a:pt x="1398" y="431"/>
                    </a:lnTo>
                    <a:lnTo>
                      <a:pt x="1398" y="428"/>
                    </a:lnTo>
                    <a:lnTo>
                      <a:pt x="1399" y="167"/>
                    </a:lnTo>
                    <a:lnTo>
                      <a:pt x="1399" y="218"/>
                    </a:lnTo>
                    <a:lnTo>
                      <a:pt x="1399" y="221"/>
                    </a:lnTo>
                    <a:lnTo>
                      <a:pt x="1399" y="255"/>
                    </a:lnTo>
                    <a:lnTo>
                      <a:pt x="1400" y="140"/>
                    </a:lnTo>
                    <a:lnTo>
                      <a:pt x="1400" y="191"/>
                    </a:lnTo>
                    <a:lnTo>
                      <a:pt x="1400" y="165"/>
                    </a:lnTo>
                    <a:lnTo>
                      <a:pt x="1400" y="149"/>
                    </a:lnTo>
                    <a:lnTo>
                      <a:pt x="1401" y="579"/>
                    </a:lnTo>
                    <a:lnTo>
                      <a:pt x="1401" y="487"/>
                    </a:lnTo>
                    <a:lnTo>
                      <a:pt x="1401" y="509"/>
                    </a:lnTo>
                    <a:lnTo>
                      <a:pt x="1401" y="493"/>
                    </a:lnTo>
                    <a:lnTo>
                      <a:pt x="1401" y="575"/>
                    </a:lnTo>
                    <a:lnTo>
                      <a:pt x="1402" y="520"/>
                    </a:lnTo>
                    <a:lnTo>
                      <a:pt x="1402" y="519"/>
                    </a:lnTo>
                    <a:lnTo>
                      <a:pt x="1402" y="499"/>
                    </a:lnTo>
                    <a:lnTo>
                      <a:pt x="1403" y="577"/>
                    </a:lnTo>
                    <a:lnTo>
                      <a:pt x="1403" y="576"/>
                    </a:lnTo>
                    <a:lnTo>
                      <a:pt x="1403" y="578"/>
                    </a:lnTo>
                    <a:lnTo>
                      <a:pt x="1403" y="584"/>
                    </a:lnTo>
                    <a:lnTo>
                      <a:pt x="1404" y="570"/>
                    </a:lnTo>
                    <a:lnTo>
                      <a:pt x="1404" y="574"/>
                    </a:lnTo>
                    <a:lnTo>
                      <a:pt x="1404" y="574"/>
                    </a:lnTo>
                    <a:lnTo>
                      <a:pt x="1404" y="568"/>
                    </a:lnTo>
                    <a:lnTo>
                      <a:pt x="1405" y="580"/>
                    </a:lnTo>
                    <a:lnTo>
                      <a:pt x="1405" y="578"/>
                    </a:lnTo>
                    <a:lnTo>
                      <a:pt x="1405" y="577"/>
                    </a:lnTo>
                    <a:lnTo>
                      <a:pt x="1406" y="565"/>
                    </a:lnTo>
                    <a:lnTo>
                      <a:pt x="1406" y="580"/>
                    </a:lnTo>
                    <a:lnTo>
                      <a:pt x="1406" y="577"/>
                    </a:lnTo>
                    <a:lnTo>
                      <a:pt x="1406" y="575"/>
                    </a:lnTo>
                    <a:lnTo>
                      <a:pt x="1407" y="565"/>
                    </a:lnTo>
                    <a:lnTo>
                      <a:pt x="1407" y="580"/>
                    </a:lnTo>
                    <a:lnTo>
                      <a:pt x="1407" y="576"/>
                    </a:lnTo>
                    <a:lnTo>
                      <a:pt x="1407" y="580"/>
                    </a:lnTo>
                    <a:lnTo>
                      <a:pt x="1407" y="582"/>
                    </a:lnTo>
                    <a:lnTo>
                      <a:pt x="1408" y="568"/>
                    </a:lnTo>
                    <a:lnTo>
                      <a:pt x="1408" y="576"/>
                    </a:lnTo>
                    <a:lnTo>
                      <a:pt x="1408" y="578"/>
                    </a:lnTo>
                    <a:lnTo>
                      <a:pt x="1409" y="582"/>
                    </a:lnTo>
                    <a:lnTo>
                      <a:pt x="1409" y="566"/>
                    </a:lnTo>
                    <a:lnTo>
                      <a:pt x="1409" y="568"/>
                    </a:lnTo>
                    <a:lnTo>
                      <a:pt x="1409" y="571"/>
                    </a:lnTo>
                    <a:lnTo>
                      <a:pt x="1410" y="566"/>
                    </a:lnTo>
                    <a:lnTo>
                      <a:pt x="1410" y="581"/>
                    </a:lnTo>
                    <a:lnTo>
                      <a:pt x="1410" y="579"/>
                    </a:lnTo>
                    <a:lnTo>
                      <a:pt x="1410" y="576"/>
                    </a:lnTo>
                    <a:lnTo>
                      <a:pt x="1411" y="584"/>
                    </a:lnTo>
                    <a:lnTo>
                      <a:pt x="1411" y="569"/>
                    </a:lnTo>
                    <a:lnTo>
                      <a:pt x="1411" y="577"/>
                    </a:lnTo>
                    <a:lnTo>
                      <a:pt x="1411" y="576"/>
                    </a:lnTo>
                    <a:lnTo>
                      <a:pt x="1412" y="584"/>
                    </a:lnTo>
                    <a:lnTo>
                      <a:pt x="1412" y="567"/>
                    </a:lnTo>
                    <a:lnTo>
                      <a:pt x="1412" y="570"/>
                    </a:lnTo>
                    <a:lnTo>
                      <a:pt x="1412" y="570"/>
                    </a:lnTo>
                    <a:lnTo>
                      <a:pt x="1413" y="572"/>
                    </a:lnTo>
                    <a:lnTo>
                      <a:pt x="1413" y="533"/>
                    </a:lnTo>
                    <a:lnTo>
                      <a:pt x="1413" y="534"/>
                    </a:lnTo>
                    <a:lnTo>
                      <a:pt x="1413" y="538"/>
                    </a:lnTo>
                    <a:lnTo>
                      <a:pt x="1414" y="548"/>
                    </a:lnTo>
                    <a:lnTo>
                      <a:pt x="1414" y="497"/>
                    </a:lnTo>
                    <a:lnTo>
                      <a:pt x="1414" y="499"/>
                    </a:lnTo>
                    <a:lnTo>
                      <a:pt x="1415" y="513"/>
                    </a:lnTo>
                    <a:lnTo>
                      <a:pt x="1415" y="449"/>
                    </a:lnTo>
                    <a:lnTo>
                      <a:pt x="1415" y="461"/>
                    </a:lnTo>
                    <a:lnTo>
                      <a:pt x="1415" y="463"/>
                    </a:lnTo>
                    <a:lnTo>
                      <a:pt x="1416" y="465"/>
                    </a:lnTo>
                    <a:lnTo>
                      <a:pt x="1416" y="446"/>
                    </a:lnTo>
                    <a:lnTo>
                      <a:pt x="1416" y="461"/>
                    </a:lnTo>
                    <a:lnTo>
                      <a:pt x="1416" y="458"/>
                    </a:lnTo>
                    <a:lnTo>
                      <a:pt x="1417" y="452"/>
                    </a:lnTo>
                    <a:lnTo>
                      <a:pt x="1417" y="470"/>
                    </a:lnTo>
                    <a:lnTo>
                      <a:pt x="1417" y="460"/>
                    </a:lnTo>
                    <a:lnTo>
                      <a:pt x="1417" y="462"/>
                    </a:lnTo>
                    <a:lnTo>
                      <a:pt x="1418" y="457"/>
                    </a:lnTo>
                    <a:lnTo>
                      <a:pt x="1418" y="478"/>
                    </a:lnTo>
                    <a:lnTo>
                      <a:pt x="1418" y="466"/>
                    </a:lnTo>
                    <a:lnTo>
                      <a:pt x="1418" y="464"/>
                    </a:lnTo>
                    <a:lnTo>
                      <a:pt x="1419" y="510"/>
                    </a:lnTo>
                    <a:lnTo>
                      <a:pt x="1419" y="509"/>
                    </a:lnTo>
                    <a:lnTo>
                      <a:pt x="1419" y="509"/>
                    </a:lnTo>
                    <a:lnTo>
                      <a:pt x="1420" y="499"/>
                    </a:lnTo>
                    <a:lnTo>
                      <a:pt x="1420" y="582"/>
                    </a:lnTo>
                    <a:lnTo>
                      <a:pt x="1420" y="509"/>
                    </a:lnTo>
                    <a:lnTo>
                      <a:pt x="1420" y="511"/>
                    </a:lnTo>
                    <a:lnTo>
                      <a:pt x="1421" y="501"/>
                    </a:lnTo>
                    <a:lnTo>
                      <a:pt x="1421" y="586"/>
                    </a:lnTo>
                    <a:lnTo>
                      <a:pt x="1421" y="555"/>
                    </a:lnTo>
                    <a:lnTo>
                      <a:pt x="1421" y="555"/>
                    </a:lnTo>
                    <a:lnTo>
                      <a:pt x="1422" y="533"/>
                    </a:lnTo>
                    <a:lnTo>
                      <a:pt x="1422" y="555"/>
                    </a:lnTo>
                    <a:lnTo>
                      <a:pt x="1422" y="539"/>
                    </a:lnTo>
                    <a:lnTo>
                      <a:pt x="1422" y="538"/>
                    </a:lnTo>
                    <a:lnTo>
                      <a:pt x="1423" y="537"/>
                    </a:lnTo>
                    <a:lnTo>
                      <a:pt x="1423" y="577"/>
                    </a:lnTo>
                    <a:lnTo>
                      <a:pt x="1423" y="570"/>
                    </a:lnTo>
                    <a:lnTo>
                      <a:pt x="1423" y="569"/>
                    </a:lnTo>
                    <a:lnTo>
                      <a:pt x="1424" y="570"/>
                    </a:lnTo>
                    <a:lnTo>
                      <a:pt x="1424" y="473"/>
                    </a:lnTo>
                    <a:lnTo>
                      <a:pt x="1424" y="506"/>
                    </a:lnTo>
                    <a:lnTo>
                      <a:pt x="1424" y="502"/>
                    </a:lnTo>
                    <a:lnTo>
                      <a:pt x="1425" y="504"/>
                    </a:lnTo>
                    <a:lnTo>
                      <a:pt x="1425" y="475"/>
                    </a:lnTo>
                    <a:lnTo>
                      <a:pt x="1425" y="483"/>
                    </a:lnTo>
                    <a:lnTo>
                      <a:pt x="1425" y="484"/>
                    </a:lnTo>
                    <a:lnTo>
                      <a:pt x="1426" y="475"/>
                    </a:lnTo>
                    <a:lnTo>
                      <a:pt x="1426" y="510"/>
                    </a:lnTo>
                    <a:lnTo>
                      <a:pt x="1426" y="496"/>
                    </a:lnTo>
                    <a:lnTo>
                      <a:pt x="1426" y="496"/>
                    </a:lnTo>
                    <a:lnTo>
                      <a:pt x="1427" y="545"/>
                    </a:lnTo>
                    <a:lnTo>
                      <a:pt x="1427" y="475"/>
                    </a:lnTo>
                    <a:lnTo>
                      <a:pt x="1427" y="475"/>
                    </a:lnTo>
                    <a:lnTo>
                      <a:pt x="1427" y="475"/>
                    </a:lnTo>
                    <a:lnTo>
                      <a:pt x="1428" y="404"/>
                    </a:lnTo>
                    <a:lnTo>
                      <a:pt x="1428" y="504"/>
                    </a:lnTo>
                    <a:lnTo>
                      <a:pt x="1428" y="500"/>
                    </a:lnTo>
                    <a:lnTo>
                      <a:pt x="1428" y="501"/>
                    </a:lnTo>
                    <a:lnTo>
                      <a:pt x="1429" y="499"/>
                    </a:lnTo>
                    <a:lnTo>
                      <a:pt x="1429" y="586"/>
                    </a:lnTo>
                    <a:lnTo>
                      <a:pt x="1429" y="573"/>
                    </a:lnTo>
                    <a:lnTo>
                      <a:pt x="1429" y="570"/>
                    </a:lnTo>
                    <a:lnTo>
                      <a:pt x="1430" y="572"/>
                    </a:lnTo>
                    <a:lnTo>
                      <a:pt x="1430" y="542"/>
                    </a:lnTo>
                    <a:lnTo>
                      <a:pt x="1430" y="564"/>
                    </a:lnTo>
                    <a:lnTo>
                      <a:pt x="1430" y="564"/>
                    </a:lnTo>
                    <a:lnTo>
                      <a:pt x="1431" y="582"/>
                    </a:lnTo>
                    <a:lnTo>
                      <a:pt x="1431" y="406"/>
                    </a:lnTo>
                    <a:lnTo>
                      <a:pt x="1431" y="407"/>
                    </a:lnTo>
                    <a:lnTo>
                      <a:pt x="1431" y="403"/>
                    </a:lnTo>
                    <a:lnTo>
                      <a:pt x="1432" y="368"/>
                    </a:lnTo>
                    <a:lnTo>
                      <a:pt x="1432" y="417"/>
                    </a:lnTo>
                    <a:lnTo>
                      <a:pt x="1432" y="409"/>
                    </a:lnTo>
                    <a:lnTo>
                      <a:pt x="1432" y="412"/>
                    </a:lnTo>
                    <a:lnTo>
                      <a:pt x="1433" y="445"/>
                    </a:lnTo>
                    <a:lnTo>
                      <a:pt x="1433" y="443"/>
                    </a:lnTo>
                    <a:lnTo>
                      <a:pt x="1434" y="437"/>
                    </a:lnTo>
                    <a:lnTo>
                      <a:pt x="1434" y="457"/>
                    </a:lnTo>
                    <a:lnTo>
                      <a:pt x="1434" y="446"/>
                    </a:lnTo>
                    <a:lnTo>
                      <a:pt x="1434" y="446"/>
                    </a:lnTo>
                    <a:lnTo>
                      <a:pt x="1435" y="442"/>
                    </a:lnTo>
                    <a:lnTo>
                      <a:pt x="1435" y="469"/>
                    </a:lnTo>
                    <a:lnTo>
                      <a:pt x="1435" y="463"/>
                    </a:lnTo>
                    <a:lnTo>
                      <a:pt x="1435" y="461"/>
                    </a:lnTo>
                    <a:lnTo>
                      <a:pt x="1436" y="476"/>
                    </a:lnTo>
                    <a:lnTo>
                      <a:pt x="1436" y="448"/>
                    </a:lnTo>
                    <a:lnTo>
                      <a:pt x="1436" y="455"/>
                    </a:lnTo>
                    <a:lnTo>
                      <a:pt x="1436" y="456"/>
                    </a:lnTo>
                    <a:lnTo>
                      <a:pt x="1437" y="503"/>
                    </a:lnTo>
                    <a:lnTo>
                      <a:pt x="1437" y="498"/>
                    </a:lnTo>
                    <a:lnTo>
                      <a:pt x="1437" y="497"/>
                    </a:lnTo>
                    <a:lnTo>
                      <a:pt x="1438" y="457"/>
                    </a:lnTo>
                    <a:lnTo>
                      <a:pt x="1438" y="530"/>
                    </a:lnTo>
                    <a:lnTo>
                      <a:pt x="1438" y="495"/>
                    </a:lnTo>
                    <a:lnTo>
                      <a:pt x="1438" y="497"/>
                    </a:lnTo>
                    <a:lnTo>
                      <a:pt x="1439" y="527"/>
                    </a:lnTo>
                    <a:lnTo>
                      <a:pt x="1439" y="511"/>
                    </a:lnTo>
                    <a:lnTo>
                      <a:pt x="1439" y="511"/>
                    </a:lnTo>
                    <a:lnTo>
                      <a:pt x="1440" y="475"/>
                    </a:lnTo>
                    <a:lnTo>
                      <a:pt x="1440" y="547"/>
                    </a:lnTo>
                    <a:lnTo>
                      <a:pt x="1440" y="517"/>
                    </a:lnTo>
                    <a:lnTo>
                      <a:pt x="1440" y="523"/>
                    </a:lnTo>
                    <a:lnTo>
                      <a:pt x="1441" y="480"/>
                    </a:lnTo>
                    <a:lnTo>
                      <a:pt x="1441" y="558"/>
                    </a:lnTo>
                    <a:lnTo>
                      <a:pt x="1441" y="511"/>
                    </a:lnTo>
                    <a:lnTo>
                      <a:pt x="1441" y="505"/>
                    </a:lnTo>
                    <a:lnTo>
                      <a:pt x="1442" y="473"/>
                    </a:lnTo>
                    <a:lnTo>
                      <a:pt x="1442" y="546"/>
                    </a:lnTo>
                    <a:lnTo>
                      <a:pt x="1442" y="507"/>
                    </a:lnTo>
                    <a:lnTo>
                      <a:pt x="1442" y="504"/>
                    </a:lnTo>
                    <a:lnTo>
                      <a:pt x="1443" y="562"/>
                    </a:lnTo>
                    <a:lnTo>
                      <a:pt x="1443" y="539"/>
                    </a:lnTo>
                    <a:lnTo>
                      <a:pt x="1443" y="538"/>
                    </a:lnTo>
                    <a:lnTo>
                      <a:pt x="1444" y="544"/>
                    </a:lnTo>
                    <a:lnTo>
                      <a:pt x="1444" y="508"/>
                    </a:lnTo>
                    <a:lnTo>
                      <a:pt x="1444" y="508"/>
                    </a:lnTo>
                    <a:lnTo>
                      <a:pt x="1444" y="509"/>
                    </a:lnTo>
                    <a:lnTo>
                      <a:pt x="1445" y="537"/>
                    </a:lnTo>
                    <a:lnTo>
                      <a:pt x="1445" y="531"/>
                    </a:lnTo>
                    <a:lnTo>
                      <a:pt x="1445" y="529"/>
                    </a:lnTo>
                    <a:lnTo>
                      <a:pt x="1446" y="543"/>
                    </a:lnTo>
                    <a:lnTo>
                      <a:pt x="1446" y="497"/>
                    </a:lnTo>
                    <a:lnTo>
                      <a:pt x="1446" y="504"/>
                    </a:lnTo>
                    <a:lnTo>
                      <a:pt x="1446" y="505"/>
                    </a:lnTo>
                    <a:lnTo>
                      <a:pt x="1447" y="500"/>
                    </a:lnTo>
                    <a:lnTo>
                      <a:pt x="1447" y="539"/>
                    </a:lnTo>
                    <a:lnTo>
                      <a:pt x="1447" y="534"/>
                    </a:lnTo>
                    <a:lnTo>
                      <a:pt x="1447" y="535"/>
                    </a:lnTo>
                    <a:lnTo>
                      <a:pt x="1448" y="543"/>
                    </a:lnTo>
                    <a:lnTo>
                      <a:pt x="1448" y="491"/>
                    </a:lnTo>
                    <a:lnTo>
                      <a:pt x="1448" y="495"/>
                    </a:lnTo>
                    <a:lnTo>
                      <a:pt x="1448" y="496"/>
                    </a:lnTo>
                    <a:lnTo>
                      <a:pt x="1449" y="495"/>
                    </a:lnTo>
                    <a:lnTo>
                      <a:pt x="1449" y="545"/>
                    </a:lnTo>
                    <a:lnTo>
                      <a:pt x="1449" y="530"/>
                    </a:lnTo>
                    <a:lnTo>
                      <a:pt x="1449" y="530"/>
                    </a:lnTo>
                    <a:lnTo>
                      <a:pt x="1450" y="504"/>
                    </a:lnTo>
                    <a:lnTo>
                      <a:pt x="1450" y="532"/>
                    </a:lnTo>
                    <a:lnTo>
                      <a:pt x="1450" y="519"/>
                    </a:lnTo>
                    <a:lnTo>
                      <a:pt x="1450" y="521"/>
                    </a:lnTo>
                    <a:lnTo>
                      <a:pt x="1451" y="427"/>
                    </a:lnTo>
                    <a:lnTo>
                      <a:pt x="1451" y="534"/>
                    </a:lnTo>
                    <a:lnTo>
                      <a:pt x="1451" y="498"/>
                    </a:lnTo>
                    <a:lnTo>
                      <a:pt x="1451" y="497"/>
                    </a:lnTo>
                    <a:lnTo>
                      <a:pt x="1452" y="486"/>
                    </a:lnTo>
                    <a:lnTo>
                      <a:pt x="1452" y="564"/>
                    </a:lnTo>
                    <a:lnTo>
                      <a:pt x="1452" y="515"/>
                    </a:lnTo>
                    <a:lnTo>
                      <a:pt x="1452" y="517"/>
                    </a:lnTo>
                    <a:lnTo>
                      <a:pt x="1453" y="497"/>
                    </a:lnTo>
                    <a:lnTo>
                      <a:pt x="1453" y="529"/>
                    </a:lnTo>
                    <a:lnTo>
                      <a:pt x="1453" y="510"/>
                    </a:lnTo>
                    <a:lnTo>
                      <a:pt x="1453" y="509"/>
                    </a:lnTo>
                    <a:lnTo>
                      <a:pt x="1454" y="533"/>
                    </a:lnTo>
                    <a:lnTo>
                      <a:pt x="1454" y="504"/>
                    </a:lnTo>
                    <a:lnTo>
                      <a:pt x="1454" y="512"/>
                    </a:lnTo>
                    <a:lnTo>
                      <a:pt x="1454" y="507"/>
                    </a:lnTo>
                    <a:lnTo>
                      <a:pt x="1455" y="501"/>
                    </a:lnTo>
                    <a:lnTo>
                      <a:pt x="1455" y="537"/>
                    </a:lnTo>
                    <a:lnTo>
                      <a:pt x="1455" y="527"/>
                    </a:lnTo>
                    <a:lnTo>
                      <a:pt x="1455" y="525"/>
                    </a:lnTo>
                    <a:lnTo>
                      <a:pt x="1456" y="493"/>
                    </a:lnTo>
                    <a:lnTo>
                      <a:pt x="1456" y="542"/>
                    </a:lnTo>
                    <a:lnTo>
                      <a:pt x="1456" y="539"/>
                    </a:lnTo>
                    <a:lnTo>
                      <a:pt x="1456" y="539"/>
                    </a:lnTo>
                    <a:lnTo>
                      <a:pt x="1457" y="549"/>
                    </a:lnTo>
                    <a:lnTo>
                      <a:pt x="1457" y="502"/>
                    </a:lnTo>
                    <a:lnTo>
                      <a:pt x="1457" y="521"/>
                    </a:lnTo>
                    <a:lnTo>
                      <a:pt x="1457" y="519"/>
                    </a:lnTo>
                    <a:lnTo>
                      <a:pt x="1458" y="509"/>
                    </a:lnTo>
                    <a:lnTo>
                      <a:pt x="1458" y="542"/>
                    </a:lnTo>
                    <a:lnTo>
                      <a:pt x="1458" y="532"/>
                    </a:lnTo>
                    <a:lnTo>
                      <a:pt x="1458" y="532"/>
                    </a:lnTo>
                    <a:lnTo>
                      <a:pt x="1459" y="434"/>
                    </a:lnTo>
                    <a:lnTo>
                      <a:pt x="1459" y="543"/>
                    </a:lnTo>
                    <a:lnTo>
                      <a:pt x="1459" y="508"/>
                    </a:lnTo>
                    <a:lnTo>
                      <a:pt x="1459" y="511"/>
                    </a:lnTo>
                    <a:lnTo>
                      <a:pt x="1460" y="526"/>
                    </a:lnTo>
                    <a:lnTo>
                      <a:pt x="1460" y="479"/>
                    </a:lnTo>
                    <a:lnTo>
                      <a:pt x="1460" y="505"/>
                    </a:lnTo>
                    <a:lnTo>
                      <a:pt x="1460" y="509"/>
                    </a:lnTo>
                    <a:lnTo>
                      <a:pt x="1461" y="483"/>
                    </a:lnTo>
                    <a:lnTo>
                      <a:pt x="1461" y="539"/>
                    </a:lnTo>
                    <a:lnTo>
                      <a:pt x="1461" y="542"/>
                    </a:lnTo>
                    <a:lnTo>
                      <a:pt x="1462" y="555"/>
                    </a:lnTo>
                    <a:lnTo>
                      <a:pt x="1462" y="516"/>
                    </a:lnTo>
                    <a:lnTo>
                      <a:pt x="1462" y="527"/>
                    </a:lnTo>
                    <a:lnTo>
                      <a:pt x="1462" y="528"/>
                    </a:lnTo>
                    <a:lnTo>
                      <a:pt x="1463" y="540"/>
                    </a:lnTo>
                    <a:lnTo>
                      <a:pt x="1463" y="510"/>
                    </a:lnTo>
                    <a:lnTo>
                      <a:pt x="1463" y="522"/>
                    </a:lnTo>
                    <a:lnTo>
                      <a:pt x="1463" y="522"/>
                    </a:lnTo>
                    <a:lnTo>
                      <a:pt x="1464" y="537"/>
                    </a:lnTo>
                    <a:lnTo>
                      <a:pt x="1464" y="513"/>
                    </a:lnTo>
                    <a:lnTo>
                      <a:pt x="1464" y="514"/>
                    </a:lnTo>
                    <a:lnTo>
                      <a:pt x="1464" y="514"/>
                    </a:lnTo>
                    <a:lnTo>
                      <a:pt x="1465" y="507"/>
                    </a:lnTo>
                    <a:lnTo>
                      <a:pt x="1465" y="528"/>
                    </a:lnTo>
                    <a:lnTo>
                      <a:pt x="1465" y="522"/>
                    </a:lnTo>
                    <a:lnTo>
                      <a:pt x="1465" y="521"/>
                    </a:lnTo>
                    <a:lnTo>
                      <a:pt x="1466" y="512"/>
                    </a:lnTo>
                    <a:lnTo>
                      <a:pt x="1466" y="540"/>
                    </a:lnTo>
                    <a:lnTo>
                      <a:pt x="1466" y="526"/>
                    </a:lnTo>
                    <a:lnTo>
                      <a:pt x="1466" y="526"/>
                    </a:lnTo>
                    <a:lnTo>
                      <a:pt x="1467" y="508"/>
                    </a:lnTo>
                    <a:lnTo>
                      <a:pt x="1467" y="543"/>
                    </a:lnTo>
                    <a:lnTo>
                      <a:pt x="1467" y="538"/>
                    </a:lnTo>
                    <a:lnTo>
                      <a:pt x="1467" y="537"/>
                    </a:lnTo>
                    <a:lnTo>
                      <a:pt x="1468" y="545"/>
                    </a:lnTo>
                    <a:lnTo>
                      <a:pt x="1468" y="498"/>
                    </a:lnTo>
                    <a:lnTo>
                      <a:pt x="1468" y="509"/>
                    </a:lnTo>
                    <a:lnTo>
                      <a:pt x="1468" y="506"/>
                    </a:lnTo>
                    <a:lnTo>
                      <a:pt x="1469" y="496"/>
                    </a:lnTo>
                    <a:lnTo>
                      <a:pt x="1469" y="531"/>
                    </a:lnTo>
                    <a:lnTo>
                      <a:pt x="1469" y="519"/>
                    </a:lnTo>
                    <a:lnTo>
                      <a:pt x="1469" y="519"/>
                    </a:lnTo>
                    <a:lnTo>
                      <a:pt x="1470" y="514"/>
                    </a:lnTo>
                    <a:lnTo>
                      <a:pt x="1470" y="537"/>
                    </a:lnTo>
                    <a:lnTo>
                      <a:pt x="1470" y="530"/>
                    </a:lnTo>
                    <a:lnTo>
                      <a:pt x="1470" y="526"/>
                    </a:lnTo>
                    <a:lnTo>
                      <a:pt x="1471" y="444"/>
                    </a:lnTo>
                    <a:lnTo>
                      <a:pt x="1471" y="556"/>
                    </a:lnTo>
                    <a:lnTo>
                      <a:pt x="1471" y="542"/>
                    </a:lnTo>
                    <a:lnTo>
                      <a:pt x="1471" y="541"/>
                    </a:lnTo>
                    <a:lnTo>
                      <a:pt x="1472" y="482"/>
                    </a:lnTo>
                    <a:lnTo>
                      <a:pt x="1472" y="569"/>
                    </a:lnTo>
                    <a:lnTo>
                      <a:pt x="1472" y="546"/>
                    </a:lnTo>
                    <a:lnTo>
                      <a:pt x="1472" y="540"/>
                    </a:lnTo>
                    <a:lnTo>
                      <a:pt x="1473" y="548"/>
                    </a:lnTo>
                    <a:lnTo>
                      <a:pt x="1473" y="523"/>
                    </a:lnTo>
                    <a:lnTo>
                      <a:pt x="1473" y="533"/>
                    </a:lnTo>
                    <a:lnTo>
                      <a:pt x="1473" y="532"/>
                    </a:lnTo>
                    <a:lnTo>
                      <a:pt x="1474" y="549"/>
                    </a:lnTo>
                    <a:lnTo>
                      <a:pt x="1474" y="508"/>
                    </a:lnTo>
                    <a:lnTo>
                      <a:pt x="1474" y="509"/>
                    </a:lnTo>
                    <a:lnTo>
                      <a:pt x="1474" y="508"/>
                    </a:lnTo>
                    <a:lnTo>
                      <a:pt x="1475" y="497"/>
                    </a:lnTo>
                    <a:lnTo>
                      <a:pt x="1475" y="540"/>
                    </a:lnTo>
                    <a:lnTo>
                      <a:pt x="1475" y="534"/>
                    </a:lnTo>
                    <a:lnTo>
                      <a:pt x="1475" y="534"/>
                    </a:lnTo>
                    <a:lnTo>
                      <a:pt x="1476" y="542"/>
                    </a:lnTo>
                    <a:lnTo>
                      <a:pt x="1476" y="489"/>
                    </a:lnTo>
                    <a:lnTo>
                      <a:pt x="1476" y="486"/>
                    </a:lnTo>
                    <a:lnTo>
                      <a:pt x="1477" y="548"/>
                    </a:lnTo>
                    <a:lnTo>
                      <a:pt x="1477" y="416"/>
                    </a:lnTo>
                    <a:lnTo>
                      <a:pt x="1477" y="397"/>
                    </a:lnTo>
                    <a:lnTo>
                      <a:pt x="1478" y="509"/>
                    </a:lnTo>
                    <a:lnTo>
                      <a:pt x="1478" y="301"/>
                    </a:lnTo>
                    <a:lnTo>
                      <a:pt x="1478" y="342"/>
                    </a:lnTo>
                    <a:lnTo>
                      <a:pt x="1478" y="344"/>
                    </a:lnTo>
                    <a:lnTo>
                      <a:pt x="1479" y="369"/>
                    </a:lnTo>
                    <a:lnTo>
                      <a:pt x="1479" y="199"/>
                    </a:lnTo>
                    <a:lnTo>
                      <a:pt x="1479" y="240"/>
                    </a:lnTo>
                    <a:lnTo>
                      <a:pt x="1479" y="271"/>
                    </a:lnTo>
                    <a:lnTo>
                      <a:pt x="1480" y="259"/>
                    </a:lnTo>
                    <a:lnTo>
                      <a:pt x="1480" y="564"/>
                    </a:lnTo>
                    <a:lnTo>
                      <a:pt x="1480" y="529"/>
                    </a:lnTo>
                    <a:lnTo>
                      <a:pt x="1480" y="529"/>
                    </a:lnTo>
                    <a:lnTo>
                      <a:pt x="1481" y="546"/>
                    </a:lnTo>
                    <a:lnTo>
                      <a:pt x="1481" y="511"/>
                    </a:lnTo>
                    <a:lnTo>
                      <a:pt x="1481" y="525"/>
                    </a:lnTo>
                    <a:lnTo>
                      <a:pt x="1481" y="523"/>
                    </a:lnTo>
                    <a:lnTo>
                      <a:pt x="1482" y="520"/>
                    </a:lnTo>
                    <a:lnTo>
                      <a:pt x="1482" y="554"/>
                    </a:lnTo>
                    <a:lnTo>
                      <a:pt x="1482" y="544"/>
                    </a:lnTo>
                    <a:lnTo>
                      <a:pt x="1482" y="538"/>
                    </a:lnTo>
                    <a:lnTo>
                      <a:pt x="1483" y="547"/>
                    </a:lnTo>
                    <a:lnTo>
                      <a:pt x="1483" y="522"/>
                    </a:lnTo>
                    <a:lnTo>
                      <a:pt x="1483" y="525"/>
                    </a:lnTo>
                    <a:lnTo>
                      <a:pt x="1483" y="529"/>
                    </a:lnTo>
                    <a:lnTo>
                      <a:pt x="1484" y="513"/>
                    </a:lnTo>
                    <a:lnTo>
                      <a:pt x="1484" y="545"/>
                    </a:lnTo>
                    <a:lnTo>
                      <a:pt x="1484" y="540"/>
                    </a:lnTo>
                    <a:lnTo>
                      <a:pt x="1484" y="540"/>
                    </a:lnTo>
                    <a:lnTo>
                      <a:pt x="1485" y="550"/>
                    </a:lnTo>
                    <a:lnTo>
                      <a:pt x="1485" y="497"/>
                    </a:lnTo>
                    <a:lnTo>
                      <a:pt x="1485" y="529"/>
                    </a:lnTo>
                    <a:lnTo>
                      <a:pt x="1485" y="529"/>
                    </a:lnTo>
                    <a:lnTo>
                      <a:pt x="1486" y="519"/>
                    </a:lnTo>
                    <a:lnTo>
                      <a:pt x="1486" y="546"/>
                    </a:lnTo>
                    <a:lnTo>
                      <a:pt x="1486" y="534"/>
                    </a:lnTo>
                    <a:lnTo>
                      <a:pt x="1486" y="529"/>
                    </a:lnTo>
                    <a:lnTo>
                      <a:pt x="1487" y="514"/>
                    </a:lnTo>
                    <a:lnTo>
                      <a:pt x="1487" y="545"/>
                    </a:lnTo>
                    <a:lnTo>
                      <a:pt x="1487" y="529"/>
                    </a:lnTo>
                    <a:lnTo>
                      <a:pt x="1487" y="532"/>
                    </a:lnTo>
                    <a:lnTo>
                      <a:pt x="1488" y="466"/>
                    </a:lnTo>
                    <a:lnTo>
                      <a:pt x="1488" y="553"/>
                    </a:lnTo>
                    <a:lnTo>
                      <a:pt x="1488" y="531"/>
                    </a:lnTo>
                    <a:lnTo>
                      <a:pt x="1488" y="532"/>
                    </a:lnTo>
                    <a:lnTo>
                      <a:pt x="1489" y="565"/>
                    </a:lnTo>
                    <a:lnTo>
                      <a:pt x="1489" y="307"/>
                    </a:lnTo>
                    <a:lnTo>
                      <a:pt x="1489" y="554"/>
                    </a:lnTo>
                    <a:lnTo>
                      <a:pt x="1489" y="554"/>
                    </a:lnTo>
                    <a:lnTo>
                      <a:pt x="1490" y="564"/>
                    </a:lnTo>
                    <a:lnTo>
                      <a:pt x="1490" y="520"/>
                    </a:lnTo>
                    <a:lnTo>
                      <a:pt x="1490" y="537"/>
                    </a:lnTo>
                    <a:lnTo>
                      <a:pt x="1490" y="536"/>
                    </a:lnTo>
                    <a:lnTo>
                      <a:pt x="1491" y="527"/>
                    </a:lnTo>
                    <a:lnTo>
                      <a:pt x="1491" y="551"/>
                    </a:lnTo>
                    <a:lnTo>
                      <a:pt x="1491" y="547"/>
                    </a:lnTo>
                    <a:lnTo>
                      <a:pt x="1492" y="550"/>
                    </a:lnTo>
                    <a:lnTo>
                      <a:pt x="1492" y="511"/>
                    </a:lnTo>
                    <a:lnTo>
                      <a:pt x="1492" y="527"/>
                    </a:lnTo>
                    <a:lnTo>
                      <a:pt x="1492" y="525"/>
                    </a:lnTo>
                    <a:lnTo>
                      <a:pt x="1493" y="499"/>
                    </a:lnTo>
                    <a:lnTo>
                      <a:pt x="1493" y="542"/>
                    </a:lnTo>
                    <a:lnTo>
                      <a:pt x="1493" y="540"/>
                    </a:lnTo>
                    <a:lnTo>
                      <a:pt x="1494" y="522"/>
                    </a:lnTo>
                    <a:lnTo>
                      <a:pt x="1494" y="555"/>
                    </a:lnTo>
                    <a:lnTo>
                      <a:pt x="1494" y="539"/>
                    </a:lnTo>
                    <a:lnTo>
                      <a:pt x="1494" y="541"/>
                    </a:lnTo>
                    <a:lnTo>
                      <a:pt x="1495" y="545"/>
                    </a:lnTo>
                    <a:lnTo>
                      <a:pt x="1495" y="518"/>
                    </a:lnTo>
                    <a:lnTo>
                      <a:pt x="1495" y="543"/>
                    </a:lnTo>
                    <a:lnTo>
                      <a:pt x="1495" y="544"/>
                    </a:lnTo>
                    <a:lnTo>
                      <a:pt x="1496" y="547"/>
                    </a:lnTo>
                    <a:lnTo>
                      <a:pt x="1496" y="517"/>
                    </a:lnTo>
                    <a:lnTo>
                      <a:pt x="1496" y="522"/>
                    </a:lnTo>
                    <a:lnTo>
                      <a:pt x="1496" y="523"/>
                    </a:lnTo>
                    <a:lnTo>
                      <a:pt x="1497" y="448"/>
                    </a:lnTo>
                    <a:lnTo>
                      <a:pt x="1497" y="537"/>
                    </a:lnTo>
                    <a:lnTo>
                      <a:pt x="1497" y="536"/>
                    </a:lnTo>
                    <a:lnTo>
                      <a:pt x="1497" y="535"/>
                    </a:lnTo>
                    <a:lnTo>
                      <a:pt x="1498" y="536"/>
                    </a:lnTo>
                    <a:lnTo>
                      <a:pt x="1498" y="473"/>
                    </a:lnTo>
                    <a:lnTo>
                      <a:pt x="1498" y="521"/>
                    </a:lnTo>
                    <a:lnTo>
                      <a:pt x="1498" y="523"/>
                    </a:lnTo>
                    <a:lnTo>
                      <a:pt x="1499" y="546"/>
                    </a:lnTo>
                    <a:lnTo>
                      <a:pt x="1499" y="406"/>
                    </a:lnTo>
                    <a:lnTo>
                      <a:pt x="1499" y="399"/>
                    </a:lnTo>
                    <a:lnTo>
                      <a:pt x="1500" y="295"/>
                    </a:lnTo>
                    <a:lnTo>
                      <a:pt x="1500" y="570"/>
                    </a:lnTo>
                    <a:lnTo>
                      <a:pt x="1500" y="542"/>
                    </a:lnTo>
                    <a:lnTo>
                      <a:pt x="1500" y="540"/>
                    </a:lnTo>
                    <a:lnTo>
                      <a:pt x="1501" y="521"/>
                    </a:lnTo>
                    <a:lnTo>
                      <a:pt x="1501" y="565"/>
                    </a:lnTo>
                    <a:lnTo>
                      <a:pt x="1501" y="544"/>
                    </a:lnTo>
                    <a:lnTo>
                      <a:pt x="1501" y="545"/>
                    </a:lnTo>
                    <a:lnTo>
                      <a:pt x="1502" y="551"/>
                    </a:lnTo>
                    <a:lnTo>
                      <a:pt x="1502" y="148"/>
                    </a:lnTo>
                    <a:lnTo>
                      <a:pt x="1502" y="154"/>
                    </a:lnTo>
                    <a:lnTo>
                      <a:pt x="1502" y="159"/>
                    </a:lnTo>
                    <a:lnTo>
                      <a:pt x="1503" y="148"/>
                    </a:lnTo>
                    <a:lnTo>
                      <a:pt x="1503" y="260"/>
                    </a:lnTo>
                    <a:lnTo>
                      <a:pt x="1503" y="174"/>
                    </a:lnTo>
                    <a:lnTo>
                      <a:pt x="1503" y="178"/>
                    </a:lnTo>
                    <a:lnTo>
                      <a:pt x="1504" y="139"/>
                    </a:lnTo>
                    <a:lnTo>
                      <a:pt x="1504" y="248"/>
                    </a:lnTo>
                    <a:lnTo>
                      <a:pt x="1504" y="157"/>
                    </a:lnTo>
                    <a:lnTo>
                      <a:pt x="1504" y="145"/>
                    </a:lnTo>
                    <a:lnTo>
                      <a:pt x="1505" y="135"/>
                    </a:lnTo>
                    <a:lnTo>
                      <a:pt x="1505" y="573"/>
                    </a:lnTo>
                    <a:lnTo>
                      <a:pt x="1505" y="464"/>
                    </a:lnTo>
                    <a:lnTo>
                      <a:pt x="1505" y="456"/>
                    </a:lnTo>
                    <a:lnTo>
                      <a:pt x="1506" y="371"/>
                    </a:lnTo>
                    <a:lnTo>
                      <a:pt x="1506" y="541"/>
                    </a:lnTo>
                    <a:lnTo>
                      <a:pt x="1506" y="498"/>
                    </a:lnTo>
                    <a:lnTo>
                      <a:pt x="1506" y="500"/>
                    </a:lnTo>
                    <a:lnTo>
                      <a:pt x="1507" y="485"/>
                    </a:lnTo>
                    <a:lnTo>
                      <a:pt x="1507" y="585"/>
                    </a:lnTo>
                    <a:lnTo>
                      <a:pt x="1507" y="576"/>
                    </a:lnTo>
                    <a:lnTo>
                      <a:pt x="1507" y="570"/>
                    </a:lnTo>
                    <a:lnTo>
                      <a:pt x="1508" y="559"/>
                    </a:lnTo>
                    <a:lnTo>
                      <a:pt x="1508" y="576"/>
                    </a:lnTo>
                    <a:lnTo>
                      <a:pt x="1508" y="570"/>
                    </a:lnTo>
                    <a:lnTo>
                      <a:pt x="1508" y="575"/>
                    </a:lnTo>
                    <a:lnTo>
                      <a:pt x="1509" y="549"/>
                    </a:lnTo>
                    <a:lnTo>
                      <a:pt x="1509" y="550"/>
                    </a:lnTo>
                    <a:lnTo>
                      <a:pt x="1509" y="552"/>
                    </a:lnTo>
                    <a:lnTo>
                      <a:pt x="1510" y="561"/>
                    </a:lnTo>
                    <a:lnTo>
                      <a:pt x="1510" y="537"/>
                    </a:lnTo>
                    <a:lnTo>
                      <a:pt x="1510" y="551"/>
                    </a:lnTo>
                    <a:lnTo>
                      <a:pt x="1510" y="550"/>
                    </a:lnTo>
                    <a:lnTo>
                      <a:pt x="1511" y="540"/>
                    </a:lnTo>
                    <a:lnTo>
                      <a:pt x="1511" y="555"/>
                    </a:lnTo>
                    <a:lnTo>
                      <a:pt x="1511" y="549"/>
                    </a:lnTo>
                    <a:lnTo>
                      <a:pt x="1511" y="545"/>
                    </a:lnTo>
                    <a:lnTo>
                      <a:pt x="1512" y="540"/>
                    </a:lnTo>
                    <a:lnTo>
                      <a:pt x="1512" y="564"/>
                    </a:lnTo>
                    <a:lnTo>
                      <a:pt x="1512" y="556"/>
                    </a:lnTo>
                    <a:lnTo>
                      <a:pt x="1512" y="556"/>
                    </a:lnTo>
                    <a:lnTo>
                      <a:pt x="1513" y="568"/>
                    </a:lnTo>
                    <a:lnTo>
                      <a:pt x="1513" y="541"/>
                    </a:lnTo>
                    <a:lnTo>
                      <a:pt x="1513" y="545"/>
                    </a:lnTo>
                    <a:lnTo>
                      <a:pt x="1513" y="543"/>
                    </a:lnTo>
                    <a:lnTo>
                      <a:pt x="1514" y="557"/>
                    </a:lnTo>
                    <a:lnTo>
                      <a:pt x="1514" y="533"/>
                    </a:lnTo>
                    <a:lnTo>
                      <a:pt x="1514" y="534"/>
                    </a:lnTo>
                    <a:lnTo>
                      <a:pt x="1514" y="538"/>
                    </a:lnTo>
                    <a:lnTo>
                      <a:pt x="1515" y="529"/>
                    </a:lnTo>
                    <a:lnTo>
                      <a:pt x="1515" y="557"/>
                    </a:lnTo>
                    <a:lnTo>
                      <a:pt x="1515" y="557"/>
                    </a:lnTo>
                    <a:lnTo>
                      <a:pt x="1515" y="555"/>
                    </a:lnTo>
                    <a:lnTo>
                      <a:pt x="1516" y="563"/>
                    </a:lnTo>
                    <a:lnTo>
                      <a:pt x="1516" y="531"/>
                    </a:lnTo>
                    <a:lnTo>
                      <a:pt x="1516" y="533"/>
                    </a:lnTo>
                    <a:lnTo>
                      <a:pt x="1516" y="538"/>
                    </a:lnTo>
                    <a:lnTo>
                      <a:pt x="1517" y="529"/>
                    </a:lnTo>
                    <a:lnTo>
                      <a:pt x="1517" y="547"/>
                    </a:lnTo>
                    <a:lnTo>
                      <a:pt x="1517" y="542"/>
                    </a:lnTo>
                    <a:lnTo>
                      <a:pt x="1517" y="547"/>
                    </a:lnTo>
                    <a:lnTo>
                      <a:pt x="1518" y="506"/>
                    </a:lnTo>
                    <a:lnTo>
                      <a:pt x="1518" y="529"/>
                    </a:lnTo>
                    <a:lnTo>
                      <a:pt x="1518" y="529"/>
                    </a:lnTo>
                    <a:lnTo>
                      <a:pt x="1519" y="540"/>
                    </a:lnTo>
                    <a:lnTo>
                      <a:pt x="1519" y="505"/>
                    </a:lnTo>
                    <a:lnTo>
                      <a:pt x="1519" y="507"/>
                    </a:lnTo>
                    <a:lnTo>
                      <a:pt x="1519" y="507"/>
                    </a:lnTo>
                    <a:lnTo>
                      <a:pt x="1520" y="531"/>
                    </a:lnTo>
                    <a:lnTo>
                      <a:pt x="1520" y="477"/>
                    </a:lnTo>
                    <a:lnTo>
                      <a:pt x="1520" y="508"/>
                    </a:lnTo>
                    <a:lnTo>
                      <a:pt x="1520" y="507"/>
                    </a:lnTo>
                    <a:lnTo>
                      <a:pt x="1521" y="453"/>
                    </a:lnTo>
                    <a:lnTo>
                      <a:pt x="1521" y="550"/>
                    </a:lnTo>
                    <a:lnTo>
                      <a:pt x="1521" y="531"/>
                    </a:lnTo>
                    <a:lnTo>
                      <a:pt x="1521" y="527"/>
                    </a:lnTo>
                    <a:lnTo>
                      <a:pt x="1522" y="536"/>
                    </a:lnTo>
                    <a:lnTo>
                      <a:pt x="1522" y="491"/>
                    </a:lnTo>
                    <a:lnTo>
                      <a:pt x="1522" y="493"/>
                    </a:lnTo>
                    <a:lnTo>
                      <a:pt x="1522" y="488"/>
                    </a:lnTo>
                    <a:lnTo>
                      <a:pt x="1523" y="486"/>
                    </a:lnTo>
                    <a:lnTo>
                      <a:pt x="1523" y="565"/>
                    </a:lnTo>
                    <a:lnTo>
                      <a:pt x="1523" y="513"/>
                    </a:lnTo>
                    <a:lnTo>
                      <a:pt x="1523" y="513"/>
                    </a:lnTo>
                    <a:lnTo>
                      <a:pt x="1524" y="469"/>
                    </a:lnTo>
                    <a:lnTo>
                      <a:pt x="1524" y="470"/>
                    </a:lnTo>
                    <a:lnTo>
                      <a:pt x="1524" y="469"/>
                    </a:lnTo>
                    <a:lnTo>
                      <a:pt x="1525" y="499"/>
                    </a:lnTo>
                    <a:lnTo>
                      <a:pt x="1525" y="493"/>
                    </a:lnTo>
                    <a:lnTo>
                      <a:pt x="1525" y="493"/>
                    </a:lnTo>
                    <a:lnTo>
                      <a:pt x="1526" y="494"/>
                    </a:lnTo>
                    <a:lnTo>
                      <a:pt x="1526" y="446"/>
                    </a:lnTo>
                    <a:lnTo>
                      <a:pt x="1526" y="447"/>
                    </a:lnTo>
                    <a:lnTo>
                      <a:pt x="1526" y="446"/>
                    </a:lnTo>
                    <a:lnTo>
                      <a:pt x="1527" y="451"/>
                    </a:lnTo>
                    <a:lnTo>
                      <a:pt x="1527" y="409"/>
                    </a:lnTo>
                    <a:lnTo>
                      <a:pt x="1527" y="430"/>
                    </a:lnTo>
                    <a:lnTo>
                      <a:pt x="1527" y="430"/>
                    </a:lnTo>
                    <a:lnTo>
                      <a:pt x="1528" y="457"/>
                    </a:lnTo>
                    <a:lnTo>
                      <a:pt x="1528" y="402"/>
                    </a:lnTo>
                    <a:lnTo>
                      <a:pt x="1528" y="404"/>
                    </a:lnTo>
                    <a:lnTo>
                      <a:pt x="1528" y="401"/>
                    </a:lnTo>
                    <a:lnTo>
                      <a:pt x="1529" y="424"/>
                    </a:lnTo>
                    <a:lnTo>
                      <a:pt x="1529" y="371"/>
                    </a:lnTo>
                    <a:lnTo>
                      <a:pt x="1529" y="375"/>
                    </a:lnTo>
                    <a:lnTo>
                      <a:pt x="1529" y="377"/>
                    </a:lnTo>
                    <a:lnTo>
                      <a:pt x="1530" y="365"/>
                    </a:lnTo>
                    <a:lnTo>
                      <a:pt x="1530" y="409"/>
                    </a:lnTo>
                    <a:lnTo>
                      <a:pt x="1530" y="397"/>
                    </a:lnTo>
                    <a:lnTo>
                      <a:pt x="1530" y="398"/>
                    </a:lnTo>
                    <a:lnTo>
                      <a:pt x="1531" y="414"/>
                    </a:lnTo>
                    <a:lnTo>
                      <a:pt x="1531" y="383"/>
                    </a:lnTo>
                    <a:lnTo>
                      <a:pt x="1531" y="390"/>
                    </a:lnTo>
                    <a:lnTo>
                      <a:pt x="1531" y="389"/>
                    </a:lnTo>
                    <a:lnTo>
                      <a:pt x="1532" y="405"/>
                    </a:lnTo>
                    <a:lnTo>
                      <a:pt x="1532" y="369"/>
                    </a:lnTo>
                    <a:lnTo>
                      <a:pt x="1532" y="372"/>
                    </a:lnTo>
                    <a:lnTo>
                      <a:pt x="1532" y="372"/>
                    </a:lnTo>
                    <a:lnTo>
                      <a:pt x="1533" y="369"/>
                    </a:lnTo>
                    <a:lnTo>
                      <a:pt x="1533" y="393"/>
                    </a:lnTo>
                    <a:lnTo>
                      <a:pt x="1533" y="392"/>
                    </a:lnTo>
                    <a:lnTo>
                      <a:pt x="1533" y="389"/>
                    </a:lnTo>
                    <a:lnTo>
                      <a:pt x="1534" y="381"/>
                    </a:lnTo>
                    <a:lnTo>
                      <a:pt x="1534" y="408"/>
                    </a:lnTo>
                    <a:lnTo>
                      <a:pt x="1534" y="402"/>
                    </a:lnTo>
                    <a:lnTo>
                      <a:pt x="1534" y="401"/>
                    </a:lnTo>
                    <a:lnTo>
                      <a:pt x="1535" y="426"/>
                    </a:lnTo>
                    <a:lnTo>
                      <a:pt x="1535" y="421"/>
                    </a:lnTo>
                    <a:lnTo>
                      <a:pt x="1535" y="418"/>
                    </a:lnTo>
                    <a:lnTo>
                      <a:pt x="1536" y="516"/>
                    </a:lnTo>
                    <a:lnTo>
                      <a:pt x="1536" y="486"/>
                    </a:lnTo>
                    <a:lnTo>
                      <a:pt x="1536" y="484"/>
                    </a:lnTo>
                    <a:lnTo>
                      <a:pt x="1537" y="478"/>
                    </a:lnTo>
                    <a:lnTo>
                      <a:pt x="1537" y="524"/>
                    </a:lnTo>
                    <a:lnTo>
                      <a:pt x="1537" y="523"/>
                    </a:lnTo>
                    <a:lnTo>
                      <a:pt x="1537" y="523"/>
                    </a:lnTo>
                    <a:lnTo>
                      <a:pt x="1538" y="486"/>
                    </a:lnTo>
                    <a:lnTo>
                      <a:pt x="1538" y="539"/>
                    </a:lnTo>
                    <a:lnTo>
                      <a:pt x="1538" y="531"/>
                    </a:lnTo>
                    <a:lnTo>
                      <a:pt x="1538" y="528"/>
                    </a:lnTo>
                    <a:lnTo>
                      <a:pt x="1539" y="482"/>
                    </a:lnTo>
                    <a:lnTo>
                      <a:pt x="1539" y="551"/>
                    </a:lnTo>
                    <a:lnTo>
                      <a:pt x="1539" y="525"/>
                    </a:lnTo>
                    <a:lnTo>
                      <a:pt x="1539" y="527"/>
                    </a:lnTo>
                    <a:lnTo>
                      <a:pt x="1540" y="464"/>
                    </a:lnTo>
                    <a:lnTo>
                      <a:pt x="1540" y="551"/>
                    </a:lnTo>
                    <a:lnTo>
                      <a:pt x="1540" y="555"/>
                    </a:lnTo>
                    <a:lnTo>
                      <a:pt x="1540" y="556"/>
                    </a:lnTo>
                    <a:lnTo>
                      <a:pt x="1541" y="516"/>
                    </a:lnTo>
                    <a:lnTo>
                      <a:pt x="1541" y="534"/>
                    </a:lnTo>
                    <a:lnTo>
                      <a:pt x="1541" y="532"/>
                    </a:lnTo>
                    <a:lnTo>
                      <a:pt x="1542" y="540"/>
                    </a:lnTo>
                    <a:lnTo>
                      <a:pt x="1542" y="507"/>
                    </a:lnTo>
                    <a:lnTo>
                      <a:pt x="1542" y="517"/>
                    </a:lnTo>
                    <a:lnTo>
                      <a:pt x="1542" y="519"/>
                    </a:lnTo>
                    <a:lnTo>
                      <a:pt x="1543" y="499"/>
                    </a:lnTo>
                    <a:lnTo>
                      <a:pt x="1543" y="533"/>
                    </a:lnTo>
                    <a:lnTo>
                      <a:pt x="1543" y="529"/>
                    </a:lnTo>
                    <a:lnTo>
                      <a:pt x="1543" y="533"/>
                    </a:lnTo>
                    <a:lnTo>
                      <a:pt x="1544" y="514"/>
                    </a:lnTo>
                    <a:lnTo>
                      <a:pt x="1544" y="555"/>
                    </a:lnTo>
                    <a:lnTo>
                      <a:pt x="1544" y="543"/>
                    </a:lnTo>
                    <a:lnTo>
                      <a:pt x="1544" y="543"/>
                    </a:lnTo>
                    <a:lnTo>
                      <a:pt x="1545" y="546"/>
                    </a:lnTo>
                    <a:lnTo>
                      <a:pt x="1545" y="512"/>
                    </a:lnTo>
                    <a:lnTo>
                      <a:pt x="1545" y="519"/>
                    </a:lnTo>
                    <a:lnTo>
                      <a:pt x="1545" y="516"/>
                    </a:lnTo>
                    <a:lnTo>
                      <a:pt x="1546" y="428"/>
                    </a:lnTo>
                    <a:lnTo>
                      <a:pt x="1546" y="535"/>
                    </a:lnTo>
                    <a:lnTo>
                      <a:pt x="1546" y="516"/>
                    </a:lnTo>
                    <a:lnTo>
                      <a:pt x="1546" y="513"/>
                    </a:lnTo>
                    <a:lnTo>
                      <a:pt x="1547" y="484"/>
                    </a:lnTo>
                    <a:lnTo>
                      <a:pt x="1547" y="551"/>
                    </a:lnTo>
                    <a:lnTo>
                      <a:pt x="1547" y="530"/>
                    </a:lnTo>
                    <a:lnTo>
                      <a:pt x="1547" y="530"/>
                    </a:lnTo>
                    <a:lnTo>
                      <a:pt x="1548" y="517"/>
                    </a:lnTo>
                    <a:lnTo>
                      <a:pt x="1548" y="544"/>
                    </a:lnTo>
                    <a:lnTo>
                      <a:pt x="1548" y="538"/>
                    </a:lnTo>
                    <a:lnTo>
                      <a:pt x="1548" y="536"/>
                    </a:lnTo>
                    <a:lnTo>
                      <a:pt x="1549" y="540"/>
                    </a:lnTo>
                    <a:lnTo>
                      <a:pt x="1549" y="495"/>
                    </a:lnTo>
                    <a:lnTo>
                      <a:pt x="1549" y="528"/>
                    </a:lnTo>
                    <a:lnTo>
                      <a:pt x="1549" y="526"/>
                    </a:lnTo>
                    <a:lnTo>
                      <a:pt x="1550" y="548"/>
                    </a:lnTo>
                    <a:lnTo>
                      <a:pt x="1550" y="513"/>
                    </a:lnTo>
                    <a:lnTo>
                      <a:pt x="1550" y="513"/>
                    </a:lnTo>
                    <a:lnTo>
                      <a:pt x="1551" y="493"/>
                    </a:lnTo>
                    <a:lnTo>
                      <a:pt x="1551" y="540"/>
                    </a:lnTo>
                    <a:lnTo>
                      <a:pt x="1551" y="537"/>
                    </a:lnTo>
                    <a:lnTo>
                      <a:pt x="1551" y="537"/>
                    </a:lnTo>
                    <a:lnTo>
                      <a:pt x="1552" y="544"/>
                    </a:lnTo>
                    <a:lnTo>
                      <a:pt x="1552" y="490"/>
                    </a:lnTo>
                    <a:lnTo>
                      <a:pt x="1552" y="509"/>
                    </a:lnTo>
                    <a:lnTo>
                      <a:pt x="1552" y="511"/>
                    </a:lnTo>
                    <a:lnTo>
                      <a:pt x="1553" y="509"/>
                    </a:lnTo>
                    <a:lnTo>
                      <a:pt x="1553" y="545"/>
                    </a:lnTo>
                    <a:lnTo>
                      <a:pt x="1553" y="532"/>
                    </a:lnTo>
                    <a:lnTo>
                      <a:pt x="1553" y="531"/>
                    </a:lnTo>
                    <a:lnTo>
                      <a:pt x="1554" y="535"/>
                    </a:lnTo>
                    <a:lnTo>
                      <a:pt x="1554" y="498"/>
                    </a:lnTo>
                    <a:lnTo>
                      <a:pt x="1554" y="513"/>
                    </a:lnTo>
                    <a:lnTo>
                      <a:pt x="1554" y="513"/>
                    </a:lnTo>
                    <a:lnTo>
                      <a:pt x="1555" y="504"/>
                    </a:lnTo>
                    <a:lnTo>
                      <a:pt x="1555" y="538"/>
                    </a:lnTo>
                    <a:lnTo>
                      <a:pt x="1555" y="522"/>
                    </a:lnTo>
                    <a:lnTo>
                      <a:pt x="1555" y="521"/>
                    </a:lnTo>
                    <a:lnTo>
                      <a:pt x="1556" y="456"/>
                    </a:lnTo>
                    <a:lnTo>
                      <a:pt x="1556" y="550"/>
                    </a:lnTo>
                    <a:lnTo>
                      <a:pt x="1556" y="529"/>
                    </a:lnTo>
                    <a:lnTo>
                      <a:pt x="1556" y="529"/>
                    </a:lnTo>
                    <a:lnTo>
                      <a:pt x="1557" y="530"/>
                    </a:lnTo>
                    <a:lnTo>
                      <a:pt x="1557" y="498"/>
                    </a:lnTo>
                    <a:lnTo>
                      <a:pt x="1557" y="503"/>
                    </a:lnTo>
                    <a:lnTo>
                      <a:pt x="1557" y="508"/>
                    </a:lnTo>
                    <a:lnTo>
                      <a:pt x="1558" y="541"/>
                    </a:lnTo>
                    <a:lnTo>
                      <a:pt x="1558" y="516"/>
                    </a:lnTo>
                    <a:lnTo>
                      <a:pt x="1558" y="519"/>
                    </a:lnTo>
                    <a:lnTo>
                      <a:pt x="1559" y="509"/>
                    </a:lnTo>
                    <a:lnTo>
                      <a:pt x="1559" y="537"/>
                    </a:lnTo>
                    <a:lnTo>
                      <a:pt x="1559" y="519"/>
                    </a:lnTo>
                    <a:lnTo>
                      <a:pt x="1559" y="519"/>
                    </a:lnTo>
                    <a:lnTo>
                      <a:pt x="1560" y="534"/>
                    </a:lnTo>
                    <a:lnTo>
                      <a:pt x="1560" y="511"/>
                    </a:lnTo>
                    <a:lnTo>
                      <a:pt x="1560" y="524"/>
                    </a:lnTo>
                    <a:lnTo>
                      <a:pt x="1560" y="523"/>
                    </a:lnTo>
                    <a:lnTo>
                      <a:pt x="1561" y="464"/>
                    </a:lnTo>
                    <a:lnTo>
                      <a:pt x="1561" y="537"/>
                    </a:lnTo>
                    <a:lnTo>
                      <a:pt x="1561" y="503"/>
                    </a:lnTo>
                    <a:lnTo>
                      <a:pt x="1561" y="504"/>
                    </a:lnTo>
                    <a:lnTo>
                      <a:pt x="1562" y="503"/>
                    </a:lnTo>
                    <a:lnTo>
                      <a:pt x="1562" y="561"/>
                    </a:lnTo>
                    <a:lnTo>
                      <a:pt x="1562" y="515"/>
                    </a:lnTo>
                    <a:lnTo>
                      <a:pt x="1562" y="517"/>
                    </a:lnTo>
                    <a:lnTo>
                      <a:pt x="1563" y="534"/>
                    </a:lnTo>
                    <a:lnTo>
                      <a:pt x="1563" y="504"/>
                    </a:lnTo>
                    <a:lnTo>
                      <a:pt x="1563" y="530"/>
                    </a:lnTo>
                    <a:lnTo>
                      <a:pt x="1563" y="533"/>
                    </a:lnTo>
                    <a:lnTo>
                      <a:pt x="1564" y="543"/>
                    </a:lnTo>
                    <a:lnTo>
                      <a:pt x="1564" y="501"/>
                    </a:lnTo>
                    <a:lnTo>
                      <a:pt x="1564" y="504"/>
                    </a:lnTo>
                    <a:lnTo>
                      <a:pt x="1564" y="505"/>
                    </a:lnTo>
                    <a:lnTo>
                      <a:pt x="1565" y="500"/>
                    </a:lnTo>
                    <a:lnTo>
                      <a:pt x="1565" y="548"/>
                    </a:lnTo>
                    <a:lnTo>
                      <a:pt x="1565" y="518"/>
                    </a:lnTo>
                    <a:lnTo>
                      <a:pt x="1565" y="517"/>
                    </a:lnTo>
                    <a:lnTo>
                      <a:pt x="1566" y="490"/>
                    </a:lnTo>
                    <a:lnTo>
                      <a:pt x="1566" y="527"/>
                    </a:lnTo>
                    <a:lnTo>
                      <a:pt x="1566" y="523"/>
                    </a:lnTo>
                    <a:lnTo>
                      <a:pt x="1566" y="524"/>
                    </a:lnTo>
                    <a:lnTo>
                      <a:pt x="1567" y="540"/>
                    </a:lnTo>
                    <a:lnTo>
                      <a:pt x="1567" y="501"/>
                    </a:lnTo>
                    <a:lnTo>
                      <a:pt x="1567" y="519"/>
                    </a:lnTo>
                    <a:lnTo>
                      <a:pt x="1567" y="519"/>
                    </a:lnTo>
                    <a:lnTo>
                      <a:pt x="1568" y="535"/>
                    </a:lnTo>
                    <a:lnTo>
                      <a:pt x="1568" y="429"/>
                    </a:lnTo>
                    <a:lnTo>
                      <a:pt x="1568" y="514"/>
                    </a:lnTo>
                    <a:lnTo>
                      <a:pt x="1568" y="512"/>
                    </a:lnTo>
                    <a:lnTo>
                      <a:pt x="1569" y="486"/>
                    </a:lnTo>
                    <a:lnTo>
                      <a:pt x="1569" y="521"/>
                    </a:lnTo>
                    <a:lnTo>
                      <a:pt x="1569" y="499"/>
                    </a:lnTo>
                    <a:lnTo>
                      <a:pt x="1569" y="502"/>
                    </a:lnTo>
                    <a:lnTo>
                      <a:pt x="1570" y="498"/>
                    </a:lnTo>
                    <a:lnTo>
                      <a:pt x="1570" y="536"/>
                    </a:lnTo>
                    <a:lnTo>
                      <a:pt x="1570" y="524"/>
                    </a:lnTo>
                    <a:lnTo>
                      <a:pt x="1570" y="528"/>
                    </a:lnTo>
                    <a:lnTo>
                      <a:pt x="1571" y="523"/>
                    </a:lnTo>
                    <a:lnTo>
                      <a:pt x="1571" y="548"/>
                    </a:lnTo>
                    <a:lnTo>
                      <a:pt x="1571" y="539"/>
                    </a:lnTo>
                    <a:lnTo>
                      <a:pt x="1571" y="544"/>
                    </a:lnTo>
                    <a:lnTo>
                      <a:pt x="1572" y="441"/>
                    </a:lnTo>
                    <a:lnTo>
                      <a:pt x="1572" y="555"/>
                    </a:lnTo>
                    <a:lnTo>
                      <a:pt x="1572" y="553"/>
                    </a:lnTo>
                    <a:lnTo>
                      <a:pt x="1572" y="554"/>
                    </a:lnTo>
                    <a:lnTo>
                      <a:pt x="1573" y="560"/>
                    </a:lnTo>
                    <a:lnTo>
                      <a:pt x="1573" y="501"/>
                    </a:lnTo>
                    <a:lnTo>
                      <a:pt x="1573" y="527"/>
                    </a:lnTo>
                    <a:lnTo>
                      <a:pt x="1573" y="527"/>
                    </a:lnTo>
                    <a:lnTo>
                      <a:pt x="1574" y="534"/>
                    </a:lnTo>
                    <a:lnTo>
                      <a:pt x="1574" y="504"/>
                    </a:lnTo>
                    <a:lnTo>
                      <a:pt x="1574" y="513"/>
                    </a:lnTo>
                    <a:lnTo>
                      <a:pt x="1574" y="513"/>
                    </a:lnTo>
                    <a:lnTo>
                      <a:pt x="1575" y="509"/>
                    </a:lnTo>
                    <a:lnTo>
                      <a:pt x="1575" y="581"/>
                    </a:lnTo>
                    <a:lnTo>
                      <a:pt x="1575" y="581"/>
                    </a:lnTo>
                    <a:lnTo>
                      <a:pt x="1575" y="578"/>
                    </a:lnTo>
                    <a:lnTo>
                      <a:pt x="1576" y="581"/>
                    </a:lnTo>
                    <a:lnTo>
                      <a:pt x="1576" y="562"/>
                    </a:lnTo>
                    <a:lnTo>
                      <a:pt x="1576" y="568"/>
                    </a:lnTo>
                    <a:lnTo>
                      <a:pt x="1576" y="567"/>
                    </a:lnTo>
                    <a:lnTo>
                      <a:pt x="1577" y="561"/>
                    </a:lnTo>
                    <a:lnTo>
                      <a:pt x="1577" y="574"/>
                    </a:lnTo>
                    <a:lnTo>
                      <a:pt x="1577" y="565"/>
                    </a:lnTo>
                    <a:lnTo>
                      <a:pt x="1577" y="564"/>
                    </a:lnTo>
                    <a:lnTo>
                      <a:pt x="1578" y="581"/>
                    </a:lnTo>
                    <a:lnTo>
                      <a:pt x="1578" y="577"/>
                    </a:lnTo>
                    <a:lnTo>
                      <a:pt x="1578" y="574"/>
                    </a:lnTo>
                    <a:lnTo>
                      <a:pt x="1579" y="567"/>
                    </a:lnTo>
                    <a:lnTo>
                      <a:pt x="1579" y="578"/>
                    </a:lnTo>
                    <a:lnTo>
                      <a:pt x="1579" y="576"/>
                    </a:lnTo>
                    <a:lnTo>
                      <a:pt x="1579" y="574"/>
                    </a:lnTo>
                    <a:lnTo>
                      <a:pt x="1580" y="570"/>
                    </a:lnTo>
                    <a:lnTo>
                      <a:pt x="1580" y="581"/>
                    </a:lnTo>
                    <a:lnTo>
                      <a:pt x="1580" y="575"/>
                    </a:lnTo>
                    <a:lnTo>
                      <a:pt x="1580" y="574"/>
                    </a:lnTo>
                    <a:lnTo>
                      <a:pt x="1581" y="580"/>
                    </a:lnTo>
                    <a:lnTo>
                      <a:pt x="1581" y="552"/>
                    </a:lnTo>
                    <a:lnTo>
                      <a:pt x="1581" y="564"/>
                    </a:lnTo>
                    <a:lnTo>
                      <a:pt x="1581" y="565"/>
                    </a:lnTo>
                    <a:lnTo>
                      <a:pt x="1582" y="565"/>
                    </a:lnTo>
                    <a:lnTo>
                      <a:pt x="1582" y="584"/>
                    </a:lnTo>
                    <a:lnTo>
                      <a:pt x="1582" y="580"/>
                    </a:lnTo>
                    <a:lnTo>
                      <a:pt x="1582" y="579"/>
                    </a:lnTo>
                    <a:lnTo>
                      <a:pt x="1583" y="583"/>
                    </a:lnTo>
                    <a:lnTo>
                      <a:pt x="1583" y="565"/>
                    </a:lnTo>
                    <a:lnTo>
                      <a:pt x="1583" y="567"/>
                    </a:lnTo>
                    <a:lnTo>
                      <a:pt x="1583" y="568"/>
                    </a:lnTo>
                    <a:lnTo>
                      <a:pt x="1584" y="565"/>
                    </a:lnTo>
                    <a:lnTo>
                      <a:pt x="1584" y="581"/>
                    </a:lnTo>
                    <a:lnTo>
                      <a:pt x="1584" y="574"/>
                    </a:lnTo>
                    <a:lnTo>
                      <a:pt x="1584" y="575"/>
                    </a:lnTo>
                    <a:lnTo>
                      <a:pt x="1585" y="583"/>
                    </a:lnTo>
                    <a:lnTo>
                      <a:pt x="1585" y="549"/>
                    </a:lnTo>
                    <a:lnTo>
                      <a:pt x="1585" y="553"/>
                    </a:lnTo>
                    <a:lnTo>
                      <a:pt x="1586" y="561"/>
                    </a:lnTo>
                    <a:lnTo>
                      <a:pt x="1586" y="540"/>
                    </a:lnTo>
                    <a:lnTo>
                      <a:pt x="1586" y="550"/>
                    </a:lnTo>
                    <a:lnTo>
                      <a:pt x="1586" y="550"/>
                    </a:lnTo>
                    <a:lnTo>
                      <a:pt x="1587" y="540"/>
                    </a:lnTo>
                    <a:lnTo>
                      <a:pt x="1587" y="563"/>
                    </a:lnTo>
                    <a:lnTo>
                      <a:pt x="1587" y="551"/>
                    </a:lnTo>
                    <a:lnTo>
                      <a:pt x="1587" y="551"/>
                    </a:lnTo>
                    <a:lnTo>
                      <a:pt x="1588" y="560"/>
                    </a:lnTo>
                    <a:lnTo>
                      <a:pt x="1588" y="525"/>
                    </a:lnTo>
                    <a:lnTo>
                      <a:pt x="1588" y="535"/>
                    </a:lnTo>
                    <a:lnTo>
                      <a:pt x="1588" y="534"/>
                    </a:lnTo>
                    <a:lnTo>
                      <a:pt x="1589" y="461"/>
                    </a:lnTo>
                    <a:lnTo>
                      <a:pt x="1589" y="470"/>
                    </a:lnTo>
                    <a:lnTo>
                      <a:pt x="1589" y="468"/>
                    </a:lnTo>
                    <a:lnTo>
                      <a:pt x="1590" y="389"/>
                    </a:lnTo>
                    <a:lnTo>
                      <a:pt x="1590" y="498"/>
                    </a:lnTo>
                    <a:lnTo>
                      <a:pt x="1590" y="497"/>
                    </a:lnTo>
                    <a:lnTo>
                      <a:pt x="1590" y="495"/>
                    </a:lnTo>
                    <a:lnTo>
                      <a:pt x="1591" y="490"/>
                    </a:lnTo>
                    <a:lnTo>
                      <a:pt x="1591" y="519"/>
                    </a:lnTo>
                    <a:lnTo>
                      <a:pt x="1591" y="499"/>
                    </a:lnTo>
                    <a:lnTo>
                      <a:pt x="1591" y="497"/>
                    </a:lnTo>
                    <a:lnTo>
                      <a:pt x="1592" y="518"/>
                    </a:lnTo>
                    <a:lnTo>
                      <a:pt x="1592" y="457"/>
                    </a:lnTo>
                    <a:lnTo>
                      <a:pt x="1592" y="467"/>
                    </a:lnTo>
                    <a:lnTo>
                      <a:pt x="1592" y="470"/>
                    </a:lnTo>
                    <a:lnTo>
                      <a:pt x="1593" y="456"/>
                    </a:lnTo>
                    <a:lnTo>
                      <a:pt x="1593" y="501"/>
                    </a:lnTo>
                    <a:lnTo>
                      <a:pt x="1593" y="496"/>
                    </a:lnTo>
                    <a:lnTo>
                      <a:pt x="1593" y="493"/>
                    </a:lnTo>
                    <a:lnTo>
                      <a:pt x="1594" y="498"/>
                    </a:lnTo>
                    <a:lnTo>
                      <a:pt x="1594" y="467"/>
                    </a:lnTo>
                    <a:lnTo>
                      <a:pt x="1594" y="487"/>
                    </a:lnTo>
                    <a:lnTo>
                      <a:pt x="1594" y="482"/>
                    </a:lnTo>
                    <a:lnTo>
                      <a:pt x="1595" y="498"/>
                    </a:lnTo>
                    <a:lnTo>
                      <a:pt x="1595" y="453"/>
                    </a:lnTo>
                    <a:lnTo>
                      <a:pt x="1595" y="468"/>
                    </a:lnTo>
                    <a:lnTo>
                      <a:pt x="1595" y="469"/>
                    </a:lnTo>
                    <a:lnTo>
                      <a:pt x="1596" y="478"/>
                    </a:lnTo>
                    <a:lnTo>
                      <a:pt x="1596" y="447"/>
                    </a:lnTo>
                    <a:lnTo>
                      <a:pt x="1596" y="467"/>
                    </a:lnTo>
                    <a:lnTo>
                      <a:pt x="1596" y="467"/>
                    </a:lnTo>
                    <a:lnTo>
                      <a:pt x="1597" y="493"/>
                    </a:lnTo>
                    <a:lnTo>
                      <a:pt x="1597" y="426"/>
                    </a:lnTo>
                    <a:lnTo>
                      <a:pt x="1597" y="436"/>
                    </a:lnTo>
                    <a:lnTo>
                      <a:pt x="1597" y="436"/>
                    </a:lnTo>
                    <a:lnTo>
                      <a:pt x="1598" y="450"/>
                    </a:lnTo>
                    <a:lnTo>
                      <a:pt x="1598" y="426"/>
                    </a:lnTo>
                    <a:lnTo>
                      <a:pt x="1598" y="439"/>
                    </a:lnTo>
                    <a:lnTo>
                      <a:pt x="1598" y="438"/>
                    </a:lnTo>
                    <a:lnTo>
                      <a:pt x="1599" y="426"/>
                    </a:lnTo>
                    <a:lnTo>
                      <a:pt x="1599" y="472"/>
                    </a:lnTo>
                    <a:lnTo>
                      <a:pt x="1599" y="454"/>
                    </a:lnTo>
                    <a:lnTo>
                      <a:pt x="1599" y="458"/>
                    </a:lnTo>
                    <a:lnTo>
                      <a:pt x="1600" y="377"/>
                    </a:lnTo>
                    <a:lnTo>
                      <a:pt x="1600" y="409"/>
                    </a:lnTo>
                    <a:lnTo>
                      <a:pt x="1600" y="412"/>
                    </a:lnTo>
                    <a:lnTo>
                      <a:pt x="1601" y="355"/>
                    </a:lnTo>
                    <a:lnTo>
                      <a:pt x="1601" y="416"/>
                    </a:lnTo>
                    <a:lnTo>
                      <a:pt x="1601" y="402"/>
                    </a:lnTo>
                    <a:lnTo>
                      <a:pt x="1601" y="399"/>
                    </a:lnTo>
                    <a:lnTo>
                      <a:pt x="1602" y="346"/>
                    </a:lnTo>
                    <a:lnTo>
                      <a:pt x="1602" y="425"/>
                    </a:lnTo>
                    <a:lnTo>
                      <a:pt x="1602" y="422"/>
                    </a:lnTo>
                    <a:lnTo>
                      <a:pt x="1602" y="422"/>
                    </a:lnTo>
                    <a:lnTo>
                      <a:pt x="1603" y="404"/>
                    </a:lnTo>
                    <a:lnTo>
                      <a:pt x="1603" y="477"/>
                    </a:lnTo>
                    <a:lnTo>
                      <a:pt x="1603" y="453"/>
                    </a:lnTo>
                    <a:lnTo>
                      <a:pt x="1603" y="452"/>
                    </a:lnTo>
                    <a:lnTo>
                      <a:pt x="1604" y="425"/>
                    </a:lnTo>
                    <a:lnTo>
                      <a:pt x="1604" y="457"/>
                    </a:lnTo>
                    <a:lnTo>
                      <a:pt x="1604" y="436"/>
                    </a:lnTo>
                    <a:lnTo>
                      <a:pt x="1604" y="436"/>
                    </a:lnTo>
                    <a:lnTo>
                      <a:pt x="1605" y="410"/>
                    </a:lnTo>
                    <a:lnTo>
                      <a:pt x="1605" y="448"/>
                    </a:lnTo>
                    <a:lnTo>
                      <a:pt x="1605" y="442"/>
                    </a:lnTo>
                    <a:lnTo>
                      <a:pt x="1605" y="446"/>
                    </a:lnTo>
                    <a:lnTo>
                      <a:pt x="1606" y="466"/>
                    </a:lnTo>
                    <a:lnTo>
                      <a:pt x="1606" y="422"/>
                    </a:lnTo>
                    <a:lnTo>
                      <a:pt x="1606" y="430"/>
                    </a:lnTo>
                    <a:lnTo>
                      <a:pt x="1606" y="430"/>
                    </a:lnTo>
                    <a:lnTo>
                      <a:pt x="1607" y="364"/>
                    </a:lnTo>
                    <a:lnTo>
                      <a:pt x="1607" y="444"/>
                    </a:lnTo>
                    <a:lnTo>
                      <a:pt x="1607" y="411"/>
                    </a:lnTo>
                    <a:lnTo>
                      <a:pt x="1607" y="411"/>
                    </a:lnTo>
                    <a:lnTo>
                      <a:pt x="1608" y="374"/>
                    </a:lnTo>
                    <a:lnTo>
                      <a:pt x="1608" y="431"/>
                    </a:lnTo>
                    <a:lnTo>
                      <a:pt x="1608" y="416"/>
                    </a:lnTo>
                    <a:lnTo>
                      <a:pt x="1608" y="417"/>
                    </a:lnTo>
                    <a:lnTo>
                      <a:pt x="1609" y="416"/>
                    </a:lnTo>
                    <a:lnTo>
                      <a:pt x="1609" y="463"/>
                    </a:lnTo>
                    <a:lnTo>
                      <a:pt x="1609" y="449"/>
                    </a:lnTo>
                    <a:lnTo>
                      <a:pt x="1609" y="451"/>
                    </a:lnTo>
                    <a:lnTo>
                      <a:pt x="1610" y="457"/>
                    </a:lnTo>
                    <a:lnTo>
                      <a:pt x="1610" y="415"/>
                    </a:lnTo>
                    <a:lnTo>
                      <a:pt x="1610" y="416"/>
                    </a:lnTo>
                    <a:lnTo>
                      <a:pt x="1610" y="416"/>
                    </a:lnTo>
                    <a:lnTo>
                      <a:pt x="1611" y="438"/>
                    </a:lnTo>
                    <a:lnTo>
                      <a:pt x="1611" y="406"/>
                    </a:lnTo>
                    <a:lnTo>
                      <a:pt x="1611" y="413"/>
                    </a:lnTo>
                    <a:lnTo>
                      <a:pt x="1611" y="412"/>
                    </a:lnTo>
                    <a:lnTo>
                      <a:pt x="1612" y="409"/>
                    </a:lnTo>
                    <a:lnTo>
                      <a:pt x="1612" y="460"/>
                    </a:lnTo>
                    <a:lnTo>
                      <a:pt x="1612" y="457"/>
                    </a:lnTo>
                    <a:lnTo>
                      <a:pt x="1612" y="459"/>
                    </a:lnTo>
                    <a:lnTo>
                      <a:pt x="1613" y="502"/>
                    </a:lnTo>
                    <a:lnTo>
                      <a:pt x="1613" y="404"/>
                    </a:lnTo>
                    <a:lnTo>
                      <a:pt x="1613" y="414"/>
                    </a:lnTo>
                    <a:lnTo>
                      <a:pt x="1613" y="412"/>
                    </a:lnTo>
                    <a:lnTo>
                      <a:pt x="1614" y="408"/>
                    </a:lnTo>
                    <a:lnTo>
                      <a:pt x="1614" y="436"/>
                    </a:lnTo>
                    <a:lnTo>
                      <a:pt x="1614" y="426"/>
                    </a:lnTo>
                    <a:lnTo>
                      <a:pt x="1614" y="423"/>
                    </a:lnTo>
                    <a:lnTo>
                      <a:pt x="1615" y="420"/>
                    </a:lnTo>
                    <a:lnTo>
                      <a:pt x="1615" y="437"/>
                    </a:lnTo>
                    <a:lnTo>
                      <a:pt x="1615" y="436"/>
                    </a:lnTo>
                    <a:lnTo>
                      <a:pt x="1615" y="434"/>
                    </a:lnTo>
                    <a:lnTo>
                      <a:pt x="1616" y="430"/>
                    </a:lnTo>
                    <a:lnTo>
                      <a:pt x="1616" y="452"/>
                    </a:lnTo>
                    <a:lnTo>
                      <a:pt x="1616" y="449"/>
                    </a:lnTo>
                    <a:lnTo>
                      <a:pt x="1616" y="449"/>
                    </a:lnTo>
                    <a:lnTo>
                      <a:pt x="1617" y="460"/>
                    </a:lnTo>
                    <a:lnTo>
                      <a:pt x="1617" y="437"/>
                    </a:lnTo>
                    <a:lnTo>
                      <a:pt x="1617" y="441"/>
                    </a:lnTo>
                    <a:lnTo>
                      <a:pt x="1617" y="440"/>
                    </a:lnTo>
                    <a:lnTo>
                      <a:pt x="1618" y="430"/>
                    </a:lnTo>
                    <a:lnTo>
                      <a:pt x="1618" y="485"/>
                    </a:lnTo>
                    <a:lnTo>
                      <a:pt x="1618" y="467"/>
                    </a:lnTo>
                    <a:lnTo>
                      <a:pt x="1618" y="465"/>
                    </a:lnTo>
                    <a:lnTo>
                      <a:pt x="1619" y="450"/>
                    </a:lnTo>
                    <a:lnTo>
                      <a:pt x="1619" y="526"/>
                    </a:lnTo>
                    <a:lnTo>
                      <a:pt x="1619" y="511"/>
                    </a:lnTo>
                    <a:lnTo>
                      <a:pt x="1619" y="510"/>
                    </a:lnTo>
                    <a:lnTo>
                      <a:pt x="1620" y="474"/>
                    </a:lnTo>
                    <a:lnTo>
                      <a:pt x="1620" y="582"/>
                    </a:lnTo>
                    <a:lnTo>
                      <a:pt x="1620" y="545"/>
                    </a:lnTo>
                    <a:lnTo>
                      <a:pt x="1620" y="549"/>
                    </a:lnTo>
                    <a:lnTo>
                      <a:pt x="1621" y="557"/>
                    </a:lnTo>
                    <a:lnTo>
                      <a:pt x="1621" y="331"/>
                    </a:lnTo>
                    <a:lnTo>
                      <a:pt x="1621" y="353"/>
                    </a:lnTo>
                    <a:lnTo>
                      <a:pt x="1621" y="352"/>
                    </a:lnTo>
                    <a:lnTo>
                      <a:pt x="1622" y="336"/>
                    </a:lnTo>
                    <a:lnTo>
                      <a:pt x="1622" y="407"/>
                    </a:lnTo>
                    <a:lnTo>
                      <a:pt x="1622" y="372"/>
                    </a:lnTo>
                    <a:lnTo>
                      <a:pt x="1622" y="369"/>
                    </a:lnTo>
                    <a:lnTo>
                      <a:pt x="1623" y="205"/>
                    </a:lnTo>
                    <a:lnTo>
                      <a:pt x="1623" y="428"/>
                    </a:lnTo>
                    <a:lnTo>
                      <a:pt x="1623" y="401"/>
                    </a:lnTo>
                    <a:lnTo>
                      <a:pt x="1623" y="416"/>
                    </a:lnTo>
                    <a:lnTo>
                      <a:pt x="1624" y="567"/>
                    </a:lnTo>
                    <a:lnTo>
                      <a:pt x="1624" y="532"/>
                    </a:lnTo>
                    <a:lnTo>
                      <a:pt x="1624" y="540"/>
                    </a:lnTo>
                    <a:lnTo>
                      <a:pt x="1625" y="567"/>
                    </a:lnTo>
                    <a:lnTo>
                      <a:pt x="1625" y="509"/>
                    </a:lnTo>
                    <a:lnTo>
                      <a:pt x="1625" y="533"/>
                    </a:lnTo>
                    <a:lnTo>
                      <a:pt x="1625" y="530"/>
                    </a:lnTo>
                    <a:lnTo>
                      <a:pt x="1626" y="548"/>
                    </a:lnTo>
                    <a:lnTo>
                      <a:pt x="1626" y="502"/>
                    </a:lnTo>
                    <a:lnTo>
                      <a:pt x="1626" y="531"/>
                    </a:lnTo>
                    <a:lnTo>
                      <a:pt x="1626" y="534"/>
                    </a:lnTo>
                    <a:lnTo>
                      <a:pt x="1627" y="550"/>
                    </a:lnTo>
                    <a:lnTo>
                      <a:pt x="1627" y="528"/>
                    </a:lnTo>
                    <a:lnTo>
                      <a:pt x="1627" y="535"/>
                    </a:lnTo>
                    <a:lnTo>
                      <a:pt x="1627" y="534"/>
                    </a:lnTo>
                    <a:lnTo>
                      <a:pt x="1628" y="541"/>
                    </a:lnTo>
                    <a:lnTo>
                      <a:pt x="1628" y="494"/>
                    </a:lnTo>
                    <a:lnTo>
                      <a:pt x="1628" y="525"/>
                    </a:lnTo>
                    <a:lnTo>
                      <a:pt x="1628" y="528"/>
                    </a:lnTo>
                    <a:lnTo>
                      <a:pt x="1629" y="544"/>
                    </a:lnTo>
                    <a:lnTo>
                      <a:pt x="1629" y="513"/>
                    </a:lnTo>
                    <a:lnTo>
                      <a:pt x="1629" y="508"/>
                    </a:lnTo>
                    <a:lnTo>
                      <a:pt x="1630" y="505"/>
                    </a:lnTo>
                    <a:lnTo>
                      <a:pt x="1630" y="534"/>
                    </a:lnTo>
                    <a:lnTo>
                      <a:pt x="1630" y="522"/>
                    </a:lnTo>
                    <a:lnTo>
                      <a:pt x="1630" y="527"/>
                    </a:lnTo>
                    <a:lnTo>
                      <a:pt x="1631" y="544"/>
                    </a:lnTo>
                    <a:lnTo>
                      <a:pt x="1631" y="516"/>
                    </a:lnTo>
                    <a:lnTo>
                      <a:pt x="1631" y="522"/>
                    </a:lnTo>
                    <a:lnTo>
                      <a:pt x="1631" y="524"/>
                    </a:lnTo>
                    <a:lnTo>
                      <a:pt x="1632" y="502"/>
                    </a:lnTo>
                    <a:lnTo>
                      <a:pt x="1632" y="540"/>
                    </a:lnTo>
                    <a:lnTo>
                      <a:pt x="1632" y="529"/>
                    </a:lnTo>
                    <a:lnTo>
                      <a:pt x="1632" y="529"/>
                    </a:lnTo>
                    <a:lnTo>
                      <a:pt x="1633" y="543"/>
                    </a:lnTo>
                    <a:lnTo>
                      <a:pt x="1633" y="500"/>
                    </a:lnTo>
                    <a:lnTo>
                      <a:pt x="1633" y="503"/>
                    </a:lnTo>
                    <a:lnTo>
                      <a:pt x="1633" y="504"/>
                    </a:lnTo>
                    <a:lnTo>
                      <a:pt x="1634" y="531"/>
                    </a:lnTo>
                    <a:lnTo>
                      <a:pt x="1634" y="463"/>
                    </a:lnTo>
                    <a:lnTo>
                      <a:pt x="1634" y="473"/>
                    </a:lnTo>
                    <a:lnTo>
                      <a:pt x="1634" y="475"/>
                    </a:lnTo>
                    <a:lnTo>
                      <a:pt x="1635" y="529"/>
                    </a:lnTo>
                    <a:lnTo>
                      <a:pt x="1635" y="452"/>
                    </a:lnTo>
                    <a:lnTo>
                      <a:pt x="1635" y="497"/>
                    </a:lnTo>
                    <a:lnTo>
                      <a:pt x="1635" y="497"/>
                    </a:lnTo>
                    <a:lnTo>
                      <a:pt x="1636" y="570"/>
                    </a:lnTo>
                    <a:lnTo>
                      <a:pt x="1636" y="514"/>
                    </a:lnTo>
                    <a:lnTo>
                      <a:pt x="1636" y="515"/>
                    </a:lnTo>
                    <a:lnTo>
                      <a:pt x="1637" y="498"/>
                    </a:lnTo>
                    <a:lnTo>
                      <a:pt x="1637" y="537"/>
                    </a:lnTo>
                    <a:lnTo>
                      <a:pt x="1637" y="535"/>
                    </a:lnTo>
                    <a:lnTo>
                      <a:pt x="1637" y="534"/>
                    </a:lnTo>
                    <a:lnTo>
                      <a:pt x="1638" y="537"/>
                    </a:lnTo>
                    <a:lnTo>
                      <a:pt x="1638" y="508"/>
                    </a:lnTo>
                    <a:lnTo>
                      <a:pt x="1638" y="515"/>
                    </a:lnTo>
                    <a:lnTo>
                      <a:pt x="1638" y="519"/>
                    </a:lnTo>
                    <a:lnTo>
                      <a:pt x="1639" y="540"/>
                    </a:lnTo>
                    <a:lnTo>
                      <a:pt x="1639" y="510"/>
                    </a:lnTo>
                    <a:lnTo>
                      <a:pt x="1639" y="514"/>
                    </a:lnTo>
                    <a:lnTo>
                      <a:pt x="1639" y="518"/>
                    </a:lnTo>
                    <a:lnTo>
                      <a:pt x="1640" y="507"/>
                    </a:lnTo>
                    <a:lnTo>
                      <a:pt x="1640" y="535"/>
                    </a:lnTo>
                    <a:lnTo>
                      <a:pt x="1640" y="534"/>
                    </a:lnTo>
                    <a:lnTo>
                      <a:pt x="1641" y="540"/>
                    </a:lnTo>
                    <a:lnTo>
                      <a:pt x="1641" y="504"/>
                    </a:lnTo>
                    <a:lnTo>
                      <a:pt x="1641" y="540"/>
                    </a:lnTo>
                    <a:lnTo>
                      <a:pt x="1641" y="536"/>
                    </a:lnTo>
                    <a:lnTo>
                      <a:pt x="1642" y="541"/>
                    </a:lnTo>
                    <a:lnTo>
                      <a:pt x="1642" y="443"/>
                    </a:lnTo>
                    <a:lnTo>
                      <a:pt x="1642" y="443"/>
                    </a:lnTo>
                    <a:lnTo>
                      <a:pt x="1643" y="549"/>
                    </a:lnTo>
                    <a:lnTo>
                      <a:pt x="1643" y="501"/>
                    </a:lnTo>
                    <a:lnTo>
                      <a:pt x="1643" y="501"/>
                    </a:lnTo>
                    <a:lnTo>
                      <a:pt x="1644" y="529"/>
                    </a:lnTo>
                    <a:lnTo>
                      <a:pt x="1644" y="493"/>
                    </a:lnTo>
                    <a:lnTo>
                      <a:pt x="1644" y="525"/>
                    </a:lnTo>
                    <a:lnTo>
                      <a:pt x="1644" y="525"/>
                    </a:lnTo>
                    <a:lnTo>
                      <a:pt x="1645" y="493"/>
                    </a:lnTo>
                    <a:lnTo>
                      <a:pt x="1645" y="562"/>
                    </a:lnTo>
                    <a:lnTo>
                      <a:pt x="1645" y="537"/>
                    </a:lnTo>
                    <a:lnTo>
                      <a:pt x="1645" y="538"/>
                    </a:lnTo>
                    <a:lnTo>
                      <a:pt x="1646" y="519"/>
                    </a:lnTo>
                    <a:lnTo>
                      <a:pt x="1646" y="542"/>
                    </a:lnTo>
                    <a:lnTo>
                      <a:pt x="1646" y="519"/>
                    </a:lnTo>
                    <a:lnTo>
                      <a:pt x="1646" y="522"/>
                    </a:lnTo>
                    <a:lnTo>
                      <a:pt x="1647" y="507"/>
                    </a:lnTo>
                    <a:lnTo>
                      <a:pt x="1647" y="549"/>
                    </a:lnTo>
                    <a:lnTo>
                      <a:pt x="1647" y="531"/>
                    </a:lnTo>
                    <a:lnTo>
                      <a:pt x="1647" y="529"/>
                    </a:lnTo>
                    <a:lnTo>
                      <a:pt x="1648" y="550"/>
                    </a:lnTo>
                    <a:lnTo>
                      <a:pt x="1648" y="502"/>
                    </a:lnTo>
                    <a:lnTo>
                      <a:pt x="1648" y="514"/>
                    </a:lnTo>
                    <a:lnTo>
                      <a:pt x="1648" y="514"/>
                    </a:lnTo>
                    <a:lnTo>
                      <a:pt x="1649" y="509"/>
                    </a:lnTo>
                    <a:lnTo>
                      <a:pt x="1649" y="549"/>
                    </a:lnTo>
                    <a:lnTo>
                      <a:pt x="1649" y="529"/>
                    </a:lnTo>
                    <a:lnTo>
                      <a:pt x="1649" y="525"/>
                    </a:lnTo>
                    <a:lnTo>
                      <a:pt x="1650" y="499"/>
                    </a:lnTo>
                    <a:lnTo>
                      <a:pt x="1650" y="557"/>
                    </a:lnTo>
                    <a:lnTo>
                      <a:pt x="1650" y="535"/>
                    </a:lnTo>
                    <a:lnTo>
                      <a:pt x="1650" y="534"/>
                    </a:lnTo>
                    <a:lnTo>
                      <a:pt x="1651" y="555"/>
                    </a:lnTo>
                    <a:lnTo>
                      <a:pt x="1651" y="513"/>
                    </a:lnTo>
                    <a:lnTo>
                      <a:pt x="1651" y="527"/>
                    </a:lnTo>
                    <a:lnTo>
                      <a:pt x="1651" y="526"/>
                    </a:lnTo>
                    <a:lnTo>
                      <a:pt x="1652" y="565"/>
                    </a:lnTo>
                    <a:lnTo>
                      <a:pt x="1652" y="546"/>
                    </a:lnTo>
                    <a:lnTo>
                      <a:pt x="1652" y="548"/>
                    </a:lnTo>
                    <a:lnTo>
                      <a:pt x="1653" y="566"/>
                    </a:lnTo>
                    <a:lnTo>
                      <a:pt x="1653" y="532"/>
                    </a:lnTo>
                    <a:lnTo>
                      <a:pt x="1653" y="537"/>
                    </a:lnTo>
                    <a:lnTo>
                      <a:pt x="1653" y="532"/>
                    </a:lnTo>
                    <a:lnTo>
                      <a:pt x="1654" y="534"/>
                    </a:lnTo>
                    <a:lnTo>
                      <a:pt x="1654" y="484"/>
                    </a:lnTo>
                    <a:lnTo>
                      <a:pt x="1654" y="488"/>
                    </a:lnTo>
                    <a:lnTo>
                      <a:pt x="1654" y="487"/>
                    </a:lnTo>
                    <a:lnTo>
                      <a:pt x="1655" y="500"/>
                    </a:lnTo>
                    <a:lnTo>
                      <a:pt x="1655" y="448"/>
                    </a:lnTo>
                    <a:lnTo>
                      <a:pt x="1655" y="493"/>
                    </a:lnTo>
                    <a:lnTo>
                      <a:pt x="1655" y="492"/>
                    </a:lnTo>
                    <a:lnTo>
                      <a:pt x="1656" y="496"/>
                    </a:lnTo>
                    <a:lnTo>
                      <a:pt x="1656" y="465"/>
                    </a:lnTo>
                    <a:lnTo>
                      <a:pt x="1656" y="467"/>
                    </a:lnTo>
                    <a:lnTo>
                      <a:pt x="1656" y="464"/>
                    </a:lnTo>
                    <a:lnTo>
                      <a:pt x="1657" y="479"/>
                    </a:lnTo>
                    <a:lnTo>
                      <a:pt x="1657" y="449"/>
                    </a:lnTo>
                    <a:lnTo>
                      <a:pt x="1657" y="450"/>
                    </a:lnTo>
                    <a:lnTo>
                      <a:pt x="1657" y="450"/>
                    </a:lnTo>
                    <a:lnTo>
                      <a:pt x="1658" y="437"/>
                    </a:lnTo>
                    <a:lnTo>
                      <a:pt x="1658" y="500"/>
                    </a:lnTo>
                    <a:lnTo>
                      <a:pt x="1658" y="489"/>
                    </a:lnTo>
                    <a:lnTo>
                      <a:pt x="1658" y="490"/>
                    </a:lnTo>
                    <a:lnTo>
                      <a:pt x="1659" y="494"/>
                    </a:lnTo>
                    <a:lnTo>
                      <a:pt x="1659" y="462"/>
                    </a:lnTo>
                    <a:lnTo>
                      <a:pt x="1659" y="474"/>
                    </a:lnTo>
                    <a:lnTo>
                      <a:pt x="1659" y="476"/>
                    </a:lnTo>
                    <a:lnTo>
                      <a:pt x="1660" y="463"/>
                    </a:lnTo>
                    <a:lnTo>
                      <a:pt x="1660" y="510"/>
                    </a:lnTo>
                    <a:lnTo>
                      <a:pt x="1660" y="491"/>
                    </a:lnTo>
                    <a:lnTo>
                      <a:pt x="1660" y="485"/>
                    </a:lnTo>
                    <a:lnTo>
                      <a:pt x="1661" y="442"/>
                    </a:lnTo>
                    <a:lnTo>
                      <a:pt x="1661" y="556"/>
                    </a:lnTo>
                    <a:lnTo>
                      <a:pt x="1661" y="530"/>
                    </a:lnTo>
                    <a:lnTo>
                      <a:pt x="1661" y="531"/>
                    </a:lnTo>
                    <a:lnTo>
                      <a:pt x="1662" y="450"/>
                    </a:lnTo>
                    <a:lnTo>
                      <a:pt x="1662" y="550"/>
                    </a:lnTo>
                    <a:lnTo>
                      <a:pt x="1662" y="547"/>
                    </a:lnTo>
                    <a:lnTo>
                      <a:pt x="1662" y="551"/>
                    </a:lnTo>
                    <a:lnTo>
                      <a:pt x="1663" y="491"/>
                    </a:lnTo>
                    <a:lnTo>
                      <a:pt x="1663" y="513"/>
                    </a:lnTo>
                    <a:lnTo>
                      <a:pt x="1663" y="513"/>
                    </a:lnTo>
                    <a:lnTo>
                      <a:pt x="1664" y="550"/>
                    </a:lnTo>
                    <a:lnTo>
                      <a:pt x="1664" y="509"/>
                    </a:lnTo>
                    <a:lnTo>
                      <a:pt x="1664" y="512"/>
                    </a:lnTo>
                    <a:lnTo>
                      <a:pt x="1664" y="514"/>
                    </a:lnTo>
                    <a:lnTo>
                      <a:pt x="1665" y="530"/>
                    </a:lnTo>
                    <a:lnTo>
                      <a:pt x="1665" y="491"/>
                    </a:lnTo>
                    <a:lnTo>
                      <a:pt x="1665" y="513"/>
                    </a:lnTo>
                    <a:lnTo>
                      <a:pt x="1665" y="517"/>
                    </a:lnTo>
                    <a:lnTo>
                      <a:pt x="1666" y="453"/>
                    </a:lnTo>
                    <a:lnTo>
                      <a:pt x="1666" y="530"/>
                    </a:lnTo>
                    <a:lnTo>
                      <a:pt x="1666" y="521"/>
                    </a:lnTo>
                    <a:lnTo>
                      <a:pt x="1666" y="520"/>
                    </a:lnTo>
                    <a:lnTo>
                      <a:pt x="1667" y="531"/>
                    </a:lnTo>
                    <a:lnTo>
                      <a:pt x="1667" y="473"/>
                    </a:lnTo>
                    <a:lnTo>
                      <a:pt x="1667" y="525"/>
                    </a:lnTo>
                    <a:lnTo>
                      <a:pt x="1667" y="524"/>
                    </a:lnTo>
                    <a:lnTo>
                      <a:pt x="1668" y="527"/>
                    </a:lnTo>
                    <a:lnTo>
                      <a:pt x="1668" y="484"/>
                    </a:lnTo>
                    <a:lnTo>
                      <a:pt x="1668" y="519"/>
                    </a:lnTo>
                    <a:lnTo>
                      <a:pt x="1668" y="518"/>
                    </a:lnTo>
                    <a:lnTo>
                      <a:pt x="1669" y="485"/>
                    </a:lnTo>
                    <a:lnTo>
                      <a:pt x="1669" y="557"/>
                    </a:lnTo>
                    <a:lnTo>
                      <a:pt x="1669" y="507"/>
                    </a:lnTo>
                    <a:lnTo>
                      <a:pt x="1669" y="504"/>
                    </a:lnTo>
                    <a:lnTo>
                      <a:pt x="1670" y="497"/>
                    </a:lnTo>
                    <a:lnTo>
                      <a:pt x="1670" y="546"/>
                    </a:lnTo>
                    <a:lnTo>
                      <a:pt x="1670" y="510"/>
                    </a:lnTo>
                    <a:lnTo>
                      <a:pt x="1670" y="512"/>
                    </a:lnTo>
                    <a:lnTo>
                      <a:pt x="1671" y="493"/>
                    </a:lnTo>
                    <a:lnTo>
                      <a:pt x="1671" y="576"/>
                    </a:lnTo>
                    <a:lnTo>
                      <a:pt x="1671" y="570"/>
                    </a:lnTo>
                    <a:lnTo>
                      <a:pt x="1671" y="570"/>
                    </a:lnTo>
                    <a:lnTo>
                      <a:pt x="1672" y="557"/>
                    </a:lnTo>
                    <a:lnTo>
                      <a:pt x="1672" y="566"/>
                    </a:lnTo>
                    <a:lnTo>
                      <a:pt x="1672" y="567"/>
                    </a:lnTo>
                    <a:lnTo>
                      <a:pt x="1673" y="561"/>
                    </a:lnTo>
                    <a:lnTo>
                      <a:pt x="1673" y="575"/>
                    </a:lnTo>
                    <a:lnTo>
                      <a:pt x="1673" y="561"/>
                    </a:lnTo>
                    <a:lnTo>
                      <a:pt x="1673" y="564"/>
                    </a:lnTo>
                    <a:lnTo>
                      <a:pt x="1674" y="573"/>
                    </a:lnTo>
                    <a:lnTo>
                      <a:pt x="1674" y="559"/>
                    </a:lnTo>
                    <a:lnTo>
                      <a:pt x="1674" y="562"/>
                    </a:lnTo>
                    <a:lnTo>
                      <a:pt x="1674" y="561"/>
                    </a:lnTo>
                    <a:lnTo>
                      <a:pt x="1675" y="551"/>
                    </a:lnTo>
                    <a:lnTo>
                      <a:pt x="1675" y="569"/>
                    </a:lnTo>
                    <a:lnTo>
                      <a:pt x="1675" y="564"/>
                    </a:lnTo>
                    <a:lnTo>
                      <a:pt x="1675" y="564"/>
                    </a:lnTo>
                    <a:lnTo>
                      <a:pt x="1676" y="570"/>
                    </a:lnTo>
                    <a:lnTo>
                      <a:pt x="1676" y="555"/>
                    </a:lnTo>
                    <a:lnTo>
                      <a:pt x="1676" y="562"/>
                    </a:lnTo>
                    <a:lnTo>
                      <a:pt x="1676" y="560"/>
                    </a:lnTo>
                    <a:lnTo>
                      <a:pt x="1677" y="558"/>
                    </a:lnTo>
                    <a:lnTo>
                      <a:pt x="1677" y="568"/>
                    </a:lnTo>
                    <a:lnTo>
                      <a:pt x="1677" y="561"/>
                    </a:lnTo>
                    <a:lnTo>
                      <a:pt x="1677" y="561"/>
                    </a:lnTo>
                    <a:lnTo>
                      <a:pt x="1678" y="567"/>
                    </a:lnTo>
                    <a:lnTo>
                      <a:pt x="1678" y="557"/>
                    </a:lnTo>
                    <a:lnTo>
                      <a:pt x="1678" y="562"/>
                    </a:lnTo>
                    <a:lnTo>
                      <a:pt x="1678" y="565"/>
                    </a:lnTo>
                    <a:lnTo>
                      <a:pt x="1679" y="571"/>
                    </a:lnTo>
                    <a:lnTo>
                      <a:pt x="1679" y="549"/>
                    </a:lnTo>
                    <a:lnTo>
                      <a:pt x="1679" y="551"/>
                    </a:lnTo>
                    <a:lnTo>
                      <a:pt x="1679" y="554"/>
                    </a:lnTo>
                    <a:lnTo>
                      <a:pt x="1680" y="529"/>
                    </a:lnTo>
                    <a:lnTo>
                      <a:pt x="1680" y="575"/>
                    </a:lnTo>
                    <a:lnTo>
                      <a:pt x="1680" y="573"/>
                    </a:lnTo>
                    <a:lnTo>
                      <a:pt x="1680" y="578"/>
                    </a:lnTo>
                    <a:lnTo>
                      <a:pt x="1681" y="584"/>
                    </a:lnTo>
                    <a:lnTo>
                      <a:pt x="1681" y="553"/>
                    </a:lnTo>
                    <a:lnTo>
                      <a:pt x="1681" y="555"/>
                    </a:lnTo>
                    <a:lnTo>
                      <a:pt x="1681" y="555"/>
                    </a:lnTo>
                    <a:lnTo>
                      <a:pt x="1682" y="583"/>
                    </a:lnTo>
                    <a:lnTo>
                      <a:pt x="1682" y="495"/>
                    </a:lnTo>
                    <a:lnTo>
                      <a:pt x="1682" y="496"/>
                    </a:lnTo>
                    <a:lnTo>
                      <a:pt x="1682" y="493"/>
                    </a:lnTo>
                    <a:lnTo>
                      <a:pt x="1683" y="430"/>
                    </a:lnTo>
                    <a:lnTo>
                      <a:pt x="1683" y="580"/>
                    </a:lnTo>
                    <a:lnTo>
                      <a:pt x="1683" y="509"/>
                    </a:lnTo>
                    <a:lnTo>
                      <a:pt x="1683" y="504"/>
                    </a:lnTo>
                    <a:lnTo>
                      <a:pt x="1684" y="536"/>
                    </a:lnTo>
                    <a:lnTo>
                      <a:pt x="1684" y="493"/>
                    </a:lnTo>
                    <a:lnTo>
                      <a:pt x="1684" y="500"/>
                    </a:lnTo>
                    <a:lnTo>
                      <a:pt x="1684" y="500"/>
                    </a:lnTo>
                    <a:lnTo>
                      <a:pt x="1685" y="491"/>
                    </a:lnTo>
                    <a:lnTo>
                      <a:pt x="1685" y="534"/>
                    </a:lnTo>
                    <a:lnTo>
                      <a:pt x="1685" y="515"/>
                    </a:lnTo>
                    <a:lnTo>
                      <a:pt x="1685" y="514"/>
                    </a:lnTo>
                    <a:lnTo>
                      <a:pt x="1686" y="527"/>
                    </a:lnTo>
                    <a:lnTo>
                      <a:pt x="1686" y="498"/>
                    </a:lnTo>
                    <a:lnTo>
                      <a:pt x="1686" y="519"/>
                    </a:lnTo>
                    <a:lnTo>
                      <a:pt x="1686" y="519"/>
                    </a:lnTo>
                    <a:lnTo>
                      <a:pt x="1687" y="487"/>
                    </a:lnTo>
                    <a:lnTo>
                      <a:pt x="1687" y="556"/>
                    </a:lnTo>
                    <a:lnTo>
                      <a:pt x="1687" y="554"/>
                    </a:lnTo>
                    <a:lnTo>
                      <a:pt x="1687" y="553"/>
                    </a:lnTo>
                    <a:lnTo>
                      <a:pt x="1688" y="555"/>
                    </a:lnTo>
                    <a:lnTo>
                      <a:pt x="1688" y="202"/>
                    </a:lnTo>
                    <a:lnTo>
                      <a:pt x="1688" y="196"/>
                    </a:lnTo>
                    <a:lnTo>
                      <a:pt x="1689" y="176"/>
                    </a:lnTo>
                    <a:lnTo>
                      <a:pt x="1689" y="565"/>
                    </a:lnTo>
                    <a:lnTo>
                      <a:pt x="1689" y="496"/>
                    </a:lnTo>
                    <a:lnTo>
                      <a:pt x="1689" y="495"/>
                    </a:lnTo>
                    <a:lnTo>
                      <a:pt x="1690" y="467"/>
                    </a:lnTo>
                    <a:lnTo>
                      <a:pt x="1690" y="538"/>
                    </a:lnTo>
                    <a:lnTo>
                      <a:pt x="1690" y="502"/>
                    </a:lnTo>
                    <a:lnTo>
                      <a:pt x="1690" y="498"/>
                    </a:lnTo>
                    <a:lnTo>
                      <a:pt x="1691" y="478"/>
                    </a:lnTo>
                    <a:lnTo>
                      <a:pt x="1691" y="518"/>
                    </a:lnTo>
                    <a:lnTo>
                      <a:pt x="1691" y="494"/>
                    </a:lnTo>
                    <a:lnTo>
                      <a:pt x="1691" y="492"/>
                    </a:lnTo>
                    <a:lnTo>
                      <a:pt x="1692" y="499"/>
                    </a:lnTo>
                    <a:lnTo>
                      <a:pt x="1692" y="448"/>
                    </a:lnTo>
                    <a:lnTo>
                      <a:pt x="1692" y="457"/>
                    </a:lnTo>
                    <a:lnTo>
                      <a:pt x="1692" y="454"/>
                    </a:lnTo>
                    <a:lnTo>
                      <a:pt x="1693" y="406"/>
                    </a:lnTo>
                    <a:lnTo>
                      <a:pt x="1693" y="638"/>
                    </a:lnTo>
                    <a:lnTo>
                      <a:pt x="1693" y="431"/>
                    </a:lnTo>
                    <a:lnTo>
                      <a:pt x="1693" y="434"/>
                    </a:lnTo>
                    <a:lnTo>
                      <a:pt x="1694" y="417"/>
                    </a:lnTo>
                    <a:lnTo>
                      <a:pt x="1694" y="470"/>
                    </a:lnTo>
                    <a:lnTo>
                      <a:pt x="1694" y="462"/>
                    </a:lnTo>
                    <a:lnTo>
                      <a:pt x="1694" y="460"/>
                    </a:lnTo>
                    <a:lnTo>
                      <a:pt x="1695" y="476"/>
                    </a:lnTo>
                    <a:lnTo>
                      <a:pt x="1695" y="434"/>
                    </a:lnTo>
                    <a:lnTo>
                      <a:pt x="1695" y="437"/>
                    </a:lnTo>
                    <a:lnTo>
                      <a:pt x="1695" y="439"/>
                    </a:lnTo>
                    <a:lnTo>
                      <a:pt x="1696" y="466"/>
                    </a:lnTo>
                    <a:lnTo>
                      <a:pt x="1696" y="409"/>
                    </a:lnTo>
                    <a:lnTo>
                      <a:pt x="1696" y="411"/>
                    </a:lnTo>
                    <a:lnTo>
                      <a:pt x="1696" y="413"/>
                    </a:lnTo>
                    <a:lnTo>
                      <a:pt x="1697" y="424"/>
                    </a:lnTo>
                    <a:lnTo>
                      <a:pt x="1697" y="386"/>
                    </a:lnTo>
                    <a:lnTo>
                      <a:pt x="1697" y="409"/>
                    </a:lnTo>
                    <a:lnTo>
                      <a:pt x="1697" y="412"/>
                    </a:lnTo>
                    <a:lnTo>
                      <a:pt x="1698" y="385"/>
                    </a:lnTo>
                    <a:lnTo>
                      <a:pt x="1698" y="426"/>
                    </a:lnTo>
                    <a:lnTo>
                      <a:pt x="1698" y="425"/>
                    </a:lnTo>
                    <a:lnTo>
                      <a:pt x="1698" y="429"/>
                    </a:lnTo>
                    <a:lnTo>
                      <a:pt x="1699" y="457"/>
                    </a:lnTo>
                    <a:lnTo>
                      <a:pt x="1699" y="415"/>
                    </a:lnTo>
                    <a:lnTo>
                      <a:pt x="1699" y="415"/>
                    </a:lnTo>
                    <a:lnTo>
                      <a:pt x="1699" y="414"/>
                    </a:lnTo>
                    <a:lnTo>
                      <a:pt x="1700" y="412"/>
                    </a:lnTo>
                    <a:lnTo>
                      <a:pt x="1700" y="443"/>
                    </a:lnTo>
                    <a:lnTo>
                      <a:pt x="1700" y="418"/>
                    </a:lnTo>
                    <a:lnTo>
                      <a:pt x="1700" y="416"/>
                    </a:lnTo>
                    <a:lnTo>
                      <a:pt x="1701" y="457"/>
                    </a:lnTo>
                    <a:lnTo>
                      <a:pt x="1701" y="418"/>
                    </a:lnTo>
                    <a:lnTo>
                      <a:pt x="1701" y="420"/>
                    </a:lnTo>
                    <a:lnTo>
                      <a:pt x="1702" y="452"/>
                    </a:lnTo>
                    <a:lnTo>
                      <a:pt x="1702" y="405"/>
                    </a:lnTo>
                    <a:lnTo>
                      <a:pt x="1702" y="416"/>
                    </a:lnTo>
                    <a:lnTo>
                      <a:pt x="1702" y="415"/>
                    </a:lnTo>
                    <a:lnTo>
                      <a:pt x="1703" y="389"/>
                    </a:lnTo>
                    <a:lnTo>
                      <a:pt x="1703" y="400"/>
                    </a:lnTo>
                    <a:lnTo>
                      <a:pt x="1703" y="404"/>
                    </a:lnTo>
                    <a:lnTo>
                      <a:pt x="1704" y="395"/>
                    </a:lnTo>
                    <a:lnTo>
                      <a:pt x="1704" y="411"/>
                    </a:lnTo>
                    <a:lnTo>
                      <a:pt x="1704" y="405"/>
                    </a:lnTo>
                    <a:lnTo>
                      <a:pt x="1704" y="409"/>
                    </a:lnTo>
                    <a:lnTo>
                      <a:pt x="1705" y="402"/>
                    </a:lnTo>
                    <a:lnTo>
                      <a:pt x="1705" y="416"/>
                    </a:lnTo>
                    <a:lnTo>
                      <a:pt x="1705" y="410"/>
                    </a:lnTo>
                    <a:lnTo>
                      <a:pt x="1705" y="412"/>
                    </a:lnTo>
                    <a:lnTo>
                      <a:pt x="1706" y="409"/>
                    </a:lnTo>
                    <a:lnTo>
                      <a:pt x="1706" y="444"/>
                    </a:lnTo>
                    <a:lnTo>
                      <a:pt x="1706" y="437"/>
                    </a:lnTo>
                    <a:lnTo>
                      <a:pt x="1706" y="434"/>
                    </a:lnTo>
                    <a:lnTo>
                      <a:pt x="1707" y="404"/>
                    </a:lnTo>
                    <a:lnTo>
                      <a:pt x="1707" y="487"/>
                    </a:lnTo>
                    <a:lnTo>
                      <a:pt x="1707" y="487"/>
                    </a:lnTo>
                    <a:lnTo>
                      <a:pt x="1708" y="447"/>
                    </a:lnTo>
                    <a:lnTo>
                      <a:pt x="1708" y="520"/>
                    </a:lnTo>
                    <a:lnTo>
                      <a:pt x="1708" y="523"/>
                    </a:lnTo>
                    <a:lnTo>
                      <a:pt x="1709" y="478"/>
                    </a:lnTo>
                    <a:lnTo>
                      <a:pt x="1709" y="530"/>
                    </a:lnTo>
                    <a:lnTo>
                      <a:pt x="1709" y="522"/>
                    </a:lnTo>
                    <a:lnTo>
                      <a:pt x="1709" y="519"/>
                    </a:lnTo>
                    <a:lnTo>
                      <a:pt x="1710" y="482"/>
                    </a:lnTo>
                    <a:lnTo>
                      <a:pt x="1710" y="540"/>
                    </a:lnTo>
                    <a:lnTo>
                      <a:pt x="1710" y="517"/>
                    </a:lnTo>
                    <a:lnTo>
                      <a:pt x="1710" y="515"/>
                    </a:lnTo>
                    <a:lnTo>
                      <a:pt x="1711" y="539"/>
                    </a:lnTo>
                    <a:lnTo>
                      <a:pt x="1711" y="505"/>
                    </a:lnTo>
                    <a:lnTo>
                      <a:pt x="1711" y="513"/>
                    </a:lnTo>
                    <a:lnTo>
                      <a:pt x="1711" y="513"/>
                    </a:lnTo>
                    <a:lnTo>
                      <a:pt x="1712" y="531"/>
                    </a:lnTo>
                    <a:lnTo>
                      <a:pt x="1712" y="474"/>
                    </a:lnTo>
                    <a:lnTo>
                      <a:pt x="1712" y="520"/>
                    </a:lnTo>
                    <a:lnTo>
                      <a:pt x="1712" y="522"/>
                    </a:lnTo>
                    <a:lnTo>
                      <a:pt x="1713" y="478"/>
                    </a:lnTo>
                    <a:lnTo>
                      <a:pt x="1713" y="540"/>
                    </a:lnTo>
                    <a:lnTo>
                      <a:pt x="1713" y="531"/>
                    </a:lnTo>
                    <a:lnTo>
                      <a:pt x="1713" y="530"/>
                    </a:lnTo>
                    <a:lnTo>
                      <a:pt x="1714" y="497"/>
                    </a:lnTo>
                    <a:lnTo>
                      <a:pt x="1714" y="579"/>
                    </a:lnTo>
                    <a:lnTo>
                      <a:pt x="1714" y="572"/>
                    </a:lnTo>
                    <a:lnTo>
                      <a:pt x="1714" y="571"/>
                    </a:lnTo>
                    <a:lnTo>
                      <a:pt x="1715" y="577"/>
                    </a:lnTo>
                    <a:lnTo>
                      <a:pt x="1715" y="565"/>
                    </a:lnTo>
                    <a:lnTo>
                      <a:pt x="1715" y="574"/>
                    </a:lnTo>
                    <a:lnTo>
                      <a:pt x="1715" y="574"/>
                    </a:lnTo>
                    <a:lnTo>
                      <a:pt x="1716" y="581"/>
                    </a:lnTo>
                    <a:lnTo>
                      <a:pt x="1716" y="570"/>
                    </a:lnTo>
                    <a:lnTo>
                      <a:pt x="1716" y="575"/>
                    </a:lnTo>
                    <a:lnTo>
                      <a:pt x="1716" y="574"/>
                    </a:lnTo>
                    <a:lnTo>
                      <a:pt x="1717" y="568"/>
                    </a:lnTo>
                    <a:lnTo>
                      <a:pt x="1717" y="577"/>
                    </a:lnTo>
                    <a:lnTo>
                      <a:pt x="1717" y="577"/>
                    </a:lnTo>
                    <a:lnTo>
                      <a:pt x="1717" y="575"/>
                    </a:lnTo>
                    <a:lnTo>
                      <a:pt x="1718" y="570"/>
                    </a:lnTo>
                    <a:lnTo>
                      <a:pt x="1718" y="585"/>
                    </a:lnTo>
                    <a:lnTo>
                      <a:pt x="1718" y="580"/>
                    </a:lnTo>
                    <a:lnTo>
                      <a:pt x="1718" y="583"/>
                    </a:lnTo>
                    <a:lnTo>
                      <a:pt x="1719" y="573"/>
                    </a:lnTo>
                    <a:lnTo>
                      <a:pt x="1719" y="586"/>
                    </a:lnTo>
                    <a:lnTo>
                      <a:pt x="1719" y="576"/>
                    </a:lnTo>
                    <a:lnTo>
                      <a:pt x="1719" y="580"/>
                    </a:lnTo>
                    <a:lnTo>
                      <a:pt x="1720" y="582"/>
                    </a:lnTo>
                    <a:lnTo>
                      <a:pt x="1720" y="562"/>
                    </a:lnTo>
                    <a:lnTo>
                      <a:pt x="1720" y="570"/>
                    </a:lnTo>
                    <a:lnTo>
                      <a:pt x="1720" y="567"/>
                    </a:lnTo>
                    <a:lnTo>
                      <a:pt x="1721" y="573"/>
                    </a:lnTo>
                    <a:lnTo>
                      <a:pt x="1721" y="550"/>
                    </a:lnTo>
                    <a:lnTo>
                      <a:pt x="1721" y="551"/>
                    </a:lnTo>
                    <a:lnTo>
                      <a:pt x="1722" y="561"/>
                    </a:lnTo>
                    <a:lnTo>
                      <a:pt x="1722" y="537"/>
                    </a:lnTo>
                    <a:lnTo>
                      <a:pt x="1722" y="537"/>
                    </a:lnTo>
                    <a:lnTo>
                      <a:pt x="1722" y="540"/>
                    </a:lnTo>
                    <a:lnTo>
                      <a:pt x="1723" y="551"/>
                    </a:lnTo>
                    <a:lnTo>
                      <a:pt x="1723" y="526"/>
                    </a:lnTo>
                    <a:lnTo>
                      <a:pt x="1723" y="540"/>
                    </a:lnTo>
                    <a:lnTo>
                      <a:pt x="1723" y="533"/>
                    </a:lnTo>
                    <a:lnTo>
                      <a:pt x="1724" y="542"/>
                    </a:lnTo>
                    <a:lnTo>
                      <a:pt x="1724" y="513"/>
                    </a:lnTo>
                    <a:lnTo>
                      <a:pt x="1724" y="526"/>
                    </a:lnTo>
                    <a:lnTo>
                      <a:pt x="1724" y="529"/>
                    </a:lnTo>
                    <a:lnTo>
                      <a:pt x="1725" y="547"/>
                    </a:lnTo>
                    <a:lnTo>
                      <a:pt x="1725" y="489"/>
                    </a:lnTo>
                    <a:lnTo>
                      <a:pt x="1725" y="512"/>
                    </a:lnTo>
                    <a:lnTo>
                      <a:pt x="1725" y="514"/>
                    </a:lnTo>
                    <a:lnTo>
                      <a:pt x="1726" y="521"/>
                    </a:lnTo>
                    <a:lnTo>
                      <a:pt x="1726" y="492"/>
                    </a:lnTo>
                    <a:lnTo>
                      <a:pt x="1726" y="493"/>
                    </a:lnTo>
                    <a:lnTo>
                      <a:pt x="1727" y="508"/>
                    </a:lnTo>
                    <a:lnTo>
                      <a:pt x="1727" y="473"/>
                    </a:lnTo>
                    <a:lnTo>
                      <a:pt x="1727" y="487"/>
                    </a:lnTo>
                    <a:lnTo>
                      <a:pt x="1727" y="488"/>
                    </a:lnTo>
                    <a:lnTo>
                      <a:pt x="1728" y="522"/>
                    </a:lnTo>
                    <a:lnTo>
                      <a:pt x="1728" y="479"/>
                    </a:lnTo>
                    <a:lnTo>
                      <a:pt x="1728" y="474"/>
                    </a:lnTo>
                    <a:lnTo>
                      <a:pt x="1729" y="409"/>
                    </a:lnTo>
                    <a:lnTo>
                      <a:pt x="1729" y="412"/>
                    </a:lnTo>
                    <a:lnTo>
                      <a:pt x="1729" y="409"/>
                    </a:lnTo>
                    <a:lnTo>
                      <a:pt x="1730" y="450"/>
                    </a:lnTo>
                    <a:lnTo>
                      <a:pt x="1730" y="389"/>
                    </a:lnTo>
                    <a:lnTo>
                      <a:pt x="1730" y="386"/>
                    </a:lnTo>
                    <a:lnTo>
                      <a:pt x="1731" y="377"/>
                    </a:lnTo>
                    <a:lnTo>
                      <a:pt x="1731" y="430"/>
                    </a:lnTo>
                    <a:lnTo>
                      <a:pt x="1731" y="425"/>
                    </a:lnTo>
                    <a:lnTo>
                      <a:pt x="1731" y="425"/>
                    </a:lnTo>
                    <a:lnTo>
                      <a:pt x="1732" y="433"/>
                    </a:lnTo>
                    <a:lnTo>
                      <a:pt x="1732" y="383"/>
                    </a:lnTo>
                    <a:lnTo>
                      <a:pt x="1732" y="404"/>
                    </a:lnTo>
                    <a:lnTo>
                      <a:pt x="1732" y="402"/>
                    </a:lnTo>
                    <a:lnTo>
                      <a:pt x="1733" y="434"/>
                    </a:lnTo>
                    <a:lnTo>
                      <a:pt x="1733" y="397"/>
                    </a:lnTo>
                    <a:lnTo>
                      <a:pt x="1733" y="405"/>
                    </a:lnTo>
                    <a:lnTo>
                      <a:pt x="1733" y="413"/>
                    </a:lnTo>
                    <a:lnTo>
                      <a:pt x="1734" y="434"/>
                    </a:lnTo>
                    <a:lnTo>
                      <a:pt x="1734" y="372"/>
                    </a:lnTo>
                    <a:lnTo>
                      <a:pt x="1734" y="372"/>
                    </a:lnTo>
                    <a:lnTo>
                      <a:pt x="1734" y="373"/>
                    </a:lnTo>
                    <a:lnTo>
                      <a:pt x="1735" y="364"/>
                    </a:lnTo>
                    <a:lnTo>
                      <a:pt x="1735" y="428"/>
                    </a:lnTo>
                    <a:lnTo>
                      <a:pt x="1735" y="425"/>
                    </a:lnTo>
                    <a:lnTo>
                      <a:pt x="1735" y="425"/>
                    </a:lnTo>
                    <a:lnTo>
                      <a:pt x="1736" y="402"/>
                    </a:lnTo>
                    <a:lnTo>
                      <a:pt x="1736" y="451"/>
                    </a:lnTo>
                    <a:lnTo>
                      <a:pt x="1736" y="443"/>
                    </a:lnTo>
                    <a:lnTo>
                      <a:pt x="1736" y="441"/>
                    </a:lnTo>
                    <a:lnTo>
                      <a:pt x="1737" y="454"/>
                    </a:lnTo>
                    <a:lnTo>
                      <a:pt x="1737" y="424"/>
                    </a:lnTo>
                    <a:lnTo>
                      <a:pt x="1737" y="427"/>
                    </a:lnTo>
                    <a:lnTo>
                      <a:pt x="1737" y="430"/>
                    </a:lnTo>
                    <a:lnTo>
                      <a:pt x="1738" y="428"/>
                    </a:lnTo>
                    <a:lnTo>
                      <a:pt x="1738" y="467"/>
                    </a:lnTo>
                    <a:lnTo>
                      <a:pt x="1738" y="461"/>
                    </a:lnTo>
                    <a:lnTo>
                      <a:pt x="1738" y="462"/>
                    </a:lnTo>
                    <a:lnTo>
                      <a:pt x="1739" y="433"/>
                    </a:lnTo>
                    <a:lnTo>
                      <a:pt x="1739" y="476"/>
                    </a:lnTo>
                    <a:lnTo>
                      <a:pt x="1739" y="465"/>
                    </a:lnTo>
                    <a:lnTo>
                      <a:pt x="1739" y="467"/>
                    </a:lnTo>
                    <a:lnTo>
                      <a:pt x="1740" y="484"/>
                    </a:lnTo>
                    <a:lnTo>
                      <a:pt x="1740" y="432"/>
                    </a:lnTo>
                    <a:lnTo>
                      <a:pt x="1740" y="434"/>
                    </a:lnTo>
                    <a:lnTo>
                      <a:pt x="1740" y="437"/>
                    </a:lnTo>
                    <a:lnTo>
                      <a:pt x="1741" y="457"/>
                    </a:lnTo>
                    <a:lnTo>
                      <a:pt x="1741" y="420"/>
                    </a:lnTo>
                    <a:lnTo>
                      <a:pt x="1741" y="422"/>
                    </a:lnTo>
                    <a:lnTo>
                      <a:pt x="1741" y="423"/>
                    </a:lnTo>
                    <a:lnTo>
                      <a:pt x="1742" y="405"/>
                    </a:lnTo>
                    <a:lnTo>
                      <a:pt x="1742" y="420"/>
                    </a:lnTo>
                    <a:lnTo>
                      <a:pt x="1742" y="421"/>
                    </a:lnTo>
                    <a:lnTo>
                      <a:pt x="1743" y="413"/>
                    </a:lnTo>
                    <a:lnTo>
                      <a:pt x="1743" y="429"/>
                    </a:lnTo>
                    <a:lnTo>
                      <a:pt x="1743" y="425"/>
                    </a:lnTo>
                    <a:lnTo>
                      <a:pt x="1743" y="426"/>
                    </a:lnTo>
                    <a:lnTo>
                      <a:pt x="1744" y="425"/>
                    </a:lnTo>
                    <a:lnTo>
                      <a:pt x="1744" y="445"/>
                    </a:lnTo>
                    <a:lnTo>
                      <a:pt x="1744" y="441"/>
                    </a:lnTo>
                    <a:lnTo>
                      <a:pt x="1744" y="439"/>
                    </a:lnTo>
                    <a:lnTo>
                      <a:pt x="1745" y="438"/>
                    </a:lnTo>
                    <a:lnTo>
                      <a:pt x="1745" y="530"/>
                    </a:lnTo>
                    <a:lnTo>
                      <a:pt x="1745" y="508"/>
                    </a:lnTo>
                    <a:lnTo>
                      <a:pt x="1745" y="506"/>
                    </a:lnTo>
                    <a:lnTo>
                      <a:pt x="1746" y="453"/>
                    </a:lnTo>
                    <a:lnTo>
                      <a:pt x="1746" y="509"/>
                    </a:lnTo>
                    <a:lnTo>
                      <a:pt x="1746" y="501"/>
                    </a:lnTo>
                    <a:lnTo>
                      <a:pt x="1746" y="501"/>
                    </a:lnTo>
                    <a:lnTo>
                      <a:pt x="1747" y="476"/>
                    </a:lnTo>
                    <a:lnTo>
                      <a:pt x="1747" y="544"/>
                    </a:lnTo>
                    <a:lnTo>
                      <a:pt x="1747" y="519"/>
                    </a:lnTo>
                    <a:lnTo>
                      <a:pt x="1747" y="519"/>
                    </a:lnTo>
                    <a:lnTo>
                      <a:pt x="1748" y="498"/>
                    </a:lnTo>
                    <a:lnTo>
                      <a:pt x="1748" y="563"/>
                    </a:lnTo>
                    <a:lnTo>
                      <a:pt x="1748" y="547"/>
                    </a:lnTo>
                    <a:lnTo>
                      <a:pt x="1748" y="540"/>
                    </a:lnTo>
                    <a:lnTo>
                      <a:pt x="1749" y="545"/>
                    </a:lnTo>
                    <a:lnTo>
                      <a:pt x="1749" y="508"/>
                    </a:lnTo>
                    <a:lnTo>
                      <a:pt x="1749" y="519"/>
                    </a:lnTo>
                    <a:lnTo>
                      <a:pt x="1749" y="519"/>
                    </a:lnTo>
                    <a:lnTo>
                      <a:pt x="1750" y="504"/>
                    </a:lnTo>
                    <a:lnTo>
                      <a:pt x="1750" y="538"/>
                    </a:lnTo>
                    <a:lnTo>
                      <a:pt x="1750" y="524"/>
                    </a:lnTo>
                    <a:lnTo>
                      <a:pt x="1750" y="524"/>
                    </a:lnTo>
                    <a:lnTo>
                      <a:pt x="1751" y="493"/>
                    </a:lnTo>
                    <a:lnTo>
                      <a:pt x="1751" y="531"/>
                    </a:lnTo>
                    <a:lnTo>
                      <a:pt x="1751" y="531"/>
                    </a:lnTo>
                    <a:lnTo>
                      <a:pt x="1751" y="534"/>
                    </a:lnTo>
                    <a:lnTo>
                      <a:pt x="1752" y="460"/>
                    </a:lnTo>
                    <a:lnTo>
                      <a:pt x="1752" y="539"/>
                    </a:lnTo>
                    <a:lnTo>
                      <a:pt x="1752" y="538"/>
                    </a:lnTo>
                    <a:lnTo>
                      <a:pt x="1752" y="534"/>
                    </a:lnTo>
                    <a:lnTo>
                      <a:pt x="1753" y="504"/>
                    </a:lnTo>
                    <a:lnTo>
                      <a:pt x="1753" y="540"/>
                    </a:lnTo>
                    <a:lnTo>
                      <a:pt x="1753" y="516"/>
                    </a:lnTo>
                    <a:lnTo>
                      <a:pt x="1753" y="519"/>
                    </a:lnTo>
                    <a:lnTo>
                      <a:pt x="1754" y="564"/>
                    </a:lnTo>
                    <a:lnTo>
                      <a:pt x="1754" y="503"/>
                    </a:lnTo>
                    <a:lnTo>
                      <a:pt x="1754" y="511"/>
                    </a:lnTo>
                    <a:lnTo>
                      <a:pt x="1754" y="509"/>
                    </a:lnTo>
                    <a:lnTo>
                      <a:pt x="1755" y="502"/>
                    </a:lnTo>
                    <a:lnTo>
                      <a:pt x="1755" y="535"/>
                    </a:lnTo>
                    <a:lnTo>
                      <a:pt x="1755" y="524"/>
                    </a:lnTo>
                    <a:lnTo>
                      <a:pt x="1755" y="530"/>
                    </a:lnTo>
                    <a:lnTo>
                      <a:pt x="1756" y="547"/>
                    </a:lnTo>
                    <a:lnTo>
                      <a:pt x="1756" y="501"/>
                    </a:lnTo>
                    <a:lnTo>
                      <a:pt x="1756" y="504"/>
                    </a:lnTo>
                    <a:lnTo>
                      <a:pt x="1756" y="502"/>
                    </a:lnTo>
                    <a:lnTo>
                      <a:pt x="1757" y="540"/>
                    </a:lnTo>
                    <a:lnTo>
                      <a:pt x="1757" y="529"/>
                    </a:lnTo>
                    <a:lnTo>
                      <a:pt x="1757" y="531"/>
                    </a:lnTo>
                    <a:lnTo>
                      <a:pt x="1758" y="537"/>
                    </a:lnTo>
                    <a:lnTo>
                      <a:pt x="1758" y="494"/>
                    </a:lnTo>
                    <a:lnTo>
                      <a:pt x="1758" y="534"/>
                    </a:lnTo>
                    <a:lnTo>
                      <a:pt x="1758" y="534"/>
                    </a:lnTo>
                    <a:lnTo>
                      <a:pt x="1759" y="546"/>
                    </a:lnTo>
                    <a:lnTo>
                      <a:pt x="1759" y="518"/>
                    </a:lnTo>
                    <a:lnTo>
                      <a:pt x="1759" y="519"/>
                    </a:lnTo>
                    <a:lnTo>
                      <a:pt x="1759" y="519"/>
                    </a:lnTo>
                    <a:lnTo>
                      <a:pt x="1760" y="507"/>
                    </a:lnTo>
                    <a:lnTo>
                      <a:pt x="1760" y="540"/>
                    </a:lnTo>
                    <a:lnTo>
                      <a:pt x="1760" y="534"/>
                    </a:lnTo>
                    <a:lnTo>
                      <a:pt x="1760" y="534"/>
                    </a:lnTo>
                    <a:lnTo>
                      <a:pt x="1761" y="541"/>
                    </a:lnTo>
                    <a:lnTo>
                      <a:pt x="1761" y="518"/>
                    </a:lnTo>
                    <a:lnTo>
                      <a:pt x="1761" y="524"/>
                    </a:lnTo>
                    <a:lnTo>
                      <a:pt x="1761" y="522"/>
                    </a:lnTo>
                    <a:lnTo>
                      <a:pt x="1762" y="456"/>
                    </a:lnTo>
                    <a:lnTo>
                      <a:pt x="1762" y="560"/>
                    </a:lnTo>
                    <a:lnTo>
                      <a:pt x="1762" y="467"/>
                    </a:lnTo>
                    <a:lnTo>
                      <a:pt x="1762" y="463"/>
                    </a:lnTo>
                    <a:lnTo>
                      <a:pt x="1763" y="461"/>
                    </a:lnTo>
                    <a:lnTo>
                      <a:pt x="1763" y="553"/>
                    </a:lnTo>
                    <a:lnTo>
                      <a:pt x="1763" y="527"/>
                    </a:lnTo>
                    <a:lnTo>
                      <a:pt x="1763" y="525"/>
                    </a:lnTo>
                    <a:lnTo>
                      <a:pt x="1764" y="564"/>
                    </a:lnTo>
                    <a:lnTo>
                      <a:pt x="1765" y="509"/>
                    </a:lnTo>
                    <a:lnTo>
                      <a:pt x="1765" y="511"/>
                    </a:lnTo>
                    <a:lnTo>
                      <a:pt x="1765" y="513"/>
                    </a:lnTo>
                    <a:lnTo>
                      <a:pt x="1765" y="510"/>
                    </a:lnTo>
                    <a:lnTo>
                      <a:pt x="1765" y="538"/>
                    </a:lnTo>
                    <a:lnTo>
                      <a:pt x="1766" y="524"/>
                    </a:lnTo>
                    <a:lnTo>
                      <a:pt x="1766" y="524"/>
                    </a:lnTo>
                    <a:lnTo>
                      <a:pt x="1766" y="504"/>
                    </a:lnTo>
                    <a:lnTo>
                      <a:pt x="1767" y="533"/>
                    </a:lnTo>
                    <a:lnTo>
                      <a:pt x="1767" y="526"/>
                    </a:lnTo>
                    <a:lnTo>
                      <a:pt x="1767" y="525"/>
                    </a:lnTo>
                    <a:lnTo>
                      <a:pt x="1767" y="534"/>
                    </a:lnTo>
                    <a:lnTo>
                      <a:pt x="1768" y="445"/>
                    </a:lnTo>
                    <a:lnTo>
                      <a:pt x="1768" y="446"/>
                    </a:lnTo>
                    <a:lnTo>
                      <a:pt x="1768" y="451"/>
                    </a:lnTo>
                    <a:lnTo>
                      <a:pt x="1768" y="560"/>
                    </a:lnTo>
                    <a:lnTo>
                      <a:pt x="1769" y="514"/>
                    </a:lnTo>
                    <a:lnTo>
                      <a:pt x="1769" y="517"/>
                    </a:lnTo>
                    <a:lnTo>
                      <a:pt x="1769" y="504"/>
                    </a:lnTo>
                    <a:lnTo>
                      <a:pt x="1769" y="533"/>
                    </a:lnTo>
                    <a:lnTo>
                      <a:pt x="1770" y="525"/>
                    </a:lnTo>
                    <a:lnTo>
                      <a:pt x="1770" y="525"/>
                    </a:lnTo>
                    <a:lnTo>
                      <a:pt x="1770" y="540"/>
                    </a:lnTo>
                    <a:lnTo>
                      <a:pt x="1771" y="498"/>
                    </a:lnTo>
                    <a:lnTo>
                      <a:pt x="1771" y="502"/>
                    </a:lnTo>
                    <a:lnTo>
                      <a:pt x="1771" y="499"/>
                    </a:lnTo>
                    <a:lnTo>
                      <a:pt x="1771" y="498"/>
                    </a:lnTo>
                    <a:lnTo>
                      <a:pt x="1772" y="535"/>
                    </a:lnTo>
                    <a:lnTo>
                      <a:pt x="1772" y="529"/>
                    </a:lnTo>
                    <a:lnTo>
                      <a:pt x="1772" y="526"/>
                    </a:lnTo>
                    <a:lnTo>
                      <a:pt x="1772" y="534"/>
                    </a:lnTo>
                    <a:lnTo>
                      <a:pt x="1773" y="488"/>
                    </a:lnTo>
                    <a:lnTo>
                      <a:pt x="1773" y="509"/>
                    </a:lnTo>
                    <a:lnTo>
                      <a:pt x="1773" y="504"/>
                    </a:lnTo>
                    <a:lnTo>
                      <a:pt x="1773" y="491"/>
                    </a:lnTo>
                    <a:lnTo>
                      <a:pt x="1773" y="541"/>
                    </a:lnTo>
                    <a:lnTo>
                      <a:pt x="1774" y="522"/>
                    </a:lnTo>
                    <a:lnTo>
                      <a:pt x="1774" y="523"/>
                    </a:lnTo>
                    <a:lnTo>
                      <a:pt x="1774" y="489"/>
                    </a:lnTo>
                    <a:lnTo>
                      <a:pt x="1775" y="534"/>
                    </a:lnTo>
                    <a:lnTo>
                      <a:pt x="1775" y="540"/>
                    </a:lnTo>
                    <a:lnTo>
                      <a:pt x="1775" y="545"/>
                    </a:lnTo>
                    <a:lnTo>
                      <a:pt x="1776" y="461"/>
                    </a:lnTo>
                    <a:lnTo>
                      <a:pt x="1776" y="502"/>
                    </a:lnTo>
                    <a:lnTo>
                      <a:pt x="1776" y="505"/>
                    </a:lnTo>
                    <a:lnTo>
                      <a:pt x="1776" y="493"/>
                    </a:lnTo>
                    <a:lnTo>
                      <a:pt x="1776" y="536"/>
                    </a:lnTo>
                    <a:lnTo>
                      <a:pt x="1777" y="513"/>
                    </a:lnTo>
                    <a:lnTo>
                      <a:pt x="1777" y="516"/>
                    </a:lnTo>
                    <a:lnTo>
                      <a:pt x="1777" y="564"/>
                    </a:lnTo>
                    <a:lnTo>
                      <a:pt x="1778" y="504"/>
                    </a:lnTo>
                    <a:lnTo>
                      <a:pt x="1778" y="520"/>
                    </a:lnTo>
                    <a:lnTo>
                      <a:pt x="1778" y="521"/>
                    </a:lnTo>
                    <a:lnTo>
                      <a:pt x="1778" y="524"/>
                    </a:lnTo>
                    <a:lnTo>
                      <a:pt x="1779" y="498"/>
                    </a:lnTo>
                    <a:lnTo>
                      <a:pt x="1779" y="500"/>
                    </a:lnTo>
                    <a:lnTo>
                      <a:pt x="1779" y="503"/>
                    </a:lnTo>
                    <a:lnTo>
                      <a:pt x="1779" y="519"/>
                    </a:lnTo>
                    <a:lnTo>
                      <a:pt x="1779" y="496"/>
                    </a:lnTo>
                    <a:lnTo>
                      <a:pt x="1780" y="509"/>
                    </a:lnTo>
                    <a:lnTo>
                      <a:pt x="1780" y="507"/>
                    </a:lnTo>
                    <a:lnTo>
                      <a:pt x="1780" y="536"/>
                    </a:lnTo>
                    <a:lnTo>
                      <a:pt x="1781" y="500"/>
                    </a:lnTo>
                    <a:lnTo>
                      <a:pt x="1781" y="519"/>
                    </a:lnTo>
                    <a:lnTo>
                      <a:pt x="1781" y="513"/>
                    </a:lnTo>
                    <a:lnTo>
                      <a:pt x="1781" y="491"/>
                    </a:lnTo>
                    <a:lnTo>
                      <a:pt x="1782" y="519"/>
                    </a:lnTo>
                    <a:lnTo>
                      <a:pt x="1782" y="519"/>
                    </a:lnTo>
                    <a:lnTo>
                      <a:pt x="1782" y="516"/>
                    </a:lnTo>
                    <a:lnTo>
                      <a:pt x="1782" y="503"/>
                    </a:lnTo>
                    <a:lnTo>
                      <a:pt x="1783" y="546"/>
                    </a:lnTo>
                    <a:lnTo>
                      <a:pt x="1783" y="537"/>
                    </a:lnTo>
                    <a:lnTo>
                      <a:pt x="1783" y="540"/>
                    </a:lnTo>
                    <a:lnTo>
                      <a:pt x="1783" y="488"/>
                    </a:lnTo>
                    <a:lnTo>
                      <a:pt x="1784" y="529"/>
                    </a:lnTo>
                    <a:lnTo>
                      <a:pt x="1784" y="525"/>
                    </a:lnTo>
                    <a:lnTo>
                      <a:pt x="1784" y="534"/>
                    </a:lnTo>
                    <a:lnTo>
                      <a:pt x="1785" y="482"/>
                    </a:lnTo>
                    <a:lnTo>
                      <a:pt x="1785" y="483"/>
                    </a:lnTo>
                    <a:lnTo>
                      <a:pt x="1785" y="482"/>
                    </a:lnTo>
                    <a:lnTo>
                      <a:pt x="1785" y="459"/>
                    </a:lnTo>
                    <a:lnTo>
                      <a:pt x="1785" y="540"/>
                    </a:lnTo>
                    <a:lnTo>
                      <a:pt x="1786" y="504"/>
                    </a:lnTo>
                    <a:lnTo>
                      <a:pt x="1786" y="502"/>
                    </a:lnTo>
                    <a:lnTo>
                      <a:pt x="1786" y="493"/>
                    </a:lnTo>
                    <a:lnTo>
                      <a:pt x="1786" y="536"/>
                    </a:lnTo>
                    <a:lnTo>
                      <a:pt x="1787" y="534"/>
                    </a:lnTo>
                    <a:lnTo>
                      <a:pt x="1787" y="534"/>
                    </a:lnTo>
                    <a:lnTo>
                      <a:pt x="1787" y="499"/>
                    </a:lnTo>
                    <a:lnTo>
                      <a:pt x="1788" y="548"/>
                    </a:lnTo>
                    <a:lnTo>
                      <a:pt x="1788" y="546"/>
                    </a:lnTo>
                    <a:lnTo>
                      <a:pt x="1788" y="544"/>
                    </a:lnTo>
                    <a:lnTo>
                      <a:pt x="1788" y="508"/>
                    </a:lnTo>
                    <a:lnTo>
                      <a:pt x="1788" y="560"/>
                    </a:lnTo>
                    <a:lnTo>
                      <a:pt x="1789" y="544"/>
                    </a:lnTo>
                    <a:lnTo>
                      <a:pt x="1789" y="545"/>
                    </a:lnTo>
                    <a:lnTo>
                      <a:pt x="1789" y="548"/>
                    </a:lnTo>
                    <a:lnTo>
                      <a:pt x="1789" y="512"/>
                    </a:lnTo>
                    <a:lnTo>
                      <a:pt x="1790" y="525"/>
                    </a:lnTo>
                    <a:lnTo>
                      <a:pt x="1790" y="525"/>
                    </a:lnTo>
                    <a:lnTo>
                      <a:pt x="1790" y="510"/>
                    </a:lnTo>
                    <a:lnTo>
                      <a:pt x="1790" y="538"/>
                    </a:lnTo>
                    <a:lnTo>
                      <a:pt x="1791" y="519"/>
                    </a:lnTo>
                    <a:lnTo>
                      <a:pt x="1791" y="518"/>
                    </a:lnTo>
                    <a:lnTo>
                      <a:pt x="1791" y="513"/>
                    </a:lnTo>
                    <a:lnTo>
                      <a:pt x="1791" y="538"/>
                    </a:lnTo>
                    <a:lnTo>
                      <a:pt x="1792" y="524"/>
                    </a:lnTo>
                    <a:lnTo>
                      <a:pt x="1792" y="525"/>
                    </a:lnTo>
                    <a:lnTo>
                      <a:pt x="1792" y="505"/>
                    </a:lnTo>
                    <a:lnTo>
                      <a:pt x="1792" y="538"/>
                    </a:lnTo>
                    <a:lnTo>
                      <a:pt x="1793" y="532"/>
                    </a:lnTo>
                    <a:lnTo>
                      <a:pt x="1793" y="536"/>
                    </a:lnTo>
                    <a:lnTo>
                      <a:pt x="1793" y="540"/>
                    </a:lnTo>
                    <a:lnTo>
                      <a:pt x="1793" y="517"/>
                    </a:lnTo>
                    <a:lnTo>
                      <a:pt x="1794" y="528"/>
                    </a:lnTo>
                    <a:lnTo>
                      <a:pt x="1794" y="529"/>
                    </a:lnTo>
                    <a:lnTo>
                      <a:pt x="1794" y="514"/>
                    </a:lnTo>
                    <a:lnTo>
                      <a:pt x="1795" y="539"/>
                    </a:lnTo>
                    <a:lnTo>
                      <a:pt x="1795" y="534"/>
                    </a:lnTo>
                    <a:lnTo>
                      <a:pt x="1795" y="533"/>
                    </a:lnTo>
                    <a:lnTo>
                      <a:pt x="1795" y="541"/>
                    </a:lnTo>
                    <a:lnTo>
                      <a:pt x="1796" y="505"/>
                    </a:lnTo>
                    <a:lnTo>
                      <a:pt x="1796" y="512"/>
                    </a:lnTo>
                    <a:lnTo>
                      <a:pt x="1796" y="506"/>
                    </a:lnTo>
                    <a:lnTo>
                      <a:pt x="1796" y="552"/>
                    </a:lnTo>
                    <a:lnTo>
                      <a:pt x="1797" y="527"/>
                    </a:lnTo>
                    <a:lnTo>
                      <a:pt x="1797" y="526"/>
                    </a:lnTo>
                    <a:lnTo>
                      <a:pt x="1797" y="533"/>
                    </a:lnTo>
                    <a:lnTo>
                      <a:pt x="1798" y="507"/>
                    </a:lnTo>
                    <a:lnTo>
                      <a:pt x="1798" y="526"/>
                    </a:lnTo>
                    <a:lnTo>
                      <a:pt x="1798" y="524"/>
                    </a:lnTo>
                    <a:lnTo>
                      <a:pt x="1798" y="538"/>
                    </a:lnTo>
                    <a:lnTo>
                      <a:pt x="1798" y="515"/>
                    </a:lnTo>
                    <a:lnTo>
                      <a:pt x="1799" y="523"/>
                    </a:lnTo>
                    <a:lnTo>
                      <a:pt x="1799" y="519"/>
                    </a:lnTo>
                    <a:lnTo>
                      <a:pt x="1799" y="465"/>
                    </a:lnTo>
                    <a:lnTo>
                      <a:pt x="1799" y="538"/>
                    </a:lnTo>
                    <a:lnTo>
                      <a:pt x="1800" y="502"/>
                    </a:lnTo>
                    <a:lnTo>
                      <a:pt x="1800" y="501"/>
                    </a:lnTo>
                    <a:lnTo>
                      <a:pt x="1800" y="495"/>
                    </a:lnTo>
                    <a:lnTo>
                      <a:pt x="1800" y="561"/>
                    </a:lnTo>
                    <a:lnTo>
                      <a:pt x="1801" y="529"/>
                    </a:lnTo>
                    <a:lnTo>
                      <a:pt x="1801" y="529"/>
                    </a:lnTo>
                    <a:lnTo>
                      <a:pt x="1801" y="554"/>
                    </a:lnTo>
                    <a:lnTo>
                      <a:pt x="1802" y="503"/>
                    </a:lnTo>
                    <a:lnTo>
                      <a:pt x="1802" y="525"/>
                    </a:lnTo>
                    <a:lnTo>
                      <a:pt x="1802" y="529"/>
                    </a:lnTo>
                    <a:lnTo>
                      <a:pt x="1802" y="525"/>
                    </a:lnTo>
                    <a:lnTo>
                      <a:pt x="1802" y="553"/>
                    </a:lnTo>
                    <a:lnTo>
                      <a:pt x="1803" y="534"/>
                    </a:lnTo>
                    <a:lnTo>
                      <a:pt x="1803" y="539"/>
                    </a:lnTo>
                    <a:lnTo>
                      <a:pt x="1803" y="546"/>
                    </a:lnTo>
                    <a:lnTo>
                      <a:pt x="1803" y="498"/>
                    </a:lnTo>
                    <a:lnTo>
                      <a:pt x="1804" y="510"/>
                    </a:lnTo>
                    <a:lnTo>
                      <a:pt x="1804" y="512"/>
                    </a:lnTo>
                    <a:lnTo>
                      <a:pt x="1804" y="509"/>
                    </a:lnTo>
                    <a:lnTo>
                      <a:pt x="1805" y="550"/>
                    </a:lnTo>
                    <a:lnTo>
                      <a:pt x="1805" y="540"/>
                    </a:lnTo>
                    <a:lnTo>
                      <a:pt x="1805" y="542"/>
                    </a:lnTo>
                    <a:lnTo>
                      <a:pt x="1805" y="543"/>
                    </a:lnTo>
                    <a:lnTo>
                      <a:pt x="1805" y="504"/>
                    </a:lnTo>
                    <a:lnTo>
                      <a:pt x="1806" y="532"/>
                    </a:lnTo>
                    <a:lnTo>
                      <a:pt x="1806" y="532"/>
                    </a:lnTo>
                    <a:lnTo>
                      <a:pt x="1806" y="542"/>
                    </a:lnTo>
                    <a:lnTo>
                      <a:pt x="1807" y="519"/>
                    </a:lnTo>
                    <a:lnTo>
                      <a:pt x="1807" y="524"/>
                    </a:lnTo>
                    <a:lnTo>
                      <a:pt x="1807" y="523"/>
                    </a:lnTo>
                    <a:lnTo>
                      <a:pt x="1807" y="499"/>
                    </a:lnTo>
                    <a:lnTo>
                      <a:pt x="1807" y="533"/>
                    </a:lnTo>
                    <a:lnTo>
                      <a:pt x="1808" y="525"/>
                    </a:lnTo>
                    <a:lnTo>
                      <a:pt x="1808" y="525"/>
                    </a:lnTo>
                    <a:lnTo>
                      <a:pt x="1808" y="503"/>
                    </a:lnTo>
                    <a:lnTo>
                      <a:pt x="1809" y="536"/>
                    </a:lnTo>
                    <a:lnTo>
                      <a:pt x="1809" y="529"/>
                    </a:lnTo>
                    <a:lnTo>
                      <a:pt x="1809" y="530"/>
                    </a:lnTo>
                    <a:lnTo>
                      <a:pt x="1809" y="449"/>
                    </a:lnTo>
                    <a:lnTo>
                      <a:pt x="1810" y="540"/>
                    </a:lnTo>
                    <a:lnTo>
                      <a:pt x="1810" y="501"/>
                    </a:lnTo>
                    <a:lnTo>
                      <a:pt x="1810" y="501"/>
                    </a:lnTo>
                    <a:lnTo>
                      <a:pt x="1810" y="533"/>
                    </a:lnTo>
                    <a:lnTo>
                      <a:pt x="1810" y="493"/>
                    </a:lnTo>
                    <a:lnTo>
                      <a:pt x="1811" y="516"/>
                    </a:lnTo>
                    <a:lnTo>
                      <a:pt x="1811" y="518"/>
                    </a:lnTo>
                    <a:lnTo>
                      <a:pt x="1811" y="554"/>
                    </a:lnTo>
                    <a:lnTo>
                      <a:pt x="1812" y="520"/>
                    </a:lnTo>
                    <a:lnTo>
                      <a:pt x="1812" y="520"/>
                    </a:lnTo>
                    <a:lnTo>
                      <a:pt x="1812" y="524"/>
                    </a:lnTo>
                    <a:lnTo>
                      <a:pt x="1812" y="503"/>
                    </a:lnTo>
                    <a:lnTo>
                      <a:pt x="1813" y="512"/>
                    </a:lnTo>
                    <a:lnTo>
                      <a:pt x="1813" y="509"/>
                    </a:lnTo>
                    <a:lnTo>
                      <a:pt x="1813" y="524"/>
                    </a:lnTo>
                    <a:lnTo>
                      <a:pt x="1814" y="501"/>
                    </a:lnTo>
                    <a:lnTo>
                      <a:pt x="1814" y="507"/>
                    </a:lnTo>
                    <a:lnTo>
                      <a:pt x="1814" y="509"/>
                    </a:lnTo>
                    <a:lnTo>
                      <a:pt x="1814" y="493"/>
                    </a:lnTo>
                    <a:lnTo>
                      <a:pt x="1815" y="540"/>
                    </a:lnTo>
                    <a:lnTo>
                      <a:pt x="1815" y="540"/>
                    </a:lnTo>
                    <a:lnTo>
                      <a:pt x="1815" y="543"/>
                    </a:lnTo>
                    <a:lnTo>
                      <a:pt x="1815" y="545"/>
                    </a:lnTo>
                    <a:lnTo>
                      <a:pt x="1815" y="498"/>
                    </a:lnTo>
                    <a:lnTo>
                      <a:pt x="1816" y="531"/>
                    </a:lnTo>
                    <a:lnTo>
                      <a:pt x="1816" y="529"/>
                    </a:lnTo>
                    <a:lnTo>
                      <a:pt x="1816" y="545"/>
                    </a:lnTo>
                    <a:lnTo>
                      <a:pt x="1817" y="509"/>
                    </a:lnTo>
                    <a:lnTo>
                      <a:pt x="1817" y="512"/>
                    </a:lnTo>
                    <a:lnTo>
                      <a:pt x="1817" y="509"/>
                    </a:lnTo>
                    <a:lnTo>
                      <a:pt x="1817" y="498"/>
                    </a:lnTo>
                    <a:lnTo>
                      <a:pt x="1817" y="522"/>
                    </a:lnTo>
                    <a:lnTo>
                      <a:pt x="1818" y="502"/>
                    </a:lnTo>
                    <a:lnTo>
                      <a:pt x="1818" y="501"/>
                    </a:lnTo>
                    <a:lnTo>
                      <a:pt x="1818" y="477"/>
                    </a:lnTo>
                    <a:lnTo>
                      <a:pt x="1819" y="560"/>
                    </a:lnTo>
                    <a:lnTo>
                      <a:pt x="1819" y="559"/>
                    </a:lnTo>
                    <a:lnTo>
                      <a:pt x="1819" y="564"/>
                    </a:lnTo>
                    <a:lnTo>
                      <a:pt x="1819" y="519"/>
                    </a:lnTo>
                    <a:lnTo>
                      <a:pt x="1820" y="529"/>
                    </a:lnTo>
                    <a:lnTo>
                      <a:pt x="1820" y="527"/>
                    </a:lnTo>
                    <a:lnTo>
                      <a:pt x="1820" y="503"/>
                    </a:lnTo>
                    <a:lnTo>
                      <a:pt x="1821" y="535"/>
                    </a:lnTo>
                    <a:lnTo>
                      <a:pt x="1821" y="522"/>
                    </a:lnTo>
                    <a:lnTo>
                      <a:pt x="1821" y="525"/>
                    </a:lnTo>
                    <a:lnTo>
                      <a:pt x="1821" y="543"/>
                    </a:lnTo>
                    <a:lnTo>
                      <a:pt x="1821" y="492"/>
                    </a:lnTo>
                    <a:lnTo>
                      <a:pt x="1822" y="513"/>
                    </a:lnTo>
                    <a:lnTo>
                      <a:pt x="1822" y="513"/>
                    </a:lnTo>
                    <a:lnTo>
                      <a:pt x="1822" y="542"/>
                    </a:lnTo>
                    <a:lnTo>
                      <a:pt x="1823" y="529"/>
                    </a:lnTo>
                    <a:lnTo>
                      <a:pt x="1823" y="527"/>
                    </a:lnTo>
                    <a:lnTo>
                      <a:pt x="1823" y="489"/>
                    </a:lnTo>
                    <a:lnTo>
                      <a:pt x="1824" y="545"/>
                    </a:lnTo>
                    <a:lnTo>
                      <a:pt x="1824" y="546"/>
                    </a:lnTo>
                    <a:lnTo>
                      <a:pt x="1824" y="551"/>
                    </a:lnTo>
                    <a:lnTo>
                      <a:pt x="1825" y="505"/>
                    </a:lnTo>
                    <a:lnTo>
                      <a:pt x="1825" y="509"/>
                    </a:lnTo>
                    <a:lnTo>
                      <a:pt x="1825" y="510"/>
                    </a:lnTo>
                    <a:lnTo>
                      <a:pt x="1825" y="540"/>
                    </a:lnTo>
                    <a:lnTo>
                      <a:pt x="1826" y="443"/>
                    </a:lnTo>
                    <a:lnTo>
                      <a:pt x="1826" y="452"/>
                    </a:lnTo>
                    <a:lnTo>
                      <a:pt x="1826" y="458"/>
                    </a:lnTo>
                    <a:lnTo>
                      <a:pt x="1826" y="551"/>
                    </a:lnTo>
                    <a:lnTo>
                      <a:pt x="1827" y="549"/>
                    </a:lnTo>
                    <a:lnTo>
                      <a:pt x="1827" y="547"/>
                    </a:lnTo>
                    <a:lnTo>
                      <a:pt x="1827" y="551"/>
                    </a:lnTo>
                    <a:lnTo>
                      <a:pt x="1827" y="519"/>
                    </a:lnTo>
                    <a:lnTo>
                      <a:pt x="1828" y="544"/>
                    </a:lnTo>
                    <a:lnTo>
                      <a:pt x="1828" y="545"/>
                    </a:lnTo>
                    <a:lnTo>
                      <a:pt x="1828" y="546"/>
                    </a:lnTo>
                    <a:lnTo>
                      <a:pt x="1829" y="469"/>
                    </a:lnTo>
                    <a:lnTo>
                      <a:pt x="1829" y="465"/>
                    </a:lnTo>
                    <a:lnTo>
                      <a:pt x="1829" y="446"/>
                    </a:lnTo>
                    <a:lnTo>
                      <a:pt x="1829" y="550"/>
                    </a:lnTo>
                    <a:lnTo>
                      <a:pt x="1830" y="542"/>
                    </a:lnTo>
                    <a:lnTo>
                      <a:pt x="1830" y="540"/>
                    </a:lnTo>
                    <a:lnTo>
                      <a:pt x="1831" y="515"/>
                    </a:lnTo>
                    <a:lnTo>
                      <a:pt x="1831" y="526"/>
                    </a:lnTo>
                    <a:lnTo>
                      <a:pt x="1831" y="528"/>
                    </a:lnTo>
                    <a:lnTo>
                      <a:pt x="1831" y="534"/>
                    </a:lnTo>
                    <a:lnTo>
                      <a:pt x="1832" y="509"/>
                    </a:lnTo>
                    <a:lnTo>
                      <a:pt x="1832" y="516"/>
                    </a:lnTo>
                    <a:lnTo>
                      <a:pt x="1832" y="514"/>
                    </a:lnTo>
                    <a:lnTo>
                      <a:pt x="1832" y="502"/>
                    </a:lnTo>
                    <a:lnTo>
                      <a:pt x="1833" y="534"/>
                    </a:lnTo>
                    <a:lnTo>
                      <a:pt x="1833" y="530"/>
                    </a:lnTo>
                    <a:lnTo>
                      <a:pt x="1833" y="532"/>
                    </a:lnTo>
                    <a:lnTo>
                      <a:pt x="1833" y="509"/>
                    </a:lnTo>
                    <a:lnTo>
                      <a:pt x="1834" y="542"/>
                    </a:lnTo>
                    <a:lnTo>
                      <a:pt x="1834" y="542"/>
                    </a:lnTo>
                    <a:lnTo>
                      <a:pt x="1834" y="545"/>
                    </a:lnTo>
                    <a:lnTo>
                      <a:pt x="1834" y="498"/>
                    </a:lnTo>
                    <a:lnTo>
                      <a:pt x="1835" y="525"/>
                    </a:lnTo>
                    <a:lnTo>
                      <a:pt x="1835" y="525"/>
                    </a:lnTo>
                    <a:lnTo>
                      <a:pt x="1835" y="545"/>
                    </a:lnTo>
                    <a:lnTo>
                      <a:pt x="1836" y="455"/>
                    </a:lnTo>
                    <a:lnTo>
                      <a:pt x="1836" y="466"/>
                    </a:lnTo>
                    <a:lnTo>
                      <a:pt x="1836" y="466"/>
                    </a:lnTo>
                    <a:lnTo>
                      <a:pt x="1836" y="550"/>
                    </a:lnTo>
                    <a:lnTo>
                      <a:pt x="1837" y="535"/>
                    </a:lnTo>
                    <a:lnTo>
                      <a:pt x="1837" y="532"/>
                    </a:lnTo>
                    <a:lnTo>
                      <a:pt x="1837" y="546"/>
                    </a:lnTo>
                    <a:lnTo>
                      <a:pt x="1837" y="504"/>
                    </a:lnTo>
                    <a:lnTo>
                      <a:pt x="1838" y="519"/>
                    </a:lnTo>
                    <a:lnTo>
                      <a:pt x="1838" y="520"/>
                    </a:lnTo>
                    <a:lnTo>
                      <a:pt x="1838" y="514"/>
                    </a:lnTo>
                    <a:lnTo>
                      <a:pt x="1839" y="540"/>
                    </a:lnTo>
                    <a:lnTo>
                      <a:pt x="1839" y="535"/>
                    </a:lnTo>
                    <a:lnTo>
                      <a:pt x="1839" y="534"/>
                    </a:lnTo>
                    <a:lnTo>
                      <a:pt x="1839" y="537"/>
                    </a:lnTo>
                    <a:lnTo>
                      <a:pt x="1840" y="473"/>
                    </a:lnTo>
                    <a:lnTo>
                      <a:pt x="1840" y="515"/>
                    </a:lnTo>
                    <a:lnTo>
                      <a:pt x="1840" y="515"/>
                    </a:lnTo>
                    <a:lnTo>
                      <a:pt x="1840" y="554"/>
                    </a:lnTo>
                    <a:lnTo>
                      <a:pt x="1840" y="514"/>
                    </a:lnTo>
                    <a:lnTo>
                      <a:pt x="1841" y="526"/>
                    </a:lnTo>
                    <a:lnTo>
                      <a:pt x="1841" y="526"/>
                    </a:lnTo>
                    <a:lnTo>
                      <a:pt x="1841" y="550"/>
                    </a:lnTo>
                    <a:lnTo>
                      <a:pt x="1842" y="500"/>
                    </a:lnTo>
                    <a:lnTo>
                      <a:pt x="1842" y="499"/>
                    </a:lnTo>
                    <a:lnTo>
                      <a:pt x="1842" y="476"/>
                    </a:lnTo>
                    <a:lnTo>
                      <a:pt x="1843" y="521"/>
                    </a:lnTo>
                    <a:lnTo>
                      <a:pt x="1843" y="499"/>
                    </a:lnTo>
                    <a:lnTo>
                      <a:pt x="1843" y="501"/>
                    </a:lnTo>
                    <a:lnTo>
                      <a:pt x="1843" y="477"/>
                    </a:lnTo>
                    <a:lnTo>
                      <a:pt x="1844" y="547"/>
                    </a:lnTo>
                    <a:lnTo>
                      <a:pt x="1844" y="535"/>
                    </a:lnTo>
                    <a:lnTo>
                      <a:pt x="1844" y="534"/>
                    </a:lnTo>
                    <a:lnTo>
                      <a:pt x="1844" y="454"/>
                    </a:lnTo>
                    <a:lnTo>
                      <a:pt x="1845" y="540"/>
                    </a:lnTo>
                    <a:lnTo>
                      <a:pt x="1845" y="528"/>
                    </a:lnTo>
                    <a:lnTo>
                      <a:pt x="1845" y="525"/>
                    </a:lnTo>
                    <a:lnTo>
                      <a:pt x="1845" y="450"/>
                    </a:lnTo>
                    <a:lnTo>
                      <a:pt x="1845" y="559"/>
                    </a:lnTo>
                    <a:lnTo>
                      <a:pt x="1846" y="554"/>
                    </a:lnTo>
                    <a:lnTo>
                      <a:pt x="1846" y="550"/>
                    </a:lnTo>
                    <a:lnTo>
                      <a:pt x="1846" y="555"/>
                    </a:lnTo>
                    <a:lnTo>
                      <a:pt x="1847" y="515"/>
                    </a:lnTo>
                    <a:lnTo>
                      <a:pt x="1847" y="525"/>
                    </a:lnTo>
                    <a:lnTo>
                      <a:pt x="1847" y="523"/>
                    </a:lnTo>
                    <a:lnTo>
                      <a:pt x="1847" y="511"/>
                    </a:lnTo>
                    <a:lnTo>
                      <a:pt x="1847" y="539"/>
                    </a:lnTo>
                    <a:lnTo>
                      <a:pt x="1848" y="530"/>
                    </a:lnTo>
                    <a:lnTo>
                      <a:pt x="1848" y="529"/>
                    </a:lnTo>
                    <a:lnTo>
                      <a:pt x="1848" y="541"/>
                    </a:lnTo>
                    <a:lnTo>
                      <a:pt x="1848" y="509"/>
                    </a:lnTo>
                    <a:lnTo>
                      <a:pt x="1849" y="525"/>
                    </a:lnTo>
                    <a:lnTo>
                      <a:pt x="1849" y="522"/>
                    </a:lnTo>
                    <a:lnTo>
                      <a:pt x="1849" y="534"/>
                    </a:lnTo>
                    <a:lnTo>
                      <a:pt x="1849" y="512"/>
                    </a:lnTo>
                    <a:lnTo>
                      <a:pt x="1850" y="514"/>
                    </a:lnTo>
                    <a:lnTo>
                      <a:pt x="1850" y="514"/>
                    </a:lnTo>
                    <a:lnTo>
                      <a:pt x="1850" y="513"/>
                    </a:lnTo>
                    <a:lnTo>
                      <a:pt x="1851" y="547"/>
                    </a:lnTo>
                    <a:lnTo>
                      <a:pt x="1851" y="520"/>
                    </a:lnTo>
                    <a:lnTo>
                      <a:pt x="1851" y="524"/>
                    </a:lnTo>
                    <a:lnTo>
                      <a:pt x="1851" y="536"/>
                    </a:lnTo>
                    <a:lnTo>
                      <a:pt x="1852" y="498"/>
                    </a:lnTo>
                    <a:lnTo>
                      <a:pt x="1852" y="503"/>
                    </a:lnTo>
                    <a:lnTo>
                      <a:pt x="1852" y="503"/>
                    </a:lnTo>
                    <a:lnTo>
                      <a:pt x="1852" y="498"/>
                    </a:lnTo>
                    <a:lnTo>
                      <a:pt x="1852" y="543"/>
                    </a:lnTo>
                    <a:lnTo>
                      <a:pt x="1853" y="529"/>
                    </a:lnTo>
                    <a:lnTo>
                      <a:pt x="1853" y="529"/>
                    </a:lnTo>
                    <a:lnTo>
                      <a:pt x="1853" y="532"/>
                    </a:lnTo>
                    <a:lnTo>
                      <a:pt x="1854" y="463"/>
                    </a:lnTo>
                    <a:lnTo>
                      <a:pt x="1854" y="462"/>
                    </a:lnTo>
                    <a:lnTo>
                      <a:pt x="1854" y="547"/>
                    </a:lnTo>
                    <a:lnTo>
                      <a:pt x="1855" y="508"/>
                    </a:lnTo>
                    <a:lnTo>
                      <a:pt x="1855" y="508"/>
                    </a:lnTo>
                    <a:lnTo>
                      <a:pt x="1855" y="504"/>
                    </a:lnTo>
                    <a:lnTo>
                      <a:pt x="1855" y="558"/>
                    </a:lnTo>
                    <a:lnTo>
                      <a:pt x="1856" y="530"/>
                    </a:lnTo>
                    <a:lnTo>
                      <a:pt x="1856" y="529"/>
                    </a:lnTo>
                    <a:lnTo>
                      <a:pt x="1856" y="542"/>
                    </a:lnTo>
                    <a:lnTo>
                      <a:pt x="1856" y="519"/>
                    </a:lnTo>
                    <a:lnTo>
                      <a:pt x="1857" y="526"/>
                    </a:lnTo>
                    <a:lnTo>
                      <a:pt x="1857" y="524"/>
                    </a:lnTo>
                    <a:lnTo>
                      <a:pt x="1857" y="513"/>
                    </a:lnTo>
                    <a:lnTo>
                      <a:pt x="1858" y="541"/>
                    </a:lnTo>
                    <a:lnTo>
                      <a:pt x="1858" y="537"/>
                    </a:lnTo>
                    <a:lnTo>
                      <a:pt x="1858" y="535"/>
                    </a:lnTo>
                    <a:lnTo>
                      <a:pt x="1858" y="545"/>
                    </a:lnTo>
                    <a:lnTo>
                      <a:pt x="1859" y="515"/>
                    </a:lnTo>
                    <a:lnTo>
                      <a:pt x="1859" y="526"/>
                    </a:lnTo>
                    <a:lnTo>
                      <a:pt x="1859" y="529"/>
                    </a:lnTo>
                    <a:lnTo>
                      <a:pt x="1859" y="533"/>
                    </a:lnTo>
                    <a:lnTo>
                      <a:pt x="1860" y="505"/>
                    </a:lnTo>
                    <a:lnTo>
                      <a:pt x="1860" y="511"/>
                    </a:lnTo>
                    <a:lnTo>
                      <a:pt x="1860" y="509"/>
                    </a:lnTo>
                    <a:lnTo>
                      <a:pt x="1860" y="500"/>
                    </a:lnTo>
                    <a:lnTo>
                      <a:pt x="1861" y="545"/>
                    </a:lnTo>
                    <a:lnTo>
                      <a:pt x="1861" y="535"/>
                    </a:lnTo>
                    <a:lnTo>
                      <a:pt x="1861" y="537"/>
                    </a:lnTo>
                    <a:lnTo>
                      <a:pt x="1861" y="543"/>
                    </a:lnTo>
                    <a:lnTo>
                      <a:pt x="1861" y="509"/>
                    </a:lnTo>
                    <a:lnTo>
                      <a:pt x="1862" y="527"/>
                    </a:lnTo>
                    <a:lnTo>
                      <a:pt x="1862" y="525"/>
                    </a:lnTo>
                    <a:lnTo>
                      <a:pt x="1863" y="545"/>
                    </a:lnTo>
                    <a:lnTo>
                      <a:pt x="1863" y="531"/>
                    </a:lnTo>
                    <a:lnTo>
                      <a:pt x="1863" y="532"/>
                    </a:lnTo>
                    <a:lnTo>
                      <a:pt x="1863" y="447"/>
                    </a:lnTo>
                    <a:lnTo>
                      <a:pt x="1863" y="551"/>
                    </a:lnTo>
                    <a:lnTo>
                      <a:pt x="1864" y="524"/>
                    </a:lnTo>
                    <a:lnTo>
                      <a:pt x="1864" y="521"/>
                    </a:lnTo>
                    <a:lnTo>
                      <a:pt x="1864" y="537"/>
                    </a:lnTo>
                    <a:lnTo>
                      <a:pt x="1865" y="506"/>
                    </a:lnTo>
                    <a:lnTo>
                      <a:pt x="1865" y="517"/>
                    </a:lnTo>
                    <a:lnTo>
                      <a:pt x="1865" y="517"/>
                    </a:lnTo>
                    <a:lnTo>
                      <a:pt x="1865" y="504"/>
                    </a:lnTo>
                    <a:lnTo>
                      <a:pt x="1865" y="532"/>
                    </a:lnTo>
                    <a:lnTo>
                      <a:pt x="1866" y="508"/>
                    </a:lnTo>
                    <a:lnTo>
                      <a:pt x="1866" y="509"/>
                    </a:lnTo>
                    <a:lnTo>
                      <a:pt x="1866" y="527"/>
                    </a:lnTo>
                    <a:lnTo>
                      <a:pt x="1866" y="506"/>
                    </a:lnTo>
                    <a:lnTo>
                      <a:pt x="1867" y="526"/>
                    </a:lnTo>
                    <a:lnTo>
                      <a:pt x="1867" y="529"/>
                    </a:lnTo>
                    <a:lnTo>
                      <a:pt x="1868" y="439"/>
                    </a:lnTo>
                    <a:lnTo>
                      <a:pt x="1868" y="542"/>
                    </a:lnTo>
                    <a:lnTo>
                      <a:pt x="1868" y="542"/>
                    </a:lnTo>
                    <a:lnTo>
                      <a:pt x="1868" y="562"/>
                    </a:lnTo>
                    <a:lnTo>
                      <a:pt x="1868" y="512"/>
                    </a:lnTo>
                    <a:lnTo>
                      <a:pt x="1869" y="527"/>
                    </a:lnTo>
                    <a:lnTo>
                      <a:pt x="1869" y="529"/>
                    </a:lnTo>
                    <a:lnTo>
                      <a:pt x="1869" y="504"/>
                    </a:lnTo>
                    <a:lnTo>
                      <a:pt x="1869" y="545"/>
                    </a:lnTo>
                    <a:lnTo>
                      <a:pt x="1870" y="540"/>
                    </a:lnTo>
                    <a:lnTo>
                      <a:pt x="1870" y="543"/>
                    </a:lnTo>
                    <a:lnTo>
                      <a:pt x="1870" y="557"/>
                    </a:lnTo>
                    <a:lnTo>
                      <a:pt x="1871" y="496"/>
                    </a:lnTo>
                    <a:lnTo>
                      <a:pt x="1871" y="508"/>
                    </a:lnTo>
                    <a:lnTo>
                      <a:pt x="1871" y="509"/>
                    </a:lnTo>
                    <a:lnTo>
                      <a:pt x="1871" y="499"/>
                    </a:lnTo>
                    <a:lnTo>
                      <a:pt x="1871" y="535"/>
                    </a:lnTo>
                    <a:lnTo>
                      <a:pt x="1872" y="511"/>
                    </a:lnTo>
                    <a:lnTo>
                      <a:pt x="1872" y="512"/>
                    </a:lnTo>
                    <a:lnTo>
                      <a:pt x="1872" y="509"/>
                    </a:lnTo>
                    <a:lnTo>
                      <a:pt x="1872" y="536"/>
                    </a:lnTo>
                    <a:lnTo>
                      <a:pt x="1873" y="520"/>
                    </a:lnTo>
                    <a:lnTo>
                      <a:pt x="1873" y="520"/>
                    </a:lnTo>
                    <a:lnTo>
                      <a:pt x="1873" y="505"/>
                    </a:lnTo>
                    <a:lnTo>
                      <a:pt x="1874" y="534"/>
                    </a:lnTo>
                    <a:lnTo>
                      <a:pt x="1874" y="525"/>
                    </a:lnTo>
                    <a:lnTo>
                      <a:pt x="1874" y="523"/>
                    </a:lnTo>
                    <a:lnTo>
                      <a:pt x="1874" y="505"/>
                    </a:lnTo>
                    <a:lnTo>
                      <a:pt x="1875" y="543"/>
                    </a:lnTo>
                    <a:lnTo>
                      <a:pt x="1875" y="529"/>
                    </a:lnTo>
                    <a:lnTo>
                      <a:pt x="1875" y="526"/>
                    </a:lnTo>
                    <a:lnTo>
                      <a:pt x="1875" y="466"/>
                    </a:lnTo>
                    <a:lnTo>
                      <a:pt x="1875" y="546"/>
                    </a:lnTo>
                    <a:lnTo>
                      <a:pt x="1876" y="527"/>
                    </a:lnTo>
                    <a:lnTo>
                      <a:pt x="1876" y="530"/>
                    </a:lnTo>
                    <a:lnTo>
                      <a:pt x="1876" y="498"/>
                    </a:lnTo>
                    <a:lnTo>
                      <a:pt x="1877" y="561"/>
                    </a:lnTo>
                    <a:lnTo>
                      <a:pt x="1877" y="544"/>
                    </a:lnTo>
                    <a:lnTo>
                      <a:pt x="1877" y="542"/>
                    </a:lnTo>
                    <a:lnTo>
                      <a:pt x="1877" y="529"/>
                    </a:lnTo>
                    <a:lnTo>
                      <a:pt x="1878" y="551"/>
                    </a:lnTo>
                    <a:lnTo>
                      <a:pt x="1878" y="550"/>
                    </a:lnTo>
                    <a:lnTo>
                      <a:pt x="1878" y="550"/>
                    </a:lnTo>
                    <a:lnTo>
                      <a:pt x="1878" y="512"/>
                    </a:lnTo>
                    <a:lnTo>
                      <a:pt x="1879" y="552"/>
                    </a:lnTo>
                    <a:lnTo>
                      <a:pt x="1879" y="542"/>
                    </a:lnTo>
                    <a:lnTo>
                      <a:pt x="1879" y="542"/>
                    </a:lnTo>
                    <a:lnTo>
                      <a:pt x="1879" y="550"/>
                    </a:lnTo>
                    <a:lnTo>
                      <a:pt x="1880" y="510"/>
                    </a:lnTo>
                    <a:lnTo>
                      <a:pt x="1880" y="514"/>
                    </a:lnTo>
                    <a:lnTo>
                      <a:pt x="1880" y="514"/>
                    </a:lnTo>
                    <a:lnTo>
                      <a:pt x="1880" y="509"/>
                    </a:lnTo>
                    <a:lnTo>
                      <a:pt x="1880" y="534"/>
                    </a:lnTo>
                    <a:lnTo>
                      <a:pt x="1881" y="524"/>
                    </a:lnTo>
                    <a:lnTo>
                      <a:pt x="1881" y="525"/>
                    </a:lnTo>
                    <a:lnTo>
                      <a:pt x="1881" y="509"/>
                    </a:lnTo>
                    <a:lnTo>
                      <a:pt x="1882" y="543"/>
                    </a:lnTo>
                    <a:lnTo>
                      <a:pt x="1882" y="540"/>
                    </a:lnTo>
                    <a:lnTo>
                      <a:pt x="1882" y="545"/>
                    </a:lnTo>
                    <a:lnTo>
                      <a:pt x="1882" y="556"/>
                    </a:lnTo>
                    <a:lnTo>
                      <a:pt x="1882" y="493"/>
                    </a:lnTo>
                    <a:lnTo>
                      <a:pt x="1883" y="552"/>
                    </a:lnTo>
                    <a:lnTo>
                      <a:pt x="1883" y="553"/>
                    </a:lnTo>
                    <a:lnTo>
                      <a:pt x="1883" y="339"/>
                    </a:lnTo>
                    <a:lnTo>
                      <a:pt x="1884" y="563"/>
                    </a:lnTo>
                    <a:lnTo>
                      <a:pt x="1884" y="478"/>
                    </a:lnTo>
                    <a:lnTo>
                      <a:pt x="1884" y="480"/>
                    </a:lnTo>
                    <a:lnTo>
                      <a:pt x="1884" y="273"/>
                    </a:lnTo>
                    <a:lnTo>
                      <a:pt x="1884" y="581"/>
                    </a:lnTo>
                    <a:lnTo>
                      <a:pt x="1885" y="446"/>
                    </a:lnTo>
                    <a:lnTo>
                      <a:pt x="1885" y="446"/>
                    </a:lnTo>
                    <a:lnTo>
                      <a:pt x="1885" y="373"/>
                    </a:lnTo>
                    <a:lnTo>
                      <a:pt x="1886" y="483"/>
                    </a:lnTo>
                    <a:lnTo>
                      <a:pt x="1886" y="483"/>
                    </a:lnTo>
                    <a:lnTo>
                      <a:pt x="1886" y="485"/>
                    </a:lnTo>
                    <a:lnTo>
                      <a:pt x="1886" y="469"/>
                    </a:lnTo>
                    <a:lnTo>
                      <a:pt x="1886" y="550"/>
                    </a:lnTo>
                    <a:lnTo>
                      <a:pt x="1887" y="526"/>
                    </a:lnTo>
                    <a:lnTo>
                      <a:pt x="1887" y="525"/>
                    </a:lnTo>
                    <a:lnTo>
                      <a:pt x="1887" y="536"/>
                    </a:lnTo>
                    <a:lnTo>
                      <a:pt x="1887" y="457"/>
                    </a:lnTo>
                    <a:lnTo>
                      <a:pt x="1888" y="519"/>
                    </a:lnTo>
                    <a:lnTo>
                      <a:pt x="1888" y="519"/>
                    </a:lnTo>
                    <a:lnTo>
                      <a:pt x="1888" y="457"/>
                    </a:lnTo>
                    <a:lnTo>
                      <a:pt x="1889" y="524"/>
                    </a:lnTo>
                    <a:lnTo>
                      <a:pt x="1889" y="521"/>
                    </a:lnTo>
                    <a:lnTo>
                      <a:pt x="1889" y="523"/>
                    </a:lnTo>
                    <a:lnTo>
                      <a:pt x="1889" y="465"/>
                    </a:lnTo>
                    <a:lnTo>
                      <a:pt x="1890" y="560"/>
                    </a:lnTo>
                    <a:lnTo>
                      <a:pt x="1890" y="530"/>
                    </a:lnTo>
                    <a:lnTo>
                      <a:pt x="1890" y="531"/>
                    </a:lnTo>
                    <a:lnTo>
                      <a:pt x="1890" y="525"/>
                    </a:lnTo>
                    <a:lnTo>
                      <a:pt x="1891" y="550"/>
                    </a:lnTo>
                    <a:lnTo>
                      <a:pt x="1891" y="547"/>
                    </a:lnTo>
                    <a:lnTo>
                      <a:pt x="1891" y="545"/>
                    </a:lnTo>
                    <a:lnTo>
                      <a:pt x="1891" y="501"/>
                    </a:lnTo>
                    <a:lnTo>
                      <a:pt x="1892" y="547"/>
                    </a:lnTo>
                    <a:lnTo>
                      <a:pt x="1892" y="541"/>
                    </a:lnTo>
                    <a:lnTo>
                      <a:pt x="1892" y="541"/>
                    </a:lnTo>
                    <a:lnTo>
                      <a:pt x="1892" y="548"/>
                    </a:lnTo>
                    <a:lnTo>
                      <a:pt x="1893" y="515"/>
                    </a:lnTo>
                    <a:lnTo>
                      <a:pt x="1893" y="521"/>
                    </a:lnTo>
                    <a:lnTo>
                      <a:pt x="1893" y="525"/>
                    </a:lnTo>
                    <a:lnTo>
                      <a:pt x="1893" y="514"/>
                    </a:lnTo>
                    <a:lnTo>
                      <a:pt x="1894" y="536"/>
                    </a:lnTo>
                    <a:lnTo>
                      <a:pt x="1894" y="535"/>
                    </a:lnTo>
                    <a:lnTo>
                      <a:pt x="1894" y="540"/>
                    </a:lnTo>
                    <a:lnTo>
                      <a:pt x="1894" y="525"/>
                    </a:lnTo>
                    <a:lnTo>
                      <a:pt x="1895" y="529"/>
                    </a:lnTo>
                    <a:lnTo>
                      <a:pt x="1895" y="531"/>
                    </a:lnTo>
                    <a:lnTo>
                      <a:pt x="1895" y="525"/>
                    </a:lnTo>
                    <a:lnTo>
                      <a:pt x="1895" y="546"/>
                    </a:lnTo>
                    <a:lnTo>
                      <a:pt x="1896" y="532"/>
                    </a:lnTo>
                    <a:lnTo>
                      <a:pt x="1896" y="534"/>
                    </a:lnTo>
                    <a:lnTo>
                      <a:pt x="1896" y="544"/>
                    </a:lnTo>
                    <a:lnTo>
                      <a:pt x="1896" y="522"/>
                    </a:lnTo>
                    <a:lnTo>
                      <a:pt x="1897" y="543"/>
                    </a:lnTo>
                    <a:lnTo>
                      <a:pt x="1897" y="545"/>
                    </a:lnTo>
                    <a:lnTo>
                      <a:pt x="1898" y="504"/>
                    </a:lnTo>
                    <a:lnTo>
                      <a:pt x="1898" y="504"/>
                    </a:lnTo>
                    <a:lnTo>
                      <a:pt x="1898" y="503"/>
                    </a:lnTo>
                    <a:lnTo>
                      <a:pt x="1898" y="545"/>
                    </a:lnTo>
                    <a:lnTo>
                      <a:pt x="1899" y="477"/>
                    </a:lnTo>
                    <a:lnTo>
                      <a:pt x="1899" y="519"/>
                    </a:lnTo>
                    <a:lnTo>
                      <a:pt x="1899" y="525"/>
                    </a:lnTo>
                    <a:lnTo>
                      <a:pt x="1899" y="538"/>
                    </a:lnTo>
                    <a:lnTo>
                      <a:pt x="1900" y="483"/>
                    </a:lnTo>
                    <a:lnTo>
                      <a:pt x="1900" y="519"/>
                    </a:lnTo>
                    <a:lnTo>
                      <a:pt x="1900" y="518"/>
                    </a:lnTo>
                    <a:lnTo>
                      <a:pt x="1900" y="555"/>
                    </a:lnTo>
                    <a:lnTo>
                      <a:pt x="1901" y="428"/>
                    </a:lnTo>
                    <a:lnTo>
                      <a:pt x="1901" y="438"/>
                    </a:lnTo>
                    <a:lnTo>
                      <a:pt x="1901" y="444"/>
                    </a:lnTo>
                    <a:lnTo>
                      <a:pt x="1901" y="465"/>
                    </a:lnTo>
                    <a:lnTo>
                      <a:pt x="1902" y="307"/>
                    </a:lnTo>
                    <a:lnTo>
                      <a:pt x="1902" y="383"/>
                    </a:lnTo>
                    <a:lnTo>
                      <a:pt x="1902" y="374"/>
                    </a:lnTo>
                    <a:lnTo>
                      <a:pt x="1902" y="402"/>
                    </a:lnTo>
                    <a:lnTo>
                      <a:pt x="1903" y="244"/>
                    </a:lnTo>
                    <a:lnTo>
                      <a:pt x="1903" y="296"/>
                    </a:lnTo>
                    <a:lnTo>
                      <a:pt x="1903" y="306"/>
                    </a:lnTo>
                    <a:lnTo>
                      <a:pt x="1903" y="215"/>
                    </a:lnTo>
                    <a:lnTo>
                      <a:pt x="1904" y="525"/>
                    </a:lnTo>
                    <a:lnTo>
                      <a:pt x="1904" y="525"/>
                    </a:lnTo>
                    <a:lnTo>
                      <a:pt x="1904" y="573"/>
                    </a:lnTo>
                    <a:lnTo>
                      <a:pt x="1905" y="413"/>
                    </a:lnTo>
                    <a:lnTo>
                      <a:pt x="1905" y="420"/>
                    </a:lnTo>
                    <a:lnTo>
                      <a:pt x="1905" y="417"/>
                    </a:lnTo>
                    <a:lnTo>
                      <a:pt x="1905" y="367"/>
                    </a:lnTo>
                    <a:lnTo>
                      <a:pt x="1906" y="549"/>
                    </a:lnTo>
                    <a:lnTo>
                      <a:pt x="1906" y="549"/>
                    </a:lnTo>
                    <a:lnTo>
                      <a:pt x="1906" y="545"/>
                    </a:lnTo>
                    <a:lnTo>
                      <a:pt x="1906" y="334"/>
                    </a:lnTo>
                    <a:lnTo>
                      <a:pt x="1907" y="340"/>
                    </a:lnTo>
                  </a:path>
                </a:pathLst>
              </a:custGeom>
              <a:noFill/>
              <a:ln w="3175" cap="flat">
                <a:solidFill>
                  <a:srgbClr val="D9531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38">
                <a:extLst>
                  <a:ext uri="{FF2B5EF4-FFF2-40B4-BE49-F238E27FC236}">
                    <a16:creationId xmlns:a16="http://schemas.microsoft.com/office/drawing/2014/main" id="{B0AE989E-D3AD-42DE-A247-6F9AE988042E}"/>
                  </a:ext>
                </a:extLst>
              </p:cNvPr>
              <p:cNvSpPr>
                <a:spLocks/>
              </p:cNvSpPr>
              <p:nvPr/>
            </p:nvSpPr>
            <p:spPr bwMode="auto">
              <a:xfrm>
                <a:off x="7083114" y="160945"/>
                <a:ext cx="3027363" cy="269876"/>
              </a:xfrm>
              <a:custGeom>
                <a:avLst/>
                <a:gdLst>
                  <a:gd name="T0" fmla="*/ 27 w 1907"/>
                  <a:gd name="T1" fmla="*/ 500 h 501"/>
                  <a:gd name="T2" fmla="*/ 53 w 1907"/>
                  <a:gd name="T3" fmla="*/ 500 h 501"/>
                  <a:gd name="T4" fmla="*/ 79 w 1907"/>
                  <a:gd name="T5" fmla="*/ 500 h 501"/>
                  <a:gd name="T6" fmla="*/ 104 w 1907"/>
                  <a:gd name="T7" fmla="*/ 500 h 501"/>
                  <a:gd name="T8" fmla="*/ 131 w 1907"/>
                  <a:gd name="T9" fmla="*/ 499 h 501"/>
                  <a:gd name="T10" fmla="*/ 157 w 1907"/>
                  <a:gd name="T11" fmla="*/ 500 h 501"/>
                  <a:gd name="T12" fmla="*/ 183 w 1907"/>
                  <a:gd name="T13" fmla="*/ 497 h 501"/>
                  <a:gd name="T14" fmla="*/ 210 w 1907"/>
                  <a:gd name="T15" fmla="*/ 499 h 501"/>
                  <a:gd name="T16" fmla="*/ 237 w 1907"/>
                  <a:gd name="T17" fmla="*/ 498 h 501"/>
                  <a:gd name="T18" fmla="*/ 270 w 1907"/>
                  <a:gd name="T19" fmla="*/ 129 h 501"/>
                  <a:gd name="T20" fmla="*/ 310 w 1907"/>
                  <a:gd name="T21" fmla="*/ 500 h 501"/>
                  <a:gd name="T22" fmla="*/ 336 w 1907"/>
                  <a:gd name="T23" fmla="*/ 495 h 501"/>
                  <a:gd name="T24" fmla="*/ 364 w 1907"/>
                  <a:gd name="T25" fmla="*/ 499 h 501"/>
                  <a:gd name="T26" fmla="*/ 391 w 1907"/>
                  <a:gd name="T27" fmla="*/ 500 h 501"/>
                  <a:gd name="T28" fmla="*/ 433 w 1907"/>
                  <a:gd name="T29" fmla="*/ 247 h 501"/>
                  <a:gd name="T30" fmla="*/ 467 w 1907"/>
                  <a:gd name="T31" fmla="*/ 498 h 501"/>
                  <a:gd name="T32" fmla="*/ 495 w 1907"/>
                  <a:gd name="T33" fmla="*/ 492 h 501"/>
                  <a:gd name="T34" fmla="*/ 523 w 1907"/>
                  <a:gd name="T35" fmla="*/ 498 h 501"/>
                  <a:gd name="T36" fmla="*/ 550 w 1907"/>
                  <a:gd name="T37" fmla="*/ 500 h 501"/>
                  <a:gd name="T38" fmla="*/ 581 w 1907"/>
                  <a:gd name="T39" fmla="*/ 497 h 501"/>
                  <a:gd name="T40" fmla="*/ 608 w 1907"/>
                  <a:gd name="T41" fmla="*/ 500 h 501"/>
                  <a:gd name="T42" fmla="*/ 637 w 1907"/>
                  <a:gd name="T43" fmla="*/ 460 h 501"/>
                  <a:gd name="T44" fmla="*/ 682 w 1907"/>
                  <a:gd name="T45" fmla="*/ 486 h 501"/>
                  <a:gd name="T46" fmla="*/ 710 w 1907"/>
                  <a:gd name="T47" fmla="*/ 499 h 501"/>
                  <a:gd name="T48" fmla="*/ 739 w 1907"/>
                  <a:gd name="T49" fmla="*/ 500 h 501"/>
                  <a:gd name="T50" fmla="*/ 766 w 1907"/>
                  <a:gd name="T51" fmla="*/ 498 h 501"/>
                  <a:gd name="T52" fmla="*/ 793 w 1907"/>
                  <a:gd name="T53" fmla="*/ 496 h 501"/>
                  <a:gd name="T54" fmla="*/ 821 w 1907"/>
                  <a:gd name="T55" fmla="*/ 497 h 501"/>
                  <a:gd name="T56" fmla="*/ 851 w 1907"/>
                  <a:gd name="T57" fmla="*/ 499 h 501"/>
                  <a:gd name="T58" fmla="*/ 879 w 1907"/>
                  <a:gd name="T59" fmla="*/ 498 h 501"/>
                  <a:gd name="T60" fmla="*/ 907 w 1907"/>
                  <a:gd name="T61" fmla="*/ 499 h 501"/>
                  <a:gd name="T62" fmla="*/ 934 w 1907"/>
                  <a:gd name="T63" fmla="*/ 499 h 501"/>
                  <a:gd name="T64" fmla="*/ 963 w 1907"/>
                  <a:gd name="T65" fmla="*/ 456 h 501"/>
                  <a:gd name="T66" fmla="*/ 998 w 1907"/>
                  <a:gd name="T67" fmla="*/ 122 h 501"/>
                  <a:gd name="T68" fmla="*/ 1037 w 1907"/>
                  <a:gd name="T69" fmla="*/ 500 h 501"/>
                  <a:gd name="T70" fmla="*/ 1064 w 1907"/>
                  <a:gd name="T71" fmla="*/ 500 h 501"/>
                  <a:gd name="T72" fmla="*/ 1090 w 1907"/>
                  <a:gd name="T73" fmla="*/ 496 h 501"/>
                  <a:gd name="T74" fmla="*/ 1118 w 1907"/>
                  <a:gd name="T75" fmla="*/ 498 h 501"/>
                  <a:gd name="T76" fmla="*/ 1145 w 1907"/>
                  <a:gd name="T77" fmla="*/ 500 h 501"/>
                  <a:gd name="T78" fmla="*/ 1182 w 1907"/>
                  <a:gd name="T79" fmla="*/ 78 h 501"/>
                  <a:gd name="T80" fmla="*/ 1219 w 1907"/>
                  <a:gd name="T81" fmla="*/ 498 h 501"/>
                  <a:gd name="T82" fmla="*/ 1246 w 1907"/>
                  <a:gd name="T83" fmla="*/ 498 h 501"/>
                  <a:gd name="T84" fmla="*/ 1273 w 1907"/>
                  <a:gd name="T85" fmla="*/ 498 h 501"/>
                  <a:gd name="T86" fmla="*/ 1301 w 1907"/>
                  <a:gd name="T87" fmla="*/ 500 h 501"/>
                  <a:gd name="T88" fmla="*/ 1326 w 1907"/>
                  <a:gd name="T89" fmla="*/ 497 h 501"/>
                  <a:gd name="T90" fmla="*/ 1353 w 1907"/>
                  <a:gd name="T91" fmla="*/ 498 h 501"/>
                  <a:gd name="T92" fmla="*/ 1382 w 1907"/>
                  <a:gd name="T93" fmla="*/ 496 h 501"/>
                  <a:gd name="T94" fmla="*/ 1413 w 1907"/>
                  <a:gd name="T95" fmla="*/ 124 h 501"/>
                  <a:gd name="T96" fmla="*/ 1450 w 1907"/>
                  <a:gd name="T97" fmla="*/ 499 h 501"/>
                  <a:gd name="T98" fmla="*/ 1478 w 1907"/>
                  <a:gd name="T99" fmla="*/ 500 h 501"/>
                  <a:gd name="T100" fmla="*/ 1505 w 1907"/>
                  <a:gd name="T101" fmla="*/ 500 h 501"/>
                  <a:gd name="T102" fmla="*/ 1543 w 1907"/>
                  <a:gd name="T103" fmla="*/ 498 h 501"/>
                  <a:gd name="T104" fmla="*/ 1570 w 1907"/>
                  <a:gd name="T105" fmla="*/ 500 h 501"/>
                  <a:gd name="T106" fmla="*/ 1610 w 1907"/>
                  <a:gd name="T107" fmla="*/ 343 h 501"/>
                  <a:gd name="T108" fmla="*/ 1641 w 1907"/>
                  <a:gd name="T109" fmla="*/ 499 h 501"/>
                  <a:gd name="T110" fmla="*/ 1670 w 1907"/>
                  <a:gd name="T111" fmla="*/ 500 h 501"/>
                  <a:gd name="T112" fmla="*/ 1711 w 1907"/>
                  <a:gd name="T113" fmla="*/ 500 h 501"/>
                  <a:gd name="T114" fmla="*/ 1752 w 1907"/>
                  <a:gd name="T115" fmla="*/ 499 h 501"/>
                  <a:gd name="T116" fmla="*/ 1781 w 1907"/>
                  <a:gd name="T117" fmla="*/ 496 h 501"/>
                  <a:gd name="T118" fmla="*/ 1807 w 1907"/>
                  <a:gd name="T119" fmla="*/ 497 h 501"/>
                  <a:gd name="T120" fmla="*/ 1835 w 1907"/>
                  <a:gd name="T121" fmla="*/ 498 h 501"/>
                  <a:gd name="T122" fmla="*/ 1862 w 1907"/>
                  <a:gd name="T123" fmla="*/ 500 h 501"/>
                  <a:gd name="T124" fmla="*/ 1890 w 1907"/>
                  <a:gd name="T125" fmla="*/ 499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907" h="501">
                    <a:moveTo>
                      <a:pt x="0" y="500"/>
                    </a:moveTo>
                    <a:lnTo>
                      <a:pt x="1" y="500"/>
                    </a:lnTo>
                    <a:lnTo>
                      <a:pt x="1" y="500"/>
                    </a:lnTo>
                    <a:lnTo>
                      <a:pt x="1" y="500"/>
                    </a:lnTo>
                    <a:lnTo>
                      <a:pt x="2" y="500"/>
                    </a:lnTo>
                    <a:lnTo>
                      <a:pt x="2" y="500"/>
                    </a:lnTo>
                    <a:lnTo>
                      <a:pt x="2" y="500"/>
                    </a:lnTo>
                    <a:lnTo>
                      <a:pt x="2" y="500"/>
                    </a:lnTo>
                    <a:lnTo>
                      <a:pt x="3" y="499"/>
                    </a:lnTo>
                    <a:lnTo>
                      <a:pt x="3" y="499"/>
                    </a:lnTo>
                    <a:lnTo>
                      <a:pt x="3" y="499"/>
                    </a:lnTo>
                    <a:lnTo>
                      <a:pt x="4" y="499"/>
                    </a:lnTo>
                    <a:lnTo>
                      <a:pt x="4" y="500"/>
                    </a:lnTo>
                    <a:lnTo>
                      <a:pt x="4" y="500"/>
                    </a:lnTo>
                    <a:lnTo>
                      <a:pt x="4" y="500"/>
                    </a:lnTo>
                    <a:lnTo>
                      <a:pt x="5" y="500"/>
                    </a:lnTo>
                    <a:lnTo>
                      <a:pt x="5" y="500"/>
                    </a:lnTo>
                    <a:lnTo>
                      <a:pt x="5" y="500"/>
                    </a:lnTo>
                    <a:lnTo>
                      <a:pt x="6" y="500"/>
                    </a:lnTo>
                    <a:lnTo>
                      <a:pt x="6" y="500"/>
                    </a:lnTo>
                    <a:lnTo>
                      <a:pt x="6" y="500"/>
                    </a:lnTo>
                    <a:lnTo>
                      <a:pt x="7" y="500"/>
                    </a:lnTo>
                    <a:lnTo>
                      <a:pt x="7" y="500"/>
                    </a:lnTo>
                    <a:lnTo>
                      <a:pt x="7" y="500"/>
                    </a:lnTo>
                    <a:lnTo>
                      <a:pt x="7" y="500"/>
                    </a:lnTo>
                    <a:lnTo>
                      <a:pt x="8" y="500"/>
                    </a:lnTo>
                    <a:lnTo>
                      <a:pt x="8" y="500"/>
                    </a:lnTo>
                    <a:lnTo>
                      <a:pt x="8" y="500"/>
                    </a:lnTo>
                    <a:lnTo>
                      <a:pt x="8" y="500"/>
                    </a:lnTo>
                    <a:lnTo>
                      <a:pt x="9" y="500"/>
                    </a:lnTo>
                    <a:lnTo>
                      <a:pt x="9" y="500"/>
                    </a:lnTo>
                    <a:lnTo>
                      <a:pt x="9" y="500"/>
                    </a:lnTo>
                    <a:lnTo>
                      <a:pt x="9" y="500"/>
                    </a:lnTo>
                    <a:lnTo>
                      <a:pt x="10" y="500"/>
                    </a:lnTo>
                    <a:lnTo>
                      <a:pt x="10" y="500"/>
                    </a:lnTo>
                    <a:lnTo>
                      <a:pt x="10" y="500"/>
                    </a:lnTo>
                    <a:lnTo>
                      <a:pt x="10" y="500"/>
                    </a:lnTo>
                    <a:lnTo>
                      <a:pt x="11" y="500"/>
                    </a:lnTo>
                    <a:lnTo>
                      <a:pt x="11" y="500"/>
                    </a:lnTo>
                    <a:lnTo>
                      <a:pt x="11" y="500"/>
                    </a:lnTo>
                    <a:lnTo>
                      <a:pt x="12" y="499"/>
                    </a:lnTo>
                    <a:lnTo>
                      <a:pt x="12" y="499"/>
                    </a:lnTo>
                    <a:lnTo>
                      <a:pt x="12" y="499"/>
                    </a:lnTo>
                    <a:lnTo>
                      <a:pt x="13" y="499"/>
                    </a:lnTo>
                    <a:lnTo>
                      <a:pt x="13" y="500"/>
                    </a:lnTo>
                    <a:lnTo>
                      <a:pt x="13" y="500"/>
                    </a:lnTo>
                    <a:lnTo>
                      <a:pt x="13" y="500"/>
                    </a:lnTo>
                    <a:lnTo>
                      <a:pt x="14" y="500"/>
                    </a:lnTo>
                    <a:lnTo>
                      <a:pt x="14" y="500"/>
                    </a:lnTo>
                    <a:lnTo>
                      <a:pt x="14" y="500"/>
                    </a:lnTo>
                    <a:lnTo>
                      <a:pt x="14" y="500"/>
                    </a:lnTo>
                    <a:lnTo>
                      <a:pt x="15" y="500"/>
                    </a:lnTo>
                    <a:lnTo>
                      <a:pt x="15" y="500"/>
                    </a:lnTo>
                    <a:lnTo>
                      <a:pt x="15" y="500"/>
                    </a:lnTo>
                    <a:lnTo>
                      <a:pt x="15" y="500"/>
                    </a:lnTo>
                    <a:lnTo>
                      <a:pt x="16" y="500"/>
                    </a:lnTo>
                    <a:lnTo>
                      <a:pt x="16" y="500"/>
                    </a:lnTo>
                    <a:lnTo>
                      <a:pt x="16" y="500"/>
                    </a:lnTo>
                    <a:lnTo>
                      <a:pt x="16" y="500"/>
                    </a:lnTo>
                    <a:lnTo>
                      <a:pt x="17" y="500"/>
                    </a:lnTo>
                    <a:lnTo>
                      <a:pt x="17" y="500"/>
                    </a:lnTo>
                    <a:lnTo>
                      <a:pt x="17" y="500"/>
                    </a:lnTo>
                    <a:lnTo>
                      <a:pt x="18" y="500"/>
                    </a:lnTo>
                    <a:lnTo>
                      <a:pt x="18" y="500"/>
                    </a:lnTo>
                    <a:lnTo>
                      <a:pt x="18" y="500"/>
                    </a:lnTo>
                    <a:lnTo>
                      <a:pt x="18" y="500"/>
                    </a:lnTo>
                    <a:lnTo>
                      <a:pt x="19" y="500"/>
                    </a:lnTo>
                    <a:lnTo>
                      <a:pt x="19" y="500"/>
                    </a:lnTo>
                    <a:lnTo>
                      <a:pt x="19" y="500"/>
                    </a:lnTo>
                    <a:lnTo>
                      <a:pt x="19" y="500"/>
                    </a:lnTo>
                    <a:lnTo>
                      <a:pt x="20" y="500"/>
                    </a:lnTo>
                    <a:lnTo>
                      <a:pt x="20" y="500"/>
                    </a:lnTo>
                    <a:lnTo>
                      <a:pt x="20" y="500"/>
                    </a:lnTo>
                    <a:lnTo>
                      <a:pt x="20" y="500"/>
                    </a:lnTo>
                    <a:lnTo>
                      <a:pt x="21" y="500"/>
                    </a:lnTo>
                    <a:lnTo>
                      <a:pt x="21" y="500"/>
                    </a:lnTo>
                    <a:lnTo>
                      <a:pt x="21" y="500"/>
                    </a:lnTo>
                    <a:lnTo>
                      <a:pt x="21" y="500"/>
                    </a:lnTo>
                    <a:lnTo>
                      <a:pt x="22" y="500"/>
                    </a:lnTo>
                    <a:lnTo>
                      <a:pt x="22" y="500"/>
                    </a:lnTo>
                    <a:lnTo>
                      <a:pt x="22" y="500"/>
                    </a:lnTo>
                    <a:lnTo>
                      <a:pt x="22" y="500"/>
                    </a:lnTo>
                    <a:lnTo>
                      <a:pt x="23" y="500"/>
                    </a:lnTo>
                    <a:lnTo>
                      <a:pt x="23" y="499"/>
                    </a:lnTo>
                    <a:lnTo>
                      <a:pt x="23" y="500"/>
                    </a:lnTo>
                    <a:lnTo>
                      <a:pt x="23" y="500"/>
                    </a:lnTo>
                    <a:lnTo>
                      <a:pt x="24" y="499"/>
                    </a:lnTo>
                    <a:lnTo>
                      <a:pt x="24" y="500"/>
                    </a:lnTo>
                    <a:lnTo>
                      <a:pt x="24" y="500"/>
                    </a:lnTo>
                    <a:lnTo>
                      <a:pt x="25" y="499"/>
                    </a:lnTo>
                    <a:lnTo>
                      <a:pt x="25" y="500"/>
                    </a:lnTo>
                    <a:lnTo>
                      <a:pt x="25" y="499"/>
                    </a:lnTo>
                    <a:lnTo>
                      <a:pt x="25" y="499"/>
                    </a:lnTo>
                    <a:lnTo>
                      <a:pt x="26" y="500"/>
                    </a:lnTo>
                    <a:lnTo>
                      <a:pt x="26" y="499"/>
                    </a:lnTo>
                    <a:lnTo>
                      <a:pt x="26" y="500"/>
                    </a:lnTo>
                    <a:lnTo>
                      <a:pt x="26" y="500"/>
                    </a:lnTo>
                    <a:lnTo>
                      <a:pt x="27" y="499"/>
                    </a:lnTo>
                    <a:lnTo>
                      <a:pt x="27" y="500"/>
                    </a:lnTo>
                    <a:lnTo>
                      <a:pt x="27" y="500"/>
                    </a:lnTo>
                    <a:lnTo>
                      <a:pt x="28" y="499"/>
                    </a:lnTo>
                    <a:lnTo>
                      <a:pt x="28" y="500"/>
                    </a:lnTo>
                    <a:lnTo>
                      <a:pt x="28" y="499"/>
                    </a:lnTo>
                    <a:lnTo>
                      <a:pt x="28" y="499"/>
                    </a:lnTo>
                    <a:lnTo>
                      <a:pt x="29" y="500"/>
                    </a:lnTo>
                    <a:lnTo>
                      <a:pt x="29" y="500"/>
                    </a:lnTo>
                    <a:lnTo>
                      <a:pt x="29" y="500"/>
                    </a:lnTo>
                    <a:lnTo>
                      <a:pt x="30" y="500"/>
                    </a:lnTo>
                    <a:lnTo>
                      <a:pt x="30" y="500"/>
                    </a:lnTo>
                    <a:lnTo>
                      <a:pt x="30" y="500"/>
                    </a:lnTo>
                    <a:lnTo>
                      <a:pt x="30" y="500"/>
                    </a:lnTo>
                    <a:lnTo>
                      <a:pt x="31" y="500"/>
                    </a:lnTo>
                    <a:lnTo>
                      <a:pt x="31" y="500"/>
                    </a:lnTo>
                    <a:lnTo>
                      <a:pt x="31" y="500"/>
                    </a:lnTo>
                    <a:lnTo>
                      <a:pt x="31" y="500"/>
                    </a:lnTo>
                    <a:lnTo>
                      <a:pt x="32" y="500"/>
                    </a:lnTo>
                    <a:lnTo>
                      <a:pt x="32" y="500"/>
                    </a:lnTo>
                    <a:lnTo>
                      <a:pt x="32" y="500"/>
                    </a:lnTo>
                    <a:lnTo>
                      <a:pt x="32" y="500"/>
                    </a:lnTo>
                    <a:lnTo>
                      <a:pt x="33" y="500"/>
                    </a:lnTo>
                    <a:lnTo>
                      <a:pt x="33" y="500"/>
                    </a:lnTo>
                    <a:lnTo>
                      <a:pt x="33" y="500"/>
                    </a:lnTo>
                    <a:lnTo>
                      <a:pt x="34" y="500"/>
                    </a:lnTo>
                    <a:lnTo>
                      <a:pt x="34" y="500"/>
                    </a:lnTo>
                    <a:lnTo>
                      <a:pt x="34" y="500"/>
                    </a:lnTo>
                    <a:lnTo>
                      <a:pt x="34" y="500"/>
                    </a:lnTo>
                    <a:lnTo>
                      <a:pt x="35" y="500"/>
                    </a:lnTo>
                    <a:lnTo>
                      <a:pt x="35" y="499"/>
                    </a:lnTo>
                    <a:lnTo>
                      <a:pt x="35" y="500"/>
                    </a:lnTo>
                    <a:lnTo>
                      <a:pt x="35" y="500"/>
                    </a:lnTo>
                    <a:lnTo>
                      <a:pt x="36" y="500"/>
                    </a:lnTo>
                    <a:lnTo>
                      <a:pt x="36" y="500"/>
                    </a:lnTo>
                    <a:lnTo>
                      <a:pt x="36" y="500"/>
                    </a:lnTo>
                    <a:lnTo>
                      <a:pt x="36" y="500"/>
                    </a:lnTo>
                    <a:lnTo>
                      <a:pt x="37" y="500"/>
                    </a:lnTo>
                    <a:lnTo>
                      <a:pt x="37" y="499"/>
                    </a:lnTo>
                    <a:lnTo>
                      <a:pt x="37" y="500"/>
                    </a:lnTo>
                    <a:lnTo>
                      <a:pt x="37" y="500"/>
                    </a:lnTo>
                    <a:lnTo>
                      <a:pt x="38" y="500"/>
                    </a:lnTo>
                    <a:lnTo>
                      <a:pt x="38" y="500"/>
                    </a:lnTo>
                    <a:lnTo>
                      <a:pt x="38" y="500"/>
                    </a:lnTo>
                    <a:lnTo>
                      <a:pt x="39" y="500"/>
                    </a:lnTo>
                    <a:lnTo>
                      <a:pt x="39" y="500"/>
                    </a:lnTo>
                    <a:lnTo>
                      <a:pt x="39" y="500"/>
                    </a:lnTo>
                    <a:lnTo>
                      <a:pt x="39" y="500"/>
                    </a:lnTo>
                    <a:lnTo>
                      <a:pt x="40" y="500"/>
                    </a:lnTo>
                    <a:lnTo>
                      <a:pt x="40" y="499"/>
                    </a:lnTo>
                    <a:lnTo>
                      <a:pt x="40" y="500"/>
                    </a:lnTo>
                    <a:lnTo>
                      <a:pt x="40" y="500"/>
                    </a:lnTo>
                    <a:lnTo>
                      <a:pt x="41" y="500"/>
                    </a:lnTo>
                    <a:lnTo>
                      <a:pt x="41" y="499"/>
                    </a:lnTo>
                    <a:lnTo>
                      <a:pt x="41" y="500"/>
                    </a:lnTo>
                    <a:lnTo>
                      <a:pt x="41" y="500"/>
                    </a:lnTo>
                    <a:lnTo>
                      <a:pt x="42" y="499"/>
                    </a:lnTo>
                    <a:lnTo>
                      <a:pt x="42" y="500"/>
                    </a:lnTo>
                    <a:lnTo>
                      <a:pt x="42" y="500"/>
                    </a:lnTo>
                    <a:lnTo>
                      <a:pt x="42" y="500"/>
                    </a:lnTo>
                    <a:lnTo>
                      <a:pt x="43" y="499"/>
                    </a:lnTo>
                    <a:lnTo>
                      <a:pt x="43" y="500"/>
                    </a:lnTo>
                    <a:lnTo>
                      <a:pt x="43" y="500"/>
                    </a:lnTo>
                    <a:lnTo>
                      <a:pt x="44" y="499"/>
                    </a:lnTo>
                    <a:lnTo>
                      <a:pt x="44" y="500"/>
                    </a:lnTo>
                    <a:lnTo>
                      <a:pt x="44" y="500"/>
                    </a:lnTo>
                    <a:lnTo>
                      <a:pt x="44" y="500"/>
                    </a:lnTo>
                    <a:lnTo>
                      <a:pt x="45" y="500"/>
                    </a:lnTo>
                    <a:lnTo>
                      <a:pt x="45" y="499"/>
                    </a:lnTo>
                    <a:lnTo>
                      <a:pt x="45" y="500"/>
                    </a:lnTo>
                    <a:lnTo>
                      <a:pt x="45" y="500"/>
                    </a:lnTo>
                    <a:lnTo>
                      <a:pt x="46" y="499"/>
                    </a:lnTo>
                    <a:lnTo>
                      <a:pt x="46" y="500"/>
                    </a:lnTo>
                    <a:lnTo>
                      <a:pt x="46" y="499"/>
                    </a:lnTo>
                    <a:lnTo>
                      <a:pt x="46" y="499"/>
                    </a:lnTo>
                    <a:lnTo>
                      <a:pt x="47" y="500"/>
                    </a:lnTo>
                    <a:lnTo>
                      <a:pt x="47" y="500"/>
                    </a:lnTo>
                    <a:lnTo>
                      <a:pt x="47" y="500"/>
                    </a:lnTo>
                    <a:lnTo>
                      <a:pt x="48" y="500"/>
                    </a:lnTo>
                    <a:lnTo>
                      <a:pt x="48" y="500"/>
                    </a:lnTo>
                    <a:lnTo>
                      <a:pt x="48" y="500"/>
                    </a:lnTo>
                    <a:lnTo>
                      <a:pt x="49" y="500"/>
                    </a:lnTo>
                    <a:lnTo>
                      <a:pt x="49" y="499"/>
                    </a:lnTo>
                    <a:lnTo>
                      <a:pt x="49" y="499"/>
                    </a:lnTo>
                    <a:lnTo>
                      <a:pt x="49" y="499"/>
                    </a:lnTo>
                    <a:lnTo>
                      <a:pt x="50" y="500"/>
                    </a:lnTo>
                    <a:lnTo>
                      <a:pt x="50" y="499"/>
                    </a:lnTo>
                    <a:lnTo>
                      <a:pt x="50" y="500"/>
                    </a:lnTo>
                    <a:lnTo>
                      <a:pt x="50" y="500"/>
                    </a:lnTo>
                    <a:lnTo>
                      <a:pt x="51" y="500"/>
                    </a:lnTo>
                    <a:lnTo>
                      <a:pt x="51" y="499"/>
                    </a:lnTo>
                    <a:lnTo>
                      <a:pt x="51" y="500"/>
                    </a:lnTo>
                    <a:lnTo>
                      <a:pt x="51" y="500"/>
                    </a:lnTo>
                    <a:lnTo>
                      <a:pt x="52" y="500"/>
                    </a:lnTo>
                    <a:lnTo>
                      <a:pt x="52" y="500"/>
                    </a:lnTo>
                    <a:lnTo>
                      <a:pt x="52" y="500"/>
                    </a:lnTo>
                    <a:lnTo>
                      <a:pt x="52" y="500"/>
                    </a:lnTo>
                    <a:lnTo>
                      <a:pt x="53" y="500"/>
                    </a:lnTo>
                    <a:lnTo>
                      <a:pt x="53" y="500"/>
                    </a:lnTo>
                    <a:lnTo>
                      <a:pt x="53" y="500"/>
                    </a:lnTo>
                    <a:lnTo>
                      <a:pt x="53" y="500"/>
                    </a:lnTo>
                    <a:lnTo>
                      <a:pt x="54" y="500"/>
                    </a:lnTo>
                    <a:lnTo>
                      <a:pt x="54" y="499"/>
                    </a:lnTo>
                    <a:lnTo>
                      <a:pt x="54" y="500"/>
                    </a:lnTo>
                    <a:lnTo>
                      <a:pt x="54" y="500"/>
                    </a:lnTo>
                    <a:lnTo>
                      <a:pt x="55" y="500"/>
                    </a:lnTo>
                    <a:lnTo>
                      <a:pt x="55" y="499"/>
                    </a:lnTo>
                    <a:lnTo>
                      <a:pt x="55" y="500"/>
                    </a:lnTo>
                    <a:lnTo>
                      <a:pt x="55" y="500"/>
                    </a:lnTo>
                    <a:lnTo>
                      <a:pt x="56" y="500"/>
                    </a:lnTo>
                    <a:lnTo>
                      <a:pt x="56" y="500"/>
                    </a:lnTo>
                    <a:lnTo>
                      <a:pt x="56" y="500"/>
                    </a:lnTo>
                    <a:lnTo>
                      <a:pt x="56" y="500"/>
                    </a:lnTo>
                    <a:lnTo>
                      <a:pt x="57" y="500"/>
                    </a:lnTo>
                    <a:lnTo>
                      <a:pt x="57" y="500"/>
                    </a:lnTo>
                    <a:lnTo>
                      <a:pt x="57" y="500"/>
                    </a:lnTo>
                    <a:lnTo>
                      <a:pt x="57" y="500"/>
                    </a:lnTo>
                    <a:lnTo>
                      <a:pt x="58" y="500"/>
                    </a:lnTo>
                    <a:lnTo>
                      <a:pt x="58" y="500"/>
                    </a:lnTo>
                    <a:lnTo>
                      <a:pt x="58" y="500"/>
                    </a:lnTo>
                    <a:lnTo>
                      <a:pt x="58" y="500"/>
                    </a:lnTo>
                    <a:lnTo>
                      <a:pt x="59" y="500"/>
                    </a:lnTo>
                    <a:lnTo>
                      <a:pt x="59" y="500"/>
                    </a:lnTo>
                    <a:lnTo>
                      <a:pt x="59" y="500"/>
                    </a:lnTo>
                    <a:lnTo>
                      <a:pt x="59" y="500"/>
                    </a:lnTo>
                    <a:lnTo>
                      <a:pt x="60" y="500"/>
                    </a:lnTo>
                    <a:lnTo>
                      <a:pt x="60" y="500"/>
                    </a:lnTo>
                    <a:lnTo>
                      <a:pt x="60" y="500"/>
                    </a:lnTo>
                    <a:lnTo>
                      <a:pt x="61" y="500"/>
                    </a:lnTo>
                    <a:lnTo>
                      <a:pt x="61" y="499"/>
                    </a:lnTo>
                    <a:lnTo>
                      <a:pt x="61" y="500"/>
                    </a:lnTo>
                    <a:lnTo>
                      <a:pt x="61" y="500"/>
                    </a:lnTo>
                    <a:lnTo>
                      <a:pt x="62" y="499"/>
                    </a:lnTo>
                    <a:lnTo>
                      <a:pt x="62" y="500"/>
                    </a:lnTo>
                    <a:lnTo>
                      <a:pt x="62" y="500"/>
                    </a:lnTo>
                    <a:lnTo>
                      <a:pt x="62" y="500"/>
                    </a:lnTo>
                    <a:lnTo>
                      <a:pt x="63" y="500"/>
                    </a:lnTo>
                    <a:lnTo>
                      <a:pt x="63" y="499"/>
                    </a:lnTo>
                    <a:lnTo>
                      <a:pt x="63" y="500"/>
                    </a:lnTo>
                    <a:lnTo>
                      <a:pt x="63" y="500"/>
                    </a:lnTo>
                    <a:lnTo>
                      <a:pt x="64" y="499"/>
                    </a:lnTo>
                    <a:lnTo>
                      <a:pt x="64" y="500"/>
                    </a:lnTo>
                    <a:lnTo>
                      <a:pt x="64" y="500"/>
                    </a:lnTo>
                    <a:lnTo>
                      <a:pt x="64" y="500"/>
                    </a:lnTo>
                    <a:lnTo>
                      <a:pt x="65" y="500"/>
                    </a:lnTo>
                    <a:lnTo>
                      <a:pt x="65" y="500"/>
                    </a:lnTo>
                    <a:lnTo>
                      <a:pt x="65" y="500"/>
                    </a:lnTo>
                    <a:lnTo>
                      <a:pt x="65" y="500"/>
                    </a:lnTo>
                    <a:lnTo>
                      <a:pt x="65" y="500"/>
                    </a:lnTo>
                    <a:lnTo>
                      <a:pt x="66" y="500"/>
                    </a:lnTo>
                    <a:lnTo>
                      <a:pt x="66" y="500"/>
                    </a:lnTo>
                    <a:lnTo>
                      <a:pt x="66" y="500"/>
                    </a:lnTo>
                    <a:lnTo>
                      <a:pt x="67" y="500"/>
                    </a:lnTo>
                    <a:lnTo>
                      <a:pt x="67" y="499"/>
                    </a:lnTo>
                    <a:lnTo>
                      <a:pt x="67" y="499"/>
                    </a:lnTo>
                    <a:lnTo>
                      <a:pt x="67" y="499"/>
                    </a:lnTo>
                    <a:lnTo>
                      <a:pt x="68" y="499"/>
                    </a:lnTo>
                    <a:lnTo>
                      <a:pt x="68" y="500"/>
                    </a:lnTo>
                    <a:lnTo>
                      <a:pt x="68" y="500"/>
                    </a:lnTo>
                    <a:lnTo>
                      <a:pt x="68" y="500"/>
                    </a:lnTo>
                    <a:lnTo>
                      <a:pt x="69" y="500"/>
                    </a:lnTo>
                    <a:lnTo>
                      <a:pt x="69" y="500"/>
                    </a:lnTo>
                    <a:lnTo>
                      <a:pt x="69" y="500"/>
                    </a:lnTo>
                    <a:lnTo>
                      <a:pt x="70" y="500"/>
                    </a:lnTo>
                    <a:lnTo>
                      <a:pt x="70" y="500"/>
                    </a:lnTo>
                    <a:lnTo>
                      <a:pt x="70" y="500"/>
                    </a:lnTo>
                    <a:lnTo>
                      <a:pt x="70" y="500"/>
                    </a:lnTo>
                    <a:lnTo>
                      <a:pt x="71" y="500"/>
                    </a:lnTo>
                    <a:lnTo>
                      <a:pt x="71" y="499"/>
                    </a:lnTo>
                    <a:lnTo>
                      <a:pt x="71" y="500"/>
                    </a:lnTo>
                    <a:lnTo>
                      <a:pt x="71" y="499"/>
                    </a:lnTo>
                    <a:lnTo>
                      <a:pt x="72" y="499"/>
                    </a:lnTo>
                    <a:lnTo>
                      <a:pt x="72" y="500"/>
                    </a:lnTo>
                    <a:lnTo>
                      <a:pt x="72" y="500"/>
                    </a:lnTo>
                    <a:lnTo>
                      <a:pt x="72" y="500"/>
                    </a:lnTo>
                    <a:lnTo>
                      <a:pt x="73" y="500"/>
                    </a:lnTo>
                    <a:lnTo>
                      <a:pt x="73" y="499"/>
                    </a:lnTo>
                    <a:lnTo>
                      <a:pt x="73" y="500"/>
                    </a:lnTo>
                    <a:lnTo>
                      <a:pt x="73" y="500"/>
                    </a:lnTo>
                    <a:lnTo>
                      <a:pt x="74" y="500"/>
                    </a:lnTo>
                    <a:lnTo>
                      <a:pt x="74" y="499"/>
                    </a:lnTo>
                    <a:lnTo>
                      <a:pt x="74" y="499"/>
                    </a:lnTo>
                    <a:lnTo>
                      <a:pt x="74" y="499"/>
                    </a:lnTo>
                    <a:lnTo>
                      <a:pt x="75" y="499"/>
                    </a:lnTo>
                    <a:lnTo>
                      <a:pt x="75" y="500"/>
                    </a:lnTo>
                    <a:lnTo>
                      <a:pt x="75" y="500"/>
                    </a:lnTo>
                    <a:lnTo>
                      <a:pt x="75" y="500"/>
                    </a:lnTo>
                    <a:lnTo>
                      <a:pt x="76" y="500"/>
                    </a:lnTo>
                    <a:lnTo>
                      <a:pt x="76" y="499"/>
                    </a:lnTo>
                    <a:lnTo>
                      <a:pt x="76" y="499"/>
                    </a:lnTo>
                    <a:lnTo>
                      <a:pt x="76" y="499"/>
                    </a:lnTo>
                    <a:lnTo>
                      <a:pt x="77" y="500"/>
                    </a:lnTo>
                    <a:lnTo>
                      <a:pt x="77" y="499"/>
                    </a:lnTo>
                    <a:lnTo>
                      <a:pt x="77" y="499"/>
                    </a:lnTo>
                    <a:lnTo>
                      <a:pt x="77" y="499"/>
                    </a:lnTo>
                    <a:lnTo>
                      <a:pt x="78" y="500"/>
                    </a:lnTo>
                    <a:lnTo>
                      <a:pt x="78" y="500"/>
                    </a:lnTo>
                    <a:lnTo>
                      <a:pt x="78" y="500"/>
                    </a:lnTo>
                    <a:lnTo>
                      <a:pt x="79" y="499"/>
                    </a:lnTo>
                    <a:lnTo>
                      <a:pt x="79" y="500"/>
                    </a:lnTo>
                    <a:lnTo>
                      <a:pt x="79" y="500"/>
                    </a:lnTo>
                    <a:lnTo>
                      <a:pt x="79" y="500"/>
                    </a:lnTo>
                    <a:lnTo>
                      <a:pt x="80" y="500"/>
                    </a:lnTo>
                    <a:lnTo>
                      <a:pt x="80" y="500"/>
                    </a:lnTo>
                    <a:lnTo>
                      <a:pt x="80" y="500"/>
                    </a:lnTo>
                    <a:lnTo>
                      <a:pt x="80" y="500"/>
                    </a:lnTo>
                    <a:lnTo>
                      <a:pt x="81" y="500"/>
                    </a:lnTo>
                    <a:lnTo>
                      <a:pt x="81" y="500"/>
                    </a:lnTo>
                    <a:lnTo>
                      <a:pt x="81" y="500"/>
                    </a:lnTo>
                    <a:lnTo>
                      <a:pt x="81" y="500"/>
                    </a:lnTo>
                    <a:lnTo>
                      <a:pt x="82" y="500"/>
                    </a:lnTo>
                    <a:lnTo>
                      <a:pt x="82" y="500"/>
                    </a:lnTo>
                    <a:lnTo>
                      <a:pt x="82" y="500"/>
                    </a:lnTo>
                    <a:lnTo>
                      <a:pt x="82" y="500"/>
                    </a:lnTo>
                    <a:lnTo>
                      <a:pt x="83" y="500"/>
                    </a:lnTo>
                    <a:lnTo>
                      <a:pt x="83" y="500"/>
                    </a:lnTo>
                    <a:lnTo>
                      <a:pt x="83" y="500"/>
                    </a:lnTo>
                    <a:lnTo>
                      <a:pt x="83" y="500"/>
                    </a:lnTo>
                    <a:lnTo>
                      <a:pt x="84" y="500"/>
                    </a:lnTo>
                    <a:lnTo>
                      <a:pt x="84" y="499"/>
                    </a:lnTo>
                    <a:lnTo>
                      <a:pt x="84" y="500"/>
                    </a:lnTo>
                    <a:lnTo>
                      <a:pt x="84" y="500"/>
                    </a:lnTo>
                    <a:lnTo>
                      <a:pt x="85" y="500"/>
                    </a:lnTo>
                    <a:lnTo>
                      <a:pt x="85" y="500"/>
                    </a:lnTo>
                    <a:lnTo>
                      <a:pt x="85" y="500"/>
                    </a:lnTo>
                    <a:lnTo>
                      <a:pt x="85" y="500"/>
                    </a:lnTo>
                    <a:lnTo>
                      <a:pt x="86" y="500"/>
                    </a:lnTo>
                    <a:lnTo>
                      <a:pt x="86" y="500"/>
                    </a:lnTo>
                    <a:lnTo>
                      <a:pt x="86" y="500"/>
                    </a:lnTo>
                    <a:lnTo>
                      <a:pt x="86" y="500"/>
                    </a:lnTo>
                    <a:lnTo>
                      <a:pt x="87" y="500"/>
                    </a:lnTo>
                    <a:lnTo>
                      <a:pt x="87" y="500"/>
                    </a:lnTo>
                    <a:lnTo>
                      <a:pt x="87" y="500"/>
                    </a:lnTo>
                    <a:lnTo>
                      <a:pt x="87" y="500"/>
                    </a:lnTo>
                    <a:lnTo>
                      <a:pt x="88" y="500"/>
                    </a:lnTo>
                    <a:lnTo>
                      <a:pt x="88" y="499"/>
                    </a:lnTo>
                    <a:lnTo>
                      <a:pt x="88" y="499"/>
                    </a:lnTo>
                    <a:lnTo>
                      <a:pt x="88" y="499"/>
                    </a:lnTo>
                    <a:lnTo>
                      <a:pt x="89" y="501"/>
                    </a:lnTo>
                    <a:lnTo>
                      <a:pt x="89" y="499"/>
                    </a:lnTo>
                    <a:lnTo>
                      <a:pt x="89" y="500"/>
                    </a:lnTo>
                    <a:lnTo>
                      <a:pt x="89" y="500"/>
                    </a:lnTo>
                    <a:lnTo>
                      <a:pt x="90" y="500"/>
                    </a:lnTo>
                    <a:lnTo>
                      <a:pt x="90" y="499"/>
                    </a:lnTo>
                    <a:lnTo>
                      <a:pt x="90" y="500"/>
                    </a:lnTo>
                    <a:lnTo>
                      <a:pt x="90" y="500"/>
                    </a:lnTo>
                    <a:lnTo>
                      <a:pt x="91" y="500"/>
                    </a:lnTo>
                    <a:lnTo>
                      <a:pt x="91" y="499"/>
                    </a:lnTo>
                    <a:lnTo>
                      <a:pt x="91" y="499"/>
                    </a:lnTo>
                    <a:lnTo>
                      <a:pt x="91" y="499"/>
                    </a:lnTo>
                    <a:lnTo>
                      <a:pt x="92" y="499"/>
                    </a:lnTo>
                    <a:lnTo>
                      <a:pt x="92" y="500"/>
                    </a:lnTo>
                    <a:lnTo>
                      <a:pt x="92" y="500"/>
                    </a:lnTo>
                    <a:lnTo>
                      <a:pt x="92" y="500"/>
                    </a:lnTo>
                    <a:lnTo>
                      <a:pt x="93" y="500"/>
                    </a:lnTo>
                    <a:lnTo>
                      <a:pt x="93" y="500"/>
                    </a:lnTo>
                    <a:lnTo>
                      <a:pt x="93" y="500"/>
                    </a:lnTo>
                    <a:lnTo>
                      <a:pt x="93" y="500"/>
                    </a:lnTo>
                    <a:lnTo>
                      <a:pt x="94" y="500"/>
                    </a:lnTo>
                    <a:lnTo>
                      <a:pt x="94" y="500"/>
                    </a:lnTo>
                    <a:lnTo>
                      <a:pt x="94" y="500"/>
                    </a:lnTo>
                    <a:lnTo>
                      <a:pt x="94" y="500"/>
                    </a:lnTo>
                    <a:lnTo>
                      <a:pt x="95" y="500"/>
                    </a:lnTo>
                    <a:lnTo>
                      <a:pt x="95" y="500"/>
                    </a:lnTo>
                    <a:lnTo>
                      <a:pt x="95" y="500"/>
                    </a:lnTo>
                    <a:lnTo>
                      <a:pt x="96" y="499"/>
                    </a:lnTo>
                    <a:lnTo>
                      <a:pt x="96" y="500"/>
                    </a:lnTo>
                    <a:lnTo>
                      <a:pt x="96" y="500"/>
                    </a:lnTo>
                    <a:lnTo>
                      <a:pt x="96" y="500"/>
                    </a:lnTo>
                    <a:lnTo>
                      <a:pt x="97" y="500"/>
                    </a:lnTo>
                    <a:lnTo>
                      <a:pt x="97" y="500"/>
                    </a:lnTo>
                    <a:lnTo>
                      <a:pt x="97" y="500"/>
                    </a:lnTo>
                    <a:lnTo>
                      <a:pt x="97" y="500"/>
                    </a:lnTo>
                    <a:lnTo>
                      <a:pt x="98" y="500"/>
                    </a:lnTo>
                    <a:lnTo>
                      <a:pt x="98" y="500"/>
                    </a:lnTo>
                    <a:lnTo>
                      <a:pt x="98" y="500"/>
                    </a:lnTo>
                    <a:lnTo>
                      <a:pt x="98" y="500"/>
                    </a:lnTo>
                    <a:lnTo>
                      <a:pt x="99" y="499"/>
                    </a:lnTo>
                    <a:lnTo>
                      <a:pt x="99" y="500"/>
                    </a:lnTo>
                    <a:lnTo>
                      <a:pt x="99" y="500"/>
                    </a:lnTo>
                    <a:lnTo>
                      <a:pt x="99" y="500"/>
                    </a:lnTo>
                    <a:lnTo>
                      <a:pt x="100" y="500"/>
                    </a:lnTo>
                    <a:lnTo>
                      <a:pt x="100" y="500"/>
                    </a:lnTo>
                    <a:lnTo>
                      <a:pt x="100" y="500"/>
                    </a:lnTo>
                    <a:lnTo>
                      <a:pt x="101" y="500"/>
                    </a:lnTo>
                    <a:lnTo>
                      <a:pt x="101" y="499"/>
                    </a:lnTo>
                    <a:lnTo>
                      <a:pt x="101" y="500"/>
                    </a:lnTo>
                    <a:lnTo>
                      <a:pt x="101" y="500"/>
                    </a:lnTo>
                    <a:lnTo>
                      <a:pt x="102" y="499"/>
                    </a:lnTo>
                    <a:lnTo>
                      <a:pt x="102" y="500"/>
                    </a:lnTo>
                    <a:lnTo>
                      <a:pt x="102" y="500"/>
                    </a:lnTo>
                    <a:lnTo>
                      <a:pt x="102" y="500"/>
                    </a:lnTo>
                    <a:lnTo>
                      <a:pt x="103" y="499"/>
                    </a:lnTo>
                    <a:lnTo>
                      <a:pt x="103" y="500"/>
                    </a:lnTo>
                    <a:lnTo>
                      <a:pt x="103" y="500"/>
                    </a:lnTo>
                    <a:lnTo>
                      <a:pt x="103" y="500"/>
                    </a:lnTo>
                    <a:lnTo>
                      <a:pt x="104" y="499"/>
                    </a:lnTo>
                    <a:lnTo>
                      <a:pt x="104" y="500"/>
                    </a:lnTo>
                    <a:lnTo>
                      <a:pt x="104" y="500"/>
                    </a:lnTo>
                    <a:lnTo>
                      <a:pt x="104" y="500"/>
                    </a:lnTo>
                    <a:lnTo>
                      <a:pt x="105" y="500"/>
                    </a:lnTo>
                    <a:lnTo>
                      <a:pt x="105" y="499"/>
                    </a:lnTo>
                    <a:lnTo>
                      <a:pt x="105" y="500"/>
                    </a:lnTo>
                    <a:lnTo>
                      <a:pt x="105" y="500"/>
                    </a:lnTo>
                    <a:lnTo>
                      <a:pt x="106" y="499"/>
                    </a:lnTo>
                    <a:lnTo>
                      <a:pt x="106" y="500"/>
                    </a:lnTo>
                    <a:lnTo>
                      <a:pt x="106" y="500"/>
                    </a:lnTo>
                    <a:lnTo>
                      <a:pt x="106" y="500"/>
                    </a:lnTo>
                    <a:lnTo>
                      <a:pt x="107" y="499"/>
                    </a:lnTo>
                    <a:lnTo>
                      <a:pt x="107" y="500"/>
                    </a:lnTo>
                    <a:lnTo>
                      <a:pt x="107" y="500"/>
                    </a:lnTo>
                    <a:lnTo>
                      <a:pt x="108" y="499"/>
                    </a:lnTo>
                    <a:lnTo>
                      <a:pt x="108" y="500"/>
                    </a:lnTo>
                    <a:lnTo>
                      <a:pt x="108" y="500"/>
                    </a:lnTo>
                    <a:lnTo>
                      <a:pt x="108" y="500"/>
                    </a:lnTo>
                    <a:lnTo>
                      <a:pt x="109" y="500"/>
                    </a:lnTo>
                    <a:lnTo>
                      <a:pt x="109" y="499"/>
                    </a:lnTo>
                    <a:lnTo>
                      <a:pt x="109" y="500"/>
                    </a:lnTo>
                    <a:lnTo>
                      <a:pt x="109" y="500"/>
                    </a:lnTo>
                    <a:lnTo>
                      <a:pt x="110" y="500"/>
                    </a:lnTo>
                    <a:lnTo>
                      <a:pt x="110" y="500"/>
                    </a:lnTo>
                    <a:lnTo>
                      <a:pt x="110" y="500"/>
                    </a:lnTo>
                    <a:lnTo>
                      <a:pt x="110" y="500"/>
                    </a:lnTo>
                    <a:lnTo>
                      <a:pt x="111" y="500"/>
                    </a:lnTo>
                    <a:lnTo>
                      <a:pt x="111" y="500"/>
                    </a:lnTo>
                    <a:lnTo>
                      <a:pt x="111" y="500"/>
                    </a:lnTo>
                    <a:lnTo>
                      <a:pt x="111" y="500"/>
                    </a:lnTo>
                    <a:lnTo>
                      <a:pt x="112" y="500"/>
                    </a:lnTo>
                    <a:lnTo>
                      <a:pt x="112" y="500"/>
                    </a:lnTo>
                    <a:lnTo>
                      <a:pt x="112" y="500"/>
                    </a:lnTo>
                    <a:lnTo>
                      <a:pt x="112" y="500"/>
                    </a:lnTo>
                    <a:lnTo>
                      <a:pt x="113" y="500"/>
                    </a:lnTo>
                    <a:lnTo>
                      <a:pt x="113" y="499"/>
                    </a:lnTo>
                    <a:lnTo>
                      <a:pt x="113" y="500"/>
                    </a:lnTo>
                    <a:lnTo>
                      <a:pt x="113" y="500"/>
                    </a:lnTo>
                    <a:lnTo>
                      <a:pt x="114" y="500"/>
                    </a:lnTo>
                    <a:lnTo>
                      <a:pt x="114" y="500"/>
                    </a:lnTo>
                    <a:lnTo>
                      <a:pt x="114" y="500"/>
                    </a:lnTo>
                    <a:lnTo>
                      <a:pt x="114" y="500"/>
                    </a:lnTo>
                    <a:lnTo>
                      <a:pt x="115" y="499"/>
                    </a:lnTo>
                    <a:lnTo>
                      <a:pt x="115" y="499"/>
                    </a:lnTo>
                    <a:lnTo>
                      <a:pt x="115" y="499"/>
                    </a:lnTo>
                    <a:lnTo>
                      <a:pt x="116" y="500"/>
                    </a:lnTo>
                    <a:lnTo>
                      <a:pt x="116" y="499"/>
                    </a:lnTo>
                    <a:lnTo>
                      <a:pt x="116" y="500"/>
                    </a:lnTo>
                    <a:lnTo>
                      <a:pt x="117" y="499"/>
                    </a:lnTo>
                    <a:lnTo>
                      <a:pt x="117" y="500"/>
                    </a:lnTo>
                    <a:lnTo>
                      <a:pt x="117" y="500"/>
                    </a:lnTo>
                    <a:lnTo>
                      <a:pt x="117" y="500"/>
                    </a:lnTo>
                    <a:lnTo>
                      <a:pt x="118" y="500"/>
                    </a:lnTo>
                    <a:lnTo>
                      <a:pt x="118" y="500"/>
                    </a:lnTo>
                    <a:lnTo>
                      <a:pt x="118" y="500"/>
                    </a:lnTo>
                    <a:lnTo>
                      <a:pt x="119" y="500"/>
                    </a:lnTo>
                    <a:lnTo>
                      <a:pt x="119" y="499"/>
                    </a:lnTo>
                    <a:lnTo>
                      <a:pt x="119" y="499"/>
                    </a:lnTo>
                    <a:lnTo>
                      <a:pt x="120" y="500"/>
                    </a:lnTo>
                    <a:lnTo>
                      <a:pt x="120" y="500"/>
                    </a:lnTo>
                    <a:lnTo>
                      <a:pt x="120" y="500"/>
                    </a:lnTo>
                    <a:lnTo>
                      <a:pt x="121" y="500"/>
                    </a:lnTo>
                    <a:lnTo>
                      <a:pt x="121" y="500"/>
                    </a:lnTo>
                    <a:lnTo>
                      <a:pt x="121" y="500"/>
                    </a:lnTo>
                    <a:lnTo>
                      <a:pt x="121" y="500"/>
                    </a:lnTo>
                    <a:lnTo>
                      <a:pt x="122" y="499"/>
                    </a:lnTo>
                    <a:lnTo>
                      <a:pt x="122" y="500"/>
                    </a:lnTo>
                    <a:lnTo>
                      <a:pt x="122" y="500"/>
                    </a:lnTo>
                    <a:lnTo>
                      <a:pt x="123" y="500"/>
                    </a:lnTo>
                    <a:lnTo>
                      <a:pt x="123" y="500"/>
                    </a:lnTo>
                    <a:lnTo>
                      <a:pt x="123" y="500"/>
                    </a:lnTo>
                    <a:lnTo>
                      <a:pt x="123" y="500"/>
                    </a:lnTo>
                    <a:lnTo>
                      <a:pt x="124" y="500"/>
                    </a:lnTo>
                    <a:lnTo>
                      <a:pt x="124" y="500"/>
                    </a:lnTo>
                    <a:lnTo>
                      <a:pt x="124" y="500"/>
                    </a:lnTo>
                    <a:lnTo>
                      <a:pt x="124" y="500"/>
                    </a:lnTo>
                    <a:lnTo>
                      <a:pt x="125" y="500"/>
                    </a:lnTo>
                    <a:lnTo>
                      <a:pt x="125" y="499"/>
                    </a:lnTo>
                    <a:lnTo>
                      <a:pt x="125" y="500"/>
                    </a:lnTo>
                    <a:lnTo>
                      <a:pt x="125" y="500"/>
                    </a:lnTo>
                    <a:lnTo>
                      <a:pt x="126" y="500"/>
                    </a:lnTo>
                    <a:lnTo>
                      <a:pt x="126" y="499"/>
                    </a:lnTo>
                    <a:lnTo>
                      <a:pt x="126" y="500"/>
                    </a:lnTo>
                    <a:lnTo>
                      <a:pt x="126" y="500"/>
                    </a:lnTo>
                    <a:lnTo>
                      <a:pt x="127" y="499"/>
                    </a:lnTo>
                    <a:lnTo>
                      <a:pt x="127" y="500"/>
                    </a:lnTo>
                    <a:lnTo>
                      <a:pt x="127" y="500"/>
                    </a:lnTo>
                    <a:lnTo>
                      <a:pt x="127" y="500"/>
                    </a:lnTo>
                    <a:lnTo>
                      <a:pt x="128" y="500"/>
                    </a:lnTo>
                    <a:lnTo>
                      <a:pt x="128" y="500"/>
                    </a:lnTo>
                    <a:lnTo>
                      <a:pt x="128" y="500"/>
                    </a:lnTo>
                    <a:lnTo>
                      <a:pt x="129" y="500"/>
                    </a:lnTo>
                    <a:lnTo>
                      <a:pt x="129" y="500"/>
                    </a:lnTo>
                    <a:lnTo>
                      <a:pt x="129" y="500"/>
                    </a:lnTo>
                    <a:lnTo>
                      <a:pt x="129" y="500"/>
                    </a:lnTo>
                    <a:lnTo>
                      <a:pt x="130" y="500"/>
                    </a:lnTo>
                    <a:lnTo>
                      <a:pt x="130" y="500"/>
                    </a:lnTo>
                    <a:lnTo>
                      <a:pt x="130" y="500"/>
                    </a:lnTo>
                    <a:lnTo>
                      <a:pt x="130" y="500"/>
                    </a:lnTo>
                    <a:lnTo>
                      <a:pt x="131" y="500"/>
                    </a:lnTo>
                    <a:lnTo>
                      <a:pt x="131" y="499"/>
                    </a:lnTo>
                    <a:lnTo>
                      <a:pt x="131" y="500"/>
                    </a:lnTo>
                    <a:lnTo>
                      <a:pt x="131" y="500"/>
                    </a:lnTo>
                    <a:lnTo>
                      <a:pt x="132" y="500"/>
                    </a:lnTo>
                    <a:lnTo>
                      <a:pt x="132" y="499"/>
                    </a:lnTo>
                    <a:lnTo>
                      <a:pt x="132" y="500"/>
                    </a:lnTo>
                    <a:lnTo>
                      <a:pt x="132" y="500"/>
                    </a:lnTo>
                    <a:lnTo>
                      <a:pt x="133" y="500"/>
                    </a:lnTo>
                    <a:lnTo>
                      <a:pt x="133" y="499"/>
                    </a:lnTo>
                    <a:lnTo>
                      <a:pt x="133" y="500"/>
                    </a:lnTo>
                    <a:lnTo>
                      <a:pt x="133" y="500"/>
                    </a:lnTo>
                    <a:lnTo>
                      <a:pt x="134" y="499"/>
                    </a:lnTo>
                    <a:lnTo>
                      <a:pt x="134" y="499"/>
                    </a:lnTo>
                    <a:lnTo>
                      <a:pt x="134" y="499"/>
                    </a:lnTo>
                    <a:lnTo>
                      <a:pt x="135" y="499"/>
                    </a:lnTo>
                    <a:lnTo>
                      <a:pt x="135" y="500"/>
                    </a:lnTo>
                    <a:lnTo>
                      <a:pt x="135" y="500"/>
                    </a:lnTo>
                    <a:lnTo>
                      <a:pt x="135" y="500"/>
                    </a:lnTo>
                    <a:lnTo>
                      <a:pt x="136" y="499"/>
                    </a:lnTo>
                    <a:lnTo>
                      <a:pt x="136" y="500"/>
                    </a:lnTo>
                    <a:lnTo>
                      <a:pt x="136" y="500"/>
                    </a:lnTo>
                    <a:lnTo>
                      <a:pt x="136" y="500"/>
                    </a:lnTo>
                    <a:lnTo>
                      <a:pt x="137" y="500"/>
                    </a:lnTo>
                    <a:lnTo>
                      <a:pt x="137" y="499"/>
                    </a:lnTo>
                    <a:lnTo>
                      <a:pt x="137" y="500"/>
                    </a:lnTo>
                    <a:lnTo>
                      <a:pt x="137" y="500"/>
                    </a:lnTo>
                    <a:lnTo>
                      <a:pt x="138" y="500"/>
                    </a:lnTo>
                    <a:lnTo>
                      <a:pt x="138" y="499"/>
                    </a:lnTo>
                    <a:lnTo>
                      <a:pt x="138" y="500"/>
                    </a:lnTo>
                    <a:lnTo>
                      <a:pt x="138" y="500"/>
                    </a:lnTo>
                    <a:lnTo>
                      <a:pt x="139" y="499"/>
                    </a:lnTo>
                    <a:lnTo>
                      <a:pt x="139" y="500"/>
                    </a:lnTo>
                    <a:lnTo>
                      <a:pt x="139" y="500"/>
                    </a:lnTo>
                    <a:lnTo>
                      <a:pt x="139" y="500"/>
                    </a:lnTo>
                    <a:lnTo>
                      <a:pt x="140" y="499"/>
                    </a:lnTo>
                    <a:lnTo>
                      <a:pt x="140" y="500"/>
                    </a:lnTo>
                    <a:lnTo>
                      <a:pt x="140" y="500"/>
                    </a:lnTo>
                    <a:lnTo>
                      <a:pt x="140" y="500"/>
                    </a:lnTo>
                    <a:lnTo>
                      <a:pt x="141" y="500"/>
                    </a:lnTo>
                    <a:lnTo>
                      <a:pt x="141" y="500"/>
                    </a:lnTo>
                    <a:lnTo>
                      <a:pt x="141" y="500"/>
                    </a:lnTo>
                    <a:lnTo>
                      <a:pt x="141" y="500"/>
                    </a:lnTo>
                    <a:lnTo>
                      <a:pt x="142" y="500"/>
                    </a:lnTo>
                    <a:lnTo>
                      <a:pt x="142" y="499"/>
                    </a:lnTo>
                    <a:lnTo>
                      <a:pt x="142" y="500"/>
                    </a:lnTo>
                    <a:lnTo>
                      <a:pt x="142" y="500"/>
                    </a:lnTo>
                    <a:lnTo>
                      <a:pt x="143" y="500"/>
                    </a:lnTo>
                    <a:lnTo>
                      <a:pt x="143" y="500"/>
                    </a:lnTo>
                    <a:lnTo>
                      <a:pt x="143" y="500"/>
                    </a:lnTo>
                    <a:lnTo>
                      <a:pt x="143" y="500"/>
                    </a:lnTo>
                    <a:lnTo>
                      <a:pt x="144" y="500"/>
                    </a:lnTo>
                    <a:lnTo>
                      <a:pt x="144" y="500"/>
                    </a:lnTo>
                    <a:lnTo>
                      <a:pt x="144" y="500"/>
                    </a:lnTo>
                    <a:lnTo>
                      <a:pt x="145" y="500"/>
                    </a:lnTo>
                    <a:lnTo>
                      <a:pt x="145" y="500"/>
                    </a:lnTo>
                    <a:lnTo>
                      <a:pt x="145" y="500"/>
                    </a:lnTo>
                    <a:lnTo>
                      <a:pt x="145" y="500"/>
                    </a:lnTo>
                    <a:lnTo>
                      <a:pt x="146" y="500"/>
                    </a:lnTo>
                    <a:lnTo>
                      <a:pt x="146" y="500"/>
                    </a:lnTo>
                    <a:lnTo>
                      <a:pt x="146" y="500"/>
                    </a:lnTo>
                    <a:lnTo>
                      <a:pt x="146" y="500"/>
                    </a:lnTo>
                    <a:lnTo>
                      <a:pt x="147" y="500"/>
                    </a:lnTo>
                    <a:lnTo>
                      <a:pt x="147" y="499"/>
                    </a:lnTo>
                    <a:lnTo>
                      <a:pt x="147" y="500"/>
                    </a:lnTo>
                    <a:lnTo>
                      <a:pt x="147" y="500"/>
                    </a:lnTo>
                    <a:lnTo>
                      <a:pt x="148" y="500"/>
                    </a:lnTo>
                    <a:lnTo>
                      <a:pt x="148" y="500"/>
                    </a:lnTo>
                    <a:lnTo>
                      <a:pt x="148" y="500"/>
                    </a:lnTo>
                    <a:lnTo>
                      <a:pt x="148" y="500"/>
                    </a:lnTo>
                    <a:lnTo>
                      <a:pt x="149" y="500"/>
                    </a:lnTo>
                    <a:lnTo>
                      <a:pt x="149" y="500"/>
                    </a:lnTo>
                    <a:lnTo>
                      <a:pt x="149" y="500"/>
                    </a:lnTo>
                    <a:lnTo>
                      <a:pt x="149" y="500"/>
                    </a:lnTo>
                    <a:lnTo>
                      <a:pt x="150" y="500"/>
                    </a:lnTo>
                    <a:lnTo>
                      <a:pt x="150" y="498"/>
                    </a:lnTo>
                    <a:lnTo>
                      <a:pt x="150" y="498"/>
                    </a:lnTo>
                    <a:lnTo>
                      <a:pt x="150" y="498"/>
                    </a:lnTo>
                    <a:lnTo>
                      <a:pt x="151" y="496"/>
                    </a:lnTo>
                    <a:lnTo>
                      <a:pt x="151" y="498"/>
                    </a:lnTo>
                    <a:lnTo>
                      <a:pt x="151" y="498"/>
                    </a:lnTo>
                    <a:lnTo>
                      <a:pt x="152" y="496"/>
                    </a:lnTo>
                    <a:lnTo>
                      <a:pt x="152" y="497"/>
                    </a:lnTo>
                    <a:lnTo>
                      <a:pt x="152" y="497"/>
                    </a:lnTo>
                    <a:lnTo>
                      <a:pt x="153" y="497"/>
                    </a:lnTo>
                    <a:lnTo>
                      <a:pt x="153" y="499"/>
                    </a:lnTo>
                    <a:lnTo>
                      <a:pt x="153" y="498"/>
                    </a:lnTo>
                    <a:lnTo>
                      <a:pt x="153" y="498"/>
                    </a:lnTo>
                    <a:lnTo>
                      <a:pt x="154" y="498"/>
                    </a:lnTo>
                    <a:lnTo>
                      <a:pt x="154" y="495"/>
                    </a:lnTo>
                    <a:lnTo>
                      <a:pt x="154" y="495"/>
                    </a:lnTo>
                    <a:lnTo>
                      <a:pt x="154" y="495"/>
                    </a:lnTo>
                    <a:lnTo>
                      <a:pt x="155" y="494"/>
                    </a:lnTo>
                    <a:lnTo>
                      <a:pt x="155" y="498"/>
                    </a:lnTo>
                    <a:lnTo>
                      <a:pt x="155" y="498"/>
                    </a:lnTo>
                    <a:lnTo>
                      <a:pt x="155" y="498"/>
                    </a:lnTo>
                    <a:lnTo>
                      <a:pt x="156" y="500"/>
                    </a:lnTo>
                    <a:lnTo>
                      <a:pt x="156" y="500"/>
                    </a:lnTo>
                    <a:lnTo>
                      <a:pt x="156" y="500"/>
                    </a:lnTo>
                    <a:lnTo>
                      <a:pt x="157" y="500"/>
                    </a:lnTo>
                    <a:lnTo>
                      <a:pt x="157" y="500"/>
                    </a:lnTo>
                    <a:lnTo>
                      <a:pt x="157" y="500"/>
                    </a:lnTo>
                    <a:lnTo>
                      <a:pt x="158" y="500"/>
                    </a:lnTo>
                    <a:lnTo>
                      <a:pt x="158" y="500"/>
                    </a:lnTo>
                    <a:lnTo>
                      <a:pt x="158" y="500"/>
                    </a:lnTo>
                    <a:lnTo>
                      <a:pt x="159" y="500"/>
                    </a:lnTo>
                    <a:lnTo>
                      <a:pt x="159" y="500"/>
                    </a:lnTo>
                    <a:lnTo>
                      <a:pt x="159" y="500"/>
                    </a:lnTo>
                    <a:lnTo>
                      <a:pt x="159" y="500"/>
                    </a:lnTo>
                    <a:lnTo>
                      <a:pt x="160" y="499"/>
                    </a:lnTo>
                    <a:lnTo>
                      <a:pt x="160" y="500"/>
                    </a:lnTo>
                    <a:lnTo>
                      <a:pt x="160" y="500"/>
                    </a:lnTo>
                    <a:lnTo>
                      <a:pt x="160" y="500"/>
                    </a:lnTo>
                    <a:lnTo>
                      <a:pt x="161" y="500"/>
                    </a:lnTo>
                    <a:lnTo>
                      <a:pt x="161" y="500"/>
                    </a:lnTo>
                    <a:lnTo>
                      <a:pt x="161" y="500"/>
                    </a:lnTo>
                    <a:lnTo>
                      <a:pt x="161" y="500"/>
                    </a:lnTo>
                    <a:lnTo>
                      <a:pt x="162" y="500"/>
                    </a:lnTo>
                    <a:lnTo>
                      <a:pt x="162" y="499"/>
                    </a:lnTo>
                    <a:lnTo>
                      <a:pt x="162" y="499"/>
                    </a:lnTo>
                    <a:lnTo>
                      <a:pt x="162" y="499"/>
                    </a:lnTo>
                    <a:lnTo>
                      <a:pt x="163" y="499"/>
                    </a:lnTo>
                    <a:lnTo>
                      <a:pt x="163" y="500"/>
                    </a:lnTo>
                    <a:lnTo>
                      <a:pt x="163" y="500"/>
                    </a:lnTo>
                    <a:lnTo>
                      <a:pt x="163" y="500"/>
                    </a:lnTo>
                    <a:lnTo>
                      <a:pt x="164" y="500"/>
                    </a:lnTo>
                    <a:lnTo>
                      <a:pt x="164" y="500"/>
                    </a:lnTo>
                    <a:lnTo>
                      <a:pt x="164" y="500"/>
                    </a:lnTo>
                    <a:lnTo>
                      <a:pt x="164" y="500"/>
                    </a:lnTo>
                    <a:lnTo>
                      <a:pt x="165" y="497"/>
                    </a:lnTo>
                    <a:lnTo>
                      <a:pt x="165" y="497"/>
                    </a:lnTo>
                    <a:lnTo>
                      <a:pt x="165" y="497"/>
                    </a:lnTo>
                    <a:lnTo>
                      <a:pt x="166" y="497"/>
                    </a:lnTo>
                    <a:lnTo>
                      <a:pt x="166" y="496"/>
                    </a:lnTo>
                    <a:lnTo>
                      <a:pt x="166" y="497"/>
                    </a:lnTo>
                    <a:lnTo>
                      <a:pt x="166" y="497"/>
                    </a:lnTo>
                    <a:lnTo>
                      <a:pt x="167" y="496"/>
                    </a:lnTo>
                    <a:lnTo>
                      <a:pt x="167" y="497"/>
                    </a:lnTo>
                    <a:lnTo>
                      <a:pt x="167" y="497"/>
                    </a:lnTo>
                    <a:lnTo>
                      <a:pt x="167" y="497"/>
                    </a:lnTo>
                    <a:lnTo>
                      <a:pt x="168" y="498"/>
                    </a:lnTo>
                    <a:lnTo>
                      <a:pt x="168" y="496"/>
                    </a:lnTo>
                    <a:lnTo>
                      <a:pt x="168" y="498"/>
                    </a:lnTo>
                    <a:lnTo>
                      <a:pt x="168" y="498"/>
                    </a:lnTo>
                    <a:lnTo>
                      <a:pt x="169" y="500"/>
                    </a:lnTo>
                    <a:lnTo>
                      <a:pt x="169" y="499"/>
                    </a:lnTo>
                    <a:lnTo>
                      <a:pt x="169" y="499"/>
                    </a:lnTo>
                    <a:lnTo>
                      <a:pt x="170" y="499"/>
                    </a:lnTo>
                    <a:lnTo>
                      <a:pt x="170" y="496"/>
                    </a:lnTo>
                    <a:lnTo>
                      <a:pt x="170" y="496"/>
                    </a:lnTo>
                    <a:lnTo>
                      <a:pt x="170" y="496"/>
                    </a:lnTo>
                    <a:lnTo>
                      <a:pt x="171" y="496"/>
                    </a:lnTo>
                    <a:lnTo>
                      <a:pt x="171" y="499"/>
                    </a:lnTo>
                    <a:lnTo>
                      <a:pt x="171" y="499"/>
                    </a:lnTo>
                    <a:lnTo>
                      <a:pt x="171" y="499"/>
                    </a:lnTo>
                    <a:lnTo>
                      <a:pt x="172" y="499"/>
                    </a:lnTo>
                    <a:lnTo>
                      <a:pt x="172" y="500"/>
                    </a:lnTo>
                    <a:lnTo>
                      <a:pt x="172" y="500"/>
                    </a:lnTo>
                    <a:lnTo>
                      <a:pt x="172" y="500"/>
                    </a:lnTo>
                    <a:lnTo>
                      <a:pt x="173" y="500"/>
                    </a:lnTo>
                    <a:lnTo>
                      <a:pt x="173" y="500"/>
                    </a:lnTo>
                    <a:lnTo>
                      <a:pt x="173" y="500"/>
                    </a:lnTo>
                    <a:lnTo>
                      <a:pt x="173" y="500"/>
                    </a:lnTo>
                    <a:lnTo>
                      <a:pt x="174" y="500"/>
                    </a:lnTo>
                    <a:lnTo>
                      <a:pt x="174" y="499"/>
                    </a:lnTo>
                    <a:lnTo>
                      <a:pt x="174" y="500"/>
                    </a:lnTo>
                    <a:lnTo>
                      <a:pt x="174" y="499"/>
                    </a:lnTo>
                    <a:lnTo>
                      <a:pt x="175" y="499"/>
                    </a:lnTo>
                    <a:lnTo>
                      <a:pt x="175" y="500"/>
                    </a:lnTo>
                    <a:lnTo>
                      <a:pt x="175" y="499"/>
                    </a:lnTo>
                    <a:lnTo>
                      <a:pt x="175" y="499"/>
                    </a:lnTo>
                    <a:lnTo>
                      <a:pt x="176" y="500"/>
                    </a:lnTo>
                    <a:lnTo>
                      <a:pt x="176" y="500"/>
                    </a:lnTo>
                    <a:lnTo>
                      <a:pt x="176" y="500"/>
                    </a:lnTo>
                    <a:lnTo>
                      <a:pt x="177" y="500"/>
                    </a:lnTo>
                    <a:lnTo>
                      <a:pt x="177" y="499"/>
                    </a:lnTo>
                    <a:lnTo>
                      <a:pt x="177" y="500"/>
                    </a:lnTo>
                    <a:lnTo>
                      <a:pt x="177" y="500"/>
                    </a:lnTo>
                    <a:lnTo>
                      <a:pt x="178" y="500"/>
                    </a:lnTo>
                    <a:lnTo>
                      <a:pt x="178" y="500"/>
                    </a:lnTo>
                    <a:lnTo>
                      <a:pt x="178" y="500"/>
                    </a:lnTo>
                    <a:lnTo>
                      <a:pt x="178" y="500"/>
                    </a:lnTo>
                    <a:lnTo>
                      <a:pt x="179" y="499"/>
                    </a:lnTo>
                    <a:lnTo>
                      <a:pt x="179" y="500"/>
                    </a:lnTo>
                    <a:lnTo>
                      <a:pt x="179" y="500"/>
                    </a:lnTo>
                    <a:lnTo>
                      <a:pt x="180" y="500"/>
                    </a:lnTo>
                    <a:lnTo>
                      <a:pt x="180" y="500"/>
                    </a:lnTo>
                    <a:lnTo>
                      <a:pt x="180" y="500"/>
                    </a:lnTo>
                    <a:lnTo>
                      <a:pt x="180" y="500"/>
                    </a:lnTo>
                    <a:lnTo>
                      <a:pt x="181" y="500"/>
                    </a:lnTo>
                    <a:lnTo>
                      <a:pt x="181" y="500"/>
                    </a:lnTo>
                    <a:lnTo>
                      <a:pt x="181" y="500"/>
                    </a:lnTo>
                    <a:lnTo>
                      <a:pt x="181" y="500"/>
                    </a:lnTo>
                    <a:lnTo>
                      <a:pt x="182" y="500"/>
                    </a:lnTo>
                    <a:lnTo>
                      <a:pt x="182" y="499"/>
                    </a:lnTo>
                    <a:lnTo>
                      <a:pt x="182" y="499"/>
                    </a:lnTo>
                    <a:lnTo>
                      <a:pt x="183" y="500"/>
                    </a:lnTo>
                    <a:lnTo>
                      <a:pt x="183" y="497"/>
                    </a:lnTo>
                    <a:lnTo>
                      <a:pt x="183" y="497"/>
                    </a:lnTo>
                    <a:lnTo>
                      <a:pt x="183" y="497"/>
                    </a:lnTo>
                    <a:lnTo>
                      <a:pt x="184" y="495"/>
                    </a:lnTo>
                    <a:lnTo>
                      <a:pt x="184" y="499"/>
                    </a:lnTo>
                    <a:lnTo>
                      <a:pt x="184" y="499"/>
                    </a:lnTo>
                    <a:lnTo>
                      <a:pt x="184" y="499"/>
                    </a:lnTo>
                    <a:lnTo>
                      <a:pt x="185" y="496"/>
                    </a:lnTo>
                    <a:lnTo>
                      <a:pt x="185" y="498"/>
                    </a:lnTo>
                    <a:lnTo>
                      <a:pt x="185" y="498"/>
                    </a:lnTo>
                    <a:lnTo>
                      <a:pt x="186" y="499"/>
                    </a:lnTo>
                    <a:lnTo>
                      <a:pt x="186" y="496"/>
                    </a:lnTo>
                    <a:lnTo>
                      <a:pt x="186" y="496"/>
                    </a:lnTo>
                    <a:lnTo>
                      <a:pt x="186" y="496"/>
                    </a:lnTo>
                    <a:lnTo>
                      <a:pt x="187" y="495"/>
                    </a:lnTo>
                    <a:lnTo>
                      <a:pt x="187" y="497"/>
                    </a:lnTo>
                    <a:lnTo>
                      <a:pt x="187" y="497"/>
                    </a:lnTo>
                    <a:lnTo>
                      <a:pt x="187" y="497"/>
                    </a:lnTo>
                    <a:lnTo>
                      <a:pt x="188" y="498"/>
                    </a:lnTo>
                    <a:lnTo>
                      <a:pt x="188" y="497"/>
                    </a:lnTo>
                    <a:lnTo>
                      <a:pt x="188" y="497"/>
                    </a:lnTo>
                    <a:lnTo>
                      <a:pt x="189" y="497"/>
                    </a:lnTo>
                    <a:lnTo>
                      <a:pt x="189" y="499"/>
                    </a:lnTo>
                    <a:lnTo>
                      <a:pt x="189" y="499"/>
                    </a:lnTo>
                    <a:lnTo>
                      <a:pt x="189" y="499"/>
                    </a:lnTo>
                    <a:lnTo>
                      <a:pt x="190" y="497"/>
                    </a:lnTo>
                    <a:lnTo>
                      <a:pt x="190" y="499"/>
                    </a:lnTo>
                    <a:lnTo>
                      <a:pt x="190" y="499"/>
                    </a:lnTo>
                    <a:lnTo>
                      <a:pt x="191" y="500"/>
                    </a:lnTo>
                    <a:lnTo>
                      <a:pt x="191" y="497"/>
                    </a:lnTo>
                    <a:lnTo>
                      <a:pt x="191" y="497"/>
                    </a:lnTo>
                    <a:lnTo>
                      <a:pt x="191" y="497"/>
                    </a:lnTo>
                    <a:lnTo>
                      <a:pt x="192" y="497"/>
                    </a:lnTo>
                    <a:lnTo>
                      <a:pt x="192" y="498"/>
                    </a:lnTo>
                    <a:lnTo>
                      <a:pt x="192" y="498"/>
                    </a:lnTo>
                    <a:lnTo>
                      <a:pt x="192" y="498"/>
                    </a:lnTo>
                    <a:lnTo>
                      <a:pt x="193" y="497"/>
                    </a:lnTo>
                    <a:lnTo>
                      <a:pt x="193" y="499"/>
                    </a:lnTo>
                    <a:lnTo>
                      <a:pt x="193" y="499"/>
                    </a:lnTo>
                    <a:lnTo>
                      <a:pt x="193" y="499"/>
                    </a:lnTo>
                    <a:lnTo>
                      <a:pt x="194" y="498"/>
                    </a:lnTo>
                    <a:lnTo>
                      <a:pt x="194" y="500"/>
                    </a:lnTo>
                    <a:lnTo>
                      <a:pt x="194" y="500"/>
                    </a:lnTo>
                    <a:lnTo>
                      <a:pt x="194" y="500"/>
                    </a:lnTo>
                    <a:lnTo>
                      <a:pt x="195" y="497"/>
                    </a:lnTo>
                    <a:lnTo>
                      <a:pt x="195" y="497"/>
                    </a:lnTo>
                    <a:lnTo>
                      <a:pt x="195" y="497"/>
                    </a:lnTo>
                    <a:lnTo>
                      <a:pt x="196" y="496"/>
                    </a:lnTo>
                    <a:lnTo>
                      <a:pt x="196" y="499"/>
                    </a:lnTo>
                    <a:lnTo>
                      <a:pt x="196" y="499"/>
                    </a:lnTo>
                    <a:lnTo>
                      <a:pt x="196" y="499"/>
                    </a:lnTo>
                    <a:lnTo>
                      <a:pt x="197" y="499"/>
                    </a:lnTo>
                    <a:lnTo>
                      <a:pt x="197" y="498"/>
                    </a:lnTo>
                    <a:lnTo>
                      <a:pt x="197" y="498"/>
                    </a:lnTo>
                    <a:lnTo>
                      <a:pt x="197" y="498"/>
                    </a:lnTo>
                    <a:lnTo>
                      <a:pt x="198" y="497"/>
                    </a:lnTo>
                    <a:lnTo>
                      <a:pt x="198" y="499"/>
                    </a:lnTo>
                    <a:lnTo>
                      <a:pt x="198" y="499"/>
                    </a:lnTo>
                    <a:lnTo>
                      <a:pt x="199" y="500"/>
                    </a:lnTo>
                    <a:lnTo>
                      <a:pt x="199" y="500"/>
                    </a:lnTo>
                    <a:lnTo>
                      <a:pt x="199" y="500"/>
                    </a:lnTo>
                    <a:lnTo>
                      <a:pt x="200" y="500"/>
                    </a:lnTo>
                    <a:lnTo>
                      <a:pt x="200" y="500"/>
                    </a:lnTo>
                    <a:lnTo>
                      <a:pt x="200" y="500"/>
                    </a:lnTo>
                    <a:lnTo>
                      <a:pt x="200" y="500"/>
                    </a:lnTo>
                    <a:lnTo>
                      <a:pt x="201" y="499"/>
                    </a:lnTo>
                    <a:lnTo>
                      <a:pt x="201" y="499"/>
                    </a:lnTo>
                    <a:lnTo>
                      <a:pt x="201" y="499"/>
                    </a:lnTo>
                    <a:lnTo>
                      <a:pt x="202" y="500"/>
                    </a:lnTo>
                    <a:lnTo>
                      <a:pt x="202" y="497"/>
                    </a:lnTo>
                    <a:lnTo>
                      <a:pt x="202" y="497"/>
                    </a:lnTo>
                    <a:lnTo>
                      <a:pt x="202" y="497"/>
                    </a:lnTo>
                    <a:lnTo>
                      <a:pt x="203" y="497"/>
                    </a:lnTo>
                    <a:lnTo>
                      <a:pt x="203" y="499"/>
                    </a:lnTo>
                    <a:lnTo>
                      <a:pt x="203" y="497"/>
                    </a:lnTo>
                    <a:lnTo>
                      <a:pt x="203" y="497"/>
                    </a:lnTo>
                    <a:lnTo>
                      <a:pt x="204" y="497"/>
                    </a:lnTo>
                    <a:lnTo>
                      <a:pt x="204" y="499"/>
                    </a:lnTo>
                    <a:lnTo>
                      <a:pt x="204" y="499"/>
                    </a:lnTo>
                    <a:lnTo>
                      <a:pt x="204" y="499"/>
                    </a:lnTo>
                    <a:lnTo>
                      <a:pt x="205" y="499"/>
                    </a:lnTo>
                    <a:lnTo>
                      <a:pt x="205" y="498"/>
                    </a:lnTo>
                    <a:lnTo>
                      <a:pt x="205" y="498"/>
                    </a:lnTo>
                    <a:lnTo>
                      <a:pt x="205" y="498"/>
                    </a:lnTo>
                    <a:lnTo>
                      <a:pt x="206" y="498"/>
                    </a:lnTo>
                    <a:lnTo>
                      <a:pt x="206" y="500"/>
                    </a:lnTo>
                    <a:lnTo>
                      <a:pt x="206" y="499"/>
                    </a:lnTo>
                    <a:lnTo>
                      <a:pt x="206" y="499"/>
                    </a:lnTo>
                    <a:lnTo>
                      <a:pt x="207" y="496"/>
                    </a:lnTo>
                    <a:lnTo>
                      <a:pt x="207" y="496"/>
                    </a:lnTo>
                    <a:lnTo>
                      <a:pt x="207" y="496"/>
                    </a:lnTo>
                    <a:lnTo>
                      <a:pt x="208" y="499"/>
                    </a:lnTo>
                    <a:lnTo>
                      <a:pt x="208" y="498"/>
                    </a:lnTo>
                    <a:lnTo>
                      <a:pt x="208" y="498"/>
                    </a:lnTo>
                    <a:lnTo>
                      <a:pt x="209" y="498"/>
                    </a:lnTo>
                    <a:lnTo>
                      <a:pt x="209" y="499"/>
                    </a:lnTo>
                    <a:lnTo>
                      <a:pt x="209" y="498"/>
                    </a:lnTo>
                    <a:lnTo>
                      <a:pt x="209" y="498"/>
                    </a:lnTo>
                    <a:lnTo>
                      <a:pt x="210" y="497"/>
                    </a:lnTo>
                    <a:lnTo>
                      <a:pt x="210" y="499"/>
                    </a:lnTo>
                    <a:lnTo>
                      <a:pt x="210" y="499"/>
                    </a:lnTo>
                    <a:lnTo>
                      <a:pt x="210" y="499"/>
                    </a:lnTo>
                    <a:lnTo>
                      <a:pt x="211" y="500"/>
                    </a:lnTo>
                    <a:lnTo>
                      <a:pt x="211" y="499"/>
                    </a:lnTo>
                    <a:lnTo>
                      <a:pt x="211" y="499"/>
                    </a:lnTo>
                    <a:lnTo>
                      <a:pt x="211" y="499"/>
                    </a:lnTo>
                    <a:lnTo>
                      <a:pt x="212" y="499"/>
                    </a:lnTo>
                    <a:lnTo>
                      <a:pt x="212" y="500"/>
                    </a:lnTo>
                    <a:lnTo>
                      <a:pt x="212" y="500"/>
                    </a:lnTo>
                    <a:lnTo>
                      <a:pt x="212" y="500"/>
                    </a:lnTo>
                    <a:lnTo>
                      <a:pt x="213" y="500"/>
                    </a:lnTo>
                    <a:lnTo>
                      <a:pt x="213" y="499"/>
                    </a:lnTo>
                    <a:lnTo>
                      <a:pt x="213" y="499"/>
                    </a:lnTo>
                    <a:lnTo>
                      <a:pt x="213" y="499"/>
                    </a:lnTo>
                    <a:lnTo>
                      <a:pt x="214" y="500"/>
                    </a:lnTo>
                    <a:lnTo>
                      <a:pt x="214" y="499"/>
                    </a:lnTo>
                    <a:lnTo>
                      <a:pt x="214" y="499"/>
                    </a:lnTo>
                    <a:lnTo>
                      <a:pt x="214" y="499"/>
                    </a:lnTo>
                    <a:lnTo>
                      <a:pt x="215" y="497"/>
                    </a:lnTo>
                    <a:lnTo>
                      <a:pt x="215" y="497"/>
                    </a:lnTo>
                    <a:lnTo>
                      <a:pt x="215" y="497"/>
                    </a:lnTo>
                    <a:lnTo>
                      <a:pt x="216" y="497"/>
                    </a:lnTo>
                    <a:lnTo>
                      <a:pt x="216" y="499"/>
                    </a:lnTo>
                    <a:lnTo>
                      <a:pt x="216" y="499"/>
                    </a:lnTo>
                    <a:lnTo>
                      <a:pt x="216" y="499"/>
                    </a:lnTo>
                    <a:lnTo>
                      <a:pt x="217" y="499"/>
                    </a:lnTo>
                    <a:lnTo>
                      <a:pt x="217" y="498"/>
                    </a:lnTo>
                    <a:lnTo>
                      <a:pt x="217" y="499"/>
                    </a:lnTo>
                    <a:lnTo>
                      <a:pt x="217" y="498"/>
                    </a:lnTo>
                    <a:lnTo>
                      <a:pt x="218" y="498"/>
                    </a:lnTo>
                    <a:lnTo>
                      <a:pt x="218" y="499"/>
                    </a:lnTo>
                    <a:lnTo>
                      <a:pt x="218" y="499"/>
                    </a:lnTo>
                    <a:lnTo>
                      <a:pt x="218" y="499"/>
                    </a:lnTo>
                    <a:lnTo>
                      <a:pt x="219" y="500"/>
                    </a:lnTo>
                    <a:lnTo>
                      <a:pt x="219" y="498"/>
                    </a:lnTo>
                    <a:lnTo>
                      <a:pt x="219" y="500"/>
                    </a:lnTo>
                    <a:lnTo>
                      <a:pt x="219" y="500"/>
                    </a:lnTo>
                    <a:lnTo>
                      <a:pt x="220" y="500"/>
                    </a:lnTo>
                    <a:lnTo>
                      <a:pt x="220" y="500"/>
                    </a:lnTo>
                    <a:lnTo>
                      <a:pt x="220" y="500"/>
                    </a:lnTo>
                    <a:lnTo>
                      <a:pt x="220" y="500"/>
                    </a:lnTo>
                    <a:lnTo>
                      <a:pt x="221" y="497"/>
                    </a:lnTo>
                    <a:lnTo>
                      <a:pt x="221" y="497"/>
                    </a:lnTo>
                    <a:lnTo>
                      <a:pt x="221" y="497"/>
                    </a:lnTo>
                    <a:lnTo>
                      <a:pt x="222" y="496"/>
                    </a:lnTo>
                    <a:lnTo>
                      <a:pt x="222" y="499"/>
                    </a:lnTo>
                    <a:lnTo>
                      <a:pt x="222" y="499"/>
                    </a:lnTo>
                    <a:lnTo>
                      <a:pt x="222" y="499"/>
                    </a:lnTo>
                    <a:lnTo>
                      <a:pt x="223" y="500"/>
                    </a:lnTo>
                    <a:lnTo>
                      <a:pt x="223" y="498"/>
                    </a:lnTo>
                    <a:lnTo>
                      <a:pt x="223" y="498"/>
                    </a:lnTo>
                    <a:lnTo>
                      <a:pt x="223" y="498"/>
                    </a:lnTo>
                    <a:lnTo>
                      <a:pt x="224" y="497"/>
                    </a:lnTo>
                    <a:lnTo>
                      <a:pt x="224" y="499"/>
                    </a:lnTo>
                    <a:lnTo>
                      <a:pt x="224" y="498"/>
                    </a:lnTo>
                    <a:lnTo>
                      <a:pt x="224" y="498"/>
                    </a:lnTo>
                    <a:lnTo>
                      <a:pt x="225" y="499"/>
                    </a:lnTo>
                    <a:lnTo>
                      <a:pt x="225" y="497"/>
                    </a:lnTo>
                    <a:lnTo>
                      <a:pt x="225" y="497"/>
                    </a:lnTo>
                    <a:lnTo>
                      <a:pt x="225" y="497"/>
                    </a:lnTo>
                    <a:lnTo>
                      <a:pt x="226" y="498"/>
                    </a:lnTo>
                    <a:lnTo>
                      <a:pt x="226" y="496"/>
                    </a:lnTo>
                    <a:lnTo>
                      <a:pt x="226" y="497"/>
                    </a:lnTo>
                    <a:lnTo>
                      <a:pt x="226" y="497"/>
                    </a:lnTo>
                    <a:lnTo>
                      <a:pt x="227" y="499"/>
                    </a:lnTo>
                    <a:lnTo>
                      <a:pt x="227" y="499"/>
                    </a:lnTo>
                    <a:lnTo>
                      <a:pt x="227" y="499"/>
                    </a:lnTo>
                    <a:lnTo>
                      <a:pt x="228" y="500"/>
                    </a:lnTo>
                    <a:lnTo>
                      <a:pt x="228" y="500"/>
                    </a:lnTo>
                    <a:lnTo>
                      <a:pt x="228" y="500"/>
                    </a:lnTo>
                    <a:lnTo>
                      <a:pt x="229" y="500"/>
                    </a:lnTo>
                    <a:lnTo>
                      <a:pt x="229" y="499"/>
                    </a:lnTo>
                    <a:lnTo>
                      <a:pt x="229" y="499"/>
                    </a:lnTo>
                    <a:lnTo>
                      <a:pt x="229" y="499"/>
                    </a:lnTo>
                    <a:lnTo>
                      <a:pt x="230" y="499"/>
                    </a:lnTo>
                    <a:lnTo>
                      <a:pt x="230" y="494"/>
                    </a:lnTo>
                    <a:lnTo>
                      <a:pt x="230" y="495"/>
                    </a:lnTo>
                    <a:lnTo>
                      <a:pt x="230" y="495"/>
                    </a:lnTo>
                    <a:lnTo>
                      <a:pt x="231" y="500"/>
                    </a:lnTo>
                    <a:lnTo>
                      <a:pt x="231" y="498"/>
                    </a:lnTo>
                    <a:lnTo>
                      <a:pt x="231" y="498"/>
                    </a:lnTo>
                    <a:lnTo>
                      <a:pt x="232" y="496"/>
                    </a:lnTo>
                    <a:lnTo>
                      <a:pt x="232" y="497"/>
                    </a:lnTo>
                    <a:lnTo>
                      <a:pt x="232" y="497"/>
                    </a:lnTo>
                    <a:lnTo>
                      <a:pt x="233" y="500"/>
                    </a:lnTo>
                    <a:lnTo>
                      <a:pt x="233" y="498"/>
                    </a:lnTo>
                    <a:lnTo>
                      <a:pt x="233" y="498"/>
                    </a:lnTo>
                    <a:lnTo>
                      <a:pt x="234" y="497"/>
                    </a:lnTo>
                    <a:lnTo>
                      <a:pt x="234" y="500"/>
                    </a:lnTo>
                    <a:lnTo>
                      <a:pt x="234" y="498"/>
                    </a:lnTo>
                    <a:lnTo>
                      <a:pt x="234" y="498"/>
                    </a:lnTo>
                    <a:lnTo>
                      <a:pt x="235" y="497"/>
                    </a:lnTo>
                    <a:lnTo>
                      <a:pt x="235" y="499"/>
                    </a:lnTo>
                    <a:lnTo>
                      <a:pt x="235" y="499"/>
                    </a:lnTo>
                    <a:lnTo>
                      <a:pt x="235" y="499"/>
                    </a:lnTo>
                    <a:lnTo>
                      <a:pt x="236" y="498"/>
                    </a:lnTo>
                    <a:lnTo>
                      <a:pt x="236" y="500"/>
                    </a:lnTo>
                    <a:lnTo>
                      <a:pt x="236" y="500"/>
                    </a:lnTo>
                    <a:lnTo>
                      <a:pt x="236" y="500"/>
                    </a:lnTo>
                    <a:lnTo>
                      <a:pt x="237" y="498"/>
                    </a:lnTo>
                    <a:lnTo>
                      <a:pt x="237" y="498"/>
                    </a:lnTo>
                    <a:lnTo>
                      <a:pt x="237" y="498"/>
                    </a:lnTo>
                    <a:lnTo>
                      <a:pt x="238" y="497"/>
                    </a:lnTo>
                    <a:lnTo>
                      <a:pt x="238" y="499"/>
                    </a:lnTo>
                    <a:lnTo>
                      <a:pt x="238" y="499"/>
                    </a:lnTo>
                    <a:lnTo>
                      <a:pt x="238" y="499"/>
                    </a:lnTo>
                    <a:lnTo>
                      <a:pt x="239" y="497"/>
                    </a:lnTo>
                    <a:lnTo>
                      <a:pt x="239" y="499"/>
                    </a:lnTo>
                    <a:lnTo>
                      <a:pt x="239" y="499"/>
                    </a:lnTo>
                    <a:lnTo>
                      <a:pt x="239" y="499"/>
                    </a:lnTo>
                    <a:lnTo>
                      <a:pt x="240" y="497"/>
                    </a:lnTo>
                    <a:lnTo>
                      <a:pt x="240" y="499"/>
                    </a:lnTo>
                    <a:lnTo>
                      <a:pt x="240" y="499"/>
                    </a:lnTo>
                    <a:lnTo>
                      <a:pt x="241" y="499"/>
                    </a:lnTo>
                    <a:lnTo>
                      <a:pt x="241" y="498"/>
                    </a:lnTo>
                    <a:lnTo>
                      <a:pt x="241" y="498"/>
                    </a:lnTo>
                    <a:lnTo>
                      <a:pt x="241" y="498"/>
                    </a:lnTo>
                    <a:lnTo>
                      <a:pt x="242" y="497"/>
                    </a:lnTo>
                    <a:lnTo>
                      <a:pt x="242" y="499"/>
                    </a:lnTo>
                    <a:lnTo>
                      <a:pt x="242" y="497"/>
                    </a:lnTo>
                    <a:lnTo>
                      <a:pt x="242" y="497"/>
                    </a:lnTo>
                    <a:lnTo>
                      <a:pt x="243" y="497"/>
                    </a:lnTo>
                    <a:lnTo>
                      <a:pt x="243" y="498"/>
                    </a:lnTo>
                    <a:lnTo>
                      <a:pt x="243" y="498"/>
                    </a:lnTo>
                    <a:lnTo>
                      <a:pt x="243" y="498"/>
                    </a:lnTo>
                    <a:lnTo>
                      <a:pt x="244" y="497"/>
                    </a:lnTo>
                    <a:lnTo>
                      <a:pt x="244" y="499"/>
                    </a:lnTo>
                    <a:lnTo>
                      <a:pt x="244" y="499"/>
                    </a:lnTo>
                    <a:lnTo>
                      <a:pt x="244" y="499"/>
                    </a:lnTo>
                    <a:lnTo>
                      <a:pt x="245" y="500"/>
                    </a:lnTo>
                    <a:lnTo>
                      <a:pt x="245" y="499"/>
                    </a:lnTo>
                    <a:lnTo>
                      <a:pt x="245" y="499"/>
                    </a:lnTo>
                    <a:lnTo>
                      <a:pt x="245" y="499"/>
                    </a:lnTo>
                    <a:lnTo>
                      <a:pt x="246" y="499"/>
                    </a:lnTo>
                    <a:lnTo>
                      <a:pt x="246" y="494"/>
                    </a:lnTo>
                    <a:lnTo>
                      <a:pt x="246" y="494"/>
                    </a:lnTo>
                    <a:lnTo>
                      <a:pt x="246" y="494"/>
                    </a:lnTo>
                    <a:lnTo>
                      <a:pt x="247" y="494"/>
                    </a:lnTo>
                    <a:lnTo>
                      <a:pt x="247" y="498"/>
                    </a:lnTo>
                    <a:lnTo>
                      <a:pt x="247" y="498"/>
                    </a:lnTo>
                    <a:lnTo>
                      <a:pt x="248" y="498"/>
                    </a:lnTo>
                    <a:lnTo>
                      <a:pt x="248" y="500"/>
                    </a:lnTo>
                    <a:lnTo>
                      <a:pt x="248" y="500"/>
                    </a:lnTo>
                    <a:lnTo>
                      <a:pt x="248" y="500"/>
                    </a:lnTo>
                    <a:lnTo>
                      <a:pt x="249" y="500"/>
                    </a:lnTo>
                    <a:lnTo>
                      <a:pt x="249" y="500"/>
                    </a:lnTo>
                    <a:lnTo>
                      <a:pt x="249" y="500"/>
                    </a:lnTo>
                    <a:lnTo>
                      <a:pt x="249" y="500"/>
                    </a:lnTo>
                    <a:lnTo>
                      <a:pt x="250" y="500"/>
                    </a:lnTo>
                    <a:lnTo>
                      <a:pt x="250" y="500"/>
                    </a:lnTo>
                    <a:lnTo>
                      <a:pt x="250" y="500"/>
                    </a:lnTo>
                    <a:lnTo>
                      <a:pt x="250" y="500"/>
                    </a:lnTo>
                    <a:lnTo>
                      <a:pt x="251" y="500"/>
                    </a:lnTo>
                    <a:lnTo>
                      <a:pt x="251" y="500"/>
                    </a:lnTo>
                    <a:lnTo>
                      <a:pt x="251" y="500"/>
                    </a:lnTo>
                    <a:lnTo>
                      <a:pt x="251" y="500"/>
                    </a:lnTo>
                    <a:lnTo>
                      <a:pt x="252" y="500"/>
                    </a:lnTo>
                    <a:lnTo>
                      <a:pt x="252" y="500"/>
                    </a:lnTo>
                    <a:lnTo>
                      <a:pt x="252" y="500"/>
                    </a:lnTo>
                    <a:lnTo>
                      <a:pt x="253" y="500"/>
                    </a:lnTo>
                    <a:lnTo>
                      <a:pt x="253" y="500"/>
                    </a:lnTo>
                    <a:lnTo>
                      <a:pt x="253" y="500"/>
                    </a:lnTo>
                    <a:lnTo>
                      <a:pt x="253" y="500"/>
                    </a:lnTo>
                    <a:lnTo>
                      <a:pt x="254" y="500"/>
                    </a:lnTo>
                    <a:lnTo>
                      <a:pt x="254" y="500"/>
                    </a:lnTo>
                    <a:lnTo>
                      <a:pt x="254" y="500"/>
                    </a:lnTo>
                    <a:lnTo>
                      <a:pt x="255" y="500"/>
                    </a:lnTo>
                    <a:lnTo>
                      <a:pt x="255" y="500"/>
                    </a:lnTo>
                    <a:lnTo>
                      <a:pt x="255" y="500"/>
                    </a:lnTo>
                    <a:lnTo>
                      <a:pt x="256" y="500"/>
                    </a:lnTo>
                    <a:lnTo>
                      <a:pt x="256" y="500"/>
                    </a:lnTo>
                    <a:lnTo>
                      <a:pt x="256" y="500"/>
                    </a:lnTo>
                    <a:lnTo>
                      <a:pt x="257" y="479"/>
                    </a:lnTo>
                    <a:lnTo>
                      <a:pt x="257" y="479"/>
                    </a:lnTo>
                    <a:lnTo>
                      <a:pt x="258" y="450"/>
                    </a:lnTo>
                    <a:lnTo>
                      <a:pt x="258" y="450"/>
                    </a:lnTo>
                    <a:lnTo>
                      <a:pt x="258" y="449"/>
                    </a:lnTo>
                    <a:lnTo>
                      <a:pt x="259" y="422"/>
                    </a:lnTo>
                    <a:lnTo>
                      <a:pt x="259" y="422"/>
                    </a:lnTo>
                    <a:lnTo>
                      <a:pt x="260" y="396"/>
                    </a:lnTo>
                    <a:lnTo>
                      <a:pt x="260" y="396"/>
                    </a:lnTo>
                    <a:lnTo>
                      <a:pt x="261" y="370"/>
                    </a:lnTo>
                    <a:lnTo>
                      <a:pt x="261" y="370"/>
                    </a:lnTo>
                    <a:lnTo>
                      <a:pt x="262" y="344"/>
                    </a:lnTo>
                    <a:lnTo>
                      <a:pt x="262" y="344"/>
                    </a:lnTo>
                    <a:lnTo>
                      <a:pt x="263" y="318"/>
                    </a:lnTo>
                    <a:lnTo>
                      <a:pt x="263" y="318"/>
                    </a:lnTo>
                    <a:lnTo>
                      <a:pt x="264" y="288"/>
                    </a:lnTo>
                    <a:lnTo>
                      <a:pt x="264" y="287"/>
                    </a:lnTo>
                    <a:lnTo>
                      <a:pt x="265" y="258"/>
                    </a:lnTo>
                    <a:lnTo>
                      <a:pt x="265" y="258"/>
                    </a:lnTo>
                    <a:lnTo>
                      <a:pt x="266" y="235"/>
                    </a:lnTo>
                    <a:lnTo>
                      <a:pt x="266" y="234"/>
                    </a:lnTo>
                    <a:lnTo>
                      <a:pt x="267" y="209"/>
                    </a:lnTo>
                    <a:lnTo>
                      <a:pt x="267" y="209"/>
                    </a:lnTo>
                    <a:lnTo>
                      <a:pt x="268" y="176"/>
                    </a:lnTo>
                    <a:lnTo>
                      <a:pt x="268" y="176"/>
                    </a:lnTo>
                    <a:lnTo>
                      <a:pt x="269" y="146"/>
                    </a:lnTo>
                    <a:lnTo>
                      <a:pt x="269" y="146"/>
                    </a:lnTo>
                    <a:lnTo>
                      <a:pt x="270" y="129"/>
                    </a:lnTo>
                    <a:lnTo>
                      <a:pt x="270" y="129"/>
                    </a:lnTo>
                    <a:lnTo>
                      <a:pt x="271" y="118"/>
                    </a:lnTo>
                    <a:lnTo>
                      <a:pt x="271" y="118"/>
                    </a:lnTo>
                    <a:lnTo>
                      <a:pt x="271" y="118"/>
                    </a:lnTo>
                    <a:lnTo>
                      <a:pt x="272" y="107"/>
                    </a:lnTo>
                    <a:lnTo>
                      <a:pt x="272" y="106"/>
                    </a:lnTo>
                    <a:lnTo>
                      <a:pt x="273" y="93"/>
                    </a:lnTo>
                    <a:lnTo>
                      <a:pt x="273" y="93"/>
                    </a:lnTo>
                    <a:lnTo>
                      <a:pt x="274" y="84"/>
                    </a:lnTo>
                    <a:lnTo>
                      <a:pt x="274" y="84"/>
                    </a:lnTo>
                    <a:lnTo>
                      <a:pt x="274" y="84"/>
                    </a:lnTo>
                    <a:lnTo>
                      <a:pt x="275" y="72"/>
                    </a:lnTo>
                    <a:lnTo>
                      <a:pt x="275" y="72"/>
                    </a:lnTo>
                    <a:lnTo>
                      <a:pt x="275" y="72"/>
                    </a:lnTo>
                    <a:lnTo>
                      <a:pt x="276" y="62"/>
                    </a:lnTo>
                    <a:lnTo>
                      <a:pt x="276" y="62"/>
                    </a:lnTo>
                    <a:lnTo>
                      <a:pt x="277" y="60"/>
                    </a:lnTo>
                    <a:lnTo>
                      <a:pt x="277" y="60"/>
                    </a:lnTo>
                    <a:lnTo>
                      <a:pt x="277" y="60"/>
                    </a:lnTo>
                    <a:lnTo>
                      <a:pt x="278" y="60"/>
                    </a:lnTo>
                    <a:lnTo>
                      <a:pt x="278" y="63"/>
                    </a:lnTo>
                    <a:lnTo>
                      <a:pt x="278" y="63"/>
                    </a:lnTo>
                    <a:lnTo>
                      <a:pt x="278" y="63"/>
                    </a:lnTo>
                    <a:lnTo>
                      <a:pt x="279" y="66"/>
                    </a:lnTo>
                    <a:lnTo>
                      <a:pt x="279" y="66"/>
                    </a:lnTo>
                    <a:lnTo>
                      <a:pt x="279" y="66"/>
                    </a:lnTo>
                    <a:lnTo>
                      <a:pt x="280" y="66"/>
                    </a:lnTo>
                    <a:lnTo>
                      <a:pt x="280" y="65"/>
                    </a:lnTo>
                    <a:lnTo>
                      <a:pt x="280" y="66"/>
                    </a:lnTo>
                    <a:lnTo>
                      <a:pt x="280" y="66"/>
                    </a:lnTo>
                    <a:lnTo>
                      <a:pt x="281" y="65"/>
                    </a:lnTo>
                    <a:lnTo>
                      <a:pt x="281" y="67"/>
                    </a:lnTo>
                    <a:lnTo>
                      <a:pt x="281" y="67"/>
                    </a:lnTo>
                    <a:lnTo>
                      <a:pt x="281" y="67"/>
                    </a:lnTo>
                    <a:lnTo>
                      <a:pt x="282" y="67"/>
                    </a:lnTo>
                    <a:lnTo>
                      <a:pt x="282" y="74"/>
                    </a:lnTo>
                    <a:lnTo>
                      <a:pt x="282" y="74"/>
                    </a:lnTo>
                    <a:lnTo>
                      <a:pt x="282" y="74"/>
                    </a:lnTo>
                    <a:lnTo>
                      <a:pt x="283" y="79"/>
                    </a:lnTo>
                    <a:lnTo>
                      <a:pt x="283" y="79"/>
                    </a:lnTo>
                    <a:lnTo>
                      <a:pt x="284" y="88"/>
                    </a:lnTo>
                    <a:lnTo>
                      <a:pt x="284" y="88"/>
                    </a:lnTo>
                    <a:lnTo>
                      <a:pt x="285" y="100"/>
                    </a:lnTo>
                    <a:lnTo>
                      <a:pt x="285" y="100"/>
                    </a:lnTo>
                    <a:lnTo>
                      <a:pt x="286" y="114"/>
                    </a:lnTo>
                    <a:lnTo>
                      <a:pt x="286" y="114"/>
                    </a:lnTo>
                    <a:lnTo>
                      <a:pt x="287" y="120"/>
                    </a:lnTo>
                    <a:lnTo>
                      <a:pt x="287" y="93"/>
                    </a:lnTo>
                    <a:lnTo>
                      <a:pt x="287" y="93"/>
                    </a:lnTo>
                    <a:lnTo>
                      <a:pt x="288" y="90"/>
                    </a:lnTo>
                    <a:lnTo>
                      <a:pt x="288" y="102"/>
                    </a:lnTo>
                    <a:lnTo>
                      <a:pt x="288" y="102"/>
                    </a:lnTo>
                    <a:lnTo>
                      <a:pt x="289" y="126"/>
                    </a:lnTo>
                    <a:lnTo>
                      <a:pt x="289" y="126"/>
                    </a:lnTo>
                    <a:lnTo>
                      <a:pt x="290" y="153"/>
                    </a:lnTo>
                    <a:lnTo>
                      <a:pt x="290" y="153"/>
                    </a:lnTo>
                    <a:lnTo>
                      <a:pt x="291" y="176"/>
                    </a:lnTo>
                    <a:lnTo>
                      <a:pt x="291" y="177"/>
                    </a:lnTo>
                    <a:lnTo>
                      <a:pt x="292" y="199"/>
                    </a:lnTo>
                    <a:lnTo>
                      <a:pt x="292" y="199"/>
                    </a:lnTo>
                    <a:lnTo>
                      <a:pt x="293" y="222"/>
                    </a:lnTo>
                    <a:lnTo>
                      <a:pt x="293" y="222"/>
                    </a:lnTo>
                    <a:lnTo>
                      <a:pt x="294" y="244"/>
                    </a:lnTo>
                    <a:lnTo>
                      <a:pt x="294" y="244"/>
                    </a:lnTo>
                    <a:lnTo>
                      <a:pt x="295" y="269"/>
                    </a:lnTo>
                    <a:lnTo>
                      <a:pt x="295" y="270"/>
                    </a:lnTo>
                    <a:lnTo>
                      <a:pt x="296" y="292"/>
                    </a:lnTo>
                    <a:lnTo>
                      <a:pt x="296" y="292"/>
                    </a:lnTo>
                    <a:lnTo>
                      <a:pt x="297" y="313"/>
                    </a:lnTo>
                    <a:lnTo>
                      <a:pt x="297" y="313"/>
                    </a:lnTo>
                    <a:lnTo>
                      <a:pt x="298" y="335"/>
                    </a:lnTo>
                    <a:lnTo>
                      <a:pt x="298" y="335"/>
                    </a:lnTo>
                    <a:lnTo>
                      <a:pt x="299" y="355"/>
                    </a:lnTo>
                    <a:lnTo>
                      <a:pt x="299" y="356"/>
                    </a:lnTo>
                    <a:lnTo>
                      <a:pt x="300" y="374"/>
                    </a:lnTo>
                    <a:lnTo>
                      <a:pt x="300" y="374"/>
                    </a:lnTo>
                    <a:lnTo>
                      <a:pt x="301" y="390"/>
                    </a:lnTo>
                    <a:lnTo>
                      <a:pt x="301" y="390"/>
                    </a:lnTo>
                    <a:lnTo>
                      <a:pt x="302" y="407"/>
                    </a:lnTo>
                    <a:lnTo>
                      <a:pt x="302" y="407"/>
                    </a:lnTo>
                    <a:lnTo>
                      <a:pt x="303" y="424"/>
                    </a:lnTo>
                    <a:lnTo>
                      <a:pt x="303" y="424"/>
                    </a:lnTo>
                    <a:lnTo>
                      <a:pt x="304" y="441"/>
                    </a:lnTo>
                    <a:lnTo>
                      <a:pt x="304" y="441"/>
                    </a:lnTo>
                    <a:lnTo>
                      <a:pt x="305" y="458"/>
                    </a:lnTo>
                    <a:lnTo>
                      <a:pt x="305" y="458"/>
                    </a:lnTo>
                    <a:lnTo>
                      <a:pt x="306" y="478"/>
                    </a:lnTo>
                    <a:lnTo>
                      <a:pt x="306" y="478"/>
                    </a:lnTo>
                    <a:lnTo>
                      <a:pt x="307" y="500"/>
                    </a:lnTo>
                    <a:lnTo>
                      <a:pt x="307" y="500"/>
                    </a:lnTo>
                    <a:lnTo>
                      <a:pt x="307" y="500"/>
                    </a:lnTo>
                    <a:lnTo>
                      <a:pt x="308" y="500"/>
                    </a:lnTo>
                    <a:lnTo>
                      <a:pt x="308" y="500"/>
                    </a:lnTo>
                    <a:lnTo>
                      <a:pt x="308" y="500"/>
                    </a:lnTo>
                    <a:lnTo>
                      <a:pt x="309" y="500"/>
                    </a:lnTo>
                    <a:lnTo>
                      <a:pt x="309" y="500"/>
                    </a:lnTo>
                    <a:lnTo>
                      <a:pt x="309" y="500"/>
                    </a:lnTo>
                    <a:lnTo>
                      <a:pt x="309" y="500"/>
                    </a:lnTo>
                    <a:lnTo>
                      <a:pt x="310" y="500"/>
                    </a:lnTo>
                    <a:lnTo>
                      <a:pt x="310" y="500"/>
                    </a:lnTo>
                    <a:lnTo>
                      <a:pt x="310" y="500"/>
                    </a:lnTo>
                    <a:lnTo>
                      <a:pt x="310" y="500"/>
                    </a:lnTo>
                    <a:lnTo>
                      <a:pt x="311" y="500"/>
                    </a:lnTo>
                    <a:lnTo>
                      <a:pt x="311" y="500"/>
                    </a:lnTo>
                    <a:lnTo>
                      <a:pt x="311" y="500"/>
                    </a:lnTo>
                    <a:lnTo>
                      <a:pt x="311" y="500"/>
                    </a:lnTo>
                    <a:lnTo>
                      <a:pt x="312" y="500"/>
                    </a:lnTo>
                    <a:lnTo>
                      <a:pt x="312" y="500"/>
                    </a:lnTo>
                    <a:lnTo>
                      <a:pt x="312" y="500"/>
                    </a:lnTo>
                    <a:lnTo>
                      <a:pt x="313" y="500"/>
                    </a:lnTo>
                    <a:lnTo>
                      <a:pt x="313" y="499"/>
                    </a:lnTo>
                    <a:lnTo>
                      <a:pt x="313" y="499"/>
                    </a:lnTo>
                    <a:lnTo>
                      <a:pt x="313" y="499"/>
                    </a:lnTo>
                    <a:lnTo>
                      <a:pt x="314" y="499"/>
                    </a:lnTo>
                    <a:lnTo>
                      <a:pt x="314" y="498"/>
                    </a:lnTo>
                    <a:lnTo>
                      <a:pt x="314" y="498"/>
                    </a:lnTo>
                    <a:lnTo>
                      <a:pt x="314" y="498"/>
                    </a:lnTo>
                    <a:lnTo>
                      <a:pt x="315" y="496"/>
                    </a:lnTo>
                    <a:lnTo>
                      <a:pt x="315" y="498"/>
                    </a:lnTo>
                    <a:lnTo>
                      <a:pt x="315" y="498"/>
                    </a:lnTo>
                    <a:lnTo>
                      <a:pt x="315" y="498"/>
                    </a:lnTo>
                    <a:lnTo>
                      <a:pt x="316" y="500"/>
                    </a:lnTo>
                    <a:lnTo>
                      <a:pt x="316" y="497"/>
                    </a:lnTo>
                    <a:lnTo>
                      <a:pt x="316" y="497"/>
                    </a:lnTo>
                    <a:lnTo>
                      <a:pt x="316" y="497"/>
                    </a:lnTo>
                    <a:lnTo>
                      <a:pt x="317" y="497"/>
                    </a:lnTo>
                    <a:lnTo>
                      <a:pt x="317" y="500"/>
                    </a:lnTo>
                    <a:lnTo>
                      <a:pt x="317" y="499"/>
                    </a:lnTo>
                    <a:lnTo>
                      <a:pt x="317" y="499"/>
                    </a:lnTo>
                    <a:lnTo>
                      <a:pt x="318" y="499"/>
                    </a:lnTo>
                    <a:lnTo>
                      <a:pt x="318" y="500"/>
                    </a:lnTo>
                    <a:lnTo>
                      <a:pt x="318" y="499"/>
                    </a:lnTo>
                    <a:lnTo>
                      <a:pt x="318" y="499"/>
                    </a:lnTo>
                    <a:lnTo>
                      <a:pt x="319" y="499"/>
                    </a:lnTo>
                    <a:lnTo>
                      <a:pt x="319" y="498"/>
                    </a:lnTo>
                    <a:lnTo>
                      <a:pt x="319" y="499"/>
                    </a:lnTo>
                    <a:lnTo>
                      <a:pt x="319" y="499"/>
                    </a:lnTo>
                    <a:lnTo>
                      <a:pt x="320" y="499"/>
                    </a:lnTo>
                    <a:lnTo>
                      <a:pt x="320" y="500"/>
                    </a:lnTo>
                    <a:lnTo>
                      <a:pt x="320" y="500"/>
                    </a:lnTo>
                    <a:lnTo>
                      <a:pt x="320" y="500"/>
                    </a:lnTo>
                    <a:lnTo>
                      <a:pt x="321" y="498"/>
                    </a:lnTo>
                    <a:lnTo>
                      <a:pt x="321" y="500"/>
                    </a:lnTo>
                    <a:lnTo>
                      <a:pt x="321" y="499"/>
                    </a:lnTo>
                    <a:lnTo>
                      <a:pt x="321" y="499"/>
                    </a:lnTo>
                    <a:lnTo>
                      <a:pt x="322" y="497"/>
                    </a:lnTo>
                    <a:lnTo>
                      <a:pt x="322" y="497"/>
                    </a:lnTo>
                    <a:lnTo>
                      <a:pt x="323" y="496"/>
                    </a:lnTo>
                    <a:lnTo>
                      <a:pt x="323" y="500"/>
                    </a:lnTo>
                    <a:lnTo>
                      <a:pt x="323" y="499"/>
                    </a:lnTo>
                    <a:lnTo>
                      <a:pt x="323" y="500"/>
                    </a:lnTo>
                    <a:lnTo>
                      <a:pt x="324" y="498"/>
                    </a:lnTo>
                    <a:lnTo>
                      <a:pt x="324" y="500"/>
                    </a:lnTo>
                    <a:lnTo>
                      <a:pt x="324" y="500"/>
                    </a:lnTo>
                    <a:lnTo>
                      <a:pt x="324" y="500"/>
                    </a:lnTo>
                    <a:lnTo>
                      <a:pt x="325" y="500"/>
                    </a:lnTo>
                    <a:lnTo>
                      <a:pt x="325" y="498"/>
                    </a:lnTo>
                    <a:lnTo>
                      <a:pt x="325" y="498"/>
                    </a:lnTo>
                    <a:lnTo>
                      <a:pt x="326" y="494"/>
                    </a:lnTo>
                    <a:lnTo>
                      <a:pt x="326" y="496"/>
                    </a:lnTo>
                    <a:lnTo>
                      <a:pt x="326" y="496"/>
                    </a:lnTo>
                    <a:lnTo>
                      <a:pt x="327" y="500"/>
                    </a:lnTo>
                    <a:lnTo>
                      <a:pt x="327" y="500"/>
                    </a:lnTo>
                    <a:lnTo>
                      <a:pt x="327" y="500"/>
                    </a:lnTo>
                    <a:lnTo>
                      <a:pt x="328" y="499"/>
                    </a:lnTo>
                    <a:lnTo>
                      <a:pt x="328" y="499"/>
                    </a:lnTo>
                    <a:lnTo>
                      <a:pt x="328" y="499"/>
                    </a:lnTo>
                    <a:lnTo>
                      <a:pt x="329" y="499"/>
                    </a:lnTo>
                    <a:lnTo>
                      <a:pt x="329" y="497"/>
                    </a:lnTo>
                    <a:lnTo>
                      <a:pt x="329" y="498"/>
                    </a:lnTo>
                    <a:lnTo>
                      <a:pt x="329" y="498"/>
                    </a:lnTo>
                    <a:lnTo>
                      <a:pt x="330" y="499"/>
                    </a:lnTo>
                    <a:lnTo>
                      <a:pt x="330" y="497"/>
                    </a:lnTo>
                    <a:lnTo>
                      <a:pt x="330" y="498"/>
                    </a:lnTo>
                    <a:lnTo>
                      <a:pt x="330" y="498"/>
                    </a:lnTo>
                    <a:lnTo>
                      <a:pt x="331" y="498"/>
                    </a:lnTo>
                    <a:lnTo>
                      <a:pt x="331" y="500"/>
                    </a:lnTo>
                    <a:lnTo>
                      <a:pt x="331" y="499"/>
                    </a:lnTo>
                    <a:lnTo>
                      <a:pt x="331" y="499"/>
                    </a:lnTo>
                    <a:lnTo>
                      <a:pt x="332" y="500"/>
                    </a:lnTo>
                    <a:lnTo>
                      <a:pt x="332" y="498"/>
                    </a:lnTo>
                    <a:lnTo>
                      <a:pt x="332" y="498"/>
                    </a:lnTo>
                    <a:lnTo>
                      <a:pt x="332" y="498"/>
                    </a:lnTo>
                    <a:lnTo>
                      <a:pt x="333" y="499"/>
                    </a:lnTo>
                    <a:lnTo>
                      <a:pt x="333" y="498"/>
                    </a:lnTo>
                    <a:lnTo>
                      <a:pt x="333" y="498"/>
                    </a:lnTo>
                    <a:lnTo>
                      <a:pt x="334" y="498"/>
                    </a:lnTo>
                    <a:lnTo>
                      <a:pt x="334" y="500"/>
                    </a:lnTo>
                    <a:lnTo>
                      <a:pt x="334" y="500"/>
                    </a:lnTo>
                    <a:lnTo>
                      <a:pt x="334" y="500"/>
                    </a:lnTo>
                    <a:lnTo>
                      <a:pt x="335" y="498"/>
                    </a:lnTo>
                    <a:lnTo>
                      <a:pt x="335" y="500"/>
                    </a:lnTo>
                    <a:lnTo>
                      <a:pt x="335" y="500"/>
                    </a:lnTo>
                    <a:lnTo>
                      <a:pt x="335" y="500"/>
                    </a:lnTo>
                    <a:lnTo>
                      <a:pt x="336" y="500"/>
                    </a:lnTo>
                    <a:lnTo>
                      <a:pt x="336" y="495"/>
                    </a:lnTo>
                    <a:lnTo>
                      <a:pt x="336" y="495"/>
                    </a:lnTo>
                    <a:lnTo>
                      <a:pt x="336" y="495"/>
                    </a:lnTo>
                    <a:lnTo>
                      <a:pt x="337" y="489"/>
                    </a:lnTo>
                    <a:lnTo>
                      <a:pt x="337" y="495"/>
                    </a:lnTo>
                    <a:lnTo>
                      <a:pt x="337" y="495"/>
                    </a:lnTo>
                    <a:lnTo>
                      <a:pt x="338" y="500"/>
                    </a:lnTo>
                    <a:lnTo>
                      <a:pt x="338" y="500"/>
                    </a:lnTo>
                    <a:lnTo>
                      <a:pt x="338" y="500"/>
                    </a:lnTo>
                    <a:lnTo>
                      <a:pt x="339" y="500"/>
                    </a:lnTo>
                    <a:lnTo>
                      <a:pt x="339" y="500"/>
                    </a:lnTo>
                    <a:lnTo>
                      <a:pt x="339" y="500"/>
                    </a:lnTo>
                    <a:lnTo>
                      <a:pt x="339" y="500"/>
                    </a:lnTo>
                    <a:lnTo>
                      <a:pt x="340" y="500"/>
                    </a:lnTo>
                    <a:lnTo>
                      <a:pt x="340" y="500"/>
                    </a:lnTo>
                    <a:lnTo>
                      <a:pt x="340" y="500"/>
                    </a:lnTo>
                    <a:lnTo>
                      <a:pt x="340" y="500"/>
                    </a:lnTo>
                    <a:lnTo>
                      <a:pt x="340" y="500"/>
                    </a:lnTo>
                    <a:lnTo>
                      <a:pt x="341" y="500"/>
                    </a:lnTo>
                    <a:lnTo>
                      <a:pt x="341" y="500"/>
                    </a:lnTo>
                    <a:lnTo>
                      <a:pt x="342" y="500"/>
                    </a:lnTo>
                    <a:lnTo>
                      <a:pt x="342" y="499"/>
                    </a:lnTo>
                    <a:lnTo>
                      <a:pt x="342" y="499"/>
                    </a:lnTo>
                    <a:lnTo>
                      <a:pt x="342" y="499"/>
                    </a:lnTo>
                    <a:lnTo>
                      <a:pt x="343" y="499"/>
                    </a:lnTo>
                    <a:lnTo>
                      <a:pt x="343" y="498"/>
                    </a:lnTo>
                    <a:lnTo>
                      <a:pt x="343" y="498"/>
                    </a:lnTo>
                    <a:lnTo>
                      <a:pt x="343" y="498"/>
                    </a:lnTo>
                    <a:lnTo>
                      <a:pt x="344" y="496"/>
                    </a:lnTo>
                    <a:lnTo>
                      <a:pt x="344" y="497"/>
                    </a:lnTo>
                    <a:lnTo>
                      <a:pt x="344" y="497"/>
                    </a:lnTo>
                    <a:lnTo>
                      <a:pt x="345" y="497"/>
                    </a:lnTo>
                    <a:lnTo>
                      <a:pt x="346" y="499"/>
                    </a:lnTo>
                    <a:lnTo>
                      <a:pt x="346" y="499"/>
                    </a:lnTo>
                    <a:lnTo>
                      <a:pt x="346" y="499"/>
                    </a:lnTo>
                    <a:lnTo>
                      <a:pt x="346" y="500"/>
                    </a:lnTo>
                    <a:lnTo>
                      <a:pt x="347" y="496"/>
                    </a:lnTo>
                    <a:lnTo>
                      <a:pt x="347" y="496"/>
                    </a:lnTo>
                    <a:lnTo>
                      <a:pt x="347" y="496"/>
                    </a:lnTo>
                    <a:lnTo>
                      <a:pt x="347" y="499"/>
                    </a:lnTo>
                    <a:lnTo>
                      <a:pt x="348" y="498"/>
                    </a:lnTo>
                    <a:lnTo>
                      <a:pt x="348" y="498"/>
                    </a:lnTo>
                    <a:lnTo>
                      <a:pt x="348" y="499"/>
                    </a:lnTo>
                    <a:lnTo>
                      <a:pt x="348" y="496"/>
                    </a:lnTo>
                    <a:lnTo>
                      <a:pt x="349" y="498"/>
                    </a:lnTo>
                    <a:lnTo>
                      <a:pt x="349" y="498"/>
                    </a:lnTo>
                    <a:lnTo>
                      <a:pt x="349" y="499"/>
                    </a:lnTo>
                    <a:lnTo>
                      <a:pt x="350" y="499"/>
                    </a:lnTo>
                    <a:lnTo>
                      <a:pt x="350" y="499"/>
                    </a:lnTo>
                    <a:lnTo>
                      <a:pt x="350" y="500"/>
                    </a:lnTo>
                    <a:lnTo>
                      <a:pt x="351" y="498"/>
                    </a:lnTo>
                    <a:lnTo>
                      <a:pt x="351" y="498"/>
                    </a:lnTo>
                    <a:lnTo>
                      <a:pt x="351" y="498"/>
                    </a:lnTo>
                    <a:lnTo>
                      <a:pt x="351" y="499"/>
                    </a:lnTo>
                    <a:lnTo>
                      <a:pt x="352" y="498"/>
                    </a:lnTo>
                    <a:lnTo>
                      <a:pt x="352" y="498"/>
                    </a:lnTo>
                    <a:lnTo>
                      <a:pt x="352" y="497"/>
                    </a:lnTo>
                    <a:lnTo>
                      <a:pt x="353" y="499"/>
                    </a:lnTo>
                    <a:lnTo>
                      <a:pt x="353" y="499"/>
                    </a:lnTo>
                    <a:lnTo>
                      <a:pt x="353" y="499"/>
                    </a:lnTo>
                    <a:lnTo>
                      <a:pt x="353" y="499"/>
                    </a:lnTo>
                    <a:lnTo>
                      <a:pt x="353" y="498"/>
                    </a:lnTo>
                    <a:lnTo>
                      <a:pt x="354" y="499"/>
                    </a:lnTo>
                    <a:lnTo>
                      <a:pt x="354" y="499"/>
                    </a:lnTo>
                    <a:lnTo>
                      <a:pt x="354" y="499"/>
                    </a:lnTo>
                    <a:lnTo>
                      <a:pt x="354" y="500"/>
                    </a:lnTo>
                    <a:lnTo>
                      <a:pt x="355" y="499"/>
                    </a:lnTo>
                    <a:lnTo>
                      <a:pt x="355" y="499"/>
                    </a:lnTo>
                    <a:lnTo>
                      <a:pt x="355" y="499"/>
                    </a:lnTo>
                    <a:lnTo>
                      <a:pt x="356" y="500"/>
                    </a:lnTo>
                    <a:lnTo>
                      <a:pt x="356" y="500"/>
                    </a:lnTo>
                    <a:lnTo>
                      <a:pt x="356" y="500"/>
                    </a:lnTo>
                    <a:lnTo>
                      <a:pt x="356" y="500"/>
                    </a:lnTo>
                    <a:lnTo>
                      <a:pt x="357" y="498"/>
                    </a:lnTo>
                    <a:lnTo>
                      <a:pt x="357" y="498"/>
                    </a:lnTo>
                    <a:lnTo>
                      <a:pt x="357" y="498"/>
                    </a:lnTo>
                    <a:lnTo>
                      <a:pt x="357" y="498"/>
                    </a:lnTo>
                    <a:lnTo>
                      <a:pt x="357" y="499"/>
                    </a:lnTo>
                    <a:lnTo>
                      <a:pt x="358" y="499"/>
                    </a:lnTo>
                    <a:lnTo>
                      <a:pt x="358" y="499"/>
                    </a:lnTo>
                    <a:lnTo>
                      <a:pt x="358" y="498"/>
                    </a:lnTo>
                    <a:lnTo>
                      <a:pt x="358" y="499"/>
                    </a:lnTo>
                    <a:lnTo>
                      <a:pt x="359" y="499"/>
                    </a:lnTo>
                    <a:lnTo>
                      <a:pt x="359" y="499"/>
                    </a:lnTo>
                    <a:lnTo>
                      <a:pt x="359" y="499"/>
                    </a:lnTo>
                    <a:lnTo>
                      <a:pt x="360" y="497"/>
                    </a:lnTo>
                    <a:lnTo>
                      <a:pt x="360" y="497"/>
                    </a:lnTo>
                    <a:lnTo>
                      <a:pt x="360" y="497"/>
                    </a:lnTo>
                    <a:lnTo>
                      <a:pt x="360" y="499"/>
                    </a:lnTo>
                    <a:lnTo>
                      <a:pt x="361" y="499"/>
                    </a:lnTo>
                    <a:lnTo>
                      <a:pt x="361" y="499"/>
                    </a:lnTo>
                    <a:lnTo>
                      <a:pt x="361" y="500"/>
                    </a:lnTo>
                    <a:lnTo>
                      <a:pt x="362" y="499"/>
                    </a:lnTo>
                    <a:lnTo>
                      <a:pt x="362" y="499"/>
                    </a:lnTo>
                    <a:lnTo>
                      <a:pt x="362" y="500"/>
                    </a:lnTo>
                    <a:lnTo>
                      <a:pt x="363" y="498"/>
                    </a:lnTo>
                    <a:lnTo>
                      <a:pt x="363" y="498"/>
                    </a:lnTo>
                    <a:lnTo>
                      <a:pt x="363" y="498"/>
                    </a:lnTo>
                    <a:lnTo>
                      <a:pt x="363" y="497"/>
                    </a:lnTo>
                    <a:lnTo>
                      <a:pt x="364" y="499"/>
                    </a:lnTo>
                    <a:lnTo>
                      <a:pt x="364" y="499"/>
                    </a:lnTo>
                    <a:lnTo>
                      <a:pt x="364" y="499"/>
                    </a:lnTo>
                    <a:lnTo>
                      <a:pt x="364" y="499"/>
                    </a:lnTo>
                    <a:lnTo>
                      <a:pt x="365" y="499"/>
                    </a:lnTo>
                    <a:lnTo>
                      <a:pt x="365" y="499"/>
                    </a:lnTo>
                    <a:lnTo>
                      <a:pt x="365" y="500"/>
                    </a:lnTo>
                    <a:lnTo>
                      <a:pt x="366" y="499"/>
                    </a:lnTo>
                    <a:lnTo>
                      <a:pt x="366" y="499"/>
                    </a:lnTo>
                    <a:lnTo>
                      <a:pt x="366" y="498"/>
                    </a:lnTo>
                    <a:lnTo>
                      <a:pt x="367" y="500"/>
                    </a:lnTo>
                    <a:lnTo>
                      <a:pt x="367" y="500"/>
                    </a:lnTo>
                    <a:lnTo>
                      <a:pt x="367" y="500"/>
                    </a:lnTo>
                    <a:lnTo>
                      <a:pt x="367" y="498"/>
                    </a:lnTo>
                    <a:lnTo>
                      <a:pt x="368" y="498"/>
                    </a:lnTo>
                    <a:lnTo>
                      <a:pt x="368" y="498"/>
                    </a:lnTo>
                    <a:lnTo>
                      <a:pt x="368" y="499"/>
                    </a:lnTo>
                    <a:lnTo>
                      <a:pt x="369" y="497"/>
                    </a:lnTo>
                    <a:lnTo>
                      <a:pt x="369" y="498"/>
                    </a:lnTo>
                    <a:lnTo>
                      <a:pt x="369" y="498"/>
                    </a:lnTo>
                    <a:lnTo>
                      <a:pt x="370" y="500"/>
                    </a:lnTo>
                    <a:lnTo>
                      <a:pt x="370" y="500"/>
                    </a:lnTo>
                    <a:lnTo>
                      <a:pt x="370" y="500"/>
                    </a:lnTo>
                    <a:lnTo>
                      <a:pt x="370" y="497"/>
                    </a:lnTo>
                    <a:lnTo>
                      <a:pt x="371" y="498"/>
                    </a:lnTo>
                    <a:lnTo>
                      <a:pt x="371" y="499"/>
                    </a:lnTo>
                    <a:lnTo>
                      <a:pt x="371" y="500"/>
                    </a:lnTo>
                    <a:lnTo>
                      <a:pt x="372" y="496"/>
                    </a:lnTo>
                    <a:lnTo>
                      <a:pt x="372" y="496"/>
                    </a:lnTo>
                    <a:lnTo>
                      <a:pt x="372" y="496"/>
                    </a:lnTo>
                    <a:lnTo>
                      <a:pt x="372" y="496"/>
                    </a:lnTo>
                    <a:lnTo>
                      <a:pt x="373" y="499"/>
                    </a:lnTo>
                    <a:lnTo>
                      <a:pt x="373" y="499"/>
                    </a:lnTo>
                    <a:lnTo>
                      <a:pt x="373" y="499"/>
                    </a:lnTo>
                    <a:lnTo>
                      <a:pt x="373" y="499"/>
                    </a:lnTo>
                    <a:lnTo>
                      <a:pt x="373" y="496"/>
                    </a:lnTo>
                    <a:lnTo>
                      <a:pt x="374" y="498"/>
                    </a:lnTo>
                    <a:lnTo>
                      <a:pt x="374" y="498"/>
                    </a:lnTo>
                    <a:lnTo>
                      <a:pt x="374" y="500"/>
                    </a:lnTo>
                    <a:lnTo>
                      <a:pt x="375" y="499"/>
                    </a:lnTo>
                    <a:lnTo>
                      <a:pt x="375" y="499"/>
                    </a:lnTo>
                    <a:lnTo>
                      <a:pt x="375" y="499"/>
                    </a:lnTo>
                    <a:lnTo>
                      <a:pt x="375" y="496"/>
                    </a:lnTo>
                    <a:lnTo>
                      <a:pt x="376" y="498"/>
                    </a:lnTo>
                    <a:lnTo>
                      <a:pt x="376" y="497"/>
                    </a:lnTo>
                    <a:lnTo>
                      <a:pt x="377" y="500"/>
                    </a:lnTo>
                    <a:lnTo>
                      <a:pt x="377" y="499"/>
                    </a:lnTo>
                    <a:lnTo>
                      <a:pt x="377" y="499"/>
                    </a:lnTo>
                    <a:lnTo>
                      <a:pt x="377" y="498"/>
                    </a:lnTo>
                    <a:lnTo>
                      <a:pt x="378" y="500"/>
                    </a:lnTo>
                    <a:lnTo>
                      <a:pt x="378" y="500"/>
                    </a:lnTo>
                    <a:lnTo>
                      <a:pt x="378" y="500"/>
                    </a:lnTo>
                    <a:lnTo>
                      <a:pt x="378" y="499"/>
                    </a:lnTo>
                    <a:lnTo>
                      <a:pt x="378" y="500"/>
                    </a:lnTo>
                    <a:lnTo>
                      <a:pt x="379" y="500"/>
                    </a:lnTo>
                    <a:lnTo>
                      <a:pt x="379" y="500"/>
                    </a:lnTo>
                    <a:lnTo>
                      <a:pt x="379" y="500"/>
                    </a:lnTo>
                    <a:lnTo>
                      <a:pt x="379" y="500"/>
                    </a:lnTo>
                    <a:lnTo>
                      <a:pt x="380" y="500"/>
                    </a:lnTo>
                    <a:lnTo>
                      <a:pt x="380" y="500"/>
                    </a:lnTo>
                    <a:lnTo>
                      <a:pt x="380" y="500"/>
                    </a:lnTo>
                    <a:lnTo>
                      <a:pt x="380" y="500"/>
                    </a:lnTo>
                    <a:lnTo>
                      <a:pt x="381" y="500"/>
                    </a:lnTo>
                    <a:lnTo>
                      <a:pt x="381" y="500"/>
                    </a:lnTo>
                    <a:lnTo>
                      <a:pt x="381" y="500"/>
                    </a:lnTo>
                    <a:lnTo>
                      <a:pt x="382" y="495"/>
                    </a:lnTo>
                    <a:lnTo>
                      <a:pt x="382" y="495"/>
                    </a:lnTo>
                    <a:lnTo>
                      <a:pt x="382" y="495"/>
                    </a:lnTo>
                    <a:lnTo>
                      <a:pt x="382" y="496"/>
                    </a:lnTo>
                    <a:lnTo>
                      <a:pt x="383" y="493"/>
                    </a:lnTo>
                    <a:lnTo>
                      <a:pt x="383" y="493"/>
                    </a:lnTo>
                    <a:lnTo>
                      <a:pt x="383" y="493"/>
                    </a:lnTo>
                    <a:lnTo>
                      <a:pt x="383" y="492"/>
                    </a:lnTo>
                    <a:lnTo>
                      <a:pt x="384" y="499"/>
                    </a:lnTo>
                    <a:lnTo>
                      <a:pt x="384" y="499"/>
                    </a:lnTo>
                    <a:lnTo>
                      <a:pt x="384" y="500"/>
                    </a:lnTo>
                    <a:lnTo>
                      <a:pt x="385" y="495"/>
                    </a:lnTo>
                    <a:lnTo>
                      <a:pt x="385" y="496"/>
                    </a:lnTo>
                    <a:lnTo>
                      <a:pt x="385" y="496"/>
                    </a:lnTo>
                    <a:lnTo>
                      <a:pt x="385" y="496"/>
                    </a:lnTo>
                    <a:lnTo>
                      <a:pt x="386" y="499"/>
                    </a:lnTo>
                    <a:lnTo>
                      <a:pt x="386" y="498"/>
                    </a:lnTo>
                    <a:lnTo>
                      <a:pt x="386" y="498"/>
                    </a:lnTo>
                    <a:lnTo>
                      <a:pt x="386" y="495"/>
                    </a:lnTo>
                    <a:lnTo>
                      <a:pt x="387" y="499"/>
                    </a:lnTo>
                    <a:lnTo>
                      <a:pt x="387" y="499"/>
                    </a:lnTo>
                    <a:lnTo>
                      <a:pt x="387" y="499"/>
                    </a:lnTo>
                    <a:lnTo>
                      <a:pt x="388" y="497"/>
                    </a:lnTo>
                    <a:lnTo>
                      <a:pt x="388" y="497"/>
                    </a:lnTo>
                    <a:lnTo>
                      <a:pt x="388" y="497"/>
                    </a:lnTo>
                    <a:lnTo>
                      <a:pt x="388" y="497"/>
                    </a:lnTo>
                    <a:lnTo>
                      <a:pt x="389" y="500"/>
                    </a:lnTo>
                    <a:lnTo>
                      <a:pt x="389" y="500"/>
                    </a:lnTo>
                    <a:lnTo>
                      <a:pt x="389" y="499"/>
                    </a:lnTo>
                    <a:lnTo>
                      <a:pt x="390" y="500"/>
                    </a:lnTo>
                    <a:lnTo>
                      <a:pt x="390" y="500"/>
                    </a:lnTo>
                    <a:lnTo>
                      <a:pt x="390" y="500"/>
                    </a:lnTo>
                    <a:lnTo>
                      <a:pt x="390" y="500"/>
                    </a:lnTo>
                    <a:lnTo>
                      <a:pt x="390" y="500"/>
                    </a:lnTo>
                    <a:lnTo>
                      <a:pt x="391" y="500"/>
                    </a:lnTo>
                    <a:lnTo>
                      <a:pt x="391" y="500"/>
                    </a:lnTo>
                    <a:lnTo>
                      <a:pt x="391" y="500"/>
                    </a:lnTo>
                    <a:lnTo>
                      <a:pt x="391" y="500"/>
                    </a:lnTo>
                    <a:lnTo>
                      <a:pt x="392" y="500"/>
                    </a:lnTo>
                    <a:lnTo>
                      <a:pt x="392" y="500"/>
                    </a:lnTo>
                    <a:lnTo>
                      <a:pt x="392" y="500"/>
                    </a:lnTo>
                    <a:lnTo>
                      <a:pt x="393" y="500"/>
                    </a:lnTo>
                    <a:lnTo>
                      <a:pt x="393" y="500"/>
                    </a:lnTo>
                    <a:lnTo>
                      <a:pt x="393" y="500"/>
                    </a:lnTo>
                    <a:lnTo>
                      <a:pt x="393" y="500"/>
                    </a:lnTo>
                    <a:lnTo>
                      <a:pt x="394" y="500"/>
                    </a:lnTo>
                    <a:lnTo>
                      <a:pt x="394" y="500"/>
                    </a:lnTo>
                    <a:lnTo>
                      <a:pt x="394" y="500"/>
                    </a:lnTo>
                    <a:lnTo>
                      <a:pt x="395" y="500"/>
                    </a:lnTo>
                    <a:lnTo>
                      <a:pt x="395" y="500"/>
                    </a:lnTo>
                    <a:lnTo>
                      <a:pt x="395" y="500"/>
                    </a:lnTo>
                    <a:lnTo>
                      <a:pt x="395" y="500"/>
                    </a:lnTo>
                    <a:lnTo>
                      <a:pt x="396" y="500"/>
                    </a:lnTo>
                    <a:lnTo>
                      <a:pt x="396" y="500"/>
                    </a:lnTo>
                    <a:lnTo>
                      <a:pt x="396" y="500"/>
                    </a:lnTo>
                    <a:lnTo>
                      <a:pt x="397" y="493"/>
                    </a:lnTo>
                    <a:lnTo>
                      <a:pt x="397" y="493"/>
                    </a:lnTo>
                    <a:lnTo>
                      <a:pt x="398" y="459"/>
                    </a:lnTo>
                    <a:lnTo>
                      <a:pt x="398" y="459"/>
                    </a:lnTo>
                    <a:lnTo>
                      <a:pt x="399" y="425"/>
                    </a:lnTo>
                    <a:lnTo>
                      <a:pt x="399" y="425"/>
                    </a:lnTo>
                    <a:lnTo>
                      <a:pt x="400" y="391"/>
                    </a:lnTo>
                    <a:lnTo>
                      <a:pt x="400" y="391"/>
                    </a:lnTo>
                    <a:lnTo>
                      <a:pt x="401" y="358"/>
                    </a:lnTo>
                    <a:lnTo>
                      <a:pt x="401" y="358"/>
                    </a:lnTo>
                    <a:lnTo>
                      <a:pt x="402" y="327"/>
                    </a:lnTo>
                    <a:lnTo>
                      <a:pt x="402" y="327"/>
                    </a:lnTo>
                    <a:lnTo>
                      <a:pt x="403" y="292"/>
                    </a:lnTo>
                    <a:lnTo>
                      <a:pt x="403" y="292"/>
                    </a:lnTo>
                    <a:lnTo>
                      <a:pt x="404" y="257"/>
                    </a:lnTo>
                    <a:lnTo>
                      <a:pt x="404" y="257"/>
                    </a:lnTo>
                    <a:lnTo>
                      <a:pt x="405" y="221"/>
                    </a:lnTo>
                    <a:lnTo>
                      <a:pt x="405" y="221"/>
                    </a:lnTo>
                    <a:lnTo>
                      <a:pt x="406" y="184"/>
                    </a:lnTo>
                    <a:lnTo>
                      <a:pt x="406" y="184"/>
                    </a:lnTo>
                    <a:lnTo>
                      <a:pt x="407" y="147"/>
                    </a:lnTo>
                    <a:lnTo>
                      <a:pt x="407" y="146"/>
                    </a:lnTo>
                    <a:lnTo>
                      <a:pt x="408" y="114"/>
                    </a:lnTo>
                    <a:lnTo>
                      <a:pt x="408" y="114"/>
                    </a:lnTo>
                    <a:lnTo>
                      <a:pt x="409" y="88"/>
                    </a:lnTo>
                    <a:lnTo>
                      <a:pt x="409" y="88"/>
                    </a:lnTo>
                    <a:lnTo>
                      <a:pt x="410" y="66"/>
                    </a:lnTo>
                    <a:lnTo>
                      <a:pt x="410" y="66"/>
                    </a:lnTo>
                    <a:lnTo>
                      <a:pt x="411" y="50"/>
                    </a:lnTo>
                    <a:lnTo>
                      <a:pt x="411" y="50"/>
                    </a:lnTo>
                    <a:lnTo>
                      <a:pt x="412" y="46"/>
                    </a:lnTo>
                    <a:lnTo>
                      <a:pt x="412" y="46"/>
                    </a:lnTo>
                    <a:lnTo>
                      <a:pt x="412" y="46"/>
                    </a:lnTo>
                    <a:lnTo>
                      <a:pt x="413" y="42"/>
                    </a:lnTo>
                    <a:lnTo>
                      <a:pt x="413" y="42"/>
                    </a:lnTo>
                    <a:lnTo>
                      <a:pt x="413" y="42"/>
                    </a:lnTo>
                    <a:lnTo>
                      <a:pt x="414" y="34"/>
                    </a:lnTo>
                    <a:lnTo>
                      <a:pt x="414" y="34"/>
                    </a:lnTo>
                    <a:lnTo>
                      <a:pt x="414" y="34"/>
                    </a:lnTo>
                    <a:lnTo>
                      <a:pt x="415" y="14"/>
                    </a:lnTo>
                    <a:lnTo>
                      <a:pt x="415" y="13"/>
                    </a:lnTo>
                    <a:lnTo>
                      <a:pt x="416" y="4"/>
                    </a:lnTo>
                    <a:lnTo>
                      <a:pt x="416" y="5"/>
                    </a:lnTo>
                    <a:lnTo>
                      <a:pt x="416" y="5"/>
                    </a:lnTo>
                    <a:lnTo>
                      <a:pt x="417" y="9"/>
                    </a:lnTo>
                    <a:lnTo>
                      <a:pt x="417" y="9"/>
                    </a:lnTo>
                    <a:lnTo>
                      <a:pt x="417" y="9"/>
                    </a:lnTo>
                    <a:lnTo>
                      <a:pt x="418" y="20"/>
                    </a:lnTo>
                    <a:lnTo>
                      <a:pt x="418" y="20"/>
                    </a:lnTo>
                    <a:lnTo>
                      <a:pt x="419" y="24"/>
                    </a:lnTo>
                    <a:lnTo>
                      <a:pt x="419" y="24"/>
                    </a:lnTo>
                    <a:lnTo>
                      <a:pt x="419" y="24"/>
                    </a:lnTo>
                    <a:lnTo>
                      <a:pt x="420" y="28"/>
                    </a:lnTo>
                    <a:lnTo>
                      <a:pt x="420" y="28"/>
                    </a:lnTo>
                    <a:lnTo>
                      <a:pt x="421" y="38"/>
                    </a:lnTo>
                    <a:lnTo>
                      <a:pt x="421" y="38"/>
                    </a:lnTo>
                    <a:lnTo>
                      <a:pt x="421" y="38"/>
                    </a:lnTo>
                    <a:lnTo>
                      <a:pt x="422" y="43"/>
                    </a:lnTo>
                    <a:lnTo>
                      <a:pt x="422" y="43"/>
                    </a:lnTo>
                    <a:lnTo>
                      <a:pt x="422" y="43"/>
                    </a:lnTo>
                    <a:lnTo>
                      <a:pt x="423" y="50"/>
                    </a:lnTo>
                    <a:lnTo>
                      <a:pt x="423" y="50"/>
                    </a:lnTo>
                    <a:lnTo>
                      <a:pt x="424" y="63"/>
                    </a:lnTo>
                    <a:lnTo>
                      <a:pt x="424" y="64"/>
                    </a:lnTo>
                    <a:lnTo>
                      <a:pt x="425" y="74"/>
                    </a:lnTo>
                    <a:lnTo>
                      <a:pt x="425" y="74"/>
                    </a:lnTo>
                    <a:lnTo>
                      <a:pt x="426" y="88"/>
                    </a:lnTo>
                    <a:lnTo>
                      <a:pt x="426" y="89"/>
                    </a:lnTo>
                    <a:lnTo>
                      <a:pt x="427" y="107"/>
                    </a:lnTo>
                    <a:lnTo>
                      <a:pt x="427" y="107"/>
                    </a:lnTo>
                    <a:lnTo>
                      <a:pt x="428" y="135"/>
                    </a:lnTo>
                    <a:lnTo>
                      <a:pt x="428" y="135"/>
                    </a:lnTo>
                    <a:lnTo>
                      <a:pt x="429" y="150"/>
                    </a:lnTo>
                    <a:lnTo>
                      <a:pt x="429" y="151"/>
                    </a:lnTo>
                    <a:lnTo>
                      <a:pt x="430" y="174"/>
                    </a:lnTo>
                    <a:lnTo>
                      <a:pt x="430" y="175"/>
                    </a:lnTo>
                    <a:lnTo>
                      <a:pt x="431" y="201"/>
                    </a:lnTo>
                    <a:lnTo>
                      <a:pt x="431" y="201"/>
                    </a:lnTo>
                    <a:lnTo>
                      <a:pt x="432" y="222"/>
                    </a:lnTo>
                    <a:lnTo>
                      <a:pt x="432" y="222"/>
                    </a:lnTo>
                    <a:lnTo>
                      <a:pt x="433" y="247"/>
                    </a:lnTo>
                    <a:lnTo>
                      <a:pt x="433" y="247"/>
                    </a:lnTo>
                    <a:lnTo>
                      <a:pt x="434" y="269"/>
                    </a:lnTo>
                    <a:lnTo>
                      <a:pt x="434" y="269"/>
                    </a:lnTo>
                    <a:lnTo>
                      <a:pt x="435" y="290"/>
                    </a:lnTo>
                    <a:lnTo>
                      <a:pt x="435" y="290"/>
                    </a:lnTo>
                    <a:lnTo>
                      <a:pt x="436" y="311"/>
                    </a:lnTo>
                    <a:lnTo>
                      <a:pt x="436" y="311"/>
                    </a:lnTo>
                    <a:lnTo>
                      <a:pt x="437" y="331"/>
                    </a:lnTo>
                    <a:lnTo>
                      <a:pt x="437" y="331"/>
                    </a:lnTo>
                    <a:lnTo>
                      <a:pt x="438" y="352"/>
                    </a:lnTo>
                    <a:lnTo>
                      <a:pt x="438" y="353"/>
                    </a:lnTo>
                    <a:lnTo>
                      <a:pt x="439" y="376"/>
                    </a:lnTo>
                    <a:lnTo>
                      <a:pt x="439" y="376"/>
                    </a:lnTo>
                    <a:lnTo>
                      <a:pt x="440" y="398"/>
                    </a:lnTo>
                    <a:lnTo>
                      <a:pt x="440" y="398"/>
                    </a:lnTo>
                    <a:lnTo>
                      <a:pt x="441" y="417"/>
                    </a:lnTo>
                    <a:lnTo>
                      <a:pt x="441" y="417"/>
                    </a:lnTo>
                    <a:lnTo>
                      <a:pt x="442" y="437"/>
                    </a:lnTo>
                    <a:lnTo>
                      <a:pt x="442" y="437"/>
                    </a:lnTo>
                    <a:lnTo>
                      <a:pt x="443" y="456"/>
                    </a:lnTo>
                    <a:lnTo>
                      <a:pt x="443" y="456"/>
                    </a:lnTo>
                    <a:lnTo>
                      <a:pt x="444" y="477"/>
                    </a:lnTo>
                    <a:lnTo>
                      <a:pt x="444" y="477"/>
                    </a:lnTo>
                    <a:lnTo>
                      <a:pt x="445" y="500"/>
                    </a:lnTo>
                    <a:lnTo>
                      <a:pt x="445" y="500"/>
                    </a:lnTo>
                    <a:lnTo>
                      <a:pt x="445" y="500"/>
                    </a:lnTo>
                    <a:lnTo>
                      <a:pt x="445" y="500"/>
                    </a:lnTo>
                    <a:lnTo>
                      <a:pt x="446" y="500"/>
                    </a:lnTo>
                    <a:lnTo>
                      <a:pt x="446" y="500"/>
                    </a:lnTo>
                    <a:lnTo>
                      <a:pt x="446" y="500"/>
                    </a:lnTo>
                    <a:lnTo>
                      <a:pt x="447" y="500"/>
                    </a:lnTo>
                    <a:lnTo>
                      <a:pt x="447" y="500"/>
                    </a:lnTo>
                    <a:lnTo>
                      <a:pt x="447" y="500"/>
                    </a:lnTo>
                    <a:lnTo>
                      <a:pt x="448" y="500"/>
                    </a:lnTo>
                    <a:lnTo>
                      <a:pt x="448" y="500"/>
                    </a:lnTo>
                    <a:lnTo>
                      <a:pt x="448" y="500"/>
                    </a:lnTo>
                    <a:lnTo>
                      <a:pt x="449" y="498"/>
                    </a:lnTo>
                    <a:lnTo>
                      <a:pt x="449" y="498"/>
                    </a:lnTo>
                    <a:lnTo>
                      <a:pt x="449" y="497"/>
                    </a:lnTo>
                    <a:lnTo>
                      <a:pt x="450" y="499"/>
                    </a:lnTo>
                    <a:lnTo>
                      <a:pt x="450" y="499"/>
                    </a:lnTo>
                    <a:lnTo>
                      <a:pt x="450" y="499"/>
                    </a:lnTo>
                    <a:lnTo>
                      <a:pt x="450" y="499"/>
                    </a:lnTo>
                    <a:lnTo>
                      <a:pt x="450" y="499"/>
                    </a:lnTo>
                    <a:lnTo>
                      <a:pt x="451" y="499"/>
                    </a:lnTo>
                    <a:lnTo>
                      <a:pt x="451" y="499"/>
                    </a:lnTo>
                    <a:lnTo>
                      <a:pt x="451" y="500"/>
                    </a:lnTo>
                    <a:lnTo>
                      <a:pt x="452" y="500"/>
                    </a:lnTo>
                    <a:lnTo>
                      <a:pt x="452" y="500"/>
                    </a:lnTo>
                    <a:lnTo>
                      <a:pt x="452" y="499"/>
                    </a:lnTo>
                    <a:lnTo>
                      <a:pt x="453" y="500"/>
                    </a:lnTo>
                    <a:lnTo>
                      <a:pt x="453" y="500"/>
                    </a:lnTo>
                    <a:lnTo>
                      <a:pt x="453" y="500"/>
                    </a:lnTo>
                    <a:lnTo>
                      <a:pt x="453" y="499"/>
                    </a:lnTo>
                    <a:lnTo>
                      <a:pt x="454" y="499"/>
                    </a:lnTo>
                    <a:lnTo>
                      <a:pt x="454" y="499"/>
                    </a:lnTo>
                    <a:lnTo>
                      <a:pt x="454" y="500"/>
                    </a:lnTo>
                    <a:lnTo>
                      <a:pt x="455" y="498"/>
                    </a:lnTo>
                    <a:lnTo>
                      <a:pt x="455" y="499"/>
                    </a:lnTo>
                    <a:lnTo>
                      <a:pt x="455" y="499"/>
                    </a:lnTo>
                    <a:lnTo>
                      <a:pt x="455" y="499"/>
                    </a:lnTo>
                    <a:lnTo>
                      <a:pt x="456" y="499"/>
                    </a:lnTo>
                    <a:lnTo>
                      <a:pt x="456" y="499"/>
                    </a:lnTo>
                    <a:lnTo>
                      <a:pt x="456" y="498"/>
                    </a:lnTo>
                    <a:lnTo>
                      <a:pt x="457" y="500"/>
                    </a:lnTo>
                    <a:lnTo>
                      <a:pt x="457" y="500"/>
                    </a:lnTo>
                    <a:lnTo>
                      <a:pt x="458" y="497"/>
                    </a:lnTo>
                    <a:lnTo>
                      <a:pt x="458" y="497"/>
                    </a:lnTo>
                    <a:lnTo>
                      <a:pt x="458" y="497"/>
                    </a:lnTo>
                    <a:lnTo>
                      <a:pt x="458" y="495"/>
                    </a:lnTo>
                    <a:lnTo>
                      <a:pt x="459" y="497"/>
                    </a:lnTo>
                    <a:lnTo>
                      <a:pt x="459" y="497"/>
                    </a:lnTo>
                    <a:lnTo>
                      <a:pt x="459" y="499"/>
                    </a:lnTo>
                    <a:lnTo>
                      <a:pt x="460" y="497"/>
                    </a:lnTo>
                    <a:lnTo>
                      <a:pt x="460" y="497"/>
                    </a:lnTo>
                    <a:lnTo>
                      <a:pt x="460" y="497"/>
                    </a:lnTo>
                    <a:lnTo>
                      <a:pt x="460" y="500"/>
                    </a:lnTo>
                    <a:lnTo>
                      <a:pt x="461" y="499"/>
                    </a:lnTo>
                    <a:lnTo>
                      <a:pt x="461" y="499"/>
                    </a:lnTo>
                    <a:lnTo>
                      <a:pt x="461" y="500"/>
                    </a:lnTo>
                    <a:lnTo>
                      <a:pt x="462" y="499"/>
                    </a:lnTo>
                    <a:lnTo>
                      <a:pt x="462" y="499"/>
                    </a:lnTo>
                    <a:lnTo>
                      <a:pt x="462" y="497"/>
                    </a:lnTo>
                    <a:lnTo>
                      <a:pt x="463" y="499"/>
                    </a:lnTo>
                    <a:lnTo>
                      <a:pt x="463" y="499"/>
                    </a:lnTo>
                    <a:lnTo>
                      <a:pt x="463" y="499"/>
                    </a:lnTo>
                    <a:lnTo>
                      <a:pt x="463" y="499"/>
                    </a:lnTo>
                    <a:lnTo>
                      <a:pt x="463" y="500"/>
                    </a:lnTo>
                    <a:lnTo>
                      <a:pt x="464" y="500"/>
                    </a:lnTo>
                    <a:lnTo>
                      <a:pt x="464" y="500"/>
                    </a:lnTo>
                    <a:lnTo>
                      <a:pt x="464" y="495"/>
                    </a:lnTo>
                    <a:lnTo>
                      <a:pt x="465" y="496"/>
                    </a:lnTo>
                    <a:lnTo>
                      <a:pt x="465" y="496"/>
                    </a:lnTo>
                    <a:lnTo>
                      <a:pt x="466" y="500"/>
                    </a:lnTo>
                    <a:lnTo>
                      <a:pt x="466" y="499"/>
                    </a:lnTo>
                    <a:lnTo>
                      <a:pt x="466" y="499"/>
                    </a:lnTo>
                    <a:lnTo>
                      <a:pt x="466" y="497"/>
                    </a:lnTo>
                    <a:lnTo>
                      <a:pt x="467" y="498"/>
                    </a:lnTo>
                    <a:lnTo>
                      <a:pt x="467" y="498"/>
                    </a:lnTo>
                    <a:lnTo>
                      <a:pt x="467" y="498"/>
                    </a:lnTo>
                    <a:lnTo>
                      <a:pt x="467" y="499"/>
                    </a:lnTo>
                    <a:lnTo>
                      <a:pt x="468" y="499"/>
                    </a:lnTo>
                    <a:lnTo>
                      <a:pt x="468" y="499"/>
                    </a:lnTo>
                    <a:lnTo>
                      <a:pt x="468" y="497"/>
                    </a:lnTo>
                    <a:lnTo>
                      <a:pt x="469" y="500"/>
                    </a:lnTo>
                    <a:lnTo>
                      <a:pt x="469" y="500"/>
                    </a:lnTo>
                    <a:lnTo>
                      <a:pt x="470" y="498"/>
                    </a:lnTo>
                    <a:lnTo>
                      <a:pt x="470" y="498"/>
                    </a:lnTo>
                    <a:lnTo>
                      <a:pt x="470" y="498"/>
                    </a:lnTo>
                    <a:lnTo>
                      <a:pt x="470" y="498"/>
                    </a:lnTo>
                    <a:lnTo>
                      <a:pt x="470" y="499"/>
                    </a:lnTo>
                    <a:lnTo>
                      <a:pt x="471" y="499"/>
                    </a:lnTo>
                    <a:lnTo>
                      <a:pt x="471" y="499"/>
                    </a:lnTo>
                    <a:lnTo>
                      <a:pt x="471" y="499"/>
                    </a:lnTo>
                    <a:lnTo>
                      <a:pt x="471" y="500"/>
                    </a:lnTo>
                    <a:lnTo>
                      <a:pt x="472" y="500"/>
                    </a:lnTo>
                    <a:lnTo>
                      <a:pt x="472" y="500"/>
                    </a:lnTo>
                    <a:lnTo>
                      <a:pt x="472" y="500"/>
                    </a:lnTo>
                    <a:lnTo>
                      <a:pt x="472" y="499"/>
                    </a:lnTo>
                    <a:lnTo>
                      <a:pt x="473" y="499"/>
                    </a:lnTo>
                    <a:lnTo>
                      <a:pt x="473" y="499"/>
                    </a:lnTo>
                    <a:lnTo>
                      <a:pt x="473" y="496"/>
                    </a:lnTo>
                    <a:lnTo>
                      <a:pt x="474" y="497"/>
                    </a:lnTo>
                    <a:lnTo>
                      <a:pt x="474" y="497"/>
                    </a:lnTo>
                    <a:lnTo>
                      <a:pt x="474" y="500"/>
                    </a:lnTo>
                    <a:lnTo>
                      <a:pt x="475" y="499"/>
                    </a:lnTo>
                    <a:lnTo>
                      <a:pt x="475" y="499"/>
                    </a:lnTo>
                    <a:lnTo>
                      <a:pt x="475" y="499"/>
                    </a:lnTo>
                    <a:lnTo>
                      <a:pt x="476" y="498"/>
                    </a:lnTo>
                    <a:lnTo>
                      <a:pt x="476" y="498"/>
                    </a:lnTo>
                    <a:lnTo>
                      <a:pt x="476" y="498"/>
                    </a:lnTo>
                    <a:lnTo>
                      <a:pt x="476" y="497"/>
                    </a:lnTo>
                    <a:lnTo>
                      <a:pt x="477" y="499"/>
                    </a:lnTo>
                    <a:lnTo>
                      <a:pt x="477" y="499"/>
                    </a:lnTo>
                    <a:lnTo>
                      <a:pt x="477" y="499"/>
                    </a:lnTo>
                    <a:lnTo>
                      <a:pt x="477" y="499"/>
                    </a:lnTo>
                    <a:lnTo>
                      <a:pt x="477" y="496"/>
                    </a:lnTo>
                    <a:lnTo>
                      <a:pt x="478" y="497"/>
                    </a:lnTo>
                    <a:lnTo>
                      <a:pt x="478" y="497"/>
                    </a:lnTo>
                    <a:lnTo>
                      <a:pt x="478" y="497"/>
                    </a:lnTo>
                    <a:lnTo>
                      <a:pt x="478" y="498"/>
                    </a:lnTo>
                    <a:lnTo>
                      <a:pt x="479" y="498"/>
                    </a:lnTo>
                    <a:lnTo>
                      <a:pt x="479" y="498"/>
                    </a:lnTo>
                    <a:lnTo>
                      <a:pt x="479" y="498"/>
                    </a:lnTo>
                    <a:lnTo>
                      <a:pt x="479" y="499"/>
                    </a:lnTo>
                    <a:lnTo>
                      <a:pt x="480" y="498"/>
                    </a:lnTo>
                    <a:lnTo>
                      <a:pt x="480" y="498"/>
                    </a:lnTo>
                    <a:lnTo>
                      <a:pt x="480" y="498"/>
                    </a:lnTo>
                    <a:lnTo>
                      <a:pt x="481" y="500"/>
                    </a:lnTo>
                    <a:lnTo>
                      <a:pt x="481" y="500"/>
                    </a:lnTo>
                    <a:lnTo>
                      <a:pt x="481" y="500"/>
                    </a:lnTo>
                    <a:lnTo>
                      <a:pt x="481" y="500"/>
                    </a:lnTo>
                    <a:lnTo>
                      <a:pt x="482" y="499"/>
                    </a:lnTo>
                    <a:lnTo>
                      <a:pt x="482" y="499"/>
                    </a:lnTo>
                    <a:lnTo>
                      <a:pt x="482" y="499"/>
                    </a:lnTo>
                    <a:lnTo>
                      <a:pt x="483" y="491"/>
                    </a:lnTo>
                    <a:lnTo>
                      <a:pt x="483" y="491"/>
                    </a:lnTo>
                    <a:lnTo>
                      <a:pt x="483" y="489"/>
                    </a:lnTo>
                    <a:lnTo>
                      <a:pt x="484" y="491"/>
                    </a:lnTo>
                    <a:lnTo>
                      <a:pt x="484" y="491"/>
                    </a:lnTo>
                    <a:lnTo>
                      <a:pt x="484" y="491"/>
                    </a:lnTo>
                    <a:lnTo>
                      <a:pt x="485" y="495"/>
                    </a:lnTo>
                    <a:lnTo>
                      <a:pt x="485" y="495"/>
                    </a:lnTo>
                    <a:lnTo>
                      <a:pt x="485" y="499"/>
                    </a:lnTo>
                    <a:lnTo>
                      <a:pt x="486" y="497"/>
                    </a:lnTo>
                    <a:lnTo>
                      <a:pt x="486" y="496"/>
                    </a:lnTo>
                    <a:lnTo>
                      <a:pt x="486" y="495"/>
                    </a:lnTo>
                    <a:lnTo>
                      <a:pt x="487" y="499"/>
                    </a:lnTo>
                    <a:lnTo>
                      <a:pt x="487" y="499"/>
                    </a:lnTo>
                    <a:lnTo>
                      <a:pt x="487" y="500"/>
                    </a:lnTo>
                    <a:lnTo>
                      <a:pt x="488" y="496"/>
                    </a:lnTo>
                    <a:lnTo>
                      <a:pt x="488" y="496"/>
                    </a:lnTo>
                    <a:lnTo>
                      <a:pt x="488" y="495"/>
                    </a:lnTo>
                    <a:lnTo>
                      <a:pt x="489" y="499"/>
                    </a:lnTo>
                    <a:lnTo>
                      <a:pt x="489" y="499"/>
                    </a:lnTo>
                    <a:lnTo>
                      <a:pt x="489" y="499"/>
                    </a:lnTo>
                    <a:lnTo>
                      <a:pt x="489" y="499"/>
                    </a:lnTo>
                    <a:lnTo>
                      <a:pt x="490" y="495"/>
                    </a:lnTo>
                    <a:lnTo>
                      <a:pt x="490" y="496"/>
                    </a:lnTo>
                    <a:lnTo>
                      <a:pt x="490" y="496"/>
                    </a:lnTo>
                    <a:lnTo>
                      <a:pt x="491" y="500"/>
                    </a:lnTo>
                    <a:lnTo>
                      <a:pt x="491" y="500"/>
                    </a:lnTo>
                    <a:lnTo>
                      <a:pt x="491" y="500"/>
                    </a:lnTo>
                    <a:lnTo>
                      <a:pt x="491" y="497"/>
                    </a:lnTo>
                    <a:lnTo>
                      <a:pt x="492" y="500"/>
                    </a:lnTo>
                    <a:lnTo>
                      <a:pt x="492" y="500"/>
                    </a:lnTo>
                    <a:lnTo>
                      <a:pt x="492" y="500"/>
                    </a:lnTo>
                    <a:lnTo>
                      <a:pt x="492" y="500"/>
                    </a:lnTo>
                    <a:lnTo>
                      <a:pt x="493" y="500"/>
                    </a:lnTo>
                    <a:lnTo>
                      <a:pt x="493" y="500"/>
                    </a:lnTo>
                    <a:lnTo>
                      <a:pt x="494" y="497"/>
                    </a:lnTo>
                    <a:lnTo>
                      <a:pt x="494" y="497"/>
                    </a:lnTo>
                    <a:lnTo>
                      <a:pt x="494" y="497"/>
                    </a:lnTo>
                    <a:lnTo>
                      <a:pt x="494" y="497"/>
                    </a:lnTo>
                    <a:lnTo>
                      <a:pt x="495" y="493"/>
                    </a:lnTo>
                    <a:lnTo>
                      <a:pt x="495" y="493"/>
                    </a:lnTo>
                    <a:lnTo>
                      <a:pt x="495" y="493"/>
                    </a:lnTo>
                    <a:lnTo>
                      <a:pt x="495" y="492"/>
                    </a:lnTo>
                    <a:lnTo>
                      <a:pt x="496" y="493"/>
                    </a:lnTo>
                    <a:lnTo>
                      <a:pt x="496" y="493"/>
                    </a:lnTo>
                    <a:lnTo>
                      <a:pt x="497" y="497"/>
                    </a:lnTo>
                    <a:lnTo>
                      <a:pt x="497" y="497"/>
                    </a:lnTo>
                    <a:lnTo>
                      <a:pt x="497" y="497"/>
                    </a:lnTo>
                    <a:lnTo>
                      <a:pt x="497" y="497"/>
                    </a:lnTo>
                    <a:lnTo>
                      <a:pt x="497" y="495"/>
                    </a:lnTo>
                    <a:lnTo>
                      <a:pt x="498" y="497"/>
                    </a:lnTo>
                    <a:lnTo>
                      <a:pt x="498" y="497"/>
                    </a:lnTo>
                    <a:lnTo>
                      <a:pt x="498" y="500"/>
                    </a:lnTo>
                    <a:lnTo>
                      <a:pt x="499" y="497"/>
                    </a:lnTo>
                    <a:lnTo>
                      <a:pt x="499" y="497"/>
                    </a:lnTo>
                    <a:lnTo>
                      <a:pt x="499" y="495"/>
                    </a:lnTo>
                    <a:lnTo>
                      <a:pt x="500" y="499"/>
                    </a:lnTo>
                    <a:lnTo>
                      <a:pt x="500" y="499"/>
                    </a:lnTo>
                    <a:lnTo>
                      <a:pt x="500" y="499"/>
                    </a:lnTo>
                    <a:lnTo>
                      <a:pt x="500" y="499"/>
                    </a:lnTo>
                    <a:lnTo>
                      <a:pt x="501" y="497"/>
                    </a:lnTo>
                    <a:lnTo>
                      <a:pt x="501" y="497"/>
                    </a:lnTo>
                    <a:lnTo>
                      <a:pt x="501" y="497"/>
                    </a:lnTo>
                    <a:lnTo>
                      <a:pt x="501" y="495"/>
                    </a:lnTo>
                    <a:lnTo>
                      <a:pt x="502" y="497"/>
                    </a:lnTo>
                    <a:lnTo>
                      <a:pt x="502" y="497"/>
                    </a:lnTo>
                    <a:lnTo>
                      <a:pt x="502" y="498"/>
                    </a:lnTo>
                    <a:lnTo>
                      <a:pt x="502" y="498"/>
                    </a:lnTo>
                    <a:lnTo>
                      <a:pt x="503" y="496"/>
                    </a:lnTo>
                    <a:lnTo>
                      <a:pt x="503" y="496"/>
                    </a:lnTo>
                    <a:lnTo>
                      <a:pt x="503" y="496"/>
                    </a:lnTo>
                    <a:lnTo>
                      <a:pt x="504" y="498"/>
                    </a:lnTo>
                    <a:lnTo>
                      <a:pt x="504" y="498"/>
                    </a:lnTo>
                    <a:lnTo>
                      <a:pt x="504" y="498"/>
                    </a:lnTo>
                    <a:lnTo>
                      <a:pt x="504" y="498"/>
                    </a:lnTo>
                    <a:lnTo>
                      <a:pt x="504" y="500"/>
                    </a:lnTo>
                    <a:lnTo>
                      <a:pt x="505" y="499"/>
                    </a:lnTo>
                    <a:lnTo>
                      <a:pt x="505" y="499"/>
                    </a:lnTo>
                    <a:lnTo>
                      <a:pt x="505" y="499"/>
                    </a:lnTo>
                    <a:lnTo>
                      <a:pt x="506" y="496"/>
                    </a:lnTo>
                    <a:lnTo>
                      <a:pt x="506" y="496"/>
                    </a:lnTo>
                    <a:lnTo>
                      <a:pt x="506" y="496"/>
                    </a:lnTo>
                    <a:lnTo>
                      <a:pt x="506" y="496"/>
                    </a:lnTo>
                    <a:lnTo>
                      <a:pt x="507" y="497"/>
                    </a:lnTo>
                    <a:lnTo>
                      <a:pt x="507" y="497"/>
                    </a:lnTo>
                    <a:lnTo>
                      <a:pt x="507" y="497"/>
                    </a:lnTo>
                    <a:lnTo>
                      <a:pt x="507" y="499"/>
                    </a:lnTo>
                    <a:lnTo>
                      <a:pt x="508" y="498"/>
                    </a:lnTo>
                    <a:lnTo>
                      <a:pt x="508" y="499"/>
                    </a:lnTo>
                    <a:lnTo>
                      <a:pt x="508" y="498"/>
                    </a:lnTo>
                    <a:lnTo>
                      <a:pt x="509" y="499"/>
                    </a:lnTo>
                    <a:lnTo>
                      <a:pt x="509" y="499"/>
                    </a:lnTo>
                    <a:lnTo>
                      <a:pt x="509" y="499"/>
                    </a:lnTo>
                    <a:lnTo>
                      <a:pt x="509" y="499"/>
                    </a:lnTo>
                    <a:lnTo>
                      <a:pt x="509" y="500"/>
                    </a:lnTo>
                    <a:lnTo>
                      <a:pt x="510" y="500"/>
                    </a:lnTo>
                    <a:lnTo>
                      <a:pt x="510" y="500"/>
                    </a:lnTo>
                    <a:lnTo>
                      <a:pt x="510" y="499"/>
                    </a:lnTo>
                    <a:lnTo>
                      <a:pt x="511" y="499"/>
                    </a:lnTo>
                    <a:lnTo>
                      <a:pt x="511" y="499"/>
                    </a:lnTo>
                    <a:lnTo>
                      <a:pt x="511" y="499"/>
                    </a:lnTo>
                    <a:lnTo>
                      <a:pt x="512" y="500"/>
                    </a:lnTo>
                    <a:lnTo>
                      <a:pt x="512" y="500"/>
                    </a:lnTo>
                    <a:lnTo>
                      <a:pt x="512" y="500"/>
                    </a:lnTo>
                    <a:lnTo>
                      <a:pt x="512" y="500"/>
                    </a:lnTo>
                    <a:lnTo>
                      <a:pt x="512" y="500"/>
                    </a:lnTo>
                    <a:lnTo>
                      <a:pt x="513" y="500"/>
                    </a:lnTo>
                    <a:lnTo>
                      <a:pt x="513" y="500"/>
                    </a:lnTo>
                    <a:lnTo>
                      <a:pt x="513" y="500"/>
                    </a:lnTo>
                    <a:lnTo>
                      <a:pt x="514" y="496"/>
                    </a:lnTo>
                    <a:lnTo>
                      <a:pt x="514" y="496"/>
                    </a:lnTo>
                    <a:lnTo>
                      <a:pt x="514" y="497"/>
                    </a:lnTo>
                    <a:lnTo>
                      <a:pt x="514" y="497"/>
                    </a:lnTo>
                    <a:lnTo>
                      <a:pt x="515" y="496"/>
                    </a:lnTo>
                    <a:lnTo>
                      <a:pt x="515" y="496"/>
                    </a:lnTo>
                    <a:lnTo>
                      <a:pt x="515" y="496"/>
                    </a:lnTo>
                    <a:lnTo>
                      <a:pt x="515" y="499"/>
                    </a:lnTo>
                    <a:lnTo>
                      <a:pt x="516" y="498"/>
                    </a:lnTo>
                    <a:lnTo>
                      <a:pt x="516" y="498"/>
                    </a:lnTo>
                    <a:lnTo>
                      <a:pt x="516" y="496"/>
                    </a:lnTo>
                    <a:lnTo>
                      <a:pt x="517" y="497"/>
                    </a:lnTo>
                    <a:lnTo>
                      <a:pt x="517" y="497"/>
                    </a:lnTo>
                    <a:lnTo>
                      <a:pt x="517" y="499"/>
                    </a:lnTo>
                    <a:lnTo>
                      <a:pt x="518" y="497"/>
                    </a:lnTo>
                    <a:lnTo>
                      <a:pt x="518" y="497"/>
                    </a:lnTo>
                    <a:lnTo>
                      <a:pt x="518" y="497"/>
                    </a:lnTo>
                    <a:lnTo>
                      <a:pt x="518" y="499"/>
                    </a:lnTo>
                    <a:lnTo>
                      <a:pt x="519" y="499"/>
                    </a:lnTo>
                    <a:lnTo>
                      <a:pt x="519" y="499"/>
                    </a:lnTo>
                    <a:lnTo>
                      <a:pt x="519" y="499"/>
                    </a:lnTo>
                    <a:lnTo>
                      <a:pt x="519" y="497"/>
                    </a:lnTo>
                    <a:lnTo>
                      <a:pt x="520" y="499"/>
                    </a:lnTo>
                    <a:lnTo>
                      <a:pt x="520" y="499"/>
                    </a:lnTo>
                    <a:lnTo>
                      <a:pt x="520" y="500"/>
                    </a:lnTo>
                    <a:lnTo>
                      <a:pt x="521" y="498"/>
                    </a:lnTo>
                    <a:lnTo>
                      <a:pt x="521" y="498"/>
                    </a:lnTo>
                    <a:lnTo>
                      <a:pt x="521" y="497"/>
                    </a:lnTo>
                    <a:lnTo>
                      <a:pt x="522" y="499"/>
                    </a:lnTo>
                    <a:lnTo>
                      <a:pt x="522" y="499"/>
                    </a:lnTo>
                    <a:lnTo>
                      <a:pt x="522" y="500"/>
                    </a:lnTo>
                    <a:lnTo>
                      <a:pt x="523" y="498"/>
                    </a:lnTo>
                    <a:lnTo>
                      <a:pt x="523" y="498"/>
                    </a:lnTo>
                    <a:lnTo>
                      <a:pt x="523" y="498"/>
                    </a:lnTo>
                    <a:lnTo>
                      <a:pt x="523" y="498"/>
                    </a:lnTo>
                    <a:lnTo>
                      <a:pt x="524" y="499"/>
                    </a:lnTo>
                    <a:lnTo>
                      <a:pt x="524" y="499"/>
                    </a:lnTo>
                    <a:lnTo>
                      <a:pt x="524" y="499"/>
                    </a:lnTo>
                    <a:lnTo>
                      <a:pt x="524" y="498"/>
                    </a:lnTo>
                    <a:lnTo>
                      <a:pt x="525" y="500"/>
                    </a:lnTo>
                    <a:lnTo>
                      <a:pt x="525" y="500"/>
                    </a:lnTo>
                    <a:lnTo>
                      <a:pt x="525" y="500"/>
                    </a:lnTo>
                    <a:lnTo>
                      <a:pt x="525" y="500"/>
                    </a:lnTo>
                    <a:lnTo>
                      <a:pt x="526" y="500"/>
                    </a:lnTo>
                    <a:lnTo>
                      <a:pt x="526" y="500"/>
                    </a:lnTo>
                    <a:lnTo>
                      <a:pt x="526" y="500"/>
                    </a:lnTo>
                    <a:lnTo>
                      <a:pt x="526" y="497"/>
                    </a:lnTo>
                    <a:lnTo>
                      <a:pt x="527" y="498"/>
                    </a:lnTo>
                    <a:lnTo>
                      <a:pt x="527" y="498"/>
                    </a:lnTo>
                    <a:lnTo>
                      <a:pt x="527" y="498"/>
                    </a:lnTo>
                    <a:lnTo>
                      <a:pt x="527" y="498"/>
                    </a:lnTo>
                    <a:lnTo>
                      <a:pt x="528" y="498"/>
                    </a:lnTo>
                    <a:lnTo>
                      <a:pt x="528" y="498"/>
                    </a:lnTo>
                    <a:lnTo>
                      <a:pt x="528" y="498"/>
                    </a:lnTo>
                    <a:lnTo>
                      <a:pt x="528" y="496"/>
                    </a:lnTo>
                    <a:lnTo>
                      <a:pt x="529" y="497"/>
                    </a:lnTo>
                    <a:lnTo>
                      <a:pt x="529" y="497"/>
                    </a:lnTo>
                    <a:lnTo>
                      <a:pt x="529" y="499"/>
                    </a:lnTo>
                    <a:lnTo>
                      <a:pt x="530" y="497"/>
                    </a:lnTo>
                    <a:lnTo>
                      <a:pt x="530" y="497"/>
                    </a:lnTo>
                    <a:lnTo>
                      <a:pt x="530" y="496"/>
                    </a:lnTo>
                    <a:lnTo>
                      <a:pt x="531" y="497"/>
                    </a:lnTo>
                    <a:lnTo>
                      <a:pt x="531" y="497"/>
                    </a:lnTo>
                    <a:lnTo>
                      <a:pt x="531" y="497"/>
                    </a:lnTo>
                    <a:lnTo>
                      <a:pt x="531" y="497"/>
                    </a:lnTo>
                    <a:lnTo>
                      <a:pt x="532" y="499"/>
                    </a:lnTo>
                    <a:lnTo>
                      <a:pt x="532" y="499"/>
                    </a:lnTo>
                    <a:lnTo>
                      <a:pt x="532" y="499"/>
                    </a:lnTo>
                    <a:lnTo>
                      <a:pt x="533" y="495"/>
                    </a:lnTo>
                    <a:lnTo>
                      <a:pt x="533" y="495"/>
                    </a:lnTo>
                    <a:lnTo>
                      <a:pt x="533" y="495"/>
                    </a:lnTo>
                    <a:lnTo>
                      <a:pt x="533" y="495"/>
                    </a:lnTo>
                    <a:lnTo>
                      <a:pt x="533" y="498"/>
                    </a:lnTo>
                    <a:lnTo>
                      <a:pt x="534" y="498"/>
                    </a:lnTo>
                    <a:lnTo>
                      <a:pt x="534" y="498"/>
                    </a:lnTo>
                    <a:lnTo>
                      <a:pt x="534" y="498"/>
                    </a:lnTo>
                    <a:lnTo>
                      <a:pt x="535" y="499"/>
                    </a:lnTo>
                    <a:lnTo>
                      <a:pt x="535" y="499"/>
                    </a:lnTo>
                    <a:lnTo>
                      <a:pt x="535" y="499"/>
                    </a:lnTo>
                    <a:lnTo>
                      <a:pt x="535" y="499"/>
                    </a:lnTo>
                    <a:lnTo>
                      <a:pt x="535" y="500"/>
                    </a:lnTo>
                    <a:lnTo>
                      <a:pt x="536" y="500"/>
                    </a:lnTo>
                    <a:lnTo>
                      <a:pt x="536" y="500"/>
                    </a:lnTo>
                    <a:lnTo>
                      <a:pt x="537" y="498"/>
                    </a:lnTo>
                    <a:lnTo>
                      <a:pt x="537" y="498"/>
                    </a:lnTo>
                    <a:lnTo>
                      <a:pt x="537" y="498"/>
                    </a:lnTo>
                    <a:lnTo>
                      <a:pt x="537" y="499"/>
                    </a:lnTo>
                    <a:lnTo>
                      <a:pt x="537" y="497"/>
                    </a:lnTo>
                    <a:lnTo>
                      <a:pt x="538" y="497"/>
                    </a:lnTo>
                    <a:lnTo>
                      <a:pt x="538" y="497"/>
                    </a:lnTo>
                    <a:lnTo>
                      <a:pt x="538" y="498"/>
                    </a:lnTo>
                    <a:lnTo>
                      <a:pt x="538" y="495"/>
                    </a:lnTo>
                    <a:lnTo>
                      <a:pt x="539" y="496"/>
                    </a:lnTo>
                    <a:lnTo>
                      <a:pt x="539" y="496"/>
                    </a:lnTo>
                    <a:lnTo>
                      <a:pt x="539" y="499"/>
                    </a:lnTo>
                    <a:lnTo>
                      <a:pt x="540" y="499"/>
                    </a:lnTo>
                    <a:lnTo>
                      <a:pt x="540" y="500"/>
                    </a:lnTo>
                    <a:lnTo>
                      <a:pt x="540" y="500"/>
                    </a:lnTo>
                    <a:lnTo>
                      <a:pt x="541" y="498"/>
                    </a:lnTo>
                    <a:lnTo>
                      <a:pt x="541" y="498"/>
                    </a:lnTo>
                    <a:lnTo>
                      <a:pt x="541" y="497"/>
                    </a:lnTo>
                    <a:lnTo>
                      <a:pt x="542" y="499"/>
                    </a:lnTo>
                    <a:lnTo>
                      <a:pt x="542" y="498"/>
                    </a:lnTo>
                    <a:lnTo>
                      <a:pt x="542" y="498"/>
                    </a:lnTo>
                    <a:lnTo>
                      <a:pt x="542" y="498"/>
                    </a:lnTo>
                    <a:lnTo>
                      <a:pt x="543" y="499"/>
                    </a:lnTo>
                    <a:lnTo>
                      <a:pt x="543" y="499"/>
                    </a:lnTo>
                    <a:lnTo>
                      <a:pt x="543" y="499"/>
                    </a:lnTo>
                    <a:lnTo>
                      <a:pt x="543" y="499"/>
                    </a:lnTo>
                    <a:lnTo>
                      <a:pt x="544" y="495"/>
                    </a:lnTo>
                    <a:lnTo>
                      <a:pt x="544" y="495"/>
                    </a:lnTo>
                    <a:lnTo>
                      <a:pt x="544" y="495"/>
                    </a:lnTo>
                    <a:lnTo>
                      <a:pt x="544" y="495"/>
                    </a:lnTo>
                    <a:lnTo>
                      <a:pt x="545" y="498"/>
                    </a:lnTo>
                    <a:lnTo>
                      <a:pt x="545" y="498"/>
                    </a:lnTo>
                    <a:lnTo>
                      <a:pt x="545" y="498"/>
                    </a:lnTo>
                    <a:lnTo>
                      <a:pt x="545" y="498"/>
                    </a:lnTo>
                    <a:lnTo>
                      <a:pt x="545" y="499"/>
                    </a:lnTo>
                    <a:lnTo>
                      <a:pt x="546" y="499"/>
                    </a:lnTo>
                    <a:lnTo>
                      <a:pt x="546" y="499"/>
                    </a:lnTo>
                    <a:lnTo>
                      <a:pt x="546" y="500"/>
                    </a:lnTo>
                    <a:lnTo>
                      <a:pt x="547" y="499"/>
                    </a:lnTo>
                    <a:lnTo>
                      <a:pt x="547" y="499"/>
                    </a:lnTo>
                    <a:lnTo>
                      <a:pt x="547" y="496"/>
                    </a:lnTo>
                    <a:lnTo>
                      <a:pt x="548" y="498"/>
                    </a:lnTo>
                    <a:lnTo>
                      <a:pt x="548" y="498"/>
                    </a:lnTo>
                    <a:lnTo>
                      <a:pt x="548" y="498"/>
                    </a:lnTo>
                    <a:lnTo>
                      <a:pt x="548" y="499"/>
                    </a:lnTo>
                    <a:lnTo>
                      <a:pt x="549" y="498"/>
                    </a:lnTo>
                    <a:lnTo>
                      <a:pt x="549" y="498"/>
                    </a:lnTo>
                    <a:lnTo>
                      <a:pt x="549" y="500"/>
                    </a:lnTo>
                    <a:lnTo>
                      <a:pt x="550" y="500"/>
                    </a:lnTo>
                    <a:lnTo>
                      <a:pt x="550" y="500"/>
                    </a:lnTo>
                    <a:lnTo>
                      <a:pt x="551" y="500"/>
                    </a:lnTo>
                    <a:lnTo>
                      <a:pt x="551" y="500"/>
                    </a:lnTo>
                    <a:lnTo>
                      <a:pt x="551" y="500"/>
                    </a:lnTo>
                    <a:lnTo>
                      <a:pt x="551" y="500"/>
                    </a:lnTo>
                    <a:lnTo>
                      <a:pt x="552" y="500"/>
                    </a:lnTo>
                    <a:lnTo>
                      <a:pt x="552" y="500"/>
                    </a:lnTo>
                    <a:lnTo>
                      <a:pt x="552" y="500"/>
                    </a:lnTo>
                    <a:lnTo>
                      <a:pt x="553" y="487"/>
                    </a:lnTo>
                    <a:lnTo>
                      <a:pt x="553" y="487"/>
                    </a:lnTo>
                    <a:lnTo>
                      <a:pt x="553" y="487"/>
                    </a:lnTo>
                    <a:lnTo>
                      <a:pt x="554" y="475"/>
                    </a:lnTo>
                    <a:lnTo>
                      <a:pt x="554" y="475"/>
                    </a:lnTo>
                    <a:lnTo>
                      <a:pt x="555" y="466"/>
                    </a:lnTo>
                    <a:lnTo>
                      <a:pt x="555" y="466"/>
                    </a:lnTo>
                    <a:lnTo>
                      <a:pt x="555" y="466"/>
                    </a:lnTo>
                    <a:lnTo>
                      <a:pt x="556" y="463"/>
                    </a:lnTo>
                    <a:lnTo>
                      <a:pt x="556" y="463"/>
                    </a:lnTo>
                    <a:lnTo>
                      <a:pt x="556" y="463"/>
                    </a:lnTo>
                    <a:lnTo>
                      <a:pt x="556" y="463"/>
                    </a:lnTo>
                    <a:lnTo>
                      <a:pt x="557" y="460"/>
                    </a:lnTo>
                    <a:lnTo>
                      <a:pt x="557" y="460"/>
                    </a:lnTo>
                    <a:lnTo>
                      <a:pt x="557" y="460"/>
                    </a:lnTo>
                    <a:lnTo>
                      <a:pt x="557" y="459"/>
                    </a:lnTo>
                    <a:lnTo>
                      <a:pt x="558" y="459"/>
                    </a:lnTo>
                    <a:lnTo>
                      <a:pt x="558" y="459"/>
                    </a:lnTo>
                    <a:lnTo>
                      <a:pt x="559" y="457"/>
                    </a:lnTo>
                    <a:lnTo>
                      <a:pt x="559" y="457"/>
                    </a:lnTo>
                    <a:lnTo>
                      <a:pt x="559" y="457"/>
                    </a:lnTo>
                    <a:lnTo>
                      <a:pt x="560" y="455"/>
                    </a:lnTo>
                    <a:lnTo>
                      <a:pt x="560" y="455"/>
                    </a:lnTo>
                    <a:lnTo>
                      <a:pt x="560" y="455"/>
                    </a:lnTo>
                    <a:lnTo>
                      <a:pt x="560" y="455"/>
                    </a:lnTo>
                    <a:lnTo>
                      <a:pt x="561" y="460"/>
                    </a:lnTo>
                    <a:lnTo>
                      <a:pt x="561" y="460"/>
                    </a:lnTo>
                    <a:lnTo>
                      <a:pt x="562" y="464"/>
                    </a:lnTo>
                    <a:lnTo>
                      <a:pt x="562" y="464"/>
                    </a:lnTo>
                    <a:lnTo>
                      <a:pt x="562" y="464"/>
                    </a:lnTo>
                    <a:lnTo>
                      <a:pt x="563" y="467"/>
                    </a:lnTo>
                    <a:lnTo>
                      <a:pt x="563" y="467"/>
                    </a:lnTo>
                    <a:lnTo>
                      <a:pt x="563" y="467"/>
                    </a:lnTo>
                    <a:lnTo>
                      <a:pt x="564" y="472"/>
                    </a:lnTo>
                    <a:lnTo>
                      <a:pt x="564" y="472"/>
                    </a:lnTo>
                    <a:lnTo>
                      <a:pt x="564" y="472"/>
                    </a:lnTo>
                    <a:lnTo>
                      <a:pt x="565" y="478"/>
                    </a:lnTo>
                    <a:lnTo>
                      <a:pt x="565" y="478"/>
                    </a:lnTo>
                    <a:lnTo>
                      <a:pt x="565" y="478"/>
                    </a:lnTo>
                    <a:lnTo>
                      <a:pt x="566" y="485"/>
                    </a:lnTo>
                    <a:lnTo>
                      <a:pt x="566" y="485"/>
                    </a:lnTo>
                    <a:lnTo>
                      <a:pt x="566" y="486"/>
                    </a:lnTo>
                    <a:lnTo>
                      <a:pt x="567" y="478"/>
                    </a:lnTo>
                    <a:lnTo>
                      <a:pt x="567" y="478"/>
                    </a:lnTo>
                    <a:lnTo>
                      <a:pt x="567" y="478"/>
                    </a:lnTo>
                    <a:lnTo>
                      <a:pt x="568" y="489"/>
                    </a:lnTo>
                    <a:lnTo>
                      <a:pt x="568" y="489"/>
                    </a:lnTo>
                    <a:lnTo>
                      <a:pt x="569" y="499"/>
                    </a:lnTo>
                    <a:lnTo>
                      <a:pt x="569" y="499"/>
                    </a:lnTo>
                    <a:lnTo>
                      <a:pt x="569" y="499"/>
                    </a:lnTo>
                    <a:lnTo>
                      <a:pt x="569" y="500"/>
                    </a:lnTo>
                    <a:lnTo>
                      <a:pt x="570" y="500"/>
                    </a:lnTo>
                    <a:lnTo>
                      <a:pt x="570" y="500"/>
                    </a:lnTo>
                    <a:lnTo>
                      <a:pt x="570" y="499"/>
                    </a:lnTo>
                    <a:lnTo>
                      <a:pt x="571" y="500"/>
                    </a:lnTo>
                    <a:lnTo>
                      <a:pt x="571" y="500"/>
                    </a:lnTo>
                    <a:lnTo>
                      <a:pt x="571" y="496"/>
                    </a:lnTo>
                    <a:lnTo>
                      <a:pt x="572" y="497"/>
                    </a:lnTo>
                    <a:lnTo>
                      <a:pt x="572" y="497"/>
                    </a:lnTo>
                    <a:lnTo>
                      <a:pt x="572" y="499"/>
                    </a:lnTo>
                    <a:lnTo>
                      <a:pt x="573" y="498"/>
                    </a:lnTo>
                    <a:lnTo>
                      <a:pt x="573" y="498"/>
                    </a:lnTo>
                    <a:lnTo>
                      <a:pt x="573" y="496"/>
                    </a:lnTo>
                    <a:lnTo>
                      <a:pt x="574" y="499"/>
                    </a:lnTo>
                    <a:lnTo>
                      <a:pt x="574" y="498"/>
                    </a:lnTo>
                    <a:lnTo>
                      <a:pt x="574" y="499"/>
                    </a:lnTo>
                    <a:lnTo>
                      <a:pt x="574" y="499"/>
                    </a:lnTo>
                    <a:lnTo>
                      <a:pt x="574" y="498"/>
                    </a:lnTo>
                    <a:lnTo>
                      <a:pt x="575" y="499"/>
                    </a:lnTo>
                    <a:lnTo>
                      <a:pt x="575" y="499"/>
                    </a:lnTo>
                    <a:lnTo>
                      <a:pt x="575" y="499"/>
                    </a:lnTo>
                    <a:lnTo>
                      <a:pt x="576" y="497"/>
                    </a:lnTo>
                    <a:lnTo>
                      <a:pt x="576" y="498"/>
                    </a:lnTo>
                    <a:lnTo>
                      <a:pt x="576" y="498"/>
                    </a:lnTo>
                    <a:lnTo>
                      <a:pt x="577" y="499"/>
                    </a:lnTo>
                    <a:lnTo>
                      <a:pt x="577" y="499"/>
                    </a:lnTo>
                    <a:lnTo>
                      <a:pt x="577" y="499"/>
                    </a:lnTo>
                    <a:lnTo>
                      <a:pt x="577" y="500"/>
                    </a:lnTo>
                    <a:lnTo>
                      <a:pt x="578" y="498"/>
                    </a:lnTo>
                    <a:lnTo>
                      <a:pt x="578" y="498"/>
                    </a:lnTo>
                    <a:lnTo>
                      <a:pt x="578" y="498"/>
                    </a:lnTo>
                    <a:lnTo>
                      <a:pt x="578" y="497"/>
                    </a:lnTo>
                    <a:lnTo>
                      <a:pt x="579" y="498"/>
                    </a:lnTo>
                    <a:lnTo>
                      <a:pt x="579" y="498"/>
                    </a:lnTo>
                    <a:lnTo>
                      <a:pt x="579" y="498"/>
                    </a:lnTo>
                    <a:lnTo>
                      <a:pt x="579" y="497"/>
                    </a:lnTo>
                    <a:lnTo>
                      <a:pt x="579" y="499"/>
                    </a:lnTo>
                    <a:lnTo>
                      <a:pt x="580" y="498"/>
                    </a:lnTo>
                    <a:lnTo>
                      <a:pt x="580" y="498"/>
                    </a:lnTo>
                    <a:lnTo>
                      <a:pt x="580" y="500"/>
                    </a:lnTo>
                    <a:lnTo>
                      <a:pt x="581" y="497"/>
                    </a:lnTo>
                    <a:lnTo>
                      <a:pt x="581" y="497"/>
                    </a:lnTo>
                    <a:lnTo>
                      <a:pt x="581" y="497"/>
                    </a:lnTo>
                    <a:lnTo>
                      <a:pt x="581" y="496"/>
                    </a:lnTo>
                    <a:lnTo>
                      <a:pt x="582" y="499"/>
                    </a:lnTo>
                    <a:lnTo>
                      <a:pt x="582" y="499"/>
                    </a:lnTo>
                    <a:lnTo>
                      <a:pt x="582" y="499"/>
                    </a:lnTo>
                    <a:lnTo>
                      <a:pt x="582" y="499"/>
                    </a:lnTo>
                    <a:lnTo>
                      <a:pt x="583" y="497"/>
                    </a:lnTo>
                    <a:lnTo>
                      <a:pt x="583" y="497"/>
                    </a:lnTo>
                    <a:lnTo>
                      <a:pt x="583" y="497"/>
                    </a:lnTo>
                    <a:lnTo>
                      <a:pt x="583" y="497"/>
                    </a:lnTo>
                    <a:lnTo>
                      <a:pt x="584" y="498"/>
                    </a:lnTo>
                    <a:lnTo>
                      <a:pt x="584" y="498"/>
                    </a:lnTo>
                    <a:lnTo>
                      <a:pt x="584" y="498"/>
                    </a:lnTo>
                    <a:lnTo>
                      <a:pt x="584" y="498"/>
                    </a:lnTo>
                    <a:lnTo>
                      <a:pt x="585" y="499"/>
                    </a:lnTo>
                    <a:lnTo>
                      <a:pt x="585" y="499"/>
                    </a:lnTo>
                    <a:lnTo>
                      <a:pt x="585" y="499"/>
                    </a:lnTo>
                    <a:lnTo>
                      <a:pt x="585" y="499"/>
                    </a:lnTo>
                    <a:lnTo>
                      <a:pt x="586" y="498"/>
                    </a:lnTo>
                    <a:lnTo>
                      <a:pt x="586" y="498"/>
                    </a:lnTo>
                    <a:lnTo>
                      <a:pt x="586" y="498"/>
                    </a:lnTo>
                    <a:lnTo>
                      <a:pt x="586" y="496"/>
                    </a:lnTo>
                    <a:lnTo>
                      <a:pt x="587" y="499"/>
                    </a:lnTo>
                    <a:lnTo>
                      <a:pt x="587" y="499"/>
                    </a:lnTo>
                    <a:lnTo>
                      <a:pt x="587" y="499"/>
                    </a:lnTo>
                    <a:lnTo>
                      <a:pt x="587" y="500"/>
                    </a:lnTo>
                    <a:lnTo>
                      <a:pt x="588" y="499"/>
                    </a:lnTo>
                    <a:lnTo>
                      <a:pt x="588" y="499"/>
                    </a:lnTo>
                    <a:lnTo>
                      <a:pt x="588" y="500"/>
                    </a:lnTo>
                    <a:lnTo>
                      <a:pt x="589" y="498"/>
                    </a:lnTo>
                    <a:lnTo>
                      <a:pt x="589" y="498"/>
                    </a:lnTo>
                    <a:lnTo>
                      <a:pt x="589" y="498"/>
                    </a:lnTo>
                    <a:lnTo>
                      <a:pt x="589" y="497"/>
                    </a:lnTo>
                    <a:lnTo>
                      <a:pt x="590" y="499"/>
                    </a:lnTo>
                    <a:lnTo>
                      <a:pt x="590" y="499"/>
                    </a:lnTo>
                    <a:lnTo>
                      <a:pt x="590" y="499"/>
                    </a:lnTo>
                    <a:lnTo>
                      <a:pt x="590" y="499"/>
                    </a:lnTo>
                    <a:lnTo>
                      <a:pt x="591" y="496"/>
                    </a:lnTo>
                    <a:lnTo>
                      <a:pt x="591" y="496"/>
                    </a:lnTo>
                    <a:lnTo>
                      <a:pt x="591" y="496"/>
                    </a:lnTo>
                    <a:lnTo>
                      <a:pt x="591" y="496"/>
                    </a:lnTo>
                    <a:lnTo>
                      <a:pt x="592" y="499"/>
                    </a:lnTo>
                    <a:lnTo>
                      <a:pt x="592" y="499"/>
                    </a:lnTo>
                    <a:lnTo>
                      <a:pt x="592" y="499"/>
                    </a:lnTo>
                    <a:lnTo>
                      <a:pt x="592" y="496"/>
                    </a:lnTo>
                    <a:lnTo>
                      <a:pt x="593" y="498"/>
                    </a:lnTo>
                    <a:lnTo>
                      <a:pt x="593" y="498"/>
                    </a:lnTo>
                    <a:lnTo>
                      <a:pt x="593" y="500"/>
                    </a:lnTo>
                    <a:lnTo>
                      <a:pt x="594" y="500"/>
                    </a:lnTo>
                    <a:lnTo>
                      <a:pt x="594" y="500"/>
                    </a:lnTo>
                    <a:lnTo>
                      <a:pt x="594" y="500"/>
                    </a:lnTo>
                    <a:lnTo>
                      <a:pt x="595" y="498"/>
                    </a:lnTo>
                    <a:lnTo>
                      <a:pt x="595" y="498"/>
                    </a:lnTo>
                    <a:lnTo>
                      <a:pt x="595" y="498"/>
                    </a:lnTo>
                    <a:lnTo>
                      <a:pt x="595" y="498"/>
                    </a:lnTo>
                    <a:lnTo>
                      <a:pt x="595" y="494"/>
                    </a:lnTo>
                    <a:lnTo>
                      <a:pt x="596" y="495"/>
                    </a:lnTo>
                    <a:lnTo>
                      <a:pt x="596" y="495"/>
                    </a:lnTo>
                    <a:lnTo>
                      <a:pt x="596" y="499"/>
                    </a:lnTo>
                    <a:lnTo>
                      <a:pt x="597" y="499"/>
                    </a:lnTo>
                    <a:lnTo>
                      <a:pt x="597" y="499"/>
                    </a:lnTo>
                    <a:lnTo>
                      <a:pt x="597" y="499"/>
                    </a:lnTo>
                    <a:lnTo>
                      <a:pt x="598" y="497"/>
                    </a:lnTo>
                    <a:lnTo>
                      <a:pt x="598" y="498"/>
                    </a:lnTo>
                    <a:lnTo>
                      <a:pt x="598" y="497"/>
                    </a:lnTo>
                    <a:lnTo>
                      <a:pt x="598" y="497"/>
                    </a:lnTo>
                    <a:lnTo>
                      <a:pt x="599" y="499"/>
                    </a:lnTo>
                    <a:lnTo>
                      <a:pt x="599" y="499"/>
                    </a:lnTo>
                    <a:lnTo>
                      <a:pt x="599" y="499"/>
                    </a:lnTo>
                    <a:lnTo>
                      <a:pt x="599" y="500"/>
                    </a:lnTo>
                    <a:lnTo>
                      <a:pt x="600" y="497"/>
                    </a:lnTo>
                    <a:lnTo>
                      <a:pt x="600" y="497"/>
                    </a:lnTo>
                    <a:lnTo>
                      <a:pt x="600" y="496"/>
                    </a:lnTo>
                    <a:lnTo>
                      <a:pt x="601" y="499"/>
                    </a:lnTo>
                    <a:lnTo>
                      <a:pt x="601" y="499"/>
                    </a:lnTo>
                    <a:lnTo>
                      <a:pt x="601" y="499"/>
                    </a:lnTo>
                    <a:lnTo>
                      <a:pt x="601" y="497"/>
                    </a:lnTo>
                    <a:lnTo>
                      <a:pt x="602" y="498"/>
                    </a:lnTo>
                    <a:lnTo>
                      <a:pt x="602" y="497"/>
                    </a:lnTo>
                    <a:lnTo>
                      <a:pt x="602" y="499"/>
                    </a:lnTo>
                    <a:lnTo>
                      <a:pt x="603" y="499"/>
                    </a:lnTo>
                    <a:lnTo>
                      <a:pt x="603" y="499"/>
                    </a:lnTo>
                    <a:lnTo>
                      <a:pt x="603" y="499"/>
                    </a:lnTo>
                    <a:lnTo>
                      <a:pt x="603" y="500"/>
                    </a:lnTo>
                    <a:lnTo>
                      <a:pt x="604" y="499"/>
                    </a:lnTo>
                    <a:lnTo>
                      <a:pt x="604" y="499"/>
                    </a:lnTo>
                    <a:lnTo>
                      <a:pt x="604" y="498"/>
                    </a:lnTo>
                    <a:lnTo>
                      <a:pt x="604" y="500"/>
                    </a:lnTo>
                    <a:lnTo>
                      <a:pt x="605" y="500"/>
                    </a:lnTo>
                    <a:lnTo>
                      <a:pt x="605" y="500"/>
                    </a:lnTo>
                    <a:lnTo>
                      <a:pt x="605" y="499"/>
                    </a:lnTo>
                    <a:lnTo>
                      <a:pt x="606" y="499"/>
                    </a:lnTo>
                    <a:lnTo>
                      <a:pt x="606" y="499"/>
                    </a:lnTo>
                    <a:lnTo>
                      <a:pt x="607" y="493"/>
                    </a:lnTo>
                    <a:lnTo>
                      <a:pt x="607" y="495"/>
                    </a:lnTo>
                    <a:lnTo>
                      <a:pt x="607" y="495"/>
                    </a:lnTo>
                    <a:lnTo>
                      <a:pt x="608" y="500"/>
                    </a:lnTo>
                    <a:lnTo>
                      <a:pt x="608" y="500"/>
                    </a:lnTo>
                    <a:lnTo>
                      <a:pt x="608" y="500"/>
                    </a:lnTo>
                    <a:lnTo>
                      <a:pt x="609" y="495"/>
                    </a:lnTo>
                    <a:lnTo>
                      <a:pt x="609" y="495"/>
                    </a:lnTo>
                    <a:lnTo>
                      <a:pt x="610" y="499"/>
                    </a:lnTo>
                    <a:lnTo>
                      <a:pt x="610" y="499"/>
                    </a:lnTo>
                    <a:lnTo>
                      <a:pt x="610" y="499"/>
                    </a:lnTo>
                    <a:lnTo>
                      <a:pt x="610" y="500"/>
                    </a:lnTo>
                    <a:lnTo>
                      <a:pt x="611" y="498"/>
                    </a:lnTo>
                    <a:lnTo>
                      <a:pt x="611" y="498"/>
                    </a:lnTo>
                    <a:lnTo>
                      <a:pt x="611" y="498"/>
                    </a:lnTo>
                    <a:lnTo>
                      <a:pt x="611" y="498"/>
                    </a:lnTo>
                    <a:lnTo>
                      <a:pt x="611" y="500"/>
                    </a:lnTo>
                    <a:lnTo>
                      <a:pt x="612" y="499"/>
                    </a:lnTo>
                    <a:lnTo>
                      <a:pt x="612" y="499"/>
                    </a:lnTo>
                    <a:lnTo>
                      <a:pt x="612" y="498"/>
                    </a:lnTo>
                    <a:lnTo>
                      <a:pt x="612" y="500"/>
                    </a:lnTo>
                    <a:lnTo>
                      <a:pt x="613" y="499"/>
                    </a:lnTo>
                    <a:lnTo>
                      <a:pt x="613" y="498"/>
                    </a:lnTo>
                    <a:lnTo>
                      <a:pt x="613" y="496"/>
                    </a:lnTo>
                    <a:lnTo>
                      <a:pt x="614" y="498"/>
                    </a:lnTo>
                    <a:lnTo>
                      <a:pt x="614" y="498"/>
                    </a:lnTo>
                    <a:lnTo>
                      <a:pt x="614" y="499"/>
                    </a:lnTo>
                    <a:lnTo>
                      <a:pt x="615" y="497"/>
                    </a:lnTo>
                    <a:lnTo>
                      <a:pt x="615" y="497"/>
                    </a:lnTo>
                    <a:lnTo>
                      <a:pt x="615" y="497"/>
                    </a:lnTo>
                    <a:lnTo>
                      <a:pt x="615" y="497"/>
                    </a:lnTo>
                    <a:lnTo>
                      <a:pt x="616" y="498"/>
                    </a:lnTo>
                    <a:lnTo>
                      <a:pt x="616" y="498"/>
                    </a:lnTo>
                    <a:lnTo>
                      <a:pt x="616" y="498"/>
                    </a:lnTo>
                    <a:lnTo>
                      <a:pt x="616" y="498"/>
                    </a:lnTo>
                    <a:lnTo>
                      <a:pt x="616" y="499"/>
                    </a:lnTo>
                    <a:lnTo>
                      <a:pt x="617" y="499"/>
                    </a:lnTo>
                    <a:lnTo>
                      <a:pt x="617" y="499"/>
                    </a:lnTo>
                    <a:lnTo>
                      <a:pt x="617" y="499"/>
                    </a:lnTo>
                    <a:lnTo>
                      <a:pt x="617" y="500"/>
                    </a:lnTo>
                    <a:lnTo>
                      <a:pt x="618" y="500"/>
                    </a:lnTo>
                    <a:lnTo>
                      <a:pt x="618" y="500"/>
                    </a:lnTo>
                    <a:lnTo>
                      <a:pt x="619" y="496"/>
                    </a:lnTo>
                    <a:lnTo>
                      <a:pt x="619" y="495"/>
                    </a:lnTo>
                    <a:lnTo>
                      <a:pt x="619" y="494"/>
                    </a:lnTo>
                    <a:lnTo>
                      <a:pt x="620" y="499"/>
                    </a:lnTo>
                    <a:lnTo>
                      <a:pt x="620" y="499"/>
                    </a:lnTo>
                    <a:lnTo>
                      <a:pt x="620" y="500"/>
                    </a:lnTo>
                    <a:lnTo>
                      <a:pt x="620" y="500"/>
                    </a:lnTo>
                    <a:lnTo>
                      <a:pt x="621" y="495"/>
                    </a:lnTo>
                    <a:lnTo>
                      <a:pt x="621" y="496"/>
                    </a:lnTo>
                    <a:lnTo>
                      <a:pt x="621" y="496"/>
                    </a:lnTo>
                    <a:lnTo>
                      <a:pt x="622" y="499"/>
                    </a:lnTo>
                    <a:lnTo>
                      <a:pt x="622" y="499"/>
                    </a:lnTo>
                    <a:lnTo>
                      <a:pt x="622" y="499"/>
                    </a:lnTo>
                    <a:lnTo>
                      <a:pt x="622" y="496"/>
                    </a:lnTo>
                    <a:lnTo>
                      <a:pt x="623" y="498"/>
                    </a:lnTo>
                    <a:lnTo>
                      <a:pt x="623" y="498"/>
                    </a:lnTo>
                    <a:lnTo>
                      <a:pt x="623" y="499"/>
                    </a:lnTo>
                    <a:lnTo>
                      <a:pt x="624" y="496"/>
                    </a:lnTo>
                    <a:lnTo>
                      <a:pt x="624" y="496"/>
                    </a:lnTo>
                    <a:lnTo>
                      <a:pt x="624" y="496"/>
                    </a:lnTo>
                    <a:lnTo>
                      <a:pt x="624" y="496"/>
                    </a:lnTo>
                    <a:lnTo>
                      <a:pt x="625" y="498"/>
                    </a:lnTo>
                    <a:lnTo>
                      <a:pt x="625" y="498"/>
                    </a:lnTo>
                    <a:lnTo>
                      <a:pt x="625" y="498"/>
                    </a:lnTo>
                    <a:lnTo>
                      <a:pt x="625" y="500"/>
                    </a:lnTo>
                    <a:lnTo>
                      <a:pt x="626" y="500"/>
                    </a:lnTo>
                    <a:lnTo>
                      <a:pt x="626" y="500"/>
                    </a:lnTo>
                    <a:lnTo>
                      <a:pt x="626" y="500"/>
                    </a:lnTo>
                    <a:lnTo>
                      <a:pt x="627" y="500"/>
                    </a:lnTo>
                    <a:lnTo>
                      <a:pt x="627" y="500"/>
                    </a:lnTo>
                    <a:lnTo>
                      <a:pt x="627" y="500"/>
                    </a:lnTo>
                    <a:lnTo>
                      <a:pt x="627" y="500"/>
                    </a:lnTo>
                    <a:lnTo>
                      <a:pt x="628" y="500"/>
                    </a:lnTo>
                    <a:lnTo>
                      <a:pt x="628" y="500"/>
                    </a:lnTo>
                    <a:lnTo>
                      <a:pt x="628" y="499"/>
                    </a:lnTo>
                    <a:lnTo>
                      <a:pt x="628" y="500"/>
                    </a:lnTo>
                    <a:lnTo>
                      <a:pt x="629" y="500"/>
                    </a:lnTo>
                    <a:lnTo>
                      <a:pt x="629" y="500"/>
                    </a:lnTo>
                    <a:lnTo>
                      <a:pt x="629" y="500"/>
                    </a:lnTo>
                    <a:lnTo>
                      <a:pt x="630" y="500"/>
                    </a:lnTo>
                    <a:lnTo>
                      <a:pt x="630" y="500"/>
                    </a:lnTo>
                    <a:lnTo>
                      <a:pt x="631" y="499"/>
                    </a:lnTo>
                    <a:lnTo>
                      <a:pt x="631" y="499"/>
                    </a:lnTo>
                    <a:lnTo>
                      <a:pt x="631" y="499"/>
                    </a:lnTo>
                    <a:lnTo>
                      <a:pt x="631" y="500"/>
                    </a:lnTo>
                    <a:lnTo>
                      <a:pt x="631" y="499"/>
                    </a:lnTo>
                    <a:lnTo>
                      <a:pt x="632" y="500"/>
                    </a:lnTo>
                    <a:lnTo>
                      <a:pt x="632" y="500"/>
                    </a:lnTo>
                    <a:lnTo>
                      <a:pt x="632" y="500"/>
                    </a:lnTo>
                    <a:lnTo>
                      <a:pt x="633" y="500"/>
                    </a:lnTo>
                    <a:lnTo>
                      <a:pt x="633" y="500"/>
                    </a:lnTo>
                    <a:lnTo>
                      <a:pt x="633" y="500"/>
                    </a:lnTo>
                    <a:lnTo>
                      <a:pt x="633" y="499"/>
                    </a:lnTo>
                    <a:lnTo>
                      <a:pt x="634" y="500"/>
                    </a:lnTo>
                    <a:lnTo>
                      <a:pt x="634" y="500"/>
                    </a:lnTo>
                    <a:lnTo>
                      <a:pt x="634" y="500"/>
                    </a:lnTo>
                    <a:lnTo>
                      <a:pt x="635" y="500"/>
                    </a:lnTo>
                    <a:lnTo>
                      <a:pt x="635" y="500"/>
                    </a:lnTo>
                    <a:lnTo>
                      <a:pt x="636" y="488"/>
                    </a:lnTo>
                    <a:lnTo>
                      <a:pt x="636" y="488"/>
                    </a:lnTo>
                    <a:lnTo>
                      <a:pt x="637" y="460"/>
                    </a:lnTo>
                    <a:lnTo>
                      <a:pt x="637" y="460"/>
                    </a:lnTo>
                    <a:lnTo>
                      <a:pt x="638" y="434"/>
                    </a:lnTo>
                    <a:lnTo>
                      <a:pt x="638" y="434"/>
                    </a:lnTo>
                    <a:lnTo>
                      <a:pt x="639" y="407"/>
                    </a:lnTo>
                    <a:lnTo>
                      <a:pt x="639" y="407"/>
                    </a:lnTo>
                    <a:lnTo>
                      <a:pt x="640" y="376"/>
                    </a:lnTo>
                    <a:lnTo>
                      <a:pt x="640" y="375"/>
                    </a:lnTo>
                    <a:lnTo>
                      <a:pt x="641" y="347"/>
                    </a:lnTo>
                    <a:lnTo>
                      <a:pt x="641" y="347"/>
                    </a:lnTo>
                    <a:lnTo>
                      <a:pt x="642" y="320"/>
                    </a:lnTo>
                    <a:lnTo>
                      <a:pt x="642" y="320"/>
                    </a:lnTo>
                    <a:lnTo>
                      <a:pt x="643" y="293"/>
                    </a:lnTo>
                    <a:lnTo>
                      <a:pt x="643" y="293"/>
                    </a:lnTo>
                    <a:lnTo>
                      <a:pt x="644" y="265"/>
                    </a:lnTo>
                    <a:lnTo>
                      <a:pt x="644" y="265"/>
                    </a:lnTo>
                    <a:lnTo>
                      <a:pt x="645" y="238"/>
                    </a:lnTo>
                    <a:lnTo>
                      <a:pt x="645" y="237"/>
                    </a:lnTo>
                    <a:lnTo>
                      <a:pt x="646" y="203"/>
                    </a:lnTo>
                    <a:lnTo>
                      <a:pt x="646" y="203"/>
                    </a:lnTo>
                    <a:lnTo>
                      <a:pt x="647" y="173"/>
                    </a:lnTo>
                    <a:lnTo>
                      <a:pt x="647" y="173"/>
                    </a:lnTo>
                    <a:lnTo>
                      <a:pt x="648" y="145"/>
                    </a:lnTo>
                    <a:lnTo>
                      <a:pt x="648" y="145"/>
                    </a:lnTo>
                    <a:lnTo>
                      <a:pt x="649" y="117"/>
                    </a:lnTo>
                    <a:lnTo>
                      <a:pt x="649" y="117"/>
                    </a:lnTo>
                    <a:lnTo>
                      <a:pt x="650" y="96"/>
                    </a:lnTo>
                    <a:lnTo>
                      <a:pt x="650" y="96"/>
                    </a:lnTo>
                    <a:lnTo>
                      <a:pt x="651" y="78"/>
                    </a:lnTo>
                    <a:lnTo>
                      <a:pt x="651" y="78"/>
                    </a:lnTo>
                    <a:lnTo>
                      <a:pt x="652" y="65"/>
                    </a:lnTo>
                    <a:lnTo>
                      <a:pt x="652" y="65"/>
                    </a:lnTo>
                    <a:lnTo>
                      <a:pt x="652" y="65"/>
                    </a:lnTo>
                    <a:lnTo>
                      <a:pt x="653" y="54"/>
                    </a:lnTo>
                    <a:lnTo>
                      <a:pt x="653" y="54"/>
                    </a:lnTo>
                    <a:lnTo>
                      <a:pt x="654" y="45"/>
                    </a:lnTo>
                    <a:lnTo>
                      <a:pt x="654" y="45"/>
                    </a:lnTo>
                    <a:lnTo>
                      <a:pt x="654" y="45"/>
                    </a:lnTo>
                    <a:lnTo>
                      <a:pt x="654" y="46"/>
                    </a:lnTo>
                    <a:lnTo>
                      <a:pt x="655" y="44"/>
                    </a:lnTo>
                    <a:lnTo>
                      <a:pt x="655" y="44"/>
                    </a:lnTo>
                    <a:lnTo>
                      <a:pt x="655" y="44"/>
                    </a:lnTo>
                    <a:lnTo>
                      <a:pt x="655" y="44"/>
                    </a:lnTo>
                    <a:lnTo>
                      <a:pt x="656" y="40"/>
                    </a:lnTo>
                    <a:lnTo>
                      <a:pt x="656" y="40"/>
                    </a:lnTo>
                    <a:lnTo>
                      <a:pt x="656" y="38"/>
                    </a:lnTo>
                    <a:lnTo>
                      <a:pt x="657" y="40"/>
                    </a:lnTo>
                    <a:lnTo>
                      <a:pt x="657" y="40"/>
                    </a:lnTo>
                    <a:lnTo>
                      <a:pt x="658" y="48"/>
                    </a:lnTo>
                    <a:lnTo>
                      <a:pt x="658" y="49"/>
                    </a:lnTo>
                    <a:lnTo>
                      <a:pt x="659" y="58"/>
                    </a:lnTo>
                    <a:lnTo>
                      <a:pt x="659" y="58"/>
                    </a:lnTo>
                    <a:lnTo>
                      <a:pt x="659" y="58"/>
                    </a:lnTo>
                    <a:lnTo>
                      <a:pt x="659" y="62"/>
                    </a:lnTo>
                    <a:lnTo>
                      <a:pt x="660" y="61"/>
                    </a:lnTo>
                    <a:lnTo>
                      <a:pt x="660" y="61"/>
                    </a:lnTo>
                    <a:lnTo>
                      <a:pt x="661" y="56"/>
                    </a:lnTo>
                    <a:lnTo>
                      <a:pt x="661" y="56"/>
                    </a:lnTo>
                    <a:lnTo>
                      <a:pt x="661" y="56"/>
                    </a:lnTo>
                    <a:lnTo>
                      <a:pt x="662" y="66"/>
                    </a:lnTo>
                    <a:lnTo>
                      <a:pt x="662" y="66"/>
                    </a:lnTo>
                    <a:lnTo>
                      <a:pt x="663" y="79"/>
                    </a:lnTo>
                    <a:lnTo>
                      <a:pt x="663" y="79"/>
                    </a:lnTo>
                    <a:lnTo>
                      <a:pt x="664" y="94"/>
                    </a:lnTo>
                    <a:lnTo>
                      <a:pt x="664" y="95"/>
                    </a:lnTo>
                    <a:lnTo>
                      <a:pt x="665" y="111"/>
                    </a:lnTo>
                    <a:lnTo>
                      <a:pt x="665" y="111"/>
                    </a:lnTo>
                    <a:lnTo>
                      <a:pt x="666" y="133"/>
                    </a:lnTo>
                    <a:lnTo>
                      <a:pt x="666" y="133"/>
                    </a:lnTo>
                    <a:lnTo>
                      <a:pt x="667" y="159"/>
                    </a:lnTo>
                    <a:lnTo>
                      <a:pt x="667" y="159"/>
                    </a:lnTo>
                    <a:lnTo>
                      <a:pt x="668" y="183"/>
                    </a:lnTo>
                    <a:lnTo>
                      <a:pt x="668" y="183"/>
                    </a:lnTo>
                    <a:lnTo>
                      <a:pt x="669" y="206"/>
                    </a:lnTo>
                    <a:lnTo>
                      <a:pt x="669" y="206"/>
                    </a:lnTo>
                    <a:lnTo>
                      <a:pt x="670" y="233"/>
                    </a:lnTo>
                    <a:lnTo>
                      <a:pt x="670" y="234"/>
                    </a:lnTo>
                    <a:lnTo>
                      <a:pt x="671" y="258"/>
                    </a:lnTo>
                    <a:lnTo>
                      <a:pt x="671" y="258"/>
                    </a:lnTo>
                    <a:lnTo>
                      <a:pt x="672" y="279"/>
                    </a:lnTo>
                    <a:lnTo>
                      <a:pt x="672" y="279"/>
                    </a:lnTo>
                    <a:lnTo>
                      <a:pt x="673" y="303"/>
                    </a:lnTo>
                    <a:lnTo>
                      <a:pt x="673" y="303"/>
                    </a:lnTo>
                    <a:lnTo>
                      <a:pt x="674" y="325"/>
                    </a:lnTo>
                    <a:lnTo>
                      <a:pt x="674" y="326"/>
                    </a:lnTo>
                    <a:lnTo>
                      <a:pt x="675" y="347"/>
                    </a:lnTo>
                    <a:lnTo>
                      <a:pt x="675" y="348"/>
                    </a:lnTo>
                    <a:lnTo>
                      <a:pt x="676" y="366"/>
                    </a:lnTo>
                    <a:lnTo>
                      <a:pt x="676" y="366"/>
                    </a:lnTo>
                    <a:lnTo>
                      <a:pt x="677" y="387"/>
                    </a:lnTo>
                    <a:lnTo>
                      <a:pt x="677" y="387"/>
                    </a:lnTo>
                    <a:lnTo>
                      <a:pt x="678" y="408"/>
                    </a:lnTo>
                    <a:lnTo>
                      <a:pt x="678" y="408"/>
                    </a:lnTo>
                    <a:lnTo>
                      <a:pt x="678" y="408"/>
                    </a:lnTo>
                    <a:lnTo>
                      <a:pt x="679" y="428"/>
                    </a:lnTo>
                    <a:lnTo>
                      <a:pt x="679" y="428"/>
                    </a:lnTo>
                    <a:lnTo>
                      <a:pt x="680" y="447"/>
                    </a:lnTo>
                    <a:lnTo>
                      <a:pt x="680" y="447"/>
                    </a:lnTo>
                    <a:lnTo>
                      <a:pt x="681" y="466"/>
                    </a:lnTo>
                    <a:lnTo>
                      <a:pt x="681" y="466"/>
                    </a:lnTo>
                    <a:lnTo>
                      <a:pt x="682" y="486"/>
                    </a:lnTo>
                    <a:lnTo>
                      <a:pt x="682" y="486"/>
                    </a:lnTo>
                    <a:lnTo>
                      <a:pt x="682" y="500"/>
                    </a:lnTo>
                    <a:lnTo>
                      <a:pt x="683" y="500"/>
                    </a:lnTo>
                    <a:lnTo>
                      <a:pt x="683" y="500"/>
                    </a:lnTo>
                    <a:lnTo>
                      <a:pt x="683" y="500"/>
                    </a:lnTo>
                    <a:lnTo>
                      <a:pt x="683" y="500"/>
                    </a:lnTo>
                    <a:lnTo>
                      <a:pt x="684" y="500"/>
                    </a:lnTo>
                    <a:lnTo>
                      <a:pt x="684" y="500"/>
                    </a:lnTo>
                    <a:lnTo>
                      <a:pt x="684" y="500"/>
                    </a:lnTo>
                    <a:lnTo>
                      <a:pt x="685" y="500"/>
                    </a:lnTo>
                    <a:lnTo>
                      <a:pt x="685" y="500"/>
                    </a:lnTo>
                    <a:lnTo>
                      <a:pt x="685" y="500"/>
                    </a:lnTo>
                    <a:lnTo>
                      <a:pt x="685" y="500"/>
                    </a:lnTo>
                    <a:lnTo>
                      <a:pt x="686" y="500"/>
                    </a:lnTo>
                    <a:lnTo>
                      <a:pt x="686" y="500"/>
                    </a:lnTo>
                    <a:lnTo>
                      <a:pt x="687" y="499"/>
                    </a:lnTo>
                    <a:lnTo>
                      <a:pt x="687" y="499"/>
                    </a:lnTo>
                    <a:lnTo>
                      <a:pt x="687" y="499"/>
                    </a:lnTo>
                    <a:lnTo>
                      <a:pt x="687" y="500"/>
                    </a:lnTo>
                    <a:lnTo>
                      <a:pt x="688" y="496"/>
                    </a:lnTo>
                    <a:lnTo>
                      <a:pt x="688" y="496"/>
                    </a:lnTo>
                    <a:lnTo>
                      <a:pt x="689" y="499"/>
                    </a:lnTo>
                    <a:lnTo>
                      <a:pt x="689" y="499"/>
                    </a:lnTo>
                    <a:lnTo>
                      <a:pt x="689" y="499"/>
                    </a:lnTo>
                    <a:lnTo>
                      <a:pt x="690" y="497"/>
                    </a:lnTo>
                    <a:lnTo>
                      <a:pt x="690" y="497"/>
                    </a:lnTo>
                    <a:lnTo>
                      <a:pt x="690" y="497"/>
                    </a:lnTo>
                    <a:lnTo>
                      <a:pt x="690" y="497"/>
                    </a:lnTo>
                    <a:lnTo>
                      <a:pt x="691" y="500"/>
                    </a:lnTo>
                    <a:lnTo>
                      <a:pt x="691" y="500"/>
                    </a:lnTo>
                    <a:lnTo>
                      <a:pt x="691" y="500"/>
                    </a:lnTo>
                    <a:lnTo>
                      <a:pt x="691" y="499"/>
                    </a:lnTo>
                    <a:lnTo>
                      <a:pt x="691" y="500"/>
                    </a:lnTo>
                    <a:lnTo>
                      <a:pt x="692" y="499"/>
                    </a:lnTo>
                    <a:lnTo>
                      <a:pt x="692" y="499"/>
                    </a:lnTo>
                    <a:lnTo>
                      <a:pt x="692" y="500"/>
                    </a:lnTo>
                    <a:lnTo>
                      <a:pt x="692" y="495"/>
                    </a:lnTo>
                    <a:lnTo>
                      <a:pt x="693" y="496"/>
                    </a:lnTo>
                    <a:lnTo>
                      <a:pt x="693" y="496"/>
                    </a:lnTo>
                    <a:lnTo>
                      <a:pt x="694" y="500"/>
                    </a:lnTo>
                    <a:lnTo>
                      <a:pt x="694" y="500"/>
                    </a:lnTo>
                    <a:lnTo>
                      <a:pt x="694" y="500"/>
                    </a:lnTo>
                    <a:lnTo>
                      <a:pt x="694" y="498"/>
                    </a:lnTo>
                    <a:lnTo>
                      <a:pt x="695" y="499"/>
                    </a:lnTo>
                    <a:lnTo>
                      <a:pt x="695" y="499"/>
                    </a:lnTo>
                    <a:lnTo>
                      <a:pt x="695" y="500"/>
                    </a:lnTo>
                    <a:lnTo>
                      <a:pt x="696" y="500"/>
                    </a:lnTo>
                    <a:lnTo>
                      <a:pt x="696" y="500"/>
                    </a:lnTo>
                    <a:lnTo>
                      <a:pt x="697" y="499"/>
                    </a:lnTo>
                    <a:lnTo>
                      <a:pt x="697" y="499"/>
                    </a:lnTo>
                    <a:lnTo>
                      <a:pt x="697" y="499"/>
                    </a:lnTo>
                    <a:lnTo>
                      <a:pt x="697" y="496"/>
                    </a:lnTo>
                    <a:lnTo>
                      <a:pt x="698" y="498"/>
                    </a:lnTo>
                    <a:lnTo>
                      <a:pt x="698" y="498"/>
                    </a:lnTo>
                    <a:lnTo>
                      <a:pt x="698" y="499"/>
                    </a:lnTo>
                    <a:lnTo>
                      <a:pt x="699" y="497"/>
                    </a:lnTo>
                    <a:lnTo>
                      <a:pt x="699" y="497"/>
                    </a:lnTo>
                    <a:lnTo>
                      <a:pt x="699" y="497"/>
                    </a:lnTo>
                    <a:lnTo>
                      <a:pt x="699" y="497"/>
                    </a:lnTo>
                    <a:lnTo>
                      <a:pt x="700" y="498"/>
                    </a:lnTo>
                    <a:lnTo>
                      <a:pt x="700" y="498"/>
                    </a:lnTo>
                    <a:lnTo>
                      <a:pt x="700" y="498"/>
                    </a:lnTo>
                    <a:lnTo>
                      <a:pt x="700" y="500"/>
                    </a:lnTo>
                    <a:lnTo>
                      <a:pt x="701" y="499"/>
                    </a:lnTo>
                    <a:lnTo>
                      <a:pt x="701" y="499"/>
                    </a:lnTo>
                    <a:lnTo>
                      <a:pt x="701" y="499"/>
                    </a:lnTo>
                    <a:lnTo>
                      <a:pt x="702" y="498"/>
                    </a:lnTo>
                    <a:lnTo>
                      <a:pt x="702" y="499"/>
                    </a:lnTo>
                    <a:lnTo>
                      <a:pt x="702" y="499"/>
                    </a:lnTo>
                    <a:lnTo>
                      <a:pt x="702" y="499"/>
                    </a:lnTo>
                    <a:lnTo>
                      <a:pt x="703" y="500"/>
                    </a:lnTo>
                    <a:lnTo>
                      <a:pt x="703" y="500"/>
                    </a:lnTo>
                    <a:lnTo>
                      <a:pt x="703" y="500"/>
                    </a:lnTo>
                    <a:lnTo>
                      <a:pt x="703" y="500"/>
                    </a:lnTo>
                    <a:lnTo>
                      <a:pt x="704" y="497"/>
                    </a:lnTo>
                    <a:lnTo>
                      <a:pt x="704" y="497"/>
                    </a:lnTo>
                    <a:lnTo>
                      <a:pt x="704" y="497"/>
                    </a:lnTo>
                    <a:lnTo>
                      <a:pt x="704" y="495"/>
                    </a:lnTo>
                    <a:lnTo>
                      <a:pt x="705" y="499"/>
                    </a:lnTo>
                    <a:lnTo>
                      <a:pt x="705" y="499"/>
                    </a:lnTo>
                    <a:lnTo>
                      <a:pt x="705" y="499"/>
                    </a:lnTo>
                    <a:lnTo>
                      <a:pt x="705" y="499"/>
                    </a:lnTo>
                    <a:lnTo>
                      <a:pt x="706" y="499"/>
                    </a:lnTo>
                    <a:lnTo>
                      <a:pt x="706" y="499"/>
                    </a:lnTo>
                    <a:lnTo>
                      <a:pt x="706" y="499"/>
                    </a:lnTo>
                    <a:lnTo>
                      <a:pt x="707" y="497"/>
                    </a:lnTo>
                    <a:lnTo>
                      <a:pt x="707" y="498"/>
                    </a:lnTo>
                    <a:lnTo>
                      <a:pt x="707" y="498"/>
                    </a:lnTo>
                    <a:lnTo>
                      <a:pt x="707" y="499"/>
                    </a:lnTo>
                    <a:lnTo>
                      <a:pt x="708" y="497"/>
                    </a:lnTo>
                    <a:lnTo>
                      <a:pt x="708" y="497"/>
                    </a:lnTo>
                    <a:lnTo>
                      <a:pt x="708" y="497"/>
                    </a:lnTo>
                    <a:lnTo>
                      <a:pt x="708" y="496"/>
                    </a:lnTo>
                    <a:lnTo>
                      <a:pt x="709" y="498"/>
                    </a:lnTo>
                    <a:lnTo>
                      <a:pt x="709" y="498"/>
                    </a:lnTo>
                    <a:lnTo>
                      <a:pt x="709" y="498"/>
                    </a:lnTo>
                    <a:lnTo>
                      <a:pt x="710" y="499"/>
                    </a:lnTo>
                    <a:lnTo>
                      <a:pt x="710" y="499"/>
                    </a:lnTo>
                    <a:lnTo>
                      <a:pt x="710" y="499"/>
                    </a:lnTo>
                    <a:lnTo>
                      <a:pt x="710" y="499"/>
                    </a:lnTo>
                    <a:lnTo>
                      <a:pt x="711" y="500"/>
                    </a:lnTo>
                    <a:lnTo>
                      <a:pt x="711" y="500"/>
                    </a:lnTo>
                    <a:lnTo>
                      <a:pt x="711" y="500"/>
                    </a:lnTo>
                    <a:lnTo>
                      <a:pt x="711" y="500"/>
                    </a:lnTo>
                    <a:lnTo>
                      <a:pt x="712" y="495"/>
                    </a:lnTo>
                    <a:lnTo>
                      <a:pt x="712" y="495"/>
                    </a:lnTo>
                    <a:lnTo>
                      <a:pt x="712" y="494"/>
                    </a:lnTo>
                    <a:lnTo>
                      <a:pt x="713" y="499"/>
                    </a:lnTo>
                    <a:lnTo>
                      <a:pt x="713" y="499"/>
                    </a:lnTo>
                    <a:lnTo>
                      <a:pt x="713" y="500"/>
                    </a:lnTo>
                    <a:lnTo>
                      <a:pt x="714" y="497"/>
                    </a:lnTo>
                    <a:lnTo>
                      <a:pt x="714" y="497"/>
                    </a:lnTo>
                    <a:lnTo>
                      <a:pt x="714" y="497"/>
                    </a:lnTo>
                    <a:lnTo>
                      <a:pt x="714" y="497"/>
                    </a:lnTo>
                    <a:lnTo>
                      <a:pt x="715" y="498"/>
                    </a:lnTo>
                    <a:lnTo>
                      <a:pt x="715" y="497"/>
                    </a:lnTo>
                    <a:lnTo>
                      <a:pt x="715" y="497"/>
                    </a:lnTo>
                    <a:lnTo>
                      <a:pt x="716" y="496"/>
                    </a:lnTo>
                    <a:lnTo>
                      <a:pt x="716" y="498"/>
                    </a:lnTo>
                    <a:lnTo>
                      <a:pt x="716" y="498"/>
                    </a:lnTo>
                    <a:lnTo>
                      <a:pt x="716" y="497"/>
                    </a:lnTo>
                    <a:lnTo>
                      <a:pt x="717" y="499"/>
                    </a:lnTo>
                    <a:lnTo>
                      <a:pt x="717" y="499"/>
                    </a:lnTo>
                    <a:lnTo>
                      <a:pt x="717" y="499"/>
                    </a:lnTo>
                    <a:lnTo>
                      <a:pt x="718" y="500"/>
                    </a:lnTo>
                    <a:lnTo>
                      <a:pt x="718" y="498"/>
                    </a:lnTo>
                    <a:lnTo>
                      <a:pt x="718" y="498"/>
                    </a:lnTo>
                    <a:lnTo>
                      <a:pt x="719" y="497"/>
                    </a:lnTo>
                    <a:lnTo>
                      <a:pt x="719" y="498"/>
                    </a:lnTo>
                    <a:lnTo>
                      <a:pt x="719" y="498"/>
                    </a:lnTo>
                    <a:lnTo>
                      <a:pt x="719" y="498"/>
                    </a:lnTo>
                    <a:lnTo>
                      <a:pt x="720" y="500"/>
                    </a:lnTo>
                    <a:lnTo>
                      <a:pt x="720" y="500"/>
                    </a:lnTo>
                    <a:lnTo>
                      <a:pt x="720" y="500"/>
                    </a:lnTo>
                    <a:lnTo>
                      <a:pt x="720" y="500"/>
                    </a:lnTo>
                    <a:lnTo>
                      <a:pt x="721" y="497"/>
                    </a:lnTo>
                    <a:lnTo>
                      <a:pt x="721" y="497"/>
                    </a:lnTo>
                    <a:lnTo>
                      <a:pt x="721" y="496"/>
                    </a:lnTo>
                    <a:lnTo>
                      <a:pt x="722" y="499"/>
                    </a:lnTo>
                    <a:lnTo>
                      <a:pt x="722" y="499"/>
                    </a:lnTo>
                    <a:lnTo>
                      <a:pt x="722" y="499"/>
                    </a:lnTo>
                    <a:lnTo>
                      <a:pt x="722" y="500"/>
                    </a:lnTo>
                    <a:lnTo>
                      <a:pt x="723" y="497"/>
                    </a:lnTo>
                    <a:lnTo>
                      <a:pt x="723" y="497"/>
                    </a:lnTo>
                    <a:lnTo>
                      <a:pt x="723" y="497"/>
                    </a:lnTo>
                    <a:lnTo>
                      <a:pt x="723" y="499"/>
                    </a:lnTo>
                    <a:lnTo>
                      <a:pt x="724" y="498"/>
                    </a:lnTo>
                    <a:lnTo>
                      <a:pt x="724" y="498"/>
                    </a:lnTo>
                    <a:lnTo>
                      <a:pt x="724" y="499"/>
                    </a:lnTo>
                    <a:lnTo>
                      <a:pt x="725" y="498"/>
                    </a:lnTo>
                    <a:lnTo>
                      <a:pt x="725" y="498"/>
                    </a:lnTo>
                    <a:lnTo>
                      <a:pt x="725" y="497"/>
                    </a:lnTo>
                    <a:lnTo>
                      <a:pt x="726" y="498"/>
                    </a:lnTo>
                    <a:lnTo>
                      <a:pt x="726" y="498"/>
                    </a:lnTo>
                    <a:lnTo>
                      <a:pt x="726" y="498"/>
                    </a:lnTo>
                    <a:lnTo>
                      <a:pt x="726" y="500"/>
                    </a:lnTo>
                    <a:lnTo>
                      <a:pt x="727" y="498"/>
                    </a:lnTo>
                    <a:lnTo>
                      <a:pt x="727" y="498"/>
                    </a:lnTo>
                    <a:lnTo>
                      <a:pt x="728" y="494"/>
                    </a:lnTo>
                    <a:lnTo>
                      <a:pt x="728" y="496"/>
                    </a:lnTo>
                    <a:lnTo>
                      <a:pt x="728" y="496"/>
                    </a:lnTo>
                    <a:lnTo>
                      <a:pt x="729" y="499"/>
                    </a:lnTo>
                    <a:lnTo>
                      <a:pt x="729" y="497"/>
                    </a:lnTo>
                    <a:lnTo>
                      <a:pt x="729" y="497"/>
                    </a:lnTo>
                    <a:lnTo>
                      <a:pt x="729" y="496"/>
                    </a:lnTo>
                    <a:lnTo>
                      <a:pt x="730" y="499"/>
                    </a:lnTo>
                    <a:lnTo>
                      <a:pt x="730" y="499"/>
                    </a:lnTo>
                    <a:lnTo>
                      <a:pt x="730" y="499"/>
                    </a:lnTo>
                    <a:lnTo>
                      <a:pt x="730" y="500"/>
                    </a:lnTo>
                    <a:lnTo>
                      <a:pt x="731" y="497"/>
                    </a:lnTo>
                    <a:lnTo>
                      <a:pt x="731" y="497"/>
                    </a:lnTo>
                    <a:lnTo>
                      <a:pt x="731" y="496"/>
                    </a:lnTo>
                    <a:lnTo>
                      <a:pt x="732" y="499"/>
                    </a:lnTo>
                    <a:lnTo>
                      <a:pt x="732" y="499"/>
                    </a:lnTo>
                    <a:lnTo>
                      <a:pt x="732" y="499"/>
                    </a:lnTo>
                    <a:lnTo>
                      <a:pt x="732" y="500"/>
                    </a:lnTo>
                    <a:lnTo>
                      <a:pt x="733" y="498"/>
                    </a:lnTo>
                    <a:lnTo>
                      <a:pt x="733" y="497"/>
                    </a:lnTo>
                    <a:lnTo>
                      <a:pt x="733" y="495"/>
                    </a:lnTo>
                    <a:lnTo>
                      <a:pt x="734" y="499"/>
                    </a:lnTo>
                    <a:lnTo>
                      <a:pt x="734" y="499"/>
                    </a:lnTo>
                    <a:lnTo>
                      <a:pt x="734" y="499"/>
                    </a:lnTo>
                    <a:lnTo>
                      <a:pt x="734" y="499"/>
                    </a:lnTo>
                    <a:lnTo>
                      <a:pt x="735" y="498"/>
                    </a:lnTo>
                    <a:lnTo>
                      <a:pt x="735" y="498"/>
                    </a:lnTo>
                    <a:lnTo>
                      <a:pt x="735" y="499"/>
                    </a:lnTo>
                    <a:lnTo>
                      <a:pt x="736" y="500"/>
                    </a:lnTo>
                    <a:lnTo>
                      <a:pt x="736" y="499"/>
                    </a:lnTo>
                    <a:lnTo>
                      <a:pt x="736" y="499"/>
                    </a:lnTo>
                    <a:lnTo>
                      <a:pt x="736" y="499"/>
                    </a:lnTo>
                    <a:lnTo>
                      <a:pt x="737" y="493"/>
                    </a:lnTo>
                    <a:lnTo>
                      <a:pt x="737" y="493"/>
                    </a:lnTo>
                    <a:lnTo>
                      <a:pt x="737" y="493"/>
                    </a:lnTo>
                    <a:lnTo>
                      <a:pt x="738" y="499"/>
                    </a:lnTo>
                    <a:lnTo>
                      <a:pt x="738" y="499"/>
                    </a:lnTo>
                    <a:lnTo>
                      <a:pt x="738" y="499"/>
                    </a:lnTo>
                    <a:lnTo>
                      <a:pt x="738" y="500"/>
                    </a:lnTo>
                    <a:lnTo>
                      <a:pt x="739" y="500"/>
                    </a:lnTo>
                    <a:lnTo>
                      <a:pt x="739" y="500"/>
                    </a:lnTo>
                    <a:lnTo>
                      <a:pt x="740" y="497"/>
                    </a:lnTo>
                    <a:lnTo>
                      <a:pt x="740" y="497"/>
                    </a:lnTo>
                    <a:lnTo>
                      <a:pt x="740" y="497"/>
                    </a:lnTo>
                    <a:lnTo>
                      <a:pt x="740" y="495"/>
                    </a:lnTo>
                    <a:lnTo>
                      <a:pt x="741" y="497"/>
                    </a:lnTo>
                    <a:lnTo>
                      <a:pt x="741" y="497"/>
                    </a:lnTo>
                    <a:lnTo>
                      <a:pt x="741" y="497"/>
                    </a:lnTo>
                    <a:lnTo>
                      <a:pt x="741" y="496"/>
                    </a:lnTo>
                    <a:lnTo>
                      <a:pt x="742" y="499"/>
                    </a:lnTo>
                    <a:lnTo>
                      <a:pt x="742" y="499"/>
                    </a:lnTo>
                    <a:lnTo>
                      <a:pt x="742" y="499"/>
                    </a:lnTo>
                    <a:lnTo>
                      <a:pt x="742" y="500"/>
                    </a:lnTo>
                    <a:lnTo>
                      <a:pt x="743" y="498"/>
                    </a:lnTo>
                    <a:lnTo>
                      <a:pt x="743" y="498"/>
                    </a:lnTo>
                    <a:lnTo>
                      <a:pt x="743" y="498"/>
                    </a:lnTo>
                    <a:lnTo>
                      <a:pt x="743" y="497"/>
                    </a:lnTo>
                    <a:lnTo>
                      <a:pt x="744" y="499"/>
                    </a:lnTo>
                    <a:lnTo>
                      <a:pt x="744" y="499"/>
                    </a:lnTo>
                    <a:lnTo>
                      <a:pt x="744" y="499"/>
                    </a:lnTo>
                    <a:lnTo>
                      <a:pt x="744" y="500"/>
                    </a:lnTo>
                    <a:lnTo>
                      <a:pt x="745" y="497"/>
                    </a:lnTo>
                    <a:lnTo>
                      <a:pt x="745" y="499"/>
                    </a:lnTo>
                    <a:lnTo>
                      <a:pt x="745" y="499"/>
                    </a:lnTo>
                    <a:lnTo>
                      <a:pt x="745" y="498"/>
                    </a:lnTo>
                    <a:lnTo>
                      <a:pt x="746" y="500"/>
                    </a:lnTo>
                    <a:lnTo>
                      <a:pt x="746" y="500"/>
                    </a:lnTo>
                    <a:lnTo>
                      <a:pt x="746" y="500"/>
                    </a:lnTo>
                    <a:lnTo>
                      <a:pt x="746" y="500"/>
                    </a:lnTo>
                    <a:lnTo>
                      <a:pt x="746" y="500"/>
                    </a:lnTo>
                    <a:lnTo>
                      <a:pt x="747" y="500"/>
                    </a:lnTo>
                    <a:lnTo>
                      <a:pt x="747" y="500"/>
                    </a:lnTo>
                    <a:lnTo>
                      <a:pt x="748" y="499"/>
                    </a:lnTo>
                    <a:lnTo>
                      <a:pt x="748" y="499"/>
                    </a:lnTo>
                    <a:lnTo>
                      <a:pt x="748" y="499"/>
                    </a:lnTo>
                    <a:lnTo>
                      <a:pt x="748" y="499"/>
                    </a:lnTo>
                    <a:lnTo>
                      <a:pt x="749" y="497"/>
                    </a:lnTo>
                    <a:lnTo>
                      <a:pt x="749" y="497"/>
                    </a:lnTo>
                    <a:lnTo>
                      <a:pt x="749" y="497"/>
                    </a:lnTo>
                    <a:lnTo>
                      <a:pt x="749" y="496"/>
                    </a:lnTo>
                    <a:lnTo>
                      <a:pt x="750" y="499"/>
                    </a:lnTo>
                    <a:lnTo>
                      <a:pt x="750" y="499"/>
                    </a:lnTo>
                    <a:lnTo>
                      <a:pt x="750" y="499"/>
                    </a:lnTo>
                    <a:lnTo>
                      <a:pt x="751" y="495"/>
                    </a:lnTo>
                    <a:lnTo>
                      <a:pt x="751" y="496"/>
                    </a:lnTo>
                    <a:lnTo>
                      <a:pt x="751" y="496"/>
                    </a:lnTo>
                    <a:lnTo>
                      <a:pt x="751" y="499"/>
                    </a:lnTo>
                    <a:lnTo>
                      <a:pt x="752" y="498"/>
                    </a:lnTo>
                    <a:lnTo>
                      <a:pt x="752" y="498"/>
                    </a:lnTo>
                    <a:lnTo>
                      <a:pt x="752" y="498"/>
                    </a:lnTo>
                    <a:lnTo>
                      <a:pt x="753" y="500"/>
                    </a:lnTo>
                    <a:lnTo>
                      <a:pt x="753" y="499"/>
                    </a:lnTo>
                    <a:lnTo>
                      <a:pt x="753" y="499"/>
                    </a:lnTo>
                    <a:lnTo>
                      <a:pt x="753" y="497"/>
                    </a:lnTo>
                    <a:lnTo>
                      <a:pt x="754" y="499"/>
                    </a:lnTo>
                    <a:lnTo>
                      <a:pt x="754" y="499"/>
                    </a:lnTo>
                    <a:lnTo>
                      <a:pt x="754" y="500"/>
                    </a:lnTo>
                    <a:lnTo>
                      <a:pt x="755" y="499"/>
                    </a:lnTo>
                    <a:lnTo>
                      <a:pt x="755" y="499"/>
                    </a:lnTo>
                    <a:lnTo>
                      <a:pt x="755" y="499"/>
                    </a:lnTo>
                    <a:lnTo>
                      <a:pt x="755" y="498"/>
                    </a:lnTo>
                    <a:lnTo>
                      <a:pt x="756" y="498"/>
                    </a:lnTo>
                    <a:lnTo>
                      <a:pt x="756" y="498"/>
                    </a:lnTo>
                    <a:lnTo>
                      <a:pt x="756" y="498"/>
                    </a:lnTo>
                    <a:lnTo>
                      <a:pt x="756" y="500"/>
                    </a:lnTo>
                    <a:lnTo>
                      <a:pt x="757" y="500"/>
                    </a:lnTo>
                    <a:lnTo>
                      <a:pt x="757" y="500"/>
                    </a:lnTo>
                    <a:lnTo>
                      <a:pt x="757" y="499"/>
                    </a:lnTo>
                    <a:lnTo>
                      <a:pt x="758" y="499"/>
                    </a:lnTo>
                    <a:lnTo>
                      <a:pt x="758" y="499"/>
                    </a:lnTo>
                    <a:lnTo>
                      <a:pt x="758" y="500"/>
                    </a:lnTo>
                    <a:lnTo>
                      <a:pt x="759" y="497"/>
                    </a:lnTo>
                    <a:lnTo>
                      <a:pt x="759" y="497"/>
                    </a:lnTo>
                    <a:lnTo>
                      <a:pt x="759" y="497"/>
                    </a:lnTo>
                    <a:lnTo>
                      <a:pt x="759" y="496"/>
                    </a:lnTo>
                    <a:lnTo>
                      <a:pt x="760" y="499"/>
                    </a:lnTo>
                    <a:lnTo>
                      <a:pt x="760" y="499"/>
                    </a:lnTo>
                    <a:lnTo>
                      <a:pt x="760" y="499"/>
                    </a:lnTo>
                    <a:lnTo>
                      <a:pt x="760" y="499"/>
                    </a:lnTo>
                    <a:lnTo>
                      <a:pt x="761" y="497"/>
                    </a:lnTo>
                    <a:lnTo>
                      <a:pt x="761" y="497"/>
                    </a:lnTo>
                    <a:lnTo>
                      <a:pt x="761" y="497"/>
                    </a:lnTo>
                    <a:lnTo>
                      <a:pt x="761" y="497"/>
                    </a:lnTo>
                    <a:lnTo>
                      <a:pt x="762" y="499"/>
                    </a:lnTo>
                    <a:lnTo>
                      <a:pt x="762" y="499"/>
                    </a:lnTo>
                    <a:lnTo>
                      <a:pt x="762" y="499"/>
                    </a:lnTo>
                    <a:lnTo>
                      <a:pt x="763" y="495"/>
                    </a:lnTo>
                    <a:lnTo>
                      <a:pt x="763" y="496"/>
                    </a:lnTo>
                    <a:lnTo>
                      <a:pt x="763" y="496"/>
                    </a:lnTo>
                    <a:lnTo>
                      <a:pt x="764" y="499"/>
                    </a:lnTo>
                    <a:lnTo>
                      <a:pt x="764" y="499"/>
                    </a:lnTo>
                    <a:lnTo>
                      <a:pt x="764" y="499"/>
                    </a:lnTo>
                    <a:lnTo>
                      <a:pt x="764" y="500"/>
                    </a:lnTo>
                    <a:lnTo>
                      <a:pt x="765" y="498"/>
                    </a:lnTo>
                    <a:lnTo>
                      <a:pt x="765" y="498"/>
                    </a:lnTo>
                    <a:lnTo>
                      <a:pt x="765" y="498"/>
                    </a:lnTo>
                    <a:lnTo>
                      <a:pt x="765" y="495"/>
                    </a:lnTo>
                    <a:lnTo>
                      <a:pt x="766" y="498"/>
                    </a:lnTo>
                    <a:lnTo>
                      <a:pt x="766" y="498"/>
                    </a:lnTo>
                    <a:lnTo>
                      <a:pt x="766" y="500"/>
                    </a:lnTo>
                    <a:lnTo>
                      <a:pt x="767" y="497"/>
                    </a:lnTo>
                    <a:lnTo>
                      <a:pt x="767" y="497"/>
                    </a:lnTo>
                    <a:lnTo>
                      <a:pt x="767" y="497"/>
                    </a:lnTo>
                    <a:lnTo>
                      <a:pt x="767" y="497"/>
                    </a:lnTo>
                    <a:lnTo>
                      <a:pt x="768" y="500"/>
                    </a:lnTo>
                    <a:lnTo>
                      <a:pt x="768" y="500"/>
                    </a:lnTo>
                    <a:lnTo>
                      <a:pt x="768" y="500"/>
                    </a:lnTo>
                    <a:lnTo>
                      <a:pt x="768" y="500"/>
                    </a:lnTo>
                    <a:lnTo>
                      <a:pt x="769" y="499"/>
                    </a:lnTo>
                    <a:lnTo>
                      <a:pt x="769" y="499"/>
                    </a:lnTo>
                    <a:lnTo>
                      <a:pt x="769" y="499"/>
                    </a:lnTo>
                    <a:lnTo>
                      <a:pt x="769" y="499"/>
                    </a:lnTo>
                    <a:lnTo>
                      <a:pt x="770" y="498"/>
                    </a:lnTo>
                    <a:lnTo>
                      <a:pt x="770" y="499"/>
                    </a:lnTo>
                    <a:lnTo>
                      <a:pt x="770" y="499"/>
                    </a:lnTo>
                    <a:lnTo>
                      <a:pt x="770" y="499"/>
                    </a:lnTo>
                    <a:lnTo>
                      <a:pt x="771" y="500"/>
                    </a:lnTo>
                    <a:lnTo>
                      <a:pt x="771" y="500"/>
                    </a:lnTo>
                    <a:lnTo>
                      <a:pt x="771" y="500"/>
                    </a:lnTo>
                    <a:lnTo>
                      <a:pt x="772" y="499"/>
                    </a:lnTo>
                    <a:lnTo>
                      <a:pt x="772" y="499"/>
                    </a:lnTo>
                    <a:lnTo>
                      <a:pt x="772" y="499"/>
                    </a:lnTo>
                    <a:lnTo>
                      <a:pt x="772" y="499"/>
                    </a:lnTo>
                    <a:lnTo>
                      <a:pt x="773" y="499"/>
                    </a:lnTo>
                    <a:lnTo>
                      <a:pt x="773" y="499"/>
                    </a:lnTo>
                    <a:lnTo>
                      <a:pt x="773" y="499"/>
                    </a:lnTo>
                    <a:lnTo>
                      <a:pt x="773" y="500"/>
                    </a:lnTo>
                    <a:lnTo>
                      <a:pt x="774" y="494"/>
                    </a:lnTo>
                    <a:lnTo>
                      <a:pt x="774" y="494"/>
                    </a:lnTo>
                    <a:lnTo>
                      <a:pt x="774" y="494"/>
                    </a:lnTo>
                    <a:lnTo>
                      <a:pt x="775" y="499"/>
                    </a:lnTo>
                    <a:lnTo>
                      <a:pt x="775" y="499"/>
                    </a:lnTo>
                    <a:lnTo>
                      <a:pt x="775" y="499"/>
                    </a:lnTo>
                    <a:lnTo>
                      <a:pt x="775" y="499"/>
                    </a:lnTo>
                    <a:lnTo>
                      <a:pt x="776" y="496"/>
                    </a:lnTo>
                    <a:lnTo>
                      <a:pt x="776" y="496"/>
                    </a:lnTo>
                    <a:lnTo>
                      <a:pt x="776" y="496"/>
                    </a:lnTo>
                    <a:lnTo>
                      <a:pt x="776" y="496"/>
                    </a:lnTo>
                    <a:lnTo>
                      <a:pt x="777" y="500"/>
                    </a:lnTo>
                    <a:lnTo>
                      <a:pt x="777" y="499"/>
                    </a:lnTo>
                    <a:lnTo>
                      <a:pt x="777" y="499"/>
                    </a:lnTo>
                    <a:lnTo>
                      <a:pt x="777" y="499"/>
                    </a:lnTo>
                    <a:lnTo>
                      <a:pt x="778" y="495"/>
                    </a:lnTo>
                    <a:lnTo>
                      <a:pt x="778" y="496"/>
                    </a:lnTo>
                    <a:lnTo>
                      <a:pt x="778" y="496"/>
                    </a:lnTo>
                    <a:lnTo>
                      <a:pt x="778" y="496"/>
                    </a:lnTo>
                    <a:lnTo>
                      <a:pt x="779" y="498"/>
                    </a:lnTo>
                    <a:lnTo>
                      <a:pt x="779" y="498"/>
                    </a:lnTo>
                    <a:lnTo>
                      <a:pt x="779" y="498"/>
                    </a:lnTo>
                    <a:lnTo>
                      <a:pt x="780" y="496"/>
                    </a:lnTo>
                    <a:lnTo>
                      <a:pt x="780" y="497"/>
                    </a:lnTo>
                    <a:lnTo>
                      <a:pt x="780" y="497"/>
                    </a:lnTo>
                    <a:lnTo>
                      <a:pt x="780" y="497"/>
                    </a:lnTo>
                    <a:lnTo>
                      <a:pt x="780" y="499"/>
                    </a:lnTo>
                    <a:lnTo>
                      <a:pt x="781" y="498"/>
                    </a:lnTo>
                    <a:lnTo>
                      <a:pt x="781" y="498"/>
                    </a:lnTo>
                    <a:lnTo>
                      <a:pt x="782" y="500"/>
                    </a:lnTo>
                    <a:lnTo>
                      <a:pt x="782" y="499"/>
                    </a:lnTo>
                    <a:lnTo>
                      <a:pt x="782" y="499"/>
                    </a:lnTo>
                    <a:lnTo>
                      <a:pt x="782" y="499"/>
                    </a:lnTo>
                    <a:lnTo>
                      <a:pt x="782" y="496"/>
                    </a:lnTo>
                    <a:lnTo>
                      <a:pt x="783" y="498"/>
                    </a:lnTo>
                    <a:lnTo>
                      <a:pt x="783" y="498"/>
                    </a:lnTo>
                    <a:lnTo>
                      <a:pt x="783" y="500"/>
                    </a:lnTo>
                    <a:lnTo>
                      <a:pt x="784" y="500"/>
                    </a:lnTo>
                    <a:lnTo>
                      <a:pt x="784" y="500"/>
                    </a:lnTo>
                    <a:lnTo>
                      <a:pt x="784" y="500"/>
                    </a:lnTo>
                    <a:lnTo>
                      <a:pt x="785" y="500"/>
                    </a:lnTo>
                    <a:lnTo>
                      <a:pt x="785" y="500"/>
                    </a:lnTo>
                    <a:lnTo>
                      <a:pt x="785" y="500"/>
                    </a:lnTo>
                    <a:lnTo>
                      <a:pt x="786" y="500"/>
                    </a:lnTo>
                    <a:lnTo>
                      <a:pt x="786" y="500"/>
                    </a:lnTo>
                    <a:lnTo>
                      <a:pt x="786" y="500"/>
                    </a:lnTo>
                    <a:lnTo>
                      <a:pt x="786" y="500"/>
                    </a:lnTo>
                    <a:lnTo>
                      <a:pt x="787" y="495"/>
                    </a:lnTo>
                    <a:lnTo>
                      <a:pt x="787" y="495"/>
                    </a:lnTo>
                    <a:lnTo>
                      <a:pt x="787" y="495"/>
                    </a:lnTo>
                    <a:lnTo>
                      <a:pt x="788" y="494"/>
                    </a:lnTo>
                    <a:lnTo>
                      <a:pt x="788" y="494"/>
                    </a:lnTo>
                    <a:lnTo>
                      <a:pt x="788" y="494"/>
                    </a:lnTo>
                    <a:lnTo>
                      <a:pt x="788" y="494"/>
                    </a:lnTo>
                    <a:lnTo>
                      <a:pt x="789" y="490"/>
                    </a:lnTo>
                    <a:lnTo>
                      <a:pt x="789" y="491"/>
                    </a:lnTo>
                    <a:lnTo>
                      <a:pt x="789" y="491"/>
                    </a:lnTo>
                    <a:lnTo>
                      <a:pt x="789" y="490"/>
                    </a:lnTo>
                    <a:lnTo>
                      <a:pt x="790" y="492"/>
                    </a:lnTo>
                    <a:lnTo>
                      <a:pt x="790" y="492"/>
                    </a:lnTo>
                    <a:lnTo>
                      <a:pt x="790" y="492"/>
                    </a:lnTo>
                    <a:lnTo>
                      <a:pt x="790" y="492"/>
                    </a:lnTo>
                    <a:lnTo>
                      <a:pt x="791" y="494"/>
                    </a:lnTo>
                    <a:lnTo>
                      <a:pt x="791" y="494"/>
                    </a:lnTo>
                    <a:lnTo>
                      <a:pt x="791" y="494"/>
                    </a:lnTo>
                    <a:lnTo>
                      <a:pt x="791" y="494"/>
                    </a:lnTo>
                    <a:lnTo>
                      <a:pt x="792" y="498"/>
                    </a:lnTo>
                    <a:lnTo>
                      <a:pt x="792" y="498"/>
                    </a:lnTo>
                    <a:lnTo>
                      <a:pt x="792" y="498"/>
                    </a:lnTo>
                    <a:lnTo>
                      <a:pt x="793" y="495"/>
                    </a:lnTo>
                    <a:lnTo>
                      <a:pt x="793" y="496"/>
                    </a:lnTo>
                    <a:lnTo>
                      <a:pt x="793" y="496"/>
                    </a:lnTo>
                    <a:lnTo>
                      <a:pt x="793" y="499"/>
                    </a:lnTo>
                    <a:lnTo>
                      <a:pt x="794" y="498"/>
                    </a:lnTo>
                    <a:lnTo>
                      <a:pt x="794" y="498"/>
                    </a:lnTo>
                    <a:lnTo>
                      <a:pt x="794" y="498"/>
                    </a:lnTo>
                    <a:lnTo>
                      <a:pt x="795" y="499"/>
                    </a:lnTo>
                    <a:lnTo>
                      <a:pt x="795" y="498"/>
                    </a:lnTo>
                    <a:lnTo>
                      <a:pt x="795" y="498"/>
                    </a:lnTo>
                    <a:lnTo>
                      <a:pt x="796" y="495"/>
                    </a:lnTo>
                    <a:lnTo>
                      <a:pt x="796" y="496"/>
                    </a:lnTo>
                    <a:lnTo>
                      <a:pt x="796" y="496"/>
                    </a:lnTo>
                    <a:lnTo>
                      <a:pt x="797" y="498"/>
                    </a:lnTo>
                    <a:lnTo>
                      <a:pt x="797" y="498"/>
                    </a:lnTo>
                    <a:lnTo>
                      <a:pt x="797" y="498"/>
                    </a:lnTo>
                    <a:lnTo>
                      <a:pt x="797" y="499"/>
                    </a:lnTo>
                    <a:lnTo>
                      <a:pt x="798" y="499"/>
                    </a:lnTo>
                    <a:lnTo>
                      <a:pt x="798" y="499"/>
                    </a:lnTo>
                    <a:lnTo>
                      <a:pt x="798" y="499"/>
                    </a:lnTo>
                    <a:lnTo>
                      <a:pt x="798" y="500"/>
                    </a:lnTo>
                    <a:lnTo>
                      <a:pt x="799" y="500"/>
                    </a:lnTo>
                    <a:lnTo>
                      <a:pt x="799" y="500"/>
                    </a:lnTo>
                    <a:lnTo>
                      <a:pt x="799" y="500"/>
                    </a:lnTo>
                    <a:lnTo>
                      <a:pt x="800" y="499"/>
                    </a:lnTo>
                    <a:lnTo>
                      <a:pt x="800" y="499"/>
                    </a:lnTo>
                    <a:lnTo>
                      <a:pt x="800" y="499"/>
                    </a:lnTo>
                    <a:lnTo>
                      <a:pt x="801" y="495"/>
                    </a:lnTo>
                    <a:lnTo>
                      <a:pt x="801" y="497"/>
                    </a:lnTo>
                    <a:lnTo>
                      <a:pt x="801" y="497"/>
                    </a:lnTo>
                    <a:lnTo>
                      <a:pt x="801" y="499"/>
                    </a:lnTo>
                    <a:lnTo>
                      <a:pt x="802" y="496"/>
                    </a:lnTo>
                    <a:lnTo>
                      <a:pt x="802" y="496"/>
                    </a:lnTo>
                    <a:lnTo>
                      <a:pt x="802" y="496"/>
                    </a:lnTo>
                    <a:lnTo>
                      <a:pt x="803" y="499"/>
                    </a:lnTo>
                    <a:lnTo>
                      <a:pt x="803" y="498"/>
                    </a:lnTo>
                    <a:lnTo>
                      <a:pt x="803" y="498"/>
                    </a:lnTo>
                    <a:lnTo>
                      <a:pt x="803" y="498"/>
                    </a:lnTo>
                    <a:lnTo>
                      <a:pt x="804" y="495"/>
                    </a:lnTo>
                    <a:lnTo>
                      <a:pt x="804" y="497"/>
                    </a:lnTo>
                    <a:lnTo>
                      <a:pt x="804" y="497"/>
                    </a:lnTo>
                    <a:lnTo>
                      <a:pt x="805" y="500"/>
                    </a:lnTo>
                    <a:lnTo>
                      <a:pt x="805" y="498"/>
                    </a:lnTo>
                    <a:lnTo>
                      <a:pt x="805" y="498"/>
                    </a:lnTo>
                    <a:lnTo>
                      <a:pt x="805" y="495"/>
                    </a:lnTo>
                    <a:lnTo>
                      <a:pt x="806" y="496"/>
                    </a:lnTo>
                    <a:lnTo>
                      <a:pt x="806" y="496"/>
                    </a:lnTo>
                    <a:lnTo>
                      <a:pt x="806" y="499"/>
                    </a:lnTo>
                    <a:lnTo>
                      <a:pt x="807" y="498"/>
                    </a:lnTo>
                    <a:lnTo>
                      <a:pt x="807" y="498"/>
                    </a:lnTo>
                    <a:lnTo>
                      <a:pt x="807" y="498"/>
                    </a:lnTo>
                    <a:lnTo>
                      <a:pt x="808" y="497"/>
                    </a:lnTo>
                    <a:lnTo>
                      <a:pt x="808" y="497"/>
                    </a:lnTo>
                    <a:lnTo>
                      <a:pt x="808" y="497"/>
                    </a:lnTo>
                    <a:lnTo>
                      <a:pt x="808" y="496"/>
                    </a:lnTo>
                    <a:lnTo>
                      <a:pt x="809" y="499"/>
                    </a:lnTo>
                    <a:lnTo>
                      <a:pt x="809" y="499"/>
                    </a:lnTo>
                    <a:lnTo>
                      <a:pt x="809" y="500"/>
                    </a:lnTo>
                    <a:lnTo>
                      <a:pt x="810" y="498"/>
                    </a:lnTo>
                    <a:lnTo>
                      <a:pt x="810" y="498"/>
                    </a:lnTo>
                    <a:lnTo>
                      <a:pt x="810" y="498"/>
                    </a:lnTo>
                    <a:lnTo>
                      <a:pt x="810" y="498"/>
                    </a:lnTo>
                    <a:lnTo>
                      <a:pt x="811" y="500"/>
                    </a:lnTo>
                    <a:lnTo>
                      <a:pt x="811" y="500"/>
                    </a:lnTo>
                    <a:lnTo>
                      <a:pt x="811" y="500"/>
                    </a:lnTo>
                    <a:lnTo>
                      <a:pt x="812" y="500"/>
                    </a:lnTo>
                    <a:lnTo>
                      <a:pt x="812" y="499"/>
                    </a:lnTo>
                    <a:lnTo>
                      <a:pt x="812" y="499"/>
                    </a:lnTo>
                    <a:lnTo>
                      <a:pt x="812" y="499"/>
                    </a:lnTo>
                    <a:lnTo>
                      <a:pt x="812" y="498"/>
                    </a:lnTo>
                    <a:lnTo>
                      <a:pt x="813" y="500"/>
                    </a:lnTo>
                    <a:lnTo>
                      <a:pt x="813" y="499"/>
                    </a:lnTo>
                    <a:lnTo>
                      <a:pt x="813" y="499"/>
                    </a:lnTo>
                    <a:lnTo>
                      <a:pt x="813" y="500"/>
                    </a:lnTo>
                    <a:lnTo>
                      <a:pt x="814" y="495"/>
                    </a:lnTo>
                    <a:lnTo>
                      <a:pt x="814" y="496"/>
                    </a:lnTo>
                    <a:lnTo>
                      <a:pt x="814" y="496"/>
                    </a:lnTo>
                    <a:lnTo>
                      <a:pt x="815" y="500"/>
                    </a:lnTo>
                    <a:lnTo>
                      <a:pt x="815" y="498"/>
                    </a:lnTo>
                    <a:lnTo>
                      <a:pt x="815" y="498"/>
                    </a:lnTo>
                    <a:lnTo>
                      <a:pt x="815" y="498"/>
                    </a:lnTo>
                    <a:lnTo>
                      <a:pt x="816" y="500"/>
                    </a:lnTo>
                    <a:lnTo>
                      <a:pt x="816" y="500"/>
                    </a:lnTo>
                    <a:lnTo>
                      <a:pt x="816" y="499"/>
                    </a:lnTo>
                    <a:lnTo>
                      <a:pt x="817" y="498"/>
                    </a:lnTo>
                    <a:lnTo>
                      <a:pt x="817" y="498"/>
                    </a:lnTo>
                    <a:lnTo>
                      <a:pt x="817" y="498"/>
                    </a:lnTo>
                    <a:lnTo>
                      <a:pt x="818" y="495"/>
                    </a:lnTo>
                    <a:lnTo>
                      <a:pt x="818" y="495"/>
                    </a:lnTo>
                    <a:lnTo>
                      <a:pt x="818" y="495"/>
                    </a:lnTo>
                    <a:lnTo>
                      <a:pt x="819" y="499"/>
                    </a:lnTo>
                    <a:lnTo>
                      <a:pt x="819" y="499"/>
                    </a:lnTo>
                    <a:lnTo>
                      <a:pt x="819" y="499"/>
                    </a:lnTo>
                    <a:lnTo>
                      <a:pt x="819" y="499"/>
                    </a:lnTo>
                    <a:lnTo>
                      <a:pt x="819" y="499"/>
                    </a:lnTo>
                    <a:lnTo>
                      <a:pt x="820" y="499"/>
                    </a:lnTo>
                    <a:lnTo>
                      <a:pt x="820" y="499"/>
                    </a:lnTo>
                    <a:lnTo>
                      <a:pt x="820" y="499"/>
                    </a:lnTo>
                    <a:lnTo>
                      <a:pt x="821" y="497"/>
                    </a:lnTo>
                    <a:lnTo>
                      <a:pt x="821" y="497"/>
                    </a:lnTo>
                    <a:lnTo>
                      <a:pt x="821" y="497"/>
                    </a:lnTo>
                    <a:lnTo>
                      <a:pt x="821" y="497"/>
                    </a:lnTo>
                    <a:lnTo>
                      <a:pt x="822" y="498"/>
                    </a:lnTo>
                    <a:lnTo>
                      <a:pt x="822" y="498"/>
                    </a:lnTo>
                    <a:lnTo>
                      <a:pt x="822" y="498"/>
                    </a:lnTo>
                    <a:lnTo>
                      <a:pt x="822" y="498"/>
                    </a:lnTo>
                    <a:lnTo>
                      <a:pt x="823" y="463"/>
                    </a:lnTo>
                    <a:lnTo>
                      <a:pt x="823" y="463"/>
                    </a:lnTo>
                    <a:lnTo>
                      <a:pt x="823" y="446"/>
                    </a:lnTo>
                    <a:lnTo>
                      <a:pt x="824" y="456"/>
                    </a:lnTo>
                    <a:lnTo>
                      <a:pt x="824" y="456"/>
                    </a:lnTo>
                    <a:lnTo>
                      <a:pt x="825" y="479"/>
                    </a:lnTo>
                    <a:lnTo>
                      <a:pt x="825" y="479"/>
                    </a:lnTo>
                    <a:lnTo>
                      <a:pt x="826" y="494"/>
                    </a:lnTo>
                    <a:lnTo>
                      <a:pt x="826" y="494"/>
                    </a:lnTo>
                    <a:lnTo>
                      <a:pt x="827" y="500"/>
                    </a:lnTo>
                    <a:lnTo>
                      <a:pt x="827" y="500"/>
                    </a:lnTo>
                    <a:lnTo>
                      <a:pt x="827" y="500"/>
                    </a:lnTo>
                    <a:lnTo>
                      <a:pt x="827" y="500"/>
                    </a:lnTo>
                    <a:lnTo>
                      <a:pt x="828" y="500"/>
                    </a:lnTo>
                    <a:lnTo>
                      <a:pt x="828" y="500"/>
                    </a:lnTo>
                    <a:lnTo>
                      <a:pt x="829" y="500"/>
                    </a:lnTo>
                    <a:lnTo>
                      <a:pt x="829" y="500"/>
                    </a:lnTo>
                    <a:lnTo>
                      <a:pt x="830" y="493"/>
                    </a:lnTo>
                    <a:lnTo>
                      <a:pt x="830" y="494"/>
                    </a:lnTo>
                    <a:lnTo>
                      <a:pt x="830" y="494"/>
                    </a:lnTo>
                    <a:lnTo>
                      <a:pt x="831" y="499"/>
                    </a:lnTo>
                    <a:lnTo>
                      <a:pt x="831" y="498"/>
                    </a:lnTo>
                    <a:lnTo>
                      <a:pt x="831" y="498"/>
                    </a:lnTo>
                    <a:lnTo>
                      <a:pt x="832" y="494"/>
                    </a:lnTo>
                    <a:lnTo>
                      <a:pt x="832" y="497"/>
                    </a:lnTo>
                    <a:lnTo>
                      <a:pt x="832" y="497"/>
                    </a:lnTo>
                    <a:lnTo>
                      <a:pt x="832" y="499"/>
                    </a:lnTo>
                    <a:lnTo>
                      <a:pt x="833" y="497"/>
                    </a:lnTo>
                    <a:lnTo>
                      <a:pt x="833" y="497"/>
                    </a:lnTo>
                    <a:lnTo>
                      <a:pt x="833" y="495"/>
                    </a:lnTo>
                    <a:lnTo>
                      <a:pt x="834" y="499"/>
                    </a:lnTo>
                    <a:lnTo>
                      <a:pt x="834" y="499"/>
                    </a:lnTo>
                    <a:lnTo>
                      <a:pt x="834" y="500"/>
                    </a:lnTo>
                    <a:lnTo>
                      <a:pt x="835" y="497"/>
                    </a:lnTo>
                    <a:lnTo>
                      <a:pt x="835" y="497"/>
                    </a:lnTo>
                    <a:lnTo>
                      <a:pt x="835" y="495"/>
                    </a:lnTo>
                    <a:lnTo>
                      <a:pt x="836" y="499"/>
                    </a:lnTo>
                    <a:lnTo>
                      <a:pt x="836" y="499"/>
                    </a:lnTo>
                    <a:lnTo>
                      <a:pt x="836" y="499"/>
                    </a:lnTo>
                    <a:lnTo>
                      <a:pt x="836" y="500"/>
                    </a:lnTo>
                    <a:lnTo>
                      <a:pt x="837" y="497"/>
                    </a:lnTo>
                    <a:lnTo>
                      <a:pt x="837" y="497"/>
                    </a:lnTo>
                    <a:lnTo>
                      <a:pt x="837" y="497"/>
                    </a:lnTo>
                    <a:lnTo>
                      <a:pt x="837" y="497"/>
                    </a:lnTo>
                    <a:lnTo>
                      <a:pt x="838" y="499"/>
                    </a:lnTo>
                    <a:lnTo>
                      <a:pt x="838" y="499"/>
                    </a:lnTo>
                    <a:lnTo>
                      <a:pt x="838" y="499"/>
                    </a:lnTo>
                    <a:lnTo>
                      <a:pt x="838" y="499"/>
                    </a:lnTo>
                    <a:lnTo>
                      <a:pt x="839" y="498"/>
                    </a:lnTo>
                    <a:lnTo>
                      <a:pt x="839" y="498"/>
                    </a:lnTo>
                    <a:lnTo>
                      <a:pt x="839" y="497"/>
                    </a:lnTo>
                    <a:lnTo>
                      <a:pt x="840" y="499"/>
                    </a:lnTo>
                    <a:lnTo>
                      <a:pt x="840" y="498"/>
                    </a:lnTo>
                    <a:lnTo>
                      <a:pt x="840" y="498"/>
                    </a:lnTo>
                    <a:lnTo>
                      <a:pt x="840" y="498"/>
                    </a:lnTo>
                    <a:lnTo>
                      <a:pt x="841" y="500"/>
                    </a:lnTo>
                    <a:lnTo>
                      <a:pt x="841" y="499"/>
                    </a:lnTo>
                    <a:lnTo>
                      <a:pt x="841" y="499"/>
                    </a:lnTo>
                    <a:lnTo>
                      <a:pt x="842" y="495"/>
                    </a:lnTo>
                    <a:lnTo>
                      <a:pt x="842" y="495"/>
                    </a:lnTo>
                    <a:lnTo>
                      <a:pt x="842" y="495"/>
                    </a:lnTo>
                    <a:lnTo>
                      <a:pt x="842" y="495"/>
                    </a:lnTo>
                    <a:lnTo>
                      <a:pt x="843" y="499"/>
                    </a:lnTo>
                    <a:lnTo>
                      <a:pt x="843" y="499"/>
                    </a:lnTo>
                    <a:lnTo>
                      <a:pt x="843" y="499"/>
                    </a:lnTo>
                    <a:lnTo>
                      <a:pt x="843" y="499"/>
                    </a:lnTo>
                    <a:lnTo>
                      <a:pt x="844" y="498"/>
                    </a:lnTo>
                    <a:lnTo>
                      <a:pt x="844" y="498"/>
                    </a:lnTo>
                    <a:lnTo>
                      <a:pt x="844" y="498"/>
                    </a:lnTo>
                    <a:lnTo>
                      <a:pt x="844" y="498"/>
                    </a:lnTo>
                    <a:lnTo>
                      <a:pt x="844" y="497"/>
                    </a:lnTo>
                    <a:lnTo>
                      <a:pt x="845" y="498"/>
                    </a:lnTo>
                    <a:lnTo>
                      <a:pt x="845" y="498"/>
                    </a:lnTo>
                    <a:lnTo>
                      <a:pt x="845" y="498"/>
                    </a:lnTo>
                    <a:lnTo>
                      <a:pt x="846" y="499"/>
                    </a:lnTo>
                    <a:lnTo>
                      <a:pt x="846" y="499"/>
                    </a:lnTo>
                    <a:lnTo>
                      <a:pt x="846" y="499"/>
                    </a:lnTo>
                    <a:lnTo>
                      <a:pt x="846" y="498"/>
                    </a:lnTo>
                    <a:lnTo>
                      <a:pt x="847" y="499"/>
                    </a:lnTo>
                    <a:lnTo>
                      <a:pt x="847" y="499"/>
                    </a:lnTo>
                    <a:lnTo>
                      <a:pt x="847" y="499"/>
                    </a:lnTo>
                    <a:lnTo>
                      <a:pt x="847" y="500"/>
                    </a:lnTo>
                    <a:lnTo>
                      <a:pt x="848" y="498"/>
                    </a:lnTo>
                    <a:lnTo>
                      <a:pt x="848" y="497"/>
                    </a:lnTo>
                    <a:lnTo>
                      <a:pt x="848" y="496"/>
                    </a:lnTo>
                    <a:lnTo>
                      <a:pt x="849" y="499"/>
                    </a:lnTo>
                    <a:lnTo>
                      <a:pt x="849" y="498"/>
                    </a:lnTo>
                    <a:lnTo>
                      <a:pt x="849" y="498"/>
                    </a:lnTo>
                    <a:lnTo>
                      <a:pt x="849" y="499"/>
                    </a:lnTo>
                    <a:lnTo>
                      <a:pt x="850" y="496"/>
                    </a:lnTo>
                    <a:lnTo>
                      <a:pt x="850" y="496"/>
                    </a:lnTo>
                    <a:lnTo>
                      <a:pt x="850" y="496"/>
                    </a:lnTo>
                    <a:lnTo>
                      <a:pt x="851" y="500"/>
                    </a:lnTo>
                    <a:lnTo>
                      <a:pt x="851" y="499"/>
                    </a:lnTo>
                    <a:lnTo>
                      <a:pt x="851" y="499"/>
                    </a:lnTo>
                    <a:lnTo>
                      <a:pt x="852" y="497"/>
                    </a:lnTo>
                    <a:lnTo>
                      <a:pt x="852" y="499"/>
                    </a:lnTo>
                    <a:lnTo>
                      <a:pt x="852" y="499"/>
                    </a:lnTo>
                    <a:lnTo>
                      <a:pt x="852" y="499"/>
                    </a:lnTo>
                    <a:lnTo>
                      <a:pt x="852" y="499"/>
                    </a:lnTo>
                    <a:lnTo>
                      <a:pt x="853" y="496"/>
                    </a:lnTo>
                    <a:lnTo>
                      <a:pt x="853" y="496"/>
                    </a:lnTo>
                    <a:lnTo>
                      <a:pt x="853" y="496"/>
                    </a:lnTo>
                    <a:lnTo>
                      <a:pt x="853" y="496"/>
                    </a:lnTo>
                    <a:lnTo>
                      <a:pt x="853" y="500"/>
                    </a:lnTo>
                    <a:lnTo>
                      <a:pt x="854" y="497"/>
                    </a:lnTo>
                    <a:lnTo>
                      <a:pt x="854" y="497"/>
                    </a:lnTo>
                    <a:lnTo>
                      <a:pt x="854" y="496"/>
                    </a:lnTo>
                    <a:lnTo>
                      <a:pt x="855" y="499"/>
                    </a:lnTo>
                    <a:lnTo>
                      <a:pt x="855" y="498"/>
                    </a:lnTo>
                    <a:lnTo>
                      <a:pt x="855" y="498"/>
                    </a:lnTo>
                    <a:lnTo>
                      <a:pt x="856" y="495"/>
                    </a:lnTo>
                    <a:lnTo>
                      <a:pt x="856" y="497"/>
                    </a:lnTo>
                    <a:lnTo>
                      <a:pt x="856" y="497"/>
                    </a:lnTo>
                    <a:lnTo>
                      <a:pt x="857" y="500"/>
                    </a:lnTo>
                    <a:lnTo>
                      <a:pt x="857" y="499"/>
                    </a:lnTo>
                    <a:lnTo>
                      <a:pt x="857" y="499"/>
                    </a:lnTo>
                    <a:lnTo>
                      <a:pt x="858" y="500"/>
                    </a:lnTo>
                    <a:lnTo>
                      <a:pt x="858" y="498"/>
                    </a:lnTo>
                    <a:lnTo>
                      <a:pt x="858" y="498"/>
                    </a:lnTo>
                    <a:lnTo>
                      <a:pt x="858" y="497"/>
                    </a:lnTo>
                    <a:lnTo>
                      <a:pt x="859" y="498"/>
                    </a:lnTo>
                    <a:lnTo>
                      <a:pt x="859" y="498"/>
                    </a:lnTo>
                    <a:lnTo>
                      <a:pt x="859" y="496"/>
                    </a:lnTo>
                    <a:lnTo>
                      <a:pt x="860" y="498"/>
                    </a:lnTo>
                    <a:lnTo>
                      <a:pt x="860" y="498"/>
                    </a:lnTo>
                    <a:lnTo>
                      <a:pt x="860" y="498"/>
                    </a:lnTo>
                    <a:lnTo>
                      <a:pt x="860" y="497"/>
                    </a:lnTo>
                    <a:lnTo>
                      <a:pt x="861" y="499"/>
                    </a:lnTo>
                    <a:lnTo>
                      <a:pt x="861" y="498"/>
                    </a:lnTo>
                    <a:lnTo>
                      <a:pt x="861" y="498"/>
                    </a:lnTo>
                    <a:lnTo>
                      <a:pt x="862" y="500"/>
                    </a:lnTo>
                    <a:lnTo>
                      <a:pt x="862" y="499"/>
                    </a:lnTo>
                    <a:lnTo>
                      <a:pt x="862" y="499"/>
                    </a:lnTo>
                    <a:lnTo>
                      <a:pt x="862" y="500"/>
                    </a:lnTo>
                    <a:lnTo>
                      <a:pt x="863" y="498"/>
                    </a:lnTo>
                    <a:lnTo>
                      <a:pt x="863" y="499"/>
                    </a:lnTo>
                    <a:lnTo>
                      <a:pt x="863" y="498"/>
                    </a:lnTo>
                    <a:lnTo>
                      <a:pt x="864" y="497"/>
                    </a:lnTo>
                    <a:lnTo>
                      <a:pt x="864" y="497"/>
                    </a:lnTo>
                    <a:lnTo>
                      <a:pt x="864" y="497"/>
                    </a:lnTo>
                    <a:lnTo>
                      <a:pt x="865" y="499"/>
                    </a:lnTo>
                    <a:lnTo>
                      <a:pt x="865" y="498"/>
                    </a:lnTo>
                    <a:lnTo>
                      <a:pt x="865" y="498"/>
                    </a:lnTo>
                    <a:lnTo>
                      <a:pt x="865" y="497"/>
                    </a:lnTo>
                    <a:lnTo>
                      <a:pt x="866" y="499"/>
                    </a:lnTo>
                    <a:lnTo>
                      <a:pt x="866" y="499"/>
                    </a:lnTo>
                    <a:lnTo>
                      <a:pt x="866" y="499"/>
                    </a:lnTo>
                    <a:lnTo>
                      <a:pt x="867" y="500"/>
                    </a:lnTo>
                    <a:lnTo>
                      <a:pt x="867" y="500"/>
                    </a:lnTo>
                    <a:lnTo>
                      <a:pt x="867" y="500"/>
                    </a:lnTo>
                    <a:lnTo>
                      <a:pt x="868" y="498"/>
                    </a:lnTo>
                    <a:lnTo>
                      <a:pt x="868" y="498"/>
                    </a:lnTo>
                    <a:lnTo>
                      <a:pt x="868" y="498"/>
                    </a:lnTo>
                    <a:lnTo>
                      <a:pt x="868" y="498"/>
                    </a:lnTo>
                    <a:lnTo>
                      <a:pt x="869" y="494"/>
                    </a:lnTo>
                    <a:lnTo>
                      <a:pt x="869" y="494"/>
                    </a:lnTo>
                    <a:lnTo>
                      <a:pt x="869" y="494"/>
                    </a:lnTo>
                    <a:lnTo>
                      <a:pt x="870" y="498"/>
                    </a:lnTo>
                    <a:lnTo>
                      <a:pt x="870" y="497"/>
                    </a:lnTo>
                    <a:lnTo>
                      <a:pt x="870" y="497"/>
                    </a:lnTo>
                    <a:lnTo>
                      <a:pt x="870" y="496"/>
                    </a:lnTo>
                    <a:lnTo>
                      <a:pt x="871" y="499"/>
                    </a:lnTo>
                    <a:lnTo>
                      <a:pt x="871" y="499"/>
                    </a:lnTo>
                    <a:lnTo>
                      <a:pt x="871" y="499"/>
                    </a:lnTo>
                    <a:lnTo>
                      <a:pt x="871" y="499"/>
                    </a:lnTo>
                    <a:lnTo>
                      <a:pt x="872" y="498"/>
                    </a:lnTo>
                    <a:lnTo>
                      <a:pt x="872" y="498"/>
                    </a:lnTo>
                    <a:lnTo>
                      <a:pt x="872" y="498"/>
                    </a:lnTo>
                    <a:lnTo>
                      <a:pt x="872" y="498"/>
                    </a:lnTo>
                    <a:lnTo>
                      <a:pt x="873" y="496"/>
                    </a:lnTo>
                    <a:lnTo>
                      <a:pt x="873" y="498"/>
                    </a:lnTo>
                    <a:lnTo>
                      <a:pt x="873" y="498"/>
                    </a:lnTo>
                    <a:lnTo>
                      <a:pt x="873" y="500"/>
                    </a:lnTo>
                    <a:lnTo>
                      <a:pt x="874" y="500"/>
                    </a:lnTo>
                    <a:lnTo>
                      <a:pt x="874" y="500"/>
                    </a:lnTo>
                    <a:lnTo>
                      <a:pt x="875" y="498"/>
                    </a:lnTo>
                    <a:lnTo>
                      <a:pt x="875" y="499"/>
                    </a:lnTo>
                    <a:lnTo>
                      <a:pt x="875" y="499"/>
                    </a:lnTo>
                    <a:lnTo>
                      <a:pt x="875" y="499"/>
                    </a:lnTo>
                    <a:lnTo>
                      <a:pt x="876" y="494"/>
                    </a:lnTo>
                    <a:lnTo>
                      <a:pt x="876" y="495"/>
                    </a:lnTo>
                    <a:lnTo>
                      <a:pt x="876" y="495"/>
                    </a:lnTo>
                    <a:lnTo>
                      <a:pt x="877" y="499"/>
                    </a:lnTo>
                    <a:lnTo>
                      <a:pt x="877" y="498"/>
                    </a:lnTo>
                    <a:lnTo>
                      <a:pt x="877" y="498"/>
                    </a:lnTo>
                    <a:lnTo>
                      <a:pt x="877" y="496"/>
                    </a:lnTo>
                    <a:lnTo>
                      <a:pt x="878" y="499"/>
                    </a:lnTo>
                    <a:lnTo>
                      <a:pt x="878" y="499"/>
                    </a:lnTo>
                    <a:lnTo>
                      <a:pt x="878" y="499"/>
                    </a:lnTo>
                    <a:lnTo>
                      <a:pt x="878" y="500"/>
                    </a:lnTo>
                    <a:lnTo>
                      <a:pt x="879" y="498"/>
                    </a:lnTo>
                    <a:lnTo>
                      <a:pt x="879" y="498"/>
                    </a:lnTo>
                    <a:lnTo>
                      <a:pt x="879" y="498"/>
                    </a:lnTo>
                    <a:lnTo>
                      <a:pt x="880" y="497"/>
                    </a:lnTo>
                    <a:lnTo>
                      <a:pt x="880" y="498"/>
                    </a:lnTo>
                    <a:lnTo>
                      <a:pt x="880" y="498"/>
                    </a:lnTo>
                    <a:lnTo>
                      <a:pt x="881" y="496"/>
                    </a:lnTo>
                    <a:lnTo>
                      <a:pt x="881" y="498"/>
                    </a:lnTo>
                    <a:lnTo>
                      <a:pt x="881" y="498"/>
                    </a:lnTo>
                    <a:lnTo>
                      <a:pt x="881" y="498"/>
                    </a:lnTo>
                    <a:lnTo>
                      <a:pt x="882" y="500"/>
                    </a:lnTo>
                    <a:lnTo>
                      <a:pt x="882" y="500"/>
                    </a:lnTo>
                    <a:lnTo>
                      <a:pt x="882" y="500"/>
                    </a:lnTo>
                    <a:lnTo>
                      <a:pt x="883" y="499"/>
                    </a:lnTo>
                    <a:lnTo>
                      <a:pt x="883" y="499"/>
                    </a:lnTo>
                    <a:lnTo>
                      <a:pt x="883" y="499"/>
                    </a:lnTo>
                    <a:lnTo>
                      <a:pt x="883" y="499"/>
                    </a:lnTo>
                    <a:lnTo>
                      <a:pt x="884" y="496"/>
                    </a:lnTo>
                    <a:lnTo>
                      <a:pt x="884" y="496"/>
                    </a:lnTo>
                    <a:lnTo>
                      <a:pt x="884" y="496"/>
                    </a:lnTo>
                    <a:lnTo>
                      <a:pt x="884" y="495"/>
                    </a:lnTo>
                    <a:lnTo>
                      <a:pt x="885" y="499"/>
                    </a:lnTo>
                    <a:lnTo>
                      <a:pt x="885" y="499"/>
                    </a:lnTo>
                    <a:lnTo>
                      <a:pt x="885" y="499"/>
                    </a:lnTo>
                    <a:lnTo>
                      <a:pt x="885" y="500"/>
                    </a:lnTo>
                    <a:lnTo>
                      <a:pt x="886" y="496"/>
                    </a:lnTo>
                    <a:lnTo>
                      <a:pt x="886" y="496"/>
                    </a:lnTo>
                    <a:lnTo>
                      <a:pt x="886" y="495"/>
                    </a:lnTo>
                    <a:lnTo>
                      <a:pt x="887" y="499"/>
                    </a:lnTo>
                    <a:lnTo>
                      <a:pt x="887" y="498"/>
                    </a:lnTo>
                    <a:lnTo>
                      <a:pt x="887" y="498"/>
                    </a:lnTo>
                    <a:lnTo>
                      <a:pt x="888" y="496"/>
                    </a:lnTo>
                    <a:lnTo>
                      <a:pt x="888" y="497"/>
                    </a:lnTo>
                    <a:lnTo>
                      <a:pt x="888" y="497"/>
                    </a:lnTo>
                    <a:lnTo>
                      <a:pt x="889" y="499"/>
                    </a:lnTo>
                    <a:lnTo>
                      <a:pt x="889" y="499"/>
                    </a:lnTo>
                    <a:lnTo>
                      <a:pt x="889" y="499"/>
                    </a:lnTo>
                    <a:lnTo>
                      <a:pt x="890" y="499"/>
                    </a:lnTo>
                    <a:lnTo>
                      <a:pt x="890" y="499"/>
                    </a:lnTo>
                    <a:lnTo>
                      <a:pt x="890" y="499"/>
                    </a:lnTo>
                    <a:lnTo>
                      <a:pt x="891" y="500"/>
                    </a:lnTo>
                    <a:lnTo>
                      <a:pt x="891" y="500"/>
                    </a:lnTo>
                    <a:lnTo>
                      <a:pt x="891" y="500"/>
                    </a:lnTo>
                    <a:lnTo>
                      <a:pt x="891" y="500"/>
                    </a:lnTo>
                    <a:lnTo>
                      <a:pt x="892" y="495"/>
                    </a:lnTo>
                    <a:lnTo>
                      <a:pt x="892" y="495"/>
                    </a:lnTo>
                    <a:lnTo>
                      <a:pt x="892" y="495"/>
                    </a:lnTo>
                    <a:lnTo>
                      <a:pt x="892" y="495"/>
                    </a:lnTo>
                    <a:lnTo>
                      <a:pt x="893" y="497"/>
                    </a:lnTo>
                    <a:lnTo>
                      <a:pt x="893" y="497"/>
                    </a:lnTo>
                    <a:lnTo>
                      <a:pt x="893" y="497"/>
                    </a:lnTo>
                    <a:lnTo>
                      <a:pt x="894" y="500"/>
                    </a:lnTo>
                    <a:lnTo>
                      <a:pt x="894" y="499"/>
                    </a:lnTo>
                    <a:lnTo>
                      <a:pt x="894" y="499"/>
                    </a:lnTo>
                    <a:lnTo>
                      <a:pt x="895" y="496"/>
                    </a:lnTo>
                    <a:lnTo>
                      <a:pt x="895" y="497"/>
                    </a:lnTo>
                    <a:lnTo>
                      <a:pt x="895" y="498"/>
                    </a:lnTo>
                    <a:lnTo>
                      <a:pt x="895" y="499"/>
                    </a:lnTo>
                    <a:lnTo>
                      <a:pt x="896" y="495"/>
                    </a:lnTo>
                    <a:lnTo>
                      <a:pt x="896" y="496"/>
                    </a:lnTo>
                    <a:lnTo>
                      <a:pt x="896" y="496"/>
                    </a:lnTo>
                    <a:lnTo>
                      <a:pt x="897" y="499"/>
                    </a:lnTo>
                    <a:lnTo>
                      <a:pt x="897" y="498"/>
                    </a:lnTo>
                    <a:lnTo>
                      <a:pt x="897" y="498"/>
                    </a:lnTo>
                    <a:lnTo>
                      <a:pt x="897" y="498"/>
                    </a:lnTo>
                    <a:lnTo>
                      <a:pt x="898" y="497"/>
                    </a:lnTo>
                    <a:lnTo>
                      <a:pt x="898" y="497"/>
                    </a:lnTo>
                    <a:lnTo>
                      <a:pt x="898" y="497"/>
                    </a:lnTo>
                    <a:lnTo>
                      <a:pt x="898" y="497"/>
                    </a:lnTo>
                    <a:lnTo>
                      <a:pt x="899" y="499"/>
                    </a:lnTo>
                    <a:lnTo>
                      <a:pt x="899" y="498"/>
                    </a:lnTo>
                    <a:lnTo>
                      <a:pt x="899" y="498"/>
                    </a:lnTo>
                    <a:lnTo>
                      <a:pt x="899" y="498"/>
                    </a:lnTo>
                    <a:lnTo>
                      <a:pt x="900" y="498"/>
                    </a:lnTo>
                    <a:lnTo>
                      <a:pt x="900" y="498"/>
                    </a:lnTo>
                    <a:lnTo>
                      <a:pt x="900" y="498"/>
                    </a:lnTo>
                    <a:lnTo>
                      <a:pt x="901" y="500"/>
                    </a:lnTo>
                    <a:lnTo>
                      <a:pt x="901" y="500"/>
                    </a:lnTo>
                    <a:lnTo>
                      <a:pt x="901" y="500"/>
                    </a:lnTo>
                    <a:lnTo>
                      <a:pt x="901" y="500"/>
                    </a:lnTo>
                    <a:lnTo>
                      <a:pt x="902" y="498"/>
                    </a:lnTo>
                    <a:lnTo>
                      <a:pt x="902" y="498"/>
                    </a:lnTo>
                    <a:lnTo>
                      <a:pt x="902" y="498"/>
                    </a:lnTo>
                    <a:lnTo>
                      <a:pt x="902" y="494"/>
                    </a:lnTo>
                    <a:lnTo>
                      <a:pt x="903" y="499"/>
                    </a:lnTo>
                    <a:lnTo>
                      <a:pt x="903" y="499"/>
                    </a:lnTo>
                    <a:lnTo>
                      <a:pt x="903" y="499"/>
                    </a:lnTo>
                    <a:lnTo>
                      <a:pt x="903" y="500"/>
                    </a:lnTo>
                    <a:lnTo>
                      <a:pt x="904" y="496"/>
                    </a:lnTo>
                    <a:lnTo>
                      <a:pt x="904" y="496"/>
                    </a:lnTo>
                    <a:lnTo>
                      <a:pt x="904" y="496"/>
                    </a:lnTo>
                    <a:lnTo>
                      <a:pt x="904" y="496"/>
                    </a:lnTo>
                    <a:lnTo>
                      <a:pt x="905" y="499"/>
                    </a:lnTo>
                    <a:lnTo>
                      <a:pt x="905" y="498"/>
                    </a:lnTo>
                    <a:lnTo>
                      <a:pt x="905" y="498"/>
                    </a:lnTo>
                    <a:lnTo>
                      <a:pt x="906" y="499"/>
                    </a:lnTo>
                    <a:lnTo>
                      <a:pt x="906" y="497"/>
                    </a:lnTo>
                    <a:lnTo>
                      <a:pt x="906" y="498"/>
                    </a:lnTo>
                    <a:lnTo>
                      <a:pt x="906" y="498"/>
                    </a:lnTo>
                    <a:lnTo>
                      <a:pt x="906" y="498"/>
                    </a:lnTo>
                    <a:lnTo>
                      <a:pt x="907" y="499"/>
                    </a:lnTo>
                    <a:lnTo>
                      <a:pt x="907" y="499"/>
                    </a:lnTo>
                    <a:lnTo>
                      <a:pt x="907" y="499"/>
                    </a:lnTo>
                    <a:lnTo>
                      <a:pt x="907" y="499"/>
                    </a:lnTo>
                    <a:lnTo>
                      <a:pt x="908" y="495"/>
                    </a:lnTo>
                    <a:lnTo>
                      <a:pt x="908" y="496"/>
                    </a:lnTo>
                    <a:lnTo>
                      <a:pt x="908" y="496"/>
                    </a:lnTo>
                    <a:lnTo>
                      <a:pt x="909" y="500"/>
                    </a:lnTo>
                    <a:lnTo>
                      <a:pt x="909" y="499"/>
                    </a:lnTo>
                    <a:lnTo>
                      <a:pt x="909" y="499"/>
                    </a:lnTo>
                    <a:lnTo>
                      <a:pt x="909" y="497"/>
                    </a:lnTo>
                    <a:lnTo>
                      <a:pt x="910" y="500"/>
                    </a:lnTo>
                    <a:lnTo>
                      <a:pt x="910" y="499"/>
                    </a:lnTo>
                    <a:lnTo>
                      <a:pt x="910" y="499"/>
                    </a:lnTo>
                    <a:lnTo>
                      <a:pt x="911" y="496"/>
                    </a:lnTo>
                    <a:lnTo>
                      <a:pt x="911" y="498"/>
                    </a:lnTo>
                    <a:lnTo>
                      <a:pt x="911" y="498"/>
                    </a:lnTo>
                    <a:lnTo>
                      <a:pt x="911" y="497"/>
                    </a:lnTo>
                    <a:lnTo>
                      <a:pt x="912" y="498"/>
                    </a:lnTo>
                    <a:lnTo>
                      <a:pt x="912" y="498"/>
                    </a:lnTo>
                    <a:lnTo>
                      <a:pt x="912" y="499"/>
                    </a:lnTo>
                    <a:lnTo>
                      <a:pt x="913" y="500"/>
                    </a:lnTo>
                    <a:lnTo>
                      <a:pt x="913" y="498"/>
                    </a:lnTo>
                    <a:lnTo>
                      <a:pt x="913" y="498"/>
                    </a:lnTo>
                    <a:lnTo>
                      <a:pt x="913" y="498"/>
                    </a:lnTo>
                    <a:lnTo>
                      <a:pt x="913" y="498"/>
                    </a:lnTo>
                    <a:lnTo>
                      <a:pt x="913" y="496"/>
                    </a:lnTo>
                    <a:lnTo>
                      <a:pt x="914" y="497"/>
                    </a:lnTo>
                    <a:lnTo>
                      <a:pt x="914" y="497"/>
                    </a:lnTo>
                    <a:lnTo>
                      <a:pt x="915" y="500"/>
                    </a:lnTo>
                    <a:lnTo>
                      <a:pt x="915" y="500"/>
                    </a:lnTo>
                    <a:lnTo>
                      <a:pt x="915" y="500"/>
                    </a:lnTo>
                    <a:lnTo>
                      <a:pt x="916" y="499"/>
                    </a:lnTo>
                    <a:lnTo>
                      <a:pt x="916" y="499"/>
                    </a:lnTo>
                    <a:lnTo>
                      <a:pt x="916" y="499"/>
                    </a:lnTo>
                    <a:lnTo>
                      <a:pt x="916" y="499"/>
                    </a:lnTo>
                    <a:lnTo>
                      <a:pt x="917" y="495"/>
                    </a:lnTo>
                    <a:lnTo>
                      <a:pt x="917" y="495"/>
                    </a:lnTo>
                    <a:lnTo>
                      <a:pt x="917" y="495"/>
                    </a:lnTo>
                    <a:lnTo>
                      <a:pt x="917" y="494"/>
                    </a:lnTo>
                    <a:lnTo>
                      <a:pt x="918" y="498"/>
                    </a:lnTo>
                    <a:lnTo>
                      <a:pt x="918" y="498"/>
                    </a:lnTo>
                    <a:lnTo>
                      <a:pt x="918" y="498"/>
                    </a:lnTo>
                    <a:lnTo>
                      <a:pt x="918" y="499"/>
                    </a:lnTo>
                    <a:lnTo>
                      <a:pt x="919" y="495"/>
                    </a:lnTo>
                    <a:lnTo>
                      <a:pt x="919" y="495"/>
                    </a:lnTo>
                    <a:lnTo>
                      <a:pt x="919" y="495"/>
                    </a:lnTo>
                    <a:lnTo>
                      <a:pt x="920" y="497"/>
                    </a:lnTo>
                    <a:lnTo>
                      <a:pt x="920" y="496"/>
                    </a:lnTo>
                    <a:lnTo>
                      <a:pt x="920" y="496"/>
                    </a:lnTo>
                    <a:lnTo>
                      <a:pt x="920" y="496"/>
                    </a:lnTo>
                    <a:lnTo>
                      <a:pt x="921" y="499"/>
                    </a:lnTo>
                    <a:lnTo>
                      <a:pt x="921" y="499"/>
                    </a:lnTo>
                    <a:lnTo>
                      <a:pt x="921" y="499"/>
                    </a:lnTo>
                    <a:lnTo>
                      <a:pt x="921" y="498"/>
                    </a:lnTo>
                    <a:lnTo>
                      <a:pt x="921" y="499"/>
                    </a:lnTo>
                    <a:lnTo>
                      <a:pt x="922" y="499"/>
                    </a:lnTo>
                    <a:lnTo>
                      <a:pt x="922" y="499"/>
                    </a:lnTo>
                    <a:lnTo>
                      <a:pt x="922" y="499"/>
                    </a:lnTo>
                    <a:lnTo>
                      <a:pt x="923" y="497"/>
                    </a:lnTo>
                    <a:lnTo>
                      <a:pt x="923" y="498"/>
                    </a:lnTo>
                    <a:lnTo>
                      <a:pt x="923" y="498"/>
                    </a:lnTo>
                    <a:lnTo>
                      <a:pt x="923" y="497"/>
                    </a:lnTo>
                    <a:lnTo>
                      <a:pt x="924" y="500"/>
                    </a:lnTo>
                    <a:lnTo>
                      <a:pt x="924" y="499"/>
                    </a:lnTo>
                    <a:lnTo>
                      <a:pt x="924" y="499"/>
                    </a:lnTo>
                    <a:lnTo>
                      <a:pt x="924" y="498"/>
                    </a:lnTo>
                    <a:lnTo>
                      <a:pt x="925" y="500"/>
                    </a:lnTo>
                    <a:lnTo>
                      <a:pt x="925" y="500"/>
                    </a:lnTo>
                    <a:lnTo>
                      <a:pt x="925" y="500"/>
                    </a:lnTo>
                    <a:lnTo>
                      <a:pt x="926" y="500"/>
                    </a:lnTo>
                    <a:lnTo>
                      <a:pt x="926" y="499"/>
                    </a:lnTo>
                    <a:lnTo>
                      <a:pt x="926" y="499"/>
                    </a:lnTo>
                    <a:lnTo>
                      <a:pt x="927" y="498"/>
                    </a:lnTo>
                    <a:lnTo>
                      <a:pt x="927" y="498"/>
                    </a:lnTo>
                    <a:lnTo>
                      <a:pt x="927" y="498"/>
                    </a:lnTo>
                    <a:lnTo>
                      <a:pt x="927" y="497"/>
                    </a:lnTo>
                    <a:lnTo>
                      <a:pt x="928" y="499"/>
                    </a:lnTo>
                    <a:lnTo>
                      <a:pt x="928" y="498"/>
                    </a:lnTo>
                    <a:lnTo>
                      <a:pt x="928" y="498"/>
                    </a:lnTo>
                    <a:lnTo>
                      <a:pt x="928" y="498"/>
                    </a:lnTo>
                    <a:lnTo>
                      <a:pt x="929" y="499"/>
                    </a:lnTo>
                    <a:lnTo>
                      <a:pt x="929" y="499"/>
                    </a:lnTo>
                    <a:lnTo>
                      <a:pt x="929" y="499"/>
                    </a:lnTo>
                    <a:lnTo>
                      <a:pt x="929" y="500"/>
                    </a:lnTo>
                    <a:lnTo>
                      <a:pt x="930" y="499"/>
                    </a:lnTo>
                    <a:lnTo>
                      <a:pt x="930" y="499"/>
                    </a:lnTo>
                    <a:lnTo>
                      <a:pt x="931" y="496"/>
                    </a:lnTo>
                    <a:lnTo>
                      <a:pt x="931" y="498"/>
                    </a:lnTo>
                    <a:lnTo>
                      <a:pt x="931" y="498"/>
                    </a:lnTo>
                    <a:lnTo>
                      <a:pt x="931" y="499"/>
                    </a:lnTo>
                    <a:lnTo>
                      <a:pt x="932" y="498"/>
                    </a:lnTo>
                    <a:lnTo>
                      <a:pt x="932" y="498"/>
                    </a:lnTo>
                    <a:lnTo>
                      <a:pt x="932" y="500"/>
                    </a:lnTo>
                    <a:lnTo>
                      <a:pt x="933" y="496"/>
                    </a:lnTo>
                    <a:lnTo>
                      <a:pt x="933" y="496"/>
                    </a:lnTo>
                    <a:lnTo>
                      <a:pt x="933" y="496"/>
                    </a:lnTo>
                    <a:lnTo>
                      <a:pt x="934" y="499"/>
                    </a:lnTo>
                    <a:lnTo>
                      <a:pt x="934" y="499"/>
                    </a:lnTo>
                    <a:lnTo>
                      <a:pt x="934" y="499"/>
                    </a:lnTo>
                    <a:lnTo>
                      <a:pt x="934" y="500"/>
                    </a:lnTo>
                    <a:lnTo>
                      <a:pt x="935" y="498"/>
                    </a:lnTo>
                    <a:lnTo>
                      <a:pt x="935" y="498"/>
                    </a:lnTo>
                    <a:lnTo>
                      <a:pt x="935" y="495"/>
                    </a:lnTo>
                    <a:lnTo>
                      <a:pt x="936" y="499"/>
                    </a:lnTo>
                    <a:lnTo>
                      <a:pt x="936" y="499"/>
                    </a:lnTo>
                    <a:lnTo>
                      <a:pt x="936" y="499"/>
                    </a:lnTo>
                    <a:lnTo>
                      <a:pt x="937" y="496"/>
                    </a:lnTo>
                    <a:lnTo>
                      <a:pt x="937" y="496"/>
                    </a:lnTo>
                    <a:lnTo>
                      <a:pt x="937" y="496"/>
                    </a:lnTo>
                    <a:lnTo>
                      <a:pt x="937" y="496"/>
                    </a:lnTo>
                    <a:lnTo>
                      <a:pt x="938" y="499"/>
                    </a:lnTo>
                    <a:lnTo>
                      <a:pt x="938" y="499"/>
                    </a:lnTo>
                    <a:lnTo>
                      <a:pt x="938" y="499"/>
                    </a:lnTo>
                    <a:lnTo>
                      <a:pt x="938" y="499"/>
                    </a:lnTo>
                    <a:lnTo>
                      <a:pt x="939" y="496"/>
                    </a:lnTo>
                    <a:lnTo>
                      <a:pt x="939" y="496"/>
                    </a:lnTo>
                    <a:lnTo>
                      <a:pt x="939" y="496"/>
                    </a:lnTo>
                    <a:lnTo>
                      <a:pt x="939" y="496"/>
                    </a:lnTo>
                    <a:lnTo>
                      <a:pt x="939" y="499"/>
                    </a:lnTo>
                    <a:lnTo>
                      <a:pt x="940" y="498"/>
                    </a:lnTo>
                    <a:lnTo>
                      <a:pt x="940" y="498"/>
                    </a:lnTo>
                    <a:lnTo>
                      <a:pt x="940" y="497"/>
                    </a:lnTo>
                    <a:lnTo>
                      <a:pt x="941" y="499"/>
                    </a:lnTo>
                    <a:lnTo>
                      <a:pt x="941" y="498"/>
                    </a:lnTo>
                    <a:lnTo>
                      <a:pt x="941" y="498"/>
                    </a:lnTo>
                    <a:lnTo>
                      <a:pt x="941" y="500"/>
                    </a:lnTo>
                    <a:lnTo>
                      <a:pt x="942" y="500"/>
                    </a:lnTo>
                    <a:lnTo>
                      <a:pt x="942" y="500"/>
                    </a:lnTo>
                    <a:lnTo>
                      <a:pt x="943" y="497"/>
                    </a:lnTo>
                    <a:lnTo>
                      <a:pt x="943" y="497"/>
                    </a:lnTo>
                    <a:lnTo>
                      <a:pt x="943" y="497"/>
                    </a:lnTo>
                    <a:lnTo>
                      <a:pt x="944" y="494"/>
                    </a:lnTo>
                    <a:lnTo>
                      <a:pt x="944" y="495"/>
                    </a:lnTo>
                    <a:lnTo>
                      <a:pt x="944" y="495"/>
                    </a:lnTo>
                    <a:lnTo>
                      <a:pt x="945" y="499"/>
                    </a:lnTo>
                    <a:lnTo>
                      <a:pt x="945" y="499"/>
                    </a:lnTo>
                    <a:lnTo>
                      <a:pt x="945" y="498"/>
                    </a:lnTo>
                    <a:lnTo>
                      <a:pt x="946" y="498"/>
                    </a:lnTo>
                    <a:lnTo>
                      <a:pt x="946" y="499"/>
                    </a:lnTo>
                    <a:lnTo>
                      <a:pt x="946" y="499"/>
                    </a:lnTo>
                    <a:lnTo>
                      <a:pt x="946" y="499"/>
                    </a:lnTo>
                    <a:lnTo>
                      <a:pt x="946" y="499"/>
                    </a:lnTo>
                    <a:lnTo>
                      <a:pt x="947" y="496"/>
                    </a:lnTo>
                    <a:lnTo>
                      <a:pt x="947" y="496"/>
                    </a:lnTo>
                    <a:lnTo>
                      <a:pt x="947" y="496"/>
                    </a:lnTo>
                    <a:lnTo>
                      <a:pt x="948" y="500"/>
                    </a:lnTo>
                    <a:lnTo>
                      <a:pt x="948" y="500"/>
                    </a:lnTo>
                    <a:lnTo>
                      <a:pt x="948" y="500"/>
                    </a:lnTo>
                    <a:lnTo>
                      <a:pt x="949" y="496"/>
                    </a:lnTo>
                    <a:lnTo>
                      <a:pt x="949" y="496"/>
                    </a:lnTo>
                    <a:lnTo>
                      <a:pt x="949" y="496"/>
                    </a:lnTo>
                    <a:lnTo>
                      <a:pt x="949" y="496"/>
                    </a:lnTo>
                    <a:lnTo>
                      <a:pt x="950" y="499"/>
                    </a:lnTo>
                    <a:lnTo>
                      <a:pt x="950" y="499"/>
                    </a:lnTo>
                    <a:lnTo>
                      <a:pt x="950" y="499"/>
                    </a:lnTo>
                    <a:lnTo>
                      <a:pt x="950" y="499"/>
                    </a:lnTo>
                    <a:lnTo>
                      <a:pt x="950" y="500"/>
                    </a:lnTo>
                    <a:lnTo>
                      <a:pt x="951" y="500"/>
                    </a:lnTo>
                    <a:lnTo>
                      <a:pt x="951" y="500"/>
                    </a:lnTo>
                    <a:lnTo>
                      <a:pt x="952" y="499"/>
                    </a:lnTo>
                    <a:lnTo>
                      <a:pt x="952" y="499"/>
                    </a:lnTo>
                    <a:lnTo>
                      <a:pt x="952" y="499"/>
                    </a:lnTo>
                    <a:lnTo>
                      <a:pt x="952" y="499"/>
                    </a:lnTo>
                    <a:lnTo>
                      <a:pt x="953" y="495"/>
                    </a:lnTo>
                    <a:lnTo>
                      <a:pt x="953" y="496"/>
                    </a:lnTo>
                    <a:lnTo>
                      <a:pt x="953" y="496"/>
                    </a:lnTo>
                    <a:lnTo>
                      <a:pt x="953" y="495"/>
                    </a:lnTo>
                    <a:lnTo>
                      <a:pt x="954" y="498"/>
                    </a:lnTo>
                    <a:lnTo>
                      <a:pt x="954" y="498"/>
                    </a:lnTo>
                    <a:lnTo>
                      <a:pt x="954" y="498"/>
                    </a:lnTo>
                    <a:lnTo>
                      <a:pt x="955" y="495"/>
                    </a:lnTo>
                    <a:lnTo>
                      <a:pt x="955" y="497"/>
                    </a:lnTo>
                    <a:lnTo>
                      <a:pt x="955" y="497"/>
                    </a:lnTo>
                    <a:lnTo>
                      <a:pt x="956" y="500"/>
                    </a:lnTo>
                    <a:lnTo>
                      <a:pt x="956" y="499"/>
                    </a:lnTo>
                    <a:lnTo>
                      <a:pt x="956" y="499"/>
                    </a:lnTo>
                    <a:lnTo>
                      <a:pt x="957" y="495"/>
                    </a:lnTo>
                    <a:lnTo>
                      <a:pt x="957" y="497"/>
                    </a:lnTo>
                    <a:lnTo>
                      <a:pt x="957" y="497"/>
                    </a:lnTo>
                    <a:lnTo>
                      <a:pt x="957" y="498"/>
                    </a:lnTo>
                    <a:lnTo>
                      <a:pt x="958" y="497"/>
                    </a:lnTo>
                    <a:lnTo>
                      <a:pt x="958" y="497"/>
                    </a:lnTo>
                    <a:lnTo>
                      <a:pt x="958" y="497"/>
                    </a:lnTo>
                    <a:lnTo>
                      <a:pt x="959" y="500"/>
                    </a:lnTo>
                    <a:lnTo>
                      <a:pt x="959" y="498"/>
                    </a:lnTo>
                    <a:lnTo>
                      <a:pt x="959" y="498"/>
                    </a:lnTo>
                    <a:lnTo>
                      <a:pt x="959" y="497"/>
                    </a:lnTo>
                    <a:lnTo>
                      <a:pt x="960" y="499"/>
                    </a:lnTo>
                    <a:lnTo>
                      <a:pt x="960" y="499"/>
                    </a:lnTo>
                    <a:lnTo>
                      <a:pt x="960" y="499"/>
                    </a:lnTo>
                    <a:lnTo>
                      <a:pt x="960" y="500"/>
                    </a:lnTo>
                    <a:lnTo>
                      <a:pt x="961" y="498"/>
                    </a:lnTo>
                    <a:lnTo>
                      <a:pt x="961" y="499"/>
                    </a:lnTo>
                    <a:lnTo>
                      <a:pt x="961" y="499"/>
                    </a:lnTo>
                    <a:lnTo>
                      <a:pt x="961" y="500"/>
                    </a:lnTo>
                    <a:lnTo>
                      <a:pt x="962" y="498"/>
                    </a:lnTo>
                    <a:lnTo>
                      <a:pt x="962" y="498"/>
                    </a:lnTo>
                    <a:lnTo>
                      <a:pt x="963" y="456"/>
                    </a:lnTo>
                    <a:lnTo>
                      <a:pt x="963" y="456"/>
                    </a:lnTo>
                    <a:lnTo>
                      <a:pt x="963" y="456"/>
                    </a:lnTo>
                    <a:lnTo>
                      <a:pt x="964" y="465"/>
                    </a:lnTo>
                    <a:lnTo>
                      <a:pt x="964" y="465"/>
                    </a:lnTo>
                    <a:lnTo>
                      <a:pt x="965" y="483"/>
                    </a:lnTo>
                    <a:lnTo>
                      <a:pt x="965" y="483"/>
                    </a:lnTo>
                    <a:lnTo>
                      <a:pt x="966" y="496"/>
                    </a:lnTo>
                    <a:lnTo>
                      <a:pt x="966" y="496"/>
                    </a:lnTo>
                    <a:lnTo>
                      <a:pt x="967" y="500"/>
                    </a:lnTo>
                    <a:lnTo>
                      <a:pt x="967" y="500"/>
                    </a:lnTo>
                    <a:lnTo>
                      <a:pt x="967" y="500"/>
                    </a:lnTo>
                    <a:lnTo>
                      <a:pt x="968" y="500"/>
                    </a:lnTo>
                    <a:lnTo>
                      <a:pt x="968" y="500"/>
                    </a:lnTo>
                    <a:lnTo>
                      <a:pt x="968" y="500"/>
                    </a:lnTo>
                    <a:lnTo>
                      <a:pt x="968" y="500"/>
                    </a:lnTo>
                    <a:lnTo>
                      <a:pt x="968" y="500"/>
                    </a:lnTo>
                    <a:lnTo>
                      <a:pt x="969" y="495"/>
                    </a:lnTo>
                    <a:lnTo>
                      <a:pt x="969" y="495"/>
                    </a:lnTo>
                    <a:lnTo>
                      <a:pt x="969" y="495"/>
                    </a:lnTo>
                    <a:lnTo>
                      <a:pt x="969" y="493"/>
                    </a:lnTo>
                    <a:lnTo>
                      <a:pt x="970" y="498"/>
                    </a:lnTo>
                    <a:lnTo>
                      <a:pt x="970" y="498"/>
                    </a:lnTo>
                    <a:lnTo>
                      <a:pt x="970" y="499"/>
                    </a:lnTo>
                    <a:lnTo>
                      <a:pt x="971" y="498"/>
                    </a:lnTo>
                    <a:lnTo>
                      <a:pt x="971" y="498"/>
                    </a:lnTo>
                    <a:lnTo>
                      <a:pt x="972" y="495"/>
                    </a:lnTo>
                    <a:lnTo>
                      <a:pt x="972" y="497"/>
                    </a:lnTo>
                    <a:lnTo>
                      <a:pt x="972" y="497"/>
                    </a:lnTo>
                    <a:lnTo>
                      <a:pt x="973" y="499"/>
                    </a:lnTo>
                    <a:lnTo>
                      <a:pt x="973" y="494"/>
                    </a:lnTo>
                    <a:lnTo>
                      <a:pt x="973" y="494"/>
                    </a:lnTo>
                    <a:lnTo>
                      <a:pt x="973" y="493"/>
                    </a:lnTo>
                    <a:lnTo>
                      <a:pt x="974" y="494"/>
                    </a:lnTo>
                    <a:lnTo>
                      <a:pt x="974" y="494"/>
                    </a:lnTo>
                    <a:lnTo>
                      <a:pt x="975" y="496"/>
                    </a:lnTo>
                    <a:lnTo>
                      <a:pt x="975" y="496"/>
                    </a:lnTo>
                    <a:lnTo>
                      <a:pt x="975" y="496"/>
                    </a:lnTo>
                    <a:lnTo>
                      <a:pt x="975" y="497"/>
                    </a:lnTo>
                    <a:lnTo>
                      <a:pt x="976" y="497"/>
                    </a:lnTo>
                    <a:lnTo>
                      <a:pt x="976" y="497"/>
                    </a:lnTo>
                    <a:lnTo>
                      <a:pt x="976" y="497"/>
                    </a:lnTo>
                    <a:lnTo>
                      <a:pt x="977" y="496"/>
                    </a:lnTo>
                    <a:lnTo>
                      <a:pt x="977" y="497"/>
                    </a:lnTo>
                    <a:lnTo>
                      <a:pt x="977" y="497"/>
                    </a:lnTo>
                    <a:lnTo>
                      <a:pt x="978" y="499"/>
                    </a:lnTo>
                    <a:lnTo>
                      <a:pt x="978" y="497"/>
                    </a:lnTo>
                    <a:lnTo>
                      <a:pt x="978" y="497"/>
                    </a:lnTo>
                    <a:lnTo>
                      <a:pt x="978" y="497"/>
                    </a:lnTo>
                    <a:lnTo>
                      <a:pt x="978" y="497"/>
                    </a:lnTo>
                    <a:lnTo>
                      <a:pt x="979" y="499"/>
                    </a:lnTo>
                    <a:lnTo>
                      <a:pt x="979" y="499"/>
                    </a:lnTo>
                    <a:lnTo>
                      <a:pt x="979" y="499"/>
                    </a:lnTo>
                    <a:lnTo>
                      <a:pt x="979" y="499"/>
                    </a:lnTo>
                    <a:lnTo>
                      <a:pt x="979" y="500"/>
                    </a:lnTo>
                    <a:lnTo>
                      <a:pt x="980" y="500"/>
                    </a:lnTo>
                    <a:lnTo>
                      <a:pt x="980" y="500"/>
                    </a:lnTo>
                    <a:lnTo>
                      <a:pt x="981" y="500"/>
                    </a:lnTo>
                    <a:lnTo>
                      <a:pt x="981" y="500"/>
                    </a:lnTo>
                    <a:lnTo>
                      <a:pt x="981" y="500"/>
                    </a:lnTo>
                    <a:lnTo>
                      <a:pt x="981" y="500"/>
                    </a:lnTo>
                    <a:lnTo>
                      <a:pt x="982" y="500"/>
                    </a:lnTo>
                    <a:lnTo>
                      <a:pt x="982" y="500"/>
                    </a:lnTo>
                    <a:lnTo>
                      <a:pt x="982" y="500"/>
                    </a:lnTo>
                    <a:lnTo>
                      <a:pt x="982" y="500"/>
                    </a:lnTo>
                    <a:lnTo>
                      <a:pt x="983" y="500"/>
                    </a:lnTo>
                    <a:lnTo>
                      <a:pt x="983" y="500"/>
                    </a:lnTo>
                    <a:lnTo>
                      <a:pt x="983" y="500"/>
                    </a:lnTo>
                    <a:lnTo>
                      <a:pt x="983" y="500"/>
                    </a:lnTo>
                    <a:lnTo>
                      <a:pt x="984" y="500"/>
                    </a:lnTo>
                    <a:lnTo>
                      <a:pt x="984" y="500"/>
                    </a:lnTo>
                    <a:lnTo>
                      <a:pt x="984" y="500"/>
                    </a:lnTo>
                    <a:lnTo>
                      <a:pt x="985" y="500"/>
                    </a:lnTo>
                    <a:lnTo>
                      <a:pt x="985" y="500"/>
                    </a:lnTo>
                    <a:lnTo>
                      <a:pt x="986" y="478"/>
                    </a:lnTo>
                    <a:lnTo>
                      <a:pt x="986" y="478"/>
                    </a:lnTo>
                    <a:lnTo>
                      <a:pt x="987" y="445"/>
                    </a:lnTo>
                    <a:lnTo>
                      <a:pt x="987" y="444"/>
                    </a:lnTo>
                    <a:lnTo>
                      <a:pt x="988" y="413"/>
                    </a:lnTo>
                    <a:lnTo>
                      <a:pt x="988" y="412"/>
                    </a:lnTo>
                    <a:lnTo>
                      <a:pt x="989" y="381"/>
                    </a:lnTo>
                    <a:lnTo>
                      <a:pt x="989" y="381"/>
                    </a:lnTo>
                    <a:lnTo>
                      <a:pt x="990" y="348"/>
                    </a:lnTo>
                    <a:lnTo>
                      <a:pt x="990" y="348"/>
                    </a:lnTo>
                    <a:lnTo>
                      <a:pt x="991" y="312"/>
                    </a:lnTo>
                    <a:lnTo>
                      <a:pt x="991" y="312"/>
                    </a:lnTo>
                    <a:lnTo>
                      <a:pt x="992" y="276"/>
                    </a:lnTo>
                    <a:lnTo>
                      <a:pt x="992" y="275"/>
                    </a:lnTo>
                    <a:lnTo>
                      <a:pt x="993" y="246"/>
                    </a:lnTo>
                    <a:lnTo>
                      <a:pt x="993" y="245"/>
                    </a:lnTo>
                    <a:lnTo>
                      <a:pt x="994" y="219"/>
                    </a:lnTo>
                    <a:lnTo>
                      <a:pt x="994" y="219"/>
                    </a:lnTo>
                    <a:lnTo>
                      <a:pt x="995" y="194"/>
                    </a:lnTo>
                    <a:lnTo>
                      <a:pt x="995" y="193"/>
                    </a:lnTo>
                    <a:lnTo>
                      <a:pt x="996" y="165"/>
                    </a:lnTo>
                    <a:lnTo>
                      <a:pt x="996" y="165"/>
                    </a:lnTo>
                    <a:lnTo>
                      <a:pt x="997" y="142"/>
                    </a:lnTo>
                    <a:lnTo>
                      <a:pt x="997" y="142"/>
                    </a:lnTo>
                    <a:lnTo>
                      <a:pt x="998" y="123"/>
                    </a:lnTo>
                    <a:lnTo>
                      <a:pt x="998" y="122"/>
                    </a:lnTo>
                    <a:lnTo>
                      <a:pt x="999" y="97"/>
                    </a:lnTo>
                    <a:lnTo>
                      <a:pt x="999" y="97"/>
                    </a:lnTo>
                    <a:lnTo>
                      <a:pt x="1000" y="64"/>
                    </a:lnTo>
                    <a:lnTo>
                      <a:pt x="1000" y="64"/>
                    </a:lnTo>
                    <a:lnTo>
                      <a:pt x="1001" y="46"/>
                    </a:lnTo>
                    <a:lnTo>
                      <a:pt x="1001" y="46"/>
                    </a:lnTo>
                    <a:lnTo>
                      <a:pt x="1001" y="45"/>
                    </a:lnTo>
                    <a:lnTo>
                      <a:pt x="1002" y="47"/>
                    </a:lnTo>
                    <a:lnTo>
                      <a:pt x="1002" y="47"/>
                    </a:lnTo>
                    <a:lnTo>
                      <a:pt x="1002" y="47"/>
                    </a:lnTo>
                    <a:lnTo>
                      <a:pt x="1003" y="50"/>
                    </a:lnTo>
                    <a:lnTo>
                      <a:pt x="1003" y="50"/>
                    </a:lnTo>
                    <a:lnTo>
                      <a:pt x="1003" y="50"/>
                    </a:lnTo>
                    <a:lnTo>
                      <a:pt x="1003" y="50"/>
                    </a:lnTo>
                    <a:lnTo>
                      <a:pt x="1004" y="38"/>
                    </a:lnTo>
                    <a:lnTo>
                      <a:pt x="1004" y="38"/>
                    </a:lnTo>
                    <a:lnTo>
                      <a:pt x="1005" y="26"/>
                    </a:lnTo>
                    <a:lnTo>
                      <a:pt x="1005" y="26"/>
                    </a:lnTo>
                    <a:lnTo>
                      <a:pt x="1005" y="26"/>
                    </a:lnTo>
                    <a:lnTo>
                      <a:pt x="1006" y="20"/>
                    </a:lnTo>
                    <a:lnTo>
                      <a:pt x="1006" y="21"/>
                    </a:lnTo>
                    <a:lnTo>
                      <a:pt x="1006" y="21"/>
                    </a:lnTo>
                    <a:lnTo>
                      <a:pt x="1006" y="21"/>
                    </a:lnTo>
                    <a:lnTo>
                      <a:pt x="1007" y="13"/>
                    </a:lnTo>
                    <a:lnTo>
                      <a:pt x="1007" y="12"/>
                    </a:lnTo>
                    <a:lnTo>
                      <a:pt x="1008" y="8"/>
                    </a:lnTo>
                    <a:lnTo>
                      <a:pt x="1008" y="9"/>
                    </a:lnTo>
                    <a:lnTo>
                      <a:pt x="1008" y="9"/>
                    </a:lnTo>
                    <a:lnTo>
                      <a:pt x="1009" y="18"/>
                    </a:lnTo>
                    <a:lnTo>
                      <a:pt x="1009" y="15"/>
                    </a:lnTo>
                    <a:lnTo>
                      <a:pt x="1009" y="15"/>
                    </a:lnTo>
                    <a:lnTo>
                      <a:pt x="1010" y="7"/>
                    </a:lnTo>
                    <a:lnTo>
                      <a:pt x="1010" y="10"/>
                    </a:lnTo>
                    <a:lnTo>
                      <a:pt x="1010" y="10"/>
                    </a:lnTo>
                    <a:lnTo>
                      <a:pt x="1011" y="23"/>
                    </a:lnTo>
                    <a:lnTo>
                      <a:pt x="1011" y="23"/>
                    </a:lnTo>
                    <a:lnTo>
                      <a:pt x="1011" y="23"/>
                    </a:lnTo>
                    <a:lnTo>
                      <a:pt x="1012" y="28"/>
                    </a:lnTo>
                    <a:lnTo>
                      <a:pt x="1012" y="28"/>
                    </a:lnTo>
                    <a:lnTo>
                      <a:pt x="1013" y="37"/>
                    </a:lnTo>
                    <a:lnTo>
                      <a:pt x="1013" y="38"/>
                    </a:lnTo>
                    <a:lnTo>
                      <a:pt x="1014" y="51"/>
                    </a:lnTo>
                    <a:lnTo>
                      <a:pt x="1014" y="51"/>
                    </a:lnTo>
                    <a:lnTo>
                      <a:pt x="1014" y="51"/>
                    </a:lnTo>
                    <a:lnTo>
                      <a:pt x="1015" y="75"/>
                    </a:lnTo>
                    <a:lnTo>
                      <a:pt x="1015" y="75"/>
                    </a:lnTo>
                    <a:lnTo>
                      <a:pt x="1016" y="106"/>
                    </a:lnTo>
                    <a:lnTo>
                      <a:pt x="1016" y="106"/>
                    </a:lnTo>
                    <a:lnTo>
                      <a:pt x="1017" y="136"/>
                    </a:lnTo>
                    <a:lnTo>
                      <a:pt x="1017" y="136"/>
                    </a:lnTo>
                    <a:lnTo>
                      <a:pt x="1018" y="158"/>
                    </a:lnTo>
                    <a:lnTo>
                      <a:pt x="1018" y="158"/>
                    </a:lnTo>
                    <a:lnTo>
                      <a:pt x="1019" y="191"/>
                    </a:lnTo>
                    <a:lnTo>
                      <a:pt x="1019" y="191"/>
                    </a:lnTo>
                    <a:lnTo>
                      <a:pt x="1020" y="219"/>
                    </a:lnTo>
                    <a:lnTo>
                      <a:pt x="1020" y="219"/>
                    </a:lnTo>
                    <a:lnTo>
                      <a:pt x="1021" y="242"/>
                    </a:lnTo>
                    <a:lnTo>
                      <a:pt x="1021" y="242"/>
                    </a:lnTo>
                    <a:lnTo>
                      <a:pt x="1022" y="264"/>
                    </a:lnTo>
                    <a:lnTo>
                      <a:pt x="1022" y="264"/>
                    </a:lnTo>
                    <a:lnTo>
                      <a:pt x="1023" y="284"/>
                    </a:lnTo>
                    <a:lnTo>
                      <a:pt x="1023" y="285"/>
                    </a:lnTo>
                    <a:lnTo>
                      <a:pt x="1024" y="306"/>
                    </a:lnTo>
                    <a:lnTo>
                      <a:pt x="1024" y="306"/>
                    </a:lnTo>
                    <a:lnTo>
                      <a:pt x="1025" y="325"/>
                    </a:lnTo>
                    <a:lnTo>
                      <a:pt x="1025" y="325"/>
                    </a:lnTo>
                    <a:lnTo>
                      <a:pt x="1026" y="347"/>
                    </a:lnTo>
                    <a:lnTo>
                      <a:pt x="1026" y="348"/>
                    </a:lnTo>
                    <a:lnTo>
                      <a:pt x="1027" y="373"/>
                    </a:lnTo>
                    <a:lnTo>
                      <a:pt x="1027" y="373"/>
                    </a:lnTo>
                    <a:lnTo>
                      <a:pt x="1028" y="395"/>
                    </a:lnTo>
                    <a:lnTo>
                      <a:pt x="1028" y="395"/>
                    </a:lnTo>
                    <a:lnTo>
                      <a:pt x="1029" y="416"/>
                    </a:lnTo>
                    <a:lnTo>
                      <a:pt x="1029" y="416"/>
                    </a:lnTo>
                    <a:lnTo>
                      <a:pt x="1030" y="436"/>
                    </a:lnTo>
                    <a:lnTo>
                      <a:pt x="1030" y="436"/>
                    </a:lnTo>
                    <a:lnTo>
                      <a:pt x="1031" y="455"/>
                    </a:lnTo>
                    <a:lnTo>
                      <a:pt x="1031" y="455"/>
                    </a:lnTo>
                    <a:lnTo>
                      <a:pt x="1032" y="475"/>
                    </a:lnTo>
                    <a:lnTo>
                      <a:pt x="1032" y="475"/>
                    </a:lnTo>
                    <a:lnTo>
                      <a:pt x="1033" y="499"/>
                    </a:lnTo>
                    <a:lnTo>
                      <a:pt x="1033" y="499"/>
                    </a:lnTo>
                    <a:lnTo>
                      <a:pt x="1033" y="499"/>
                    </a:lnTo>
                    <a:lnTo>
                      <a:pt x="1033" y="500"/>
                    </a:lnTo>
                    <a:lnTo>
                      <a:pt x="1034" y="500"/>
                    </a:lnTo>
                    <a:lnTo>
                      <a:pt x="1034" y="500"/>
                    </a:lnTo>
                    <a:lnTo>
                      <a:pt x="1034" y="500"/>
                    </a:lnTo>
                    <a:lnTo>
                      <a:pt x="1035" y="500"/>
                    </a:lnTo>
                    <a:lnTo>
                      <a:pt x="1035" y="500"/>
                    </a:lnTo>
                    <a:lnTo>
                      <a:pt x="1035" y="500"/>
                    </a:lnTo>
                    <a:lnTo>
                      <a:pt x="1035" y="500"/>
                    </a:lnTo>
                    <a:lnTo>
                      <a:pt x="1035" y="500"/>
                    </a:lnTo>
                    <a:lnTo>
                      <a:pt x="1036" y="500"/>
                    </a:lnTo>
                    <a:lnTo>
                      <a:pt x="1036" y="500"/>
                    </a:lnTo>
                    <a:lnTo>
                      <a:pt x="1036" y="500"/>
                    </a:lnTo>
                    <a:lnTo>
                      <a:pt x="1037" y="500"/>
                    </a:lnTo>
                    <a:lnTo>
                      <a:pt x="1037" y="500"/>
                    </a:lnTo>
                    <a:lnTo>
                      <a:pt x="1037" y="500"/>
                    </a:lnTo>
                    <a:lnTo>
                      <a:pt x="1037" y="500"/>
                    </a:lnTo>
                    <a:lnTo>
                      <a:pt x="1038" y="500"/>
                    </a:lnTo>
                    <a:lnTo>
                      <a:pt x="1038" y="500"/>
                    </a:lnTo>
                    <a:lnTo>
                      <a:pt x="1038" y="500"/>
                    </a:lnTo>
                    <a:lnTo>
                      <a:pt x="1039" y="499"/>
                    </a:lnTo>
                    <a:lnTo>
                      <a:pt x="1039" y="499"/>
                    </a:lnTo>
                    <a:lnTo>
                      <a:pt x="1039" y="499"/>
                    </a:lnTo>
                    <a:lnTo>
                      <a:pt x="1039" y="499"/>
                    </a:lnTo>
                    <a:lnTo>
                      <a:pt x="1040" y="496"/>
                    </a:lnTo>
                    <a:lnTo>
                      <a:pt x="1040" y="497"/>
                    </a:lnTo>
                    <a:lnTo>
                      <a:pt x="1040" y="498"/>
                    </a:lnTo>
                    <a:lnTo>
                      <a:pt x="1041" y="500"/>
                    </a:lnTo>
                    <a:lnTo>
                      <a:pt x="1041" y="499"/>
                    </a:lnTo>
                    <a:lnTo>
                      <a:pt x="1041" y="499"/>
                    </a:lnTo>
                    <a:lnTo>
                      <a:pt x="1041" y="497"/>
                    </a:lnTo>
                    <a:lnTo>
                      <a:pt x="1042" y="499"/>
                    </a:lnTo>
                    <a:lnTo>
                      <a:pt x="1042" y="499"/>
                    </a:lnTo>
                    <a:lnTo>
                      <a:pt x="1043" y="500"/>
                    </a:lnTo>
                    <a:lnTo>
                      <a:pt x="1043" y="499"/>
                    </a:lnTo>
                    <a:lnTo>
                      <a:pt x="1043" y="499"/>
                    </a:lnTo>
                    <a:lnTo>
                      <a:pt x="1043" y="498"/>
                    </a:lnTo>
                    <a:lnTo>
                      <a:pt x="1043" y="498"/>
                    </a:lnTo>
                    <a:lnTo>
                      <a:pt x="1044" y="500"/>
                    </a:lnTo>
                    <a:lnTo>
                      <a:pt x="1044" y="499"/>
                    </a:lnTo>
                    <a:lnTo>
                      <a:pt x="1044" y="499"/>
                    </a:lnTo>
                    <a:lnTo>
                      <a:pt x="1045" y="500"/>
                    </a:lnTo>
                    <a:lnTo>
                      <a:pt x="1045" y="499"/>
                    </a:lnTo>
                    <a:lnTo>
                      <a:pt x="1045" y="499"/>
                    </a:lnTo>
                    <a:lnTo>
                      <a:pt x="1045" y="499"/>
                    </a:lnTo>
                    <a:lnTo>
                      <a:pt x="1045" y="498"/>
                    </a:lnTo>
                    <a:lnTo>
                      <a:pt x="1046" y="499"/>
                    </a:lnTo>
                    <a:lnTo>
                      <a:pt x="1046" y="499"/>
                    </a:lnTo>
                    <a:lnTo>
                      <a:pt x="1046" y="499"/>
                    </a:lnTo>
                    <a:lnTo>
                      <a:pt x="1046" y="500"/>
                    </a:lnTo>
                    <a:lnTo>
                      <a:pt x="1047" y="499"/>
                    </a:lnTo>
                    <a:lnTo>
                      <a:pt x="1047" y="499"/>
                    </a:lnTo>
                    <a:lnTo>
                      <a:pt x="1047" y="499"/>
                    </a:lnTo>
                    <a:lnTo>
                      <a:pt x="1047" y="499"/>
                    </a:lnTo>
                    <a:lnTo>
                      <a:pt x="1048" y="498"/>
                    </a:lnTo>
                    <a:lnTo>
                      <a:pt x="1048" y="498"/>
                    </a:lnTo>
                    <a:lnTo>
                      <a:pt x="1048" y="498"/>
                    </a:lnTo>
                    <a:lnTo>
                      <a:pt x="1048" y="498"/>
                    </a:lnTo>
                    <a:lnTo>
                      <a:pt x="1049" y="500"/>
                    </a:lnTo>
                    <a:lnTo>
                      <a:pt x="1049" y="500"/>
                    </a:lnTo>
                    <a:lnTo>
                      <a:pt x="1049" y="500"/>
                    </a:lnTo>
                    <a:lnTo>
                      <a:pt x="1049" y="498"/>
                    </a:lnTo>
                    <a:lnTo>
                      <a:pt x="1050" y="500"/>
                    </a:lnTo>
                    <a:lnTo>
                      <a:pt x="1050" y="500"/>
                    </a:lnTo>
                    <a:lnTo>
                      <a:pt x="1050" y="500"/>
                    </a:lnTo>
                    <a:lnTo>
                      <a:pt x="1051" y="496"/>
                    </a:lnTo>
                    <a:lnTo>
                      <a:pt x="1051" y="496"/>
                    </a:lnTo>
                    <a:lnTo>
                      <a:pt x="1051" y="496"/>
                    </a:lnTo>
                    <a:lnTo>
                      <a:pt x="1052" y="498"/>
                    </a:lnTo>
                    <a:lnTo>
                      <a:pt x="1052" y="497"/>
                    </a:lnTo>
                    <a:lnTo>
                      <a:pt x="1052" y="497"/>
                    </a:lnTo>
                    <a:lnTo>
                      <a:pt x="1052" y="497"/>
                    </a:lnTo>
                    <a:lnTo>
                      <a:pt x="1053" y="499"/>
                    </a:lnTo>
                    <a:lnTo>
                      <a:pt x="1053" y="499"/>
                    </a:lnTo>
                    <a:lnTo>
                      <a:pt x="1053" y="499"/>
                    </a:lnTo>
                    <a:lnTo>
                      <a:pt x="1053" y="499"/>
                    </a:lnTo>
                    <a:lnTo>
                      <a:pt x="1054" y="498"/>
                    </a:lnTo>
                    <a:lnTo>
                      <a:pt x="1054" y="499"/>
                    </a:lnTo>
                    <a:lnTo>
                      <a:pt x="1054" y="499"/>
                    </a:lnTo>
                    <a:lnTo>
                      <a:pt x="1054" y="500"/>
                    </a:lnTo>
                    <a:lnTo>
                      <a:pt x="1055" y="497"/>
                    </a:lnTo>
                    <a:lnTo>
                      <a:pt x="1055" y="498"/>
                    </a:lnTo>
                    <a:lnTo>
                      <a:pt x="1055" y="498"/>
                    </a:lnTo>
                    <a:lnTo>
                      <a:pt x="1055" y="498"/>
                    </a:lnTo>
                    <a:lnTo>
                      <a:pt x="1056" y="500"/>
                    </a:lnTo>
                    <a:lnTo>
                      <a:pt x="1056" y="499"/>
                    </a:lnTo>
                    <a:lnTo>
                      <a:pt x="1056" y="499"/>
                    </a:lnTo>
                    <a:lnTo>
                      <a:pt x="1056" y="498"/>
                    </a:lnTo>
                    <a:lnTo>
                      <a:pt x="1057" y="499"/>
                    </a:lnTo>
                    <a:lnTo>
                      <a:pt x="1057" y="498"/>
                    </a:lnTo>
                    <a:lnTo>
                      <a:pt x="1057" y="498"/>
                    </a:lnTo>
                    <a:lnTo>
                      <a:pt x="1058" y="497"/>
                    </a:lnTo>
                    <a:lnTo>
                      <a:pt x="1058" y="498"/>
                    </a:lnTo>
                    <a:lnTo>
                      <a:pt x="1058" y="498"/>
                    </a:lnTo>
                    <a:lnTo>
                      <a:pt x="1058" y="499"/>
                    </a:lnTo>
                    <a:lnTo>
                      <a:pt x="1058" y="500"/>
                    </a:lnTo>
                    <a:lnTo>
                      <a:pt x="1059" y="498"/>
                    </a:lnTo>
                    <a:lnTo>
                      <a:pt x="1059" y="498"/>
                    </a:lnTo>
                    <a:lnTo>
                      <a:pt x="1059" y="498"/>
                    </a:lnTo>
                    <a:lnTo>
                      <a:pt x="1059" y="497"/>
                    </a:lnTo>
                    <a:lnTo>
                      <a:pt x="1060" y="499"/>
                    </a:lnTo>
                    <a:lnTo>
                      <a:pt x="1060" y="499"/>
                    </a:lnTo>
                    <a:lnTo>
                      <a:pt x="1060" y="499"/>
                    </a:lnTo>
                    <a:lnTo>
                      <a:pt x="1061" y="499"/>
                    </a:lnTo>
                    <a:lnTo>
                      <a:pt x="1061" y="500"/>
                    </a:lnTo>
                    <a:lnTo>
                      <a:pt x="1061" y="500"/>
                    </a:lnTo>
                    <a:lnTo>
                      <a:pt x="1061" y="500"/>
                    </a:lnTo>
                    <a:lnTo>
                      <a:pt x="1062" y="498"/>
                    </a:lnTo>
                    <a:lnTo>
                      <a:pt x="1062" y="499"/>
                    </a:lnTo>
                    <a:lnTo>
                      <a:pt x="1062" y="499"/>
                    </a:lnTo>
                    <a:lnTo>
                      <a:pt x="1063" y="499"/>
                    </a:lnTo>
                    <a:lnTo>
                      <a:pt x="1063" y="498"/>
                    </a:lnTo>
                    <a:lnTo>
                      <a:pt x="1063" y="499"/>
                    </a:lnTo>
                    <a:lnTo>
                      <a:pt x="1063" y="499"/>
                    </a:lnTo>
                    <a:lnTo>
                      <a:pt x="1064" y="498"/>
                    </a:lnTo>
                    <a:lnTo>
                      <a:pt x="1064" y="500"/>
                    </a:lnTo>
                    <a:lnTo>
                      <a:pt x="1064" y="499"/>
                    </a:lnTo>
                    <a:lnTo>
                      <a:pt x="1064" y="499"/>
                    </a:lnTo>
                    <a:lnTo>
                      <a:pt x="1064" y="498"/>
                    </a:lnTo>
                    <a:lnTo>
                      <a:pt x="1065" y="500"/>
                    </a:lnTo>
                    <a:lnTo>
                      <a:pt x="1065" y="499"/>
                    </a:lnTo>
                    <a:lnTo>
                      <a:pt x="1065" y="499"/>
                    </a:lnTo>
                    <a:lnTo>
                      <a:pt x="1065" y="499"/>
                    </a:lnTo>
                    <a:lnTo>
                      <a:pt x="1066" y="498"/>
                    </a:lnTo>
                    <a:lnTo>
                      <a:pt x="1066" y="498"/>
                    </a:lnTo>
                    <a:lnTo>
                      <a:pt x="1066" y="498"/>
                    </a:lnTo>
                    <a:lnTo>
                      <a:pt x="1067" y="497"/>
                    </a:lnTo>
                    <a:lnTo>
                      <a:pt x="1067" y="498"/>
                    </a:lnTo>
                    <a:lnTo>
                      <a:pt x="1067" y="498"/>
                    </a:lnTo>
                    <a:lnTo>
                      <a:pt x="1067" y="498"/>
                    </a:lnTo>
                    <a:lnTo>
                      <a:pt x="1067" y="499"/>
                    </a:lnTo>
                    <a:lnTo>
                      <a:pt x="1068" y="498"/>
                    </a:lnTo>
                    <a:lnTo>
                      <a:pt x="1068" y="498"/>
                    </a:lnTo>
                    <a:lnTo>
                      <a:pt x="1068" y="498"/>
                    </a:lnTo>
                    <a:lnTo>
                      <a:pt x="1068" y="497"/>
                    </a:lnTo>
                    <a:lnTo>
                      <a:pt x="1069" y="499"/>
                    </a:lnTo>
                    <a:lnTo>
                      <a:pt x="1069" y="499"/>
                    </a:lnTo>
                    <a:lnTo>
                      <a:pt x="1069" y="499"/>
                    </a:lnTo>
                    <a:lnTo>
                      <a:pt x="1069" y="500"/>
                    </a:lnTo>
                    <a:lnTo>
                      <a:pt x="1070" y="498"/>
                    </a:lnTo>
                    <a:lnTo>
                      <a:pt x="1070" y="498"/>
                    </a:lnTo>
                    <a:lnTo>
                      <a:pt x="1070" y="498"/>
                    </a:lnTo>
                    <a:lnTo>
                      <a:pt x="1071" y="497"/>
                    </a:lnTo>
                    <a:lnTo>
                      <a:pt x="1071" y="498"/>
                    </a:lnTo>
                    <a:lnTo>
                      <a:pt x="1071" y="498"/>
                    </a:lnTo>
                    <a:lnTo>
                      <a:pt x="1072" y="497"/>
                    </a:lnTo>
                    <a:lnTo>
                      <a:pt x="1072" y="499"/>
                    </a:lnTo>
                    <a:lnTo>
                      <a:pt x="1072" y="499"/>
                    </a:lnTo>
                    <a:lnTo>
                      <a:pt x="1073" y="500"/>
                    </a:lnTo>
                    <a:lnTo>
                      <a:pt x="1073" y="498"/>
                    </a:lnTo>
                    <a:lnTo>
                      <a:pt x="1073" y="498"/>
                    </a:lnTo>
                    <a:lnTo>
                      <a:pt x="1073" y="498"/>
                    </a:lnTo>
                    <a:lnTo>
                      <a:pt x="1073" y="498"/>
                    </a:lnTo>
                    <a:lnTo>
                      <a:pt x="1074" y="499"/>
                    </a:lnTo>
                    <a:lnTo>
                      <a:pt x="1074" y="499"/>
                    </a:lnTo>
                    <a:lnTo>
                      <a:pt x="1074" y="499"/>
                    </a:lnTo>
                    <a:lnTo>
                      <a:pt x="1074" y="499"/>
                    </a:lnTo>
                    <a:lnTo>
                      <a:pt x="1075" y="500"/>
                    </a:lnTo>
                    <a:lnTo>
                      <a:pt x="1075" y="500"/>
                    </a:lnTo>
                    <a:lnTo>
                      <a:pt x="1075" y="499"/>
                    </a:lnTo>
                    <a:lnTo>
                      <a:pt x="1076" y="495"/>
                    </a:lnTo>
                    <a:lnTo>
                      <a:pt x="1076" y="495"/>
                    </a:lnTo>
                    <a:lnTo>
                      <a:pt x="1076" y="495"/>
                    </a:lnTo>
                    <a:lnTo>
                      <a:pt x="1077" y="500"/>
                    </a:lnTo>
                    <a:lnTo>
                      <a:pt x="1077" y="499"/>
                    </a:lnTo>
                    <a:lnTo>
                      <a:pt x="1077" y="499"/>
                    </a:lnTo>
                    <a:lnTo>
                      <a:pt x="1077" y="499"/>
                    </a:lnTo>
                    <a:lnTo>
                      <a:pt x="1078" y="496"/>
                    </a:lnTo>
                    <a:lnTo>
                      <a:pt x="1078" y="498"/>
                    </a:lnTo>
                    <a:lnTo>
                      <a:pt x="1078" y="498"/>
                    </a:lnTo>
                    <a:lnTo>
                      <a:pt x="1079" y="499"/>
                    </a:lnTo>
                    <a:lnTo>
                      <a:pt x="1079" y="497"/>
                    </a:lnTo>
                    <a:lnTo>
                      <a:pt x="1079" y="497"/>
                    </a:lnTo>
                    <a:lnTo>
                      <a:pt x="1079" y="497"/>
                    </a:lnTo>
                    <a:lnTo>
                      <a:pt x="1080" y="496"/>
                    </a:lnTo>
                    <a:lnTo>
                      <a:pt x="1080" y="497"/>
                    </a:lnTo>
                    <a:lnTo>
                      <a:pt x="1080" y="497"/>
                    </a:lnTo>
                    <a:lnTo>
                      <a:pt x="1081" y="499"/>
                    </a:lnTo>
                    <a:lnTo>
                      <a:pt x="1081" y="499"/>
                    </a:lnTo>
                    <a:lnTo>
                      <a:pt x="1081" y="499"/>
                    </a:lnTo>
                    <a:lnTo>
                      <a:pt x="1081" y="500"/>
                    </a:lnTo>
                    <a:lnTo>
                      <a:pt x="1082" y="499"/>
                    </a:lnTo>
                    <a:lnTo>
                      <a:pt x="1082" y="499"/>
                    </a:lnTo>
                    <a:lnTo>
                      <a:pt x="1083" y="495"/>
                    </a:lnTo>
                    <a:lnTo>
                      <a:pt x="1083" y="495"/>
                    </a:lnTo>
                    <a:lnTo>
                      <a:pt x="1083" y="495"/>
                    </a:lnTo>
                    <a:lnTo>
                      <a:pt x="1083" y="494"/>
                    </a:lnTo>
                    <a:lnTo>
                      <a:pt x="1084" y="499"/>
                    </a:lnTo>
                    <a:lnTo>
                      <a:pt x="1084" y="499"/>
                    </a:lnTo>
                    <a:lnTo>
                      <a:pt x="1084" y="499"/>
                    </a:lnTo>
                    <a:lnTo>
                      <a:pt x="1084" y="499"/>
                    </a:lnTo>
                    <a:lnTo>
                      <a:pt x="1085" y="496"/>
                    </a:lnTo>
                    <a:lnTo>
                      <a:pt x="1085" y="497"/>
                    </a:lnTo>
                    <a:lnTo>
                      <a:pt x="1085" y="497"/>
                    </a:lnTo>
                    <a:lnTo>
                      <a:pt x="1085" y="496"/>
                    </a:lnTo>
                    <a:lnTo>
                      <a:pt x="1086" y="499"/>
                    </a:lnTo>
                    <a:lnTo>
                      <a:pt x="1086" y="499"/>
                    </a:lnTo>
                    <a:lnTo>
                      <a:pt x="1086" y="499"/>
                    </a:lnTo>
                    <a:lnTo>
                      <a:pt x="1086" y="499"/>
                    </a:lnTo>
                    <a:lnTo>
                      <a:pt x="1087" y="496"/>
                    </a:lnTo>
                    <a:lnTo>
                      <a:pt x="1087" y="496"/>
                    </a:lnTo>
                    <a:lnTo>
                      <a:pt x="1087" y="496"/>
                    </a:lnTo>
                    <a:lnTo>
                      <a:pt x="1087" y="496"/>
                    </a:lnTo>
                    <a:lnTo>
                      <a:pt x="1088" y="500"/>
                    </a:lnTo>
                    <a:lnTo>
                      <a:pt x="1088" y="500"/>
                    </a:lnTo>
                    <a:lnTo>
                      <a:pt x="1088" y="500"/>
                    </a:lnTo>
                    <a:lnTo>
                      <a:pt x="1089" y="498"/>
                    </a:lnTo>
                    <a:lnTo>
                      <a:pt x="1089" y="500"/>
                    </a:lnTo>
                    <a:lnTo>
                      <a:pt x="1089" y="500"/>
                    </a:lnTo>
                    <a:lnTo>
                      <a:pt x="1089" y="500"/>
                    </a:lnTo>
                    <a:lnTo>
                      <a:pt x="1089" y="500"/>
                    </a:lnTo>
                    <a:lnTo>
                      <a:pt x="1090" y="497"/>
                    </a:lnTo>
                    <a:lnTo>
                      <a:pt x="1090" y="497"/>
                    </a:lnTo>
                    <a:lnTo>
                      <a:pt x="1090" y="497"/>
                    </a:lnTo>
                    <a:lnTo>
                      <a:pt x="1090" y="496"/>
                    </a:lnTo>
                    <a:lnTo>
                      <a:pt x="1091" y="498"/>
                    </a:lnTo>
                    <a:lnTo>
                      <a:pt x="1091" y="497"/>
                    </a:lnTo>
                    <a:lnTo>
                      <a:pt x="1091" y="497"/>
                    </a:lnTo>
                    <a:lnTo>
                      <a:pt x="1092" y="495"/>
                    </a:lnTo>
                    <a:lnTo>
                      <a:pt x="1092" y="498"/>
                    </a:lnTo>
                    <a:lnTo>
                      <a:pt x="1092" y="498"/>
                    </a:lnTo>
                    <a:lnTo>
                      <a:pt x="1092" y="498"/>
                    </a:lnTo>
                    <a:lnTo>
                      <a:pt x="1092" y="499"/>
                    </a:lnTo>
                    <a:lnTo>
                      <a:pt x="1093" y="496"/>
                    </a:lnTo>
                    <a:lnTo>
                      <a:pt x="1093" y="497"/>
                    </a:lnTo>
                    <a:lnTo>
                      <a:pt x="1093" y="497"/>
                    </a:lnTo>
                    <a:lnTo>
                      <a:pt x="1094" y="499"/>
                    </a:lnTo>
                    <a:lnTo>
                      <a:pt x="1094" y="499"/>
                    </a:lnTo>
                    <a:lnTo>
                      <a:pt x="1094" y="499"/>
                    </a:lnTo>
                    <a:lnTo>
                      <a:pt x="1094" y="500"/>
                    </a:lnTo>
                    <a:lnTo>
                      <a:pt x="1095" y="496"/>
                    </a:lnTo>
                    <a:lnTo>
                      <a:pt x="1095" y="496"/>
                    </a:lnTo>
                    <a:lnTo>
                      <a:pt x="1095" y="496"/>
                    </a:lnTo>
                    <a:lnTo>
                      <a:pt x="1096" y="499"/>
                    </a:lnTo>
                    <a:lnTo>
                      <a:pt x="1096" y="499"/>
                    </a:lnTo>
                    <a:lnTo>
                      <a:pt x="1096" y="499"/>
                    </a:lnTo>
                    <a:lnTo>
                      <a:pt x="1097" y="499"/>
                    </a:lnTo>
                    <a:lnTo>
                      <a:pt x="1097" y="498"/>
                    </a:lnTo>
                    <a:lnTo>
                      <a:pt x="1097" y="498"/>
                    </a:lnTo>
                    <a:lnTo>
                      <a:pt x="1097" y="498"/>
                    </a:lnTo>
                    <a:lnTo>
                      <a:pt x="1097" y="498"/>
                    </a:lnTo>
                    <a:lnTo>
                      <a:pt x="1098" y="500"/>
                    </a:lnTo>
                    <a:lnTo>
                      <a:pt x="1098" y="500"/>
                    </a:lnTo>
                    <a:lnTo>
                      <a:pt x="1098" y="500"/>
                    </a:lnTo>
                    <a:lnTo>
                      <a:pt x="1099" y="498"/>
                    </a:lnTo>
                    <a:lnTo>
                      <a:pt x="1099" y="498"/>
                    </a:lnTo>
                    <a:lnTo>
                      <a:pt x="1099" y="498"/>
                    </a:lnTo>
                    <a:lnTo>
                      <a:pt x="1100" y="499"/>
                    </a:lnTo>
                    <a:lnTo>
                      <a:pt x="1100" y="499"/>
                    </a:lnTo>
                    <a:lnTo>
                      <a:pt x="1100" y="499"/>
                    </a:lnTo>
                    <a:lnTo>
                      <a:pt x="1101" y="499"/>
                    </a:lnTo>
                    <a:lnTo>
                      <a:pt x="1101" y="497"/>
                    </a:lnTo>
                    <a:lnTo>
                      <a:pt x="1101" y="497"/>
                    </a:lnTo>
                    <a:lnTo>
                      <a:pt x="1101" y="497"/>
                    </a:lnTo>
                    <a:lnTo>
                      <a:pt x="1101" y="495"/>
                    </a:lnTo>
                    <a:lnTo>
                      <a:pt x="1102" y="499"/>
                    </a:lnTo>
                    <a:lnTo>
                      <a:pt x="1102" y="498"/>
                    </a:lnTo>
                    <a:lnTo>
                      <a:pt x="1102" y="499"/>
                    </a:lnTo>
                    <a:lnTo>
                      <a:pt x="1103" y="500"/>
                    </a:lnTo>
                    <a:lnTo>
                      <a:pt x="1103" y="496"/>
                    </a:lnTo>
                    <a:lnTo>
                      <a:pt x="1103" y="496"/>
                    </a:lnTo>
                    <a:lnTo>
                      <a:pt x="1103" y="495"/>
                    </a:lnTo>
                    <a:lnTo>
                      <a:pt x="1104" y="499"/>
                    </a:lnTo>
                    <a:lnTo>
                      <a:pt x="1104" y="499"/>
                    </a:lnTo>
                    <a:lnTo>
                      <a:pt x="1105" y="499"/>
                    </a:lnTo>
                    <a:lnTo>
                      <a:pt x="1105" y="496"/>
                    </a:lnTo>
                    <a:lnTo>
                      <a:pt x="1105" y="496"/>
                    </a:lnTo>
                    <a:lnTo>
                      <a:pt x="1105" y="496"/>
                    </a:lnTo>
                    <a:lnTo>
                      <a:pt x="1106" y="499"/>
                    </a:lnTo>
                    <a:lnTo>
                      <a:pt x="1106" y="498"/>
                    </a:lnTo>
                    <a:lnTo>
                      <a:pt x="1106" y="498"/>
                    </a:lnTo>
                    <a:lnTo>
                      <a:pt x="1107" y="498"/>
                    </a:lnTo>
                    <a:lnTo>
                      <a:pt x="1107" y="500"/>
                    </a:lnTo>
                    <a:lnTo>
                      <a:pt x="1107" y="500"/>
                    </a:lnTo>
                    <a:lnTo>
                      <a:pt x="1107" y="500"/>
                    </a:lnTo>
                    <a:lnTo>
                      <a:pt x="1107" y="500"/>
                    </a:lnTo>
                    <a:lnTo>
                      <a:pt x="1107" y="500"/>
                    </a:lnTo>
                    <a:lnTo>
                      <a:pt x="1108" y="500"/>
                    </a:lnTo>
                    <a:lnTo>
                      <a:pt x="1108" y="500"/>
                    </a:lnTo>
                    <a:lnTo>
                      <a:pt x="1108" y="500"/>
                    </a:lnTo>
                    <a:lnTo>
                      <a:pt x="1109" y="499"/>
                    </a:lnTo>
                    <a:lnTo>
                      <a:pt x="1109" y="499"/>
                    </a:lnTo>
                    <a:lnTo>
                      <a:pt x="1109" y="499"/>
                    </a:lnTo>
                    <a:lnTo>
                      <a:pt x="1110" y="495"/>
                    </a:lnTo>
                    <a:lnTo>
                      <a:pt x="1110" y="495"/>
                    </a:lnTo>
                    <a:lnTo>
                      <a:pt x="1110" y="495"/>
                    </a:lnTo>
                    <a:lnTo>
                      <a:pt x="1111" y="500"/>
                    </a:lnTo>
                    <a:lnTo>
                      <a:pt x="1111" y="499"/>
                    </a:lnTo>
                    <a:lnTo>
                      <a:pt x="1111" y="499"/>
                    </a:lnTo>
                    <a:lnTo>
                      <a:pt x="1111" y="499"/>
                    </a:lnTo>
                    <a:lnTo>
                      <a:pt x="1112" y="495"/>
                    </a:lnTo>
                    <a:lnTo>
                      <a:pt x="1112" y="495"/>
                    </a:lnTo>
                    <a:lnTo>
                      <a:pt x="1112" y="495"/>
                    </a:lnTo>
                    <a:lnTo>
                      <a:pt x="1113" y="499"/>
                    </a:lnTo>
                    <a:lnTo>
                      <a:pt x="1113" y="498"/>
                    </a:lnTo>
                    <a:lnTo>
                      <a:pt x="1113" y="498"/>
                    </a:lnTo>
                    <a:lnTo>
                      <a:pt x="1113" y="498"/>
                    </a:lnTo>
                    <a:lnTo>
                      <a:pt x="1114" y="498"/>
                    </a:lnTo>
                    <a:lnTo>
                      <a:pt x="1114" y="498"/>
                    </a:lnTo>
                    <a:lnTo>
                      <a:pt x="1114" y="498"/>
                    </a:lnTo>
                    <a:lnTo>
                      <a:pt x="1115" y="499"/>
                    </a:lnTo>
                    <a:lnTo>
                      <a:pt x="1115" y="498"/>
                    </a:lnTo>
                    <a:lnTo>
                      <a:pt x="1115" y="498"/>
                    </a:lnTo>
                    <a:lnTo>
                      <a:pt x="1115" y="498"/>
                    </a:lnTo>
                    <a:lnTo>
                      <a:pt x="1116" y="496"/>
                    </a:lnTo>
                    <a:lnTo>
                      <a:pt x="1116" y="496"/>
                    </a:lnTo>
                    <a:lnTo>
                      <a:pt x="1116" y="496"/>
                    </a:lnTo>
                    <a:lnTo>
                      <a:pt x="1117" y="496"/>
                    </a:lnTo>
                    <a:lnTo>
                      <a:pt x="1117" y="497"/>
                    </a:lnTo>
                    <a:lnTo>
                      <a:pt x="1117" y="497"/>
                    </a:lnTo>
                    <a:lnTo>
                      <a:pt x="1117" y="497"/>
                    </a:lnTo>
                    <a:lnTo>
                      <a:pt x="1118" y="499"/>
                    </a:lnTo>
                    <a:lnTo>
                      <a:pt x="1118" y="498"/>
                    </a:lnTo>
                    <a:lnTo>
                      <a:pt x="1118" y="498"/>
                    </a:lnTo>
                    <a:lnTo>
                      <a:pt x="1118" y="498"/>
                    </a:lnTo>
                    <a:lnTo>
                      <a:pt x="1119" y="500"/>
                    </a:lnTo>
                    <a:lnTo>
                      <a:pt x="1119" y="499"/>
                    </a:lnTo>
                    <a:lnTo>
                      <a:pt x="1119" y="499"/>
                    </a:lnTo>
                    <a:lnTo>
                      <a:pt x="1120" y="498"/>
                    </a:lnTo>
                    <a:lnTo>
                      <a:pt x="1120" y="500"/>
                    </a:lnTo>
                    <a:lnTo>
                      <a:pt x="1120" y="500"/>
                    </a:lnTo>
                    <a:lnTo>
                      <a:pt x="1120" y="500"/>
                    </a:lnTo>
                    <a:lnTo>
                      <a:pt x="1120" y="500"/>
                    </a:lnTo>
                    <a:lnTo>
                      <a:pt x="1121" y="499"/>
                    </a:lnTo>
                    <a:lnTo>
                      <a:pt x="1121" y="499"/>
                    </a:lnTo>
                    <a:lnTo>
                      <a:pt x="1121" y="499"/>
                    </a:lnTo>
                    <a:lnTo>
                      <a:pt x="1121" y="499"/>
                    </a:lnTo>
                    <a:lnTo>
                      <a:pt x="1122" y="497"/>
                    </a:lnTo>
                    <a:lnTo>
                      <a:pt x="1122" y="499"/>
                    </a:lnTo>
                    <a:lnTo>
                      <a:pt x="1122" y="499"/>
                    </a:lnTo>
                    <a:lnTo>
                      <a:pt x="1123" y="499"/>
                    </a:lnTo>
                    <a:lnTo>
                      <a:pt x="1123" y="497"/>
                    </a:lnTo>
                    <a:lnTo>
                      <a:pt x="1123" y="497"/>
                    </a:lnTo>
                    <a:lnTo>
                      <a:pt x="1123" y="496"/>
                    </a:lnTo>
                    <a:lnTo>
                      <a:pt x="1124" y="499"/>
                    </a:lnTo>
                    <a:lnTo>
                      <a:pt x="1124" y="498"/>
                    </a:lnTo>
                    <a:lnTo>
                      <a:pt x="1124" y="498"/>
                    </a:lnTo>
                    <a:lnTo>
                      <a:pt x="1124" y="498"/>
                    </a:lnTo>
                    <a:lnTo>
                      <a:pt x="1125" y="500"/>
                    </a:lnTo>
                    <a:lnTo>
                      <a:pt x="1125" y="500"/>
                    </a:lnTo>
                    <a:lnTo>
                      <a:pt x="1125" y="500"/>
                    </a:lnTo>
                    <a:lnTo>
                      <a:pt x="1125" y="500"/>
                    </a:lnTo>
                    <a:lnTo>
                      <a:pt x="1126" y="494"/>
                    </a:lnTo>
                    <a:lnTo>
                      <a:pt x="1126" y="494"/>
                    </a:lnTo>
                    <a:lnTo>
                      <a:pt x="1126" y="493"/>
                    </a:lnTo>
                    <a:lnTo>
                      <a:pt x="1127" y="498"/>
                    </a:lnTo>
                    <a:lnTo>
                      <a:pt x="1127" y="498"/>
                    </a:lnTo>
                    <a:lnTo>
                      <a:pt x="1127" y="498"/>
                    </a:lnTo>
                    <a:lnTo>
                      <a:pt x="1128" y="497"/>
                    </a:lnTo>
                    <a:lnTo>
                      <a:pt x="1128" y="497"/>
                    </a:lnTo>
                    <a:lnTo>
                      <a:pt x="1128" y="497"/>
                    </a:lnTo>
                    <a:lnTo>
                      <a:pt x="1128" y="497"/>
                    </a:lnTo>
                    <a:lnTo>
                      <a:pt x="1129" y="499"/>
                    </a:lnTo>
                    <a:lnTo>
                      <a:pt x="1129" y="498"/>
                    </a:lnTo>
                    <a:lnTo>
                      <a:pt x="1129" y="498"/>
                    </a:lnTo>
                    <a:lnTo>
                      <a:pt x="1130" y="496"/>
                    </a:lnTo>
                    <a:lnTo>
                      <a:pt x="1130" y="498"/>
                    </a:lnTo>
                    <a:lnTo>
                      <a:pt x="1130" y="498"/>
                    </a:lnTo>
                    <a:lnTo>
                      <a:pt x="1131" y="499"/>
                    </a:lnTo>
                    <a:lnTo>
                      <a:pt x="1131" y="499"/>
                    </a:lnTo>
                    <a:lnTo>
                      <a:pt x="1131" y="499"/>
                    </a:lnTo>
                    <a:lnTo>
                      <a:pt x="1132" y="498"/>
                    </a:lnTo>
                    <a:lnTo>
                      <a:pt x="1132" y="500"/>
                    </a:lnTo>
                    <a:lnTo>
                      <a:pt x="1132" y="499"/>
                    </a:lnTo>
                    <a:lnTo>
                      <a:pt x="1132" y="499"/>
                    </a:lnTo>
                    <a:lnTo>
                      <a:pt x="1133" y="499"/>
                    </a:lnTo>
                    <a:lnTo>
                      <a:pt x="1133" y="496"/>
                    </a:lnTo>
                    <a:lnTo>
                      <a:pt x="1133" y="497"/>
                    </a:lnTo>
                    <a:lnTo>
                      <a:pt x="1134" y="496"/>
                    </a:lnTo>
                    <a:lnTo>
                      <a:pt x="1134" y="497"/>
                    </a:lnTo>
                    <a:lnTo>
                      <a:pt x="1134" y="497"/>
                    </a:lnTo>
                    <a:lnTo>
                      <a:pt x="1134" y="497"/>
                    </a:lnTo>
                    <a:lnTo>
                      <a:pt x="1134" y="498"/>
                    </a:lnTo>
                    <a:lnTo>
                      <a:pt x="1135" y="497"/>
                    </a:lnTo>
                    <a:lnTo>
                      <a:pt x="1135" y="497"/>
                    </a:lnTo>
                    <a:lnTo>
                      <a:pt x="1135" y="497"/>
                    </a:lnTo>
                    <a:lnTo>
                      <a:pt x="1136" y="499"/>
                    </a:lnTo>
                    <a:lnTo>
                      <a:pt x="1136" y="497"/>
                    </a:lnTo>
                    <a:lnTo>
                      <a:pt x="1136" y="497"/>
                    </a:lnTo>
                    <a:lnTo>
                      <a:pt x="1136" y="497"/>
                    </a:lnTo>
                    <a:lnTo>
                      <a:pt x="1137" y="499"/>
                    </a:lnTo>
                    <a:lnTo>
                      <a:pt x="1137" y="498"/>
                    </a:lnTo>
                    <a:lnTo>
                      <a:pt x="1137" y="498"/>
                    </a:lnTo>
                    <a:lnTo>
                      <a:pt x="1137" y="498"/>
                    </a:lnTo>
                    <a:lnTo>
                      <a:pt x="1138" y="499"/>
                    </a:lnTo>
                    <a:lnTo>
                      <a:pt x="1138" y="499"/>
                    </a:lnTo>
                    <a:lnTo>
                      <a:pt x="1138" y="499"/>
                    </a:lnTo>
                    <a:lnTo>
                      <a:pt x="1138" y="500"/>
                    </a:lnTo>
                    <a:lnTo>
                      <a:pt x="1139" y="499"/>
                    </a:lnTo>
                    <a:lnTo>
                      <a:pt x="1139" y="499"/>
                    </a:lnTo>
                    <a:lnTo>
                      <a:pt x="1140" y="499"/>
                    </a:lnTo>
                    <a:lnTo>
                      <a:pt x="1140" y="498"/>
                    </a:lnTo>
                    <a:lnTo>
                      <a:pt x="1140" y="498"/>
                    </a:lnTo>
                    <a:lnTo>
                      <a:pt x="1140" y="498"/>
                    </a:lnTo>
                    <a:lnTo>
                      <a:pt x="1140" y="497"/>
                    </a:lnTo>
                    <a:lnTo>
                      <a:pt x="1141" y="500"/>
                    </a:lnTo>
                    <a:lnTo>
                      <a:pt x="1141" y="499"/>
                    </a:lnTo>
                    <a:lnTo>
                      <a:pt x="1141" y="499"/>
                    </a:lnTo>
                    <a:lnTo>
                      <a:pt x="1141" y="500"/>
                    </a:lnTo>
                    <a:lnTo>
                      <a:pt x="1142" y="495"/>
                    </a:lnTo>
                    <a:lnTo>
                      <a:pt x="1142" y="495"/>
                    </a:lnTo>
                    <a:lnTo>
                      <a:pt x="1142" y="495"/>
                    </a:lnTo>
                    <a:lnTo>
                      <a:pt x="1143" y="500"/>
                    </a:lnTo>
                    <a:lnTo>
                      <a:pt x="1143" y="499"/>
                    </a:lnTo>
                    <a:lnTo>
                      <a:pt x="1143" y="499"/>
                    </a:lnTo>
                    <a:lnTo>
                      <a:pt x="1143" y="499"/>
                    </a:lnTo>
                    <a:lnTo>
                      <a:pt x="1144" y="497"/>
                    </a:lnTo>
                    <a:lnTo>
                      <a:pt x="1144" y="497"/>
                    </a:lnTo>
                    <a:lnTo>
                      <a:pt x="1144" y="497"/>
                    </a:lnTo>
                    <a:lnTo>
                      <a:pt x="1144" y="496"/>
                    </a:lnTo>
                    <a:lnTo>
                      <a:pt x="1145" y="500"/>
                    </a:lnTo>
                    <a:lnTo>
                      <a:pt x="1145" y="500"/>
                    </a:lnTo>
                    <a:lnTo>
                      <a:pt x="1145" y="500"/>
                    </a:lnTo>
                    <a:lnTo>
                      <a:pt x="1145" y="500"/>
                    </a:lnTo>
                    <a:lnTo>
                      <a:pt x="1146" y="500"/>
                    </a:lnTo>
                    <a:lnTo>
                      <a:pt x="1146" y="500"/>
                    </a:lnTo>
                    <a:lnTo>
                      <a:pt x="1146" y="500"/>
                    </a:lnTo>
                    <a:lnTo>
                      <a:pt x="1147" y="500"/>
                    </a:lnTo>
                    <a:lnTo>
                      <a:pt x="1147" y="500"/>
                    </a:lnTo>
                    <a:lnTo>
                      <a:pt x="1147" y="500"/>
                    </a:lnTo>
                    <a:lnTo>
                      <a:pt x="1147" y="500"/>
                    </a:lnTo>
                    <a:lnTo>
                      <a:pt x="1147" y="500"/>
                    </a:lnTo>
                    <a:lnTo>
                      <a:pt x="1148" y="500"/>
                    </a:lnTo>
                    <a:lnTo>
                      <a:pt x="1148" y="500"/>
                    </a:lnTo>
                    <a:lnTo>
                      <a:pt x="1149" y="499"/>
                    </a:lnTo>
                    <a:lnTo>
                      <a:pt x="1149" y="500"/>
                    </a:lnTo>
                    <a:lnTo>
                      <a:pt x="1149" y="499"/>
                    </a:lnTo>
                    <a:lnTo>
                      <a:pt x="1149" y="499"/>
                    </a:lnTo>
                    <a:lnTo>
                      <a:pt x="1149" y="500"/>
                    </a:lnTo>
                    <a:lnTo>
                      <a:pt x="1150" y="500"/>
                    </a:lnTo>
                    <a:lnTo>
                      <a:pt x="1150" y="500"/>
                    </a:lnTo>
                    <a:lnTo>
                      <a:pt x="1151" y="499"/>
                    </a:lnTo>
                    <a:lnTo>
                      <a:pt x="1151" y="500"/>
                    </a:lnTo>
                    <a:lnTo>
                      <a:pt x="1151" y="500"/>
                    </a:lnTo>
                    <a:lnTo>
                      <a:pt x="1151" y="500"/>
                    </a:lnTo>
                    <a:lnTo>
                      <a:pt x="1151" y="500"/>
                    </a:lnTo>
                    <a:lnTo>
                      <a:pt x="1152" y="500"/>
                    </a:lnTo>
                    <a:lnTo>
                      <a:pt x="1152" y="500"/>
                    </a:lnTo>
                    <a:lnTo>
                      <a:pt x="1153" y="500"/>
                    </a:lnTo>
                    <a:lnTo>
                      <a:pt x="1153" y="500"/>
                    </a:lnTo>
                    <a:lnTo>
                      <a:pt x="1153" y="500"/>
                    </a:lnTo>
                    <a:lnTo>
                      <a:pt x="1153" y="500"/>
                    </a:lnTo>
                    <a:lnTo>
                      <a:pt x="1154" y="482"/>
                    </a:lnTo>
                    <a:lnTo>
                      <a:pt x="1154" y="482"/>
                    </a:lnTo>
                    <a:lnTo>
                      <a:pt x="1155" y="448"/>
                    </a:lnTo>
                    <a:lnTo>
                      <a:pt x="1155" y="448"/>
                    </a:lnTo>
                    <a:lnTo>
                      <a:pt x="1156" y="413"/>
                    </a:lnTo>
                    <a:lnTo>
                      <a:pt x="1156" y="412"/>
                    </a:lnTo>
                    <a:lnTo>
                      <a:pt x="1157" y="376"/>
                    </a:lnTo>
                    <a:lnTo>
                      <a:pt x="1157" y="376"/>
                    </a:lnTo>
                    <a:lnTo>
                      <a:pt x="1158" y="342"/>
                    </a:lnTo>
                    <a:lnTo>
                      <a:pt x="1158" y="342"/>
                    </a:lnTo>
                    <a:lnTo>
                      <a:pt x="1159" y="305"/>
                    </a:lnTo>
                    <a:lnTo>
                      <a:pt x="1159" y="305"/>
                    </a:lnTo>
                    <a:lnTo>
                      <a:pt x="1160" y="272"/>
                    </a:lnTo>
                    <a:lnTo>
                      <a:pt x="1160" y="272"/>
                    </a:lnTo>
                    <a:lnTo>
                      <a:pt x="1161" y="232"/>
                    </a:lnTo>
                    <a:lnTo>
                      <a:pt x="1161" y="232"/>
                    </a:lnTo>
                    <a:lnTo>
                      <a:pt x="1162" y="200"/>
                    </a:lnTo>
                    <a:lnTo>
                      <a:pt x="1162" y="200"/>
                    </a:lnTo>
                    <a:lnTo>
                      <a:pt x="1163" y="166"/>
                    </a:lnTo>
                    <a:lnTo>
                      <a:pt x="1163" y="166"/>
                    </a:lnTo>
                    <a:lnTo>
                      <a:pt x="1164" y="140"/>
                    </a:lnTo>
                    <a:lnTo>
                      <a:pt x="1164" y="139"/>
                    </a:lnTo>
                    <a:lnTo>
                      <a:pt x="1165" y="108"/>
                    </a:lnTo>
                    <a:lnTo>
                      <a:pt x="1165" y="108"/>
                    </a:lnTo>
                    <a:lnTo>
                      <a:pt x="1166" y="80"/>
                    </a:lnTo>
                    <a:lnTo>
                      <a:pt x="1166" y="79"/>
                    </a:lnTo>
                    <a:lnTo>
                      <a:pt x="1167" y="49"/>
                    </a:lnTo>
                    <a:lnTo>
                      <a:pt x="1167" y="49"/>
                    </a:lnTo>
                    <a:lnTo>
                      <a:pt x="1168" y="29"/>
                    </a:lnTo>
                    <a:lnTo>
                      <a:pt x="1168" y="29"/>
                    </a:lnTo>
                    <a:lnTo>
                      <a:pt x="1169" y="13"/>
                    </a:lnTo>
                    <a:lnTo>
                      <a:pt x="1169" y="13"/>
                    </a:lnTo>
                    <a:lnTo>
                      <a:pt x="1170" y="1"/>
                    </a:lnTo>
                    <a:lnTo>
                      <a:pt x="1170" y="1"/>
                    </a:lnTo>
                    <a:lnTo>
                      <a:pt x="1170" y="1"/>
                    </a:lnTo>
                    <a:lnTo>
                      <a:pt x="1170" y="0"/>
                    </a:lnTo>
                    <a:lnTo>
                      <a:pt x="1171" y="18"/>
                    </a:lnTo>
                    <a:lnTo>
                      <a:pt x="1171" y="18"/>
                    </a:lnTo>
                    <a:lnTo>
                      <a:pt x="1172" y="46"/>
                    </a:lnTo>
                    <a:lnTo>
                      <a:pt x="1172" y="47"/>
                    </a:lnTo>
                    <a:lnTo>
                      <a:pt x="1173" y="56"/>
                    </a:lnTo>
                    <a:lnTo>
                      <a:pt x="1173" y="52"/>
                    </a:lnTo>
                    <a:lnTo>
                      <a:pt x="1173" y="52"/>
                    </a:lnTo>
                    <a:lnTo>
                      <a:pt x="1173" y="52"/>
                    </a:lnTo>
                    <a:lnTo>
                      <a:pt x="1174" y="48"/>
                    </a:lnTo>
                    <a:lnTo>
                      <a:pt x="1174" y="48"/>
                    </a:lnTo>
                    <a:lnTo>
                      <a:pt x="1174" y="48"/>
                    </a:lnTo>
                    <a:lnTo>
                      <a:pt x="1175" y="37"/>
                    </a:lnTo>
                    <a:lnTo>
                      <a:pt x="1175" y="37"/>
                    </a:lnTo>
                    <a:lnTo>
                      <a:pt x="1175" y="37"/>
                    </a:lnTo>
                    <a:lnTo>
                      <a:pt x="1175" y="37"/>
                    </a:lnTo>
                    <a:lnTo>
                      <a:pt x="1176" y="45"/>
                    </a:lnTo>
                    <a:lnTo>
                      <a:pt x="1176" y="45"/>
                    </a:lnTo>
                    <a:lnTo>
                      <a:pt x="1176" y="45"/>
                    </a:lnTo>
                    <a:lnTo>
                      <a:pt x="1176" y="45"/>
                    </a:lnTo>
                    <a:lnTo>
                      <a:pt x="1177" y="38"/>
                    </a:lnTo>
                    <a:lnTo>
                      <a:pt x="1177" y="38"/>
                    </a:lnTo>
                    <a:lnTo>
                      <a:pt x="1177" y="38"/>
                    </a:lnTo>
                    <a:lnTo>
                      <a:pt x="1177" y="38"/>
                    </a:lnTo>
                    <a:lnTo>
                      <a:pt x="1178" y="32"/>
                    </a:lnTo>
                    <a:lnTo>
                      <a:pt x="1178" y="32"/>
                    </a:lnTo>
                    <a:lnTo>
                      <a:pt x="1179" y="25"/>
                    </a:lnTo>
                    <a:lnTo>
                      <a:pt x="1179" y="25"/>
                    </a:lnTo>
                    <a:lnTo>
                      <a:pt x="1179" y="25"/>
                    </a:lnTo>
                    <a:lnTo>
                      <a:pt x="1179" y="24"/>
                    </a:lnTo>
                    <a:lnTo>
                      <a:pt x="1180" y="35"/>
                    </a:lnTo>
                    <a:lnTo>
                      <a:pt x="1180" y="35"/>
                    </a:lnTo>
                    <a:lnTo>
                      <a:pt x="1181" y="49"/>
                    </a:lnTo>
                    <a:lnTo>
                      <a:pt x="1181" y="49"/>
                    </a:lnTo>
                    <a:lnTo>
                      <a:pt x="1182" y="78"/>
                    </a:lnTo>
                    <a:lnTo>
                      <a:pt x="1182" y="79"/>
                    </a:lnTo>
                    <a:lnTo>
                      <a:pt x="1183" y="115"/>
                    </a:lnTo>
                    <a:lnTo>
                      <a:pt x="1183" y="115"/>
                    </a:lnTo>
                    <a:lnTo>
                      <a:pt x="1184" y="141"/>
                    </a:lnTo>
                    <a:lnTo>
                      <a:pt x="1184" y="141"/>
                    </a:lnTo>
                    <a:lnTo>
                      <a:pt x="1185" y="167"/>
                    </a:lnTo>
                    <a:lnTo>
                      <a:pt x="1185" y="168"/>
                    </a:lnTo>
                    <a:lnTo>
                      <a:pt x="1186" y="194"/>
                    </a:lnTo>
                    <a:lnTo>
                      <a:pt x="1186" y="194"/>
                    </a:lnTo>
                    <a:lnTo>
                      <a:pt x="1187" y="219"/>
                    </a:lnTo>
                    <a:lnTo>
                      <a:pt x="1187" y="219"/>
                    </a:lnTo>
                    <a:lnTo>
                      <a:pt x="1188" y="250"/>
                    </a:lnTo>
                    <a:lnTo>
                      <a:pt x="1188" y="250"/>
                    </a:lnTo>
                    <a:lnTo>
                      <a:pt x="1189" y="271"/>
                    </a:lnTo>
                    <a:lnTo>
                      <a:pt x="1189" y="250"/>
                    </a:lnTo>
                    <a:lnTo>
                      <a:pt x="1189" y="249"/>
                    </a:lnTo>
                    <a:lnTo>
                      <a:pt x="1190" y="140"/>
                    </a:lnTo>
                    <a:lnTo>
                      <a:pt x="1190" y="139"/>
                    </a:lnTo>
                    <a:lnTo>
                      <a:pt x="1191" y="37"/>
                    </a:lnTo>
                    <a:lnTo>
                      <a:pt x="1191" y="36"/>
                    </a:lnTo>
                    <a:lnTo>
                      <a:pt x="1192" y="16"/>
                    </a:lnTo>
                    <a:lnTo>
                      <a:pt x="1192" y="22"/>
                    </a:lnTo>
                    <a:lnTo>
                      <a:pt x="1192" y="22"/>
                    </a:lnTo>
                    <a:lnTo>
                      <a:pt x="1193" y="33"/>
                    </a:lnTo>
                    <a:lnTo>
                      <a:pt x="1193" y="33"/>
                    </a:lnTo>
                    <a:lnTo>
                      <a:pt x="1194" y="64"/>
                    </a:lnTo>
                    <a:lnTo>
                      <a:pt x="1194" y="64"/>
                    </a:lnTo>
                    <a:lnTo>
                      <a:pt x="1195" y="92"/>
                    </a:lnTo>
                    <a:lnTo>
                      <a:pt x="1195" y="93"/>
                    </a:lnTo>
                    <a:lnTo>
                      <a:pt x="1196" y="110"/>
                    </a:lnTo>
                    <a:lnTo>
                      <a:pt x="1196" y="110"/>
                    </a:lnTo>
                    <a:lnTo>
                      <a:pt x="1196" y="110"/>
                    </a:lnTo>
                    <a:lnTo>
                      <a:pt x="1196" y="110"/>
                    </a:lnTo>
                    <a:lnTo>
                      <a:pt x="1197" y="139"/>
                    </a:lnTo>
                    <a:lnTo>
                      <a:pt x="1197" y="139"/>
                    </a:lnTo>
                    <a:lnTo>
                      <a:pt x="1198" y="180"/>
                    </a:lnTo>
                    <a:lnTo>
                      <a:pt x="1198" y="180"/>
                    </a:lnTo>
                    <a:lnTo>
                      <a:pt x="1199" y="218"/>
                    </a:lnTo>
                    <a:lnTo>
                      <a:pt x="1199" y="219"/>
                    </a:lnTo>
                    <a:lnTo>
                      <a:pt x="1200" y="255"/>
                    </a:lnTo>
                    <a:lnTo>
                      <a:pt x="1200" y="256"/>
                    </a:lnTo>
                    <a:lnTo>
                      <a:pt x="1201" y="294"/>
                    </a:lnTo>
                    <a:lnTo>
                      <a:pt x="1201" y="294"/>
                    </a:lnTo>
                    <a:lnTo>
                      <a:pt x="1202" y="335"/>
                    </a:lnTo>
                    <a:lnTo>
                      <a:pt x="1202" y="335"/>
                    </a:lnTo>
                    <a:lnTo>
                      <a:pt x="1203" y="377"/>
                    </a:lnTo>
                    <a:lnTo>
                      <a:pt x="1203" y="377"/>
                    </a:lnTo>
                    <a:lnTo>
                      <a:pt x="1204" y="418"/>
                    </a:lnTo>
                    <a:lnTo>
                      <a:pt x="1204" y="418"/>
                    </a:lnTo>
                    <a:lnTo>
                      <a:pt x="1205" y="458"/>
                    </a:lnTo>
                    <a:lnTo>
                      <a:pt x="1205" y="458"/>
                    </a:lnTo>
                    <a:lnTo>
                      <a:pt x="1206" y="499"/>
                    </a:lnTo>
                    <a:lnTo>
                      <a:pt x="1206" y="499"/>
                    </a:lnTo>
                    <a:lnTo>
                      <a:pt x="1206" y="499"/>
                    </a:lnTo>
                    <a:lnTo>
                      <a:pt x="1206" y="499"/>
                    </a:lnTo>
                    <a:lnTo>
                      <a:pt x="1207" y="500"/>
                    </a:lnTo>
                    <a:lnTo>
                      <a:pt x="1207" y="500"/>
                    </a:lnTo>
                    <a:lnTo>
                      <a:pt x="1207" y="500"/>
                    </a:lnTo>
                    <a:lnTo>
                      <a:pt x="1208" y="500"/>
                    </a:lnTo>
                    <a:lnTo>
                      <a:pt x="1208" y="500"/>
                    </a:lnTo>
                    <a:lnTo>
                      <a:pt x="1208" y="500"/>
                    </a:lnTo>
                    <a:lnTo>
                      <a:pt x="1208" y="500"/>
                    </a:lnTo>
                    <a:lnTo>
                      <a:pt x="1208" y="500"/>
                    </a:lnTo>
                    <a:lnTo>
                      <a:pt x="1208" y="500"/>
                    </a:lnTo>
                    <a:lnTo>
                      <a:pt x="1209" y="500"/>
                    </a:lnTo>
                    <a:lnTo>
                      <a:pt x="1209" y="500"/>
                    </a:lnTo>
                    <a:lnTo>
                      <a:pt x="1209" y="500"/>
                    </a:lnTo>
                    <a:lnTo>
                      <a:pt x="1210" y="500"/>
                    </a:lnTo>
                    <a:lnTo>
                      <a:pt x="1210" y="500"/>
                    </a:lnTo>
                    <a:lnTo>
                      <a:pt x="1210" y="500"/>
                    </a:lnTo>
                    <a:lnTo>
                      <a:pt x="1210" y="500"/>
                    </a:lnTo>
                    <a:lnTo>
                      <a:pt x="1210" y="500"/>
                    </a:lnTo>
                    <a:lnTo>
                      <a:pt x="1211" y="500"/>
                    </a:lnTo>
                    <a:lnTo>
                      <a:pt x="1211" y="500"/>
                    </a:lnTo>
                    <a:lnTo>
                      <a:pt x="1211" y="500"/>
                    </a:lnTo>
                    <a:lnTo>
                      <a:pt x="1212" y="500"/>
                    </a:lnTo>
                    <a:lnTo>
                      <a:pt x="1212" y="500"/>
                    </a:lnTo>
                    <a:lnTo>
                      <a:pt x="1212" y="500"/>
                    </a:lnTo>
                    <a:lnTo>
                      <a:pt x="1213" y="500"/>
                    </a:lnTo>
                    <a:lnTo>
                      <a:pt x="1213" y="500"/>
                    </a:lnTo>
                    <a:lnTo>
                      <a:pt x="1213" y="500"/>
                    </a:lnTo>
                    <a:lnTo>
                      <a:pt x="1213" y="500"/>
                    </a:lnTo>
                    <a:lnTo>
                      <a:pt x="1214" y="500"/>
                    </a:lnTo>
                    <a:lnTo>
                      <a:pt x="1214" y="500"/>
                    </a:lnTo>
                    <a:lnTo>
                      <a:pt x="1214" y="500"/>
                    </a:lnTo>
                    <a:lnTo>
                      <a:pt x="1215" y="499"/>
                    </a:lnTo>
                    <a:lnTo>
                      <a:pt x="1215" y="499"/>
                    </a:lnTo>
                    <a:lnTo>
                      <a:pt x="1216" y="497"/>
                    </a:lnTo>
                    <a:lnTo>
                      <a:pt x="1216" y="497"/>
                    </a:lnTo>
                    <a:lnTo>
                      <a:pt x="1216" y="497"/>
                    </a:lnTo>
                    <a:lnTo>
                      <a:pt x="1217" y="500"/>
                    </a:lnTo>
                    <a:lnTo>
                      <a:pt x="1217" y="498"/>
                    </a:lnTo>
                    <a:lnTo>
                      <a:pt x="1217" y="498"/>
                    </a:lnTo>
                    <a:lnTo>
                      <a:pt x="1218" y="497"/>
                    </a:lnTo>
                    <a:lnTo>
                      <a:pt x="1218" y="499"/>
                    </a:lnTo>
                    <a:lnTo>
                      <a:pt x="1218" y="499"/>
                    </a:lnTo>
                    <a:lnTo>
                      <a:pt x="1218" y="499"/>
                    </a:lnTo>
                    <a:lnTo>
                      <a:pt x="1219" y="500"/>
                    </a:lnTo>
                    <a:lnTo>
                      <a:pt x="1219" y="498"/>
                    </a:lnTo>
                    <a:lnTo>
                      <a:pt x="1219" y="498"/>
                    </a:lnTo>
                    <a:lnTo>
                      <a:pt x="1219" y="498"/>
                    </a:lnTo>
                    <a:lnTo>
                      <a:pt x="1220" y="500"/>
                    </a:lnTo>
                    <a:lnTo>
                      <a:pt x="1220" y="500"/>
                    </a:lnTo>
                    <a:lnTo>
                      <a:pt x="1220" y="500"/>
                    </a:lnTo>
                    <a:lnTo>
                      <a:pt x="1221" y="499"/>
                    </a:lnTo>
                    <a:lnTo>
                      <a:pt x="1221" y="500"/>
                    </a:lnTo>
                    <a:lnTo>
                      <a:pt x="1221" y="500"/>
                    </a:lnTo>
                    <a:lnTo>
                      <a:pt x="1221" y="500"/>
                    </a:lnTo>
                    <a:lnTo>
                      <a:pt x="1222" y="499"/>
                    </a:lnTo>
                    <a:lnTo>
                      <a:pt x="1222" y="499"/>
                    </a:lnTo>
                    <a:lnTo>
                      <a:pt x="1222" y="499"/>
                    </a:lnTo>
                    <a:lnTo>
                      <a:pt x="1222" y="499"/>
                    </a:lnTo>
                    <a:lnTo>
                      <a:pt x="1223" y="498"/>
                    </a:lnTo>
                    <a:lnTo>
                      <a:pt x="1223" y="498"/>
                    </a:lnTo>
                    <a:lnTo>
                      <a:pt x="1224" y="499"/>
                    </a:lnTo>
                    <a:lnTo>
                      <a:pt x="1224" y="499"/>
                    </a:lnTo>
                    <a:lnTo>
                      <a:pt x="1224" y="499"/>
                    </a:lnTo>
                    <a:lnTo>
                      <a:pt x="1224" y="500"/>
                    </a:lnTo>
                    <a:lnTo>
                      <a:pt x="1225" y="497"/>
                    </a:lnTo>
                    <a:lnTo>
                      <a:pt x="1225" y="497"/>
                    </a:lnTo>
                    <a:lnTo>
                      <a:pt x="1225" y="497"/>
                    </a:lnTo>
                    <a:lnTo>
                      <a:pt x="1226" y="498"/>
                    </a:lnTo>
                    <a:lnTo>
                      <a:pt x="1226" y="496"/>
                    </a:lnTo>
                    <a:lnTo>
                      <a:pt x="1226" y="497"/>
                    </a:lnTo>
                    <a:lnTo>
                      <a:pt x="1226" y="497"/>
                    </a:lnTo>
                    <a:lnTo>
                      <a:pt x="1226" y="497"/>
                    </a:lnTo>
                    <a:lnTo>
                      <a:pt x="1227" y="499"/>
                    </a:lnTo>
                    <a:lnTo>
                      <a:pt x="1227" y="498"/>
                    </a:lnTo>
                    <a:lnTo>
                      <a:pt x="1227" y="498"/>
                    </a:lnTo>
                    <a:lnTo>
                      <a:pt x="1228" y="500"/>
                    </a:lnTo>
                    <a:lnTo>
                      <a:pt x="1228" y="497"/>
                    </a:lnTo>
                    <a:lnTo>
                      <a:pt x="1228" y="497"/>
                    </a:lnTo>
                    <a:lnTo>
                      <a:pt x="1228" y="497"/>
                    </a:lnTo>
                    <a:lnTo>
                      <a:pt x="1229" y="499"/>
                    </a:lnTo>
                    <a:lnTo>
                      <a:pt x="1229" y="499"/>
                    </a:lnTo>
                    <a:lnTo>
                      <a:pt x="1229" y="499"/>
                    </a:lnTo>
                    <a:lnTo>
                      <a:pt x="1230" y="499"/>
                    </a:lnTo>
                    <a:lnTo>
                      <a:pt x="1230" y="500"/>
                    </a:lnTo>
                    <a:lnTo>
                      <a:pt x="1230" y="500"/>
                    </a:lnTo>
                    <a:lnTo>
                      <a:pt x="1230" y="499"/>
                    </a:lnTo>
                    <a:lnTo>
                      <a:pt x="1230" y="500"/>
                    </a:lnTo>
                    <a:lnTo>
                      <a:pt x="1231" y="496"/>
                    </a:lnTo>
                    <a:lnTo>
                      <a:pt x="1231" y="497"/>
                    </a:lnTo>
                    <a:lnTo>
                      <a:pt x="1231" y="497"/>
                    </a:lnTo>
                    <a:lnTo>
                      <a:pt x="1232" y="500"/>
                    </a:lnTo>
                    <a:lnTo>
                      <a:pt x="1232" y="500"/>
                    </a:lnTo>
                    <a:lnTo>
                      <a:pt x="1232" y="500"/>
                    </a:lnTo>
                    <a:lnTo>
                      <a:pt x="1232" y="500"/>
                    </a:lnTo>
                    <a:lnTo>
                      <a:pt x="1233" y="496"/>
                    </a:lnTo>
                    <a:lnTo>
                      <a:pt x="1233" y="497"/>
                    </a:lnTo>
                    <a:lnTo>
                      <a:pt x="1233" y="498"/>
                    </a:lnTo>
                    <a:lnTo>
                      <a:pt x="1234" y="499"/>
                    </a:lnTo>
                    <a:lnTo>
                      <a:pt x="1234" y="497"/>
                    </a:lnTo>
                    <a:lnTo>
                      <a:pt x="1234" y="498"/>
                    </a:lnTo>
                    <a:lnTo>
                      <a:pt x="1234" y="498"/>
                    </a:lnTo>
                    <a:lnTo>
                      <a:pt x="1234" y="497"/>
                    </a:lnTo>
                    <a:lnTo>
                      <a:pt x="1235" y="499"/>
                    </a:lnTo>
                    <a:lnTo>
                      <a:pt x="1235" y="498"/>
                    </a:lnTo>
                    <a:lnTo>
                      <a:pt x="1235" y="498"/>
                    </a:lnTo>
                    <a:lnTo>
                      <a:pt x="1235" y="498"/>
                    </a:lnTo>
                    <a:lnTo>
                      <a:pt x="1236" y="500"/>
                    </a:lnTo>
                    <a:lnTo>
                      <a:pt x="1236" y="500"/>
                    </a:lnTo>
                    <a:lnTo>
                      <a:pt x="1236" y="500"/>
                    </a:lnTo>
                    <a:lnTo>
                      <a:pt x="1237" y="495"/>
                    </a:lnTo>
                    <a:lnTo>
                      <a:pt x="1237" y="496"/>
                    </a:lnTo>
                    <a:lnTo>
                      <a:pt x="1237" y="496"/>
                    </a:lnTo>
                    <a:lnTo>
                      <a:pt x="1238" y="499"/>
                    </a:lnTo>
                    <a:lnTo>
                      <a:pt x="1238" y="499"/>
                    </a:lnTo>
                    <a:lnTo>
                      <a:pt x="1239" y="498"/>
                    </a:lnTo>
                    <a:lnTo>
                      <a:pt x="1239" y="500"/>
                    </a:lnTo>
                    <a:lnTo>
                      <a:pt x="1239" y="500"/>
                    </a:lnTo>
                    <a:lnTo>
                      <a:pt x="1239" y="500"/>
                    </a:lnTo>
                    <a:lnTo>
                      <a:pt x="1239" y="500"/>
                    </a:lnTo>
                    <a:lnTo>
                      <a:pt x="1240" y="497"/>
                    </a:lnTo>
                    <a:lnTo>
                      <a:pt x="1240" y="497"/>
                    </a:lnTo>
                    <a:lnTo>
                      <a:pt x="1240" y="497"/>
                    </a:lnTo>
                    <a:lnTo>
                      <a:pt x="1240" y="498"/>
                    </a:lnTo>
                    <a:lnTo>
                      <a:pt x="1241" y="496"/>
                    </a:lnTo>
                    <a:lnTo>
                      <a:pt x="1241" y="496"/>
                    </a:lnTo>
                    <a:lnTo>
                      <a:pt x="1241" y="496"/>
                    </a:lnTo>
                    <a:lnTo>
                      <a:pt x="1242" y="499"/>
                    </a:lnTo>
                    <a:lnTo>
                      <a:pt x="1242" y="498"/>
                    </a:lnTo>
                    <a:lnTo>
                      <a:pt x="1242" y="498"/>
                    </a:lnTo>
                    <a:lnTo>
                      <a:pt x="1242" y="498"/>
                    </a:lnTo>
                    <a:lnTo>
                      <a:pt x="1243" y="496"/>
                    </a:lnTo>
                    <a:lnTo>
                      <a:pt x="1243" y="498"/>
                    </a:lnTo>
                    <a:lnTo>
                      <a:pt x="1243" y="498"/>
                    </a:lnTo>
                    <a:lnTo>
                      <a:pt x="1244" y="500"/>
                    </a:lnTo>
                    <a:lnTo>
                      <a:pt x="1244" y="499"/>
                    </a:lnTo>
                    <a:lnTo>
                      <a:pt x="1244" y="499"/>
                    </a:lnTo>
                    <a:lnTo>
                      <a:pt x="1245" y="499"/>
                    </a:lnTo>
                    <a:lnTo>
                      <a:pt x="1245" y="500"/>
                    </a:lnTo>
                    <a:lnTo>
                      <a:pt x="1245" y="500"/>
                    </a:lnTo>
                    <a:lnTo>
                      <a:pt x="1245" y="500"/>
                    </a:lnTo>
                    <a:lnTo>
                      <a:pt x="1245" y="500"/>
                    </a:lnTo>
                    <a:lnTo>
                      <a:pt x="1246" y="498"/>
                    </a:lnTo>
                    <a:lnTo>
                      <a:pt x="1246" y="498"/>
                    </a:lnTo>
                    <a:lnTo>
                      <a:pt x="1246" y="498"/>
                    </a:lnTo>
                    <a:lnTo>
                      <a:pt x="1246" y="498"/>
                    </a:lnTo>
                    <a:lnTo>
                      <a:pt x="1247" y="499"/>
                    </a:lnTo>
                    <a:lnTo>
                      <a:pt x="1247" y="499"/>
                    </a:lnTo>
                    <a:lnTo>
                      <a:pt x="1247" y="499"/>
                    </a:lnTo>
                    <a:lnTo>
                      <a:pt x="1247" y="498"/>
                    </a:lnTo>
                    <a:lnTo>
                      <a:pt x="1248" y="499"/>
                    </a:lnTo>
                    <a:lnTo>
                      <a:pt x="1248" y="499"/>
                    </a:lnTo>
                    <a:lnTo>
                      <a:pt x="1248" y="499"/>
                    </a:lnTo>
                    <a:lnTo>
                      <a:pt x="1248" y="499"/>
                    </a:lnTo>
                    <a:lnTo>
                      <a:pt x="1249" y="500"/>
                    </a:lnTo>
                    <a:lnTo>
                      <a:pt x="1249" y="500"/>
                    </a:lnTo>
                    <a:lnTo>
                      <a:pt x="1249" y="500"/>
                    </a:lnTo>
                    <a:lnTo>
                      <a:pt x="1250" y="497"/>
                    </a:lnTo>
                    <a:lnTo>
                      <a:pt x="1250" y="497"/>
                    </a:lnTo>
                    <a:lnTo>
                      <a:pt x="1250" y="497"/>
                    </a:lnTo>
                    <a:lnTo>
                      <a:pt x="1251" y="497"/>
                    </a:lnTo>
                    <a:lnTo>
                      <a:pt x="1251" y="497"/>
                    </a:lnTo>
                    <a:lnTo>
                      <a:pt x="1251" y="497"/>
                    </a:lnTo>
                    <a:lnTo>
                      <a:pt x="1251" y="498"/>
                    </a:lnTo>
                    <a:lnTo>
                      <a:pt x="1251" y="497"/>
                    </a:lnTo>
                    <a:lnTo>
                      <a:pt x="1252" y="499"/>
                    </a:lnTo>
                    <a:lnTo>
                      <a:pt x="1252" y="499"/>
                    </a:lnTo>
                    <a:lnTo>
                      <a:pt x="1252" y="499"/>
                    </a:lnTo>
                    <a:lnTo>
                      <a:pt x="1253" y="500"/>
                    </a:lnTo>
                    <a:lnTo>
                      <a:pt x="1253" y="498"/>
                    </a:lnTo>
                    <a:lnTo>
                      <a:pt x="1253" y="498"/>
                    </a:lnTo>
                    <a:lnTo>
                      <a:pt x="1253" y="498"/>
                    </a:lnTo>
                    <a:lnTo>
                      <a:pt x="1253" y="498"/>
                    </a:lnTo>
                    <a:lnTo>
                      <a:pt x="1254" y="499"/>
                    </a:lnTo>
                    <a:lnTo>
                      <a:pt x="1254" y="498"/>
                    </a:lnTo>
                    <a:lnTo>
                      <a:pt x="1254" y="498"/>
                    </a:lnTo>
                    <a:lnTo>
                      <a:pt x="1255" y="498"/>
                    </a:lnTo>
                    <a:lnTo>
                      <a:pt x="1255" y="498"/>
                    </a:lnTo>
                    <a:lnTo>
                      <a:pt x="1255" y="498"/>
                    </a:lnTo>
                    <a:lnTo>
                      <a:pt x="1255" y="498"/>
                    </a:lnTo>
                    <a:lnTo>
                      <a:pt x="1256" y="499"/>
                    </a:lnTo>
                    <a:lnTo>
                      <a:pt x="1256" y="497"/>
                    </a:lnTo>
                    <a:lnTo>
                      <a:pt x="1256" y="497"/>
                    </a:lnTo>
                    <a:lnTo>
                      <a:pt x="1257" y="497"/>
                    </a:lnTo>
                    <a:lnTo>
                      <a:pt x="1257" y="499"/>
                    </a:lnTo>
                    <a:lnTo>
                      <a:pt x="1257" y="499"/>
                    </a:lnTo>
                    <a:lnTo>
                      <a:pt x="1257" y="499"/>
                    </a:lnTo>
                    <a:lnTo>
                      <a:pt x="1258" y="499"/>
                    </a:lnTo>
                    <a:lnTo>
                      <a:pt x="1258" y="499"/>
                    </a:lnTo>
                    <a:lnTo>
                      <a:pt x="1258" y="499"/>
                    </a:lnTo>
                    <a:lnTo>
                      <a:pt x="1258" y="499"/>
                    </a:lnTo>
                    <a:lnTo>
                      <a:pt x="1259" y="500"/>
                    </a:lnTo>
                    <a:lnTo>
                      <a:pt x="1259" y="498"/>
                    </a:lnTo>
                    <a:lnTo>
                      <a:pt x="1259" y="498"/>
                    </a:lnTo>
                    <a:lnTo>
                      <a:pt x="1260" y="495"/>
                    </a:lnTo>
                    <a:lnTo>
                      <a:pt x="1260" y="498"/>
                    </a:lnTo>
                    <a:lnTo>
                      <a:pt x="1260" y="498"/>
                    </a:lnTo>
                    <a:lnTo>
                      <a:pt x="1260" y="498"/>
                    </a:lnTo>
                    <a:lnTo>
                      <a:pt x="1261" y="500"/>
                    </a:lnTo>
                    <a:lnTo>
                      <a:pt x="1261" y="499"/>
                    </a:lnTo>
                    <a:lnTo>
                      <a:pt x="1261" y="499"/>
                    </a:lnTo>
                    <a:lnTo>
                      <a:pt x="1262" y="498"/>
                    </a:lnTo>
                    <a:lnTo>
                      <a:pt x="1262" y="500"/>
                    </a:lnTo>
                    <a:lnTo>
                      <a:pt x="1262" y="500"/>
                    </a:lnTo>
                    <a:lnTo>
                      <a:pt x="1262" y="500"/>
                    </a:lnTo>
                    <a:lnTo>
                      <a:pt x="1263" y="496"/>
                    </a:lnTo>
                    <a:lnTo>
                      <a:pt x="1263" y="496"/>
                    </a:lnTo>
                    <a:lnTo>
                      <a:pt x="1263" y="496"/>
                    </a:lnTo>
                    <a:lnTo>
                      <a:pt x="1264" y="498"/>
                    </a:lnTo>
                    <a:lnTo>
                      <a:pt x="1264" y="498"/>
                    </a:lnTo>
                    <a:lnTo>
                      <a:pt x="1264" y="497"/>
                    </a:lnTo>
                    <a:lnTo>
                      <a:pt x="1265" y="499"/>
                    </a:lnTo>
                    <a:lnTo>
                      <a:pt x="1265" y="498"/>
                    </a:lnTo>
                    <a:lnTo>
                      <a:pt x="1265" y="498"/>
                    </a:lnTo>
                    <a:lnTo>
                      <a:pt x="1265" y="498"/>
                    </a:lnTo>
                    <a:lnTo>
                      <a:pt x="1266" y="499"/>
                    </a:lnTo>
                    <a:lnTo>
                      <a:pt x="1266" y="498"/>
                    </a:lnTo>
                    <a:lnTo>
                      <a:pt x="1266" y="498"/>
                    </a:lnTo>
                    <a:lnTo>
                      <a:pt x="1267" y="500"/>
                    </a:lnTo>
                    <a:lnTo>
                      <a:pt x="1267" y="499"/>
                    </a:lnTo>
                    <a:lnTo>
                      <a:pt x="1267" y="499"/>
                    </a:lnTo>
                    <a:lnTo>
                      <a:pt x="1267" y="499"/>
                    </a:lnTo>
                    <a:lnTo>
                      <a:pt x="1268" y="497"/>
                    </a:lnTo>
                    <a:lnTo>
                      <a:pt x="1268" y="497"/>
                    </a:lnTo>
                    <a:lnTo>
                      <a:pt x="1268" y="497"/>
                    </a:lnTo>
                    <a:lnTo>
                      <a:pt x="1268" y="496"/>
                    </a:lnTo>
                    <a:lnTo>
                      <a:pt x="1269" y="498"/>
                    </a:lnTo>
                    <a:lnTo>
                      <a:pt x="1269" y="497"/>
                    </a:lnTo>
                    <a:lnTo>
                      <a:pt x="1269" y="497"/>
                    </a:lnTo>
                    <a:lnTo>
                      <a:pt x="1269" y="497"/>
                    </a:lnTo>
                    <a:lnTo>
                      <a:pt x="1270" y="500"/>
                    </a:lnTo>
                    <a:lnTo>
                      <a:pt x="1270" y="500"/>
                    </a:lnTo>
                    <a:lnTo>
                      <a:pt x="1270" y="500"/>
                    </a:lnTo>
                    <a:lnTo>
                      <a:pt x="1270" y="500"/>
                    </a:lnTo>
                    <a:lnTo>
                      <a:pt x="1271" y="498"/>
                    </a:lnTo>
                    <a:lnTo>
                      <a:pt x="1271" y="498"/>
                    </a:lnTo>
                    <a:lnTo>
                      <a:pt x="1271" y="498"/>
                    </a:lnTo>
                    <a:lnTo>
                      <a:pt x="1271" y="499"/>
                    </a:lnTo>
                    <a:lnTo>
                      <a:pt x="1272" y="498"/>
                    </a:lnTo>
                    <a:lnTo>
                      <a:pt x="1272" y="498"/>
                    </a:lnTo>
                    <a:lnTo>
                      <a:pt x="1272" y="498"/>
                    </a:lnTo>
                    <a:lnTo>
                      <a:pt x="1273" y="498"/>
                    </a:lnTo>
                    <a:lnTo>
                      <a:pt x="1273" y="499"/>
                    </a:lnTo>
                    <a:lnTo>
                      <a:pt x="1273" y="498"/>
                    </a:lnTo>
                    <a:lnTo>
                      <a:pt x="1273" y="498"/>
                    </a:lnTo>
                    <a:lnTo>
                      <a:pt x="1273" y="498"/>
                    </a:lnTo>
                    <a:lnTo>
                      <a:pt x="1274" y="499"/>
                    </a:lnTo>
                    <a:lnTo>
                      <a:pt x="1274" y="498"/>
                    </a:lnTo>
                    <a:lnTo>
                      <a:pt x="1274" y="499"/>
                    </a:lnTo>
                    <a:lnTo>
                      <a:pt x="1274" y="499"/>
                    </a:lnTo>
                    <a:lnTo>
                      <a:pt x="1275" y="500"/>
                    </a:lnTo>
                    <a:lnTo>
                      <a:pt x="1275" y="499"/>
                    </a:lnTo>
                    <a:lnTo>
                      <a:pt x="1275" y="499"/>
                    </a:lnTo>
                    <a:lnTo>
                      <a:pt x="1276" y="495"/>
                    </a:lnTo>
                    <a:lnTo>
                      <a:pt x="1276" y="496"/>
                    </a:lnTo>
                    <a:lnTo>
                      <a:pt x="1276" y="496"/>
                    </a:lnTo>
                    <a:lnTo>
                      <a:pt x="1277" y="499"/>
                    </a:lnTo>
                    <a:lnTo>
                      <a:pt x="1277" y="499"/>
                    </a:lnTo>
                    <a:lnTo>
                      <a:pt x="1277" y="499"/>
                    </a:lnTo>
                    <a:lnTo>
                      <a:pt x="1278" y="498"/>
                    </a:lnTo>
                    <a:lnTo>
                      <a:pt x="1278" y="499"/>
                    </a:lnTo>
                    <a:lnTo>
                      <a:pt x="1278" y="499"/>
                    </a:lnTo>
                    <a:lnTo>
                      <a:pt x="1279" y="499"/>
                    </a:lnTo>
                    <a:lnTo>
                      <a:pt x="1279" y="496"/>
                    </a:lnTo>
                    <a:lnTo>
                      <a:pt x="1279" y="496"/>
                    </a:lnTo>
                    <a:lnTo>
                      <a:pt x="1279" y="493"/>
                    </a:lnTo>
                    <a:lnTo>
                      <a:pt x="1280" y="498"/>
                    </a:lnTo>
                    <a:lnTo>
                      <a:pt x="1280" y="498"/>
                    </a:lnTo>
                    <a:lnTo>
                      <a:pt x="1281" y="500"/>
                    </a:lnTo>
                    <a:lnTo>
                      <a:pt x="1281" y="500"/>
                    </a:lnTo>
                    <a:lnTo>
                      <a:pt x="1281" y="500"/>
                    </a:lnTo>
                    <a:lnTo>
                      <a:pt x="1282" y="496"/>
                    </a:lnTo>
                    <a:lnTo>
                      <a:pt x="1282" y="496"/>
                    </a:lnTo>
                    <a:lnTo>
                      <a:pt x="1282" y="496"/>
                    </a:lnTo>
                    <a:lnTo>
                      <a:pt x="1282" y="496"/>
                    </a:lnTo>
                    <a:lnTo>
                      <a:pt x="1283" y="498"/>
                    </a:lnTo>
                    <a:lnTo>
                      <a:pt x="1283" y="498"/>
                    </a:lnTo>
                    <a:lnTo>
                      <a:pt x="1283" y="498"/>
                    </a:lnTo>
                    <a:lnTo>
                      <a:pt x="1283" y="498"/>
                    </a:lnTo>
                    <a:lnTo>
                      <a:pt x="1284" y="500"/>
                    </a:lnTo>
                    <a:lnTo>
                      <a:pt x="1284" y="500"/>
                    </a:lnTo>
                    <a:lnTo>
                      <a:pt x="1284" y="500"/>
                    </a:lnTo>
                    <a:lnTo>
                      <a:pt x="1284" y="500"/>
                    </a:lnTo>
                    <a:lnTo>
                      <a:pt x="1285" y="495"/>
                    </a:lnTo>
                    <a:lnTo>
                      <a:pt x="1285" y="496"/>
                    </a:lnTo>
                    <a:lnTo>
                      <a:pt x="1285" y="496"/>
                    </a:lnTo>
                    <a:lnTo>
                      <a:pt x="1286" y="499"/>
                    </a:lnTo>
                    <a:lnTo>
                      <a:pt x="1286" y="498"/>
                    </a:lnTo>
                    <a:lnTo>
                      <a:pt x="1286" y="498"/>
                    </a:lnTo>
                    <a:lnTo>
                      <a:pt x="1286" y="497"/>
                    </a:lnTo>
                    <a:lnTo>
                      <a:pt x="1287" y="499"/>
                    </a:lnTo>
                    <a:lnTo>
                      <a:pt x="1287" y="498"/>
                    </a:lnTo>
                    <a:lnTo>
                      <a:pt x="1287" y="498"/>
                    </a:lnTo>
                    <a:lnTo>
                      <a:pt x="1287" y="498"/>
                    </a:lnTo>
                    <a:lnTo>
                      <a:pt x="1288" y="499"/>
                    </a:lnTo>
                    <a:lnTo>
                      <a:pt x="1288" y="499"/>
                    </a:lnTo>
                    <a:lnTo>
                      <a:pt x="1289" y="499"/>
                    </a:lnTo>
                    <a:lnTo>
                      <a:pt x="1289" y="498"/>
                    </a:lnTo>
                    <a:lnTo>
                      <a:pt x="1289" y="498"/>
                    </a:lnTo>
                    <a:lnTo>
                      <a:pt x="1289" y="498"/>
                    </a:lnTo>
                    <a:lnTo>
                      <a:pt x="1290" y="498"/>
                    </a:lnTo>
                    <a:lnTo>
                      <a:pt x="1290" y="499"/>
                    </a:lnTo>
                    <a:lnTo>
                      <a:pt x="1290" y="499"/>
                    </a:lnTo>
                    <a:lnTo>
                      <a:pt x="1290" y="499"/>
                    </a:lnTo>
                    <a:lnTo>
                      <a:pt x="1291" y="500"/>
                    </a:lnTo>
                    <a:lnTo>
                      <a:pt x="1291" y="500"/>
                    </a:lnTo>
                    <a:lnTo>
                      <a:pt x="1291" y="500"/>
                    </a:lnTo>
                    <a:lnTo>
                      <a:pt x="1291" y="500"/>
                    </a:lnTo>
                    <a:lnTo>
                      <a:pt x="1292" y="497"/>
                    </a:lnTo>
                    <a:lnTo>
                      <a:pt x="1292" y="497"/>
                    </a:lnTo>
                    <a:lnTo>
                      <a:pt x="1293" y="495"/>
                    </a:lnTo>
                    <a:lnTo>
                      <a:pt x="1293" y="498"/>
                    </a:lnTo>
                    <a:lnTo>
                      <a:pt x="1293" y="498"/>
                    </a:lnTo>
                    <a:lnTo>
                      <a:pt x="1293" y="498"/>
                    </a:lnTo>
                    <a:lnTo>
                      <a:pt x="1293" y="498"/>
                    </a:lnTo>
                    <a:lnTo>
                      <a:pt x="1294" y="500"/>
                    </a:lnTo>
                    <a:lnTo>
                      <a:pt x="1294" y="500"/>
                    </a:lnTo>
                    <a:lnTo>
                      <a:pt x="1294" y="500"/>
                    </a:lnTo>
                    <a:lnTo>
                      <a:pt x="1294" y="500"/>
                    </a:lnTo>
                    <a:lnTo>
                      <a:pt x="1295" y="498"/>
                    </a:lnTo>
                    <a:lnTo>
                      <a:pt x="1295" y="498"/>
                    </a:lnTo>
                    <a:lnTo>
                      <a:pt x="1295" y="498"/>
                    </a:lnTo>
                    <a:lnTo>
                      <a:pt x="1295" y="498"/>
                    </a:lnTo>
                    <a:lnTo>
                      <a:pt x="1296" y="497"/>
                    </a:lnTo>
                    <a:lnTo>
                      <a:pt x="1296" y="497"/>
                    </a:lnTo>
                    <a:lnTo>
                      <a:pt x="1296" y="497"/>
                    </a:lnTo>
                    <a:lnTo>
                      <a:pt x="1296" y="497"/>
                    </a:lnTo>
                    <a:lnTo>
                      <a:pt x="1297" y="499"/>
                    </a:lnTo>
                    <a:lnTo>
                      <a:pt x="1297" y="499"/>
                    </a:lnTo>
                    <a:lnTo>
                      <a:pt x="1297" y="499"/>
                    </a:lnTo>
                    <a:lnTo>
                      <a:pt x="1297" y="499"/>
                    </a:lnTo>
                    <a:lnTo>
                      <a:pt x="1298" y="497"/>
                    </a:lnTo>
                    <a:lnTo>
                      <a:pt x="1298" y="497"/>
                    </a:lnTo>
                    <a:lnTo>
                      <a:pt x="1298" y="497"/>
                    </a:lnTo>
                    <a:lnTo>
                      <a:pt x="1298" y="497"/>
                    </a:lnTo>
                    <a:lnTo>
                      <a:pt x="1299" y="498"/>
                    </a:lnTo>
                    <a:lnTo>
                      <a:pt x="1299" y="498"/>
                    </a:lnTo>
                    <a:lnTo>
                      <a:pt x="1299" y="498"/>
                    </a:lnTo>
                    <a:lnTo>
                      <a:pt x="1300" y="499"/>
                    </a:lnTo>
                    <a:lnTo>
                      <a:pt x="1300" y="499"/>
                    </a:lnTo>
                    <a:lnTo>
                      <a:pt x="1300" y="499"/>
                    </a:lnTo>
                    <a:lnTo>
                      <a:pt x="1301" y="499"/>
                    </a:lnTo>
                    <a:lnTo>
                      <a:pt x="1301" y="500"/>
                    </a:lnTo>
                    <a:lnTo>
                      <a:pt x="1301" y="500"/>
                    </a:lnTo>
                    <a:lnTo>
                      <a:pt x="1301" y="500"/>
                    </a:lnTo>
                    <a:lnTo>
                      <a:pt x="1301" y="500"/>
                    </a:lnTo>
                    <a:lnTo>
                      <a:pt x="1302" y="498"/>
                    </a:lnTo>
                    <a:lnTo>
                      <a:pt x="1302" y="498"/>
                    </a:lnTo>
                    <a:lnTo>
                      <a:pt x="1302" y="498"/>
                    </a:lnTo>
                    <a:lnTo>
                      <a:pt x="1302" y="499"/>
                    </a:lnTo>
                    <a:lnTo>
                      <a:pt x="1303" y="498"/>
                    </a:lnTo>
                    <a:lnTo>
                      <a:pt x="1303" y="498"/>
                    </a:lnTo>
                    <a:lnTo>
                      <a:pt x="1303" y="498"/>
                    </a:lnTo>
                    <a:lnTo>
                      <a:pt x="1304" y="499"/>
                    </a:lnTo>
                    <a:lnTo>
                      <a:pt x="1304" y="499"/>
                    </a:lnTo>
                    <a:lnTo>
                      <a:pt x="1304" y="499"/>
                    </a:lnTo>
                    <a:lnTo>
                      <a:pt x="1305" y="499"/>
                    </a:lnTo>
                    <a:lnTo>
                      <a:pt x="1305" y="497"/>
                    </a:lnTo>
                    <a:lnTo>
                      <a:pt x="1305" y="498"/>
                    </a:lnTo>
                    <a:lnTo>
                      <a:pt x="1305" y="498"/>
                    </a:lnTo>
                    <a:lnTo>
                      <a:pt x="1305" y="500"/>
                    </a:lnTo>
                    <a:lnTo>
                      <a:pt x="1306" y="498"/>
                    </a:lnTo>
                    <a:lnTo>
                      <a:pt x="1306" y="498"/>
                    </a:lnTo>
                    <a:lnTo>
                      <a:pt x="1306" y="498"/>
                    </a:lnTo>
                    <a:lnTo>
                      <a:pt x="1307" y="498"/>
                    </a:lnTo>
                    <a:lnTo>
                      <a:pt x="1307" y="498"/>
                    </a:lnTo>
                    <a:lnTo>
                      <a:pt x="1307" y="498"/>
                    </a:lnTo>
                    <a:lnTo>
                      <a:pt x="1307" y="498"/>
                    </a:lnTo>
                    <a:lnTo>
                      <a:pt x="1308" y="497"/>
                    </a:lnTo>
                    <a:lnTo>
                      <a:pt x="1308" y="498"/>
                    </a:lnTo>
                    <a:lnTo>
                      <a:pt x="1308" y="498"/>
                    </a:lnTo>
                    <a:lnTo>
                      <a:pt x="1308" y="498"/>
                    </a:lnTo>
                    <a:lnTo>
                      <a:pt x="1309" y="498"/>
                    </a:lnTo>
                    <a:lnTo>
                      <a:pt x="1309" y="500"/>
                    </a:lnTo>
                    <a:lnTo>
                      <a:pt x="1309" y="500"/>
                    </a:lnTo>
                    <a:lnTo>
                      <a:pt x="1309" y="500"/>
                    </a:lnTo>
                    <a:lnTo>
                      <a:pt x="1309" y="500"/>
                    </a:lnTo>
                    <a:lnTo>
                      <a:pt x="1310" y="494"/>
                    </a:lnTo>
                    <a:lnTo>
                      <a:pt x="1310" y="495"/>
                    </a:lnTo>
                    <a:lnTo>
                      <a:pt x="1310" y="495"/>
                    </a:lnTo>
                    <a:lnTo>
                      <a:pt x="1311" y="499"/>
                    </a:lnTo>
                    <a:lnTo>
                      <a:pt x="1311" y="498"/>
                    </a:lnTo>
                    <a:lnTo>
                      <a:pt x="1311" y="498"/>
                    </a:lnTo>
                    <a:lnTo>
                      <a:pt x="1311" y="498"/>
                    </a:lnTo>
                    <a:lnTo>
                      <a:pt x="1312" y="499"/>
                    </a:lnTo>
                    <a:lnTo>
                      <a:pt x="1312" y="499"/>
                    </a:lnTo>
                    <a:lnTo>
                      <a:pt x="1312" y="499"/>
                    </a:lnTo>
                    <a:lnTo>
                      <a:pt x="1313" y="499"/>
                    </a:lnTo>
                    <a:lnTo>
                      <a:pt x="1313" y="498"/>
                    </a:lnTo>
                    <a:lnTo>
                      <a:pt x="1313" y="499"/>
                    </a:lnTo>
                    <a:lnTo>
                      <a:pt x="1313" y="499"/>
                    </a:lnTo>
                    <a:lnTo>
                      <a:pt x="1314" y="500"/>
                    </a:lnTo>
                    <a:lnTo>
                      <a:pt x="1314" y="497"/>
                    </a:lnTo>
                    <a:lnTo>
                      <a:pt x="1314" y="497"/>
                    </a:lnTo>
                    <a:lnTo>
                      <a:pt x="1314" y="497"/>
                    </a:lnTo>
                    <a:lnTo>
                      <a:pt x="1315" y="497"/>
                    </a:lnTo>
                    <a:lnTo>
                      <a:pt x="1315" y="499"/>
                    </a:lnTo>
                    <a:lnTo>
                      <a:pt x="1315" y="498"/>
                    </a:lnTo>
                    <a:lnTo>
                      <a:pt x="1315" y="498"/>
                    </a:lnTo>
                    <a:lnTo>
                      <a:pt x="1315" y="498"/>
                    </a:lnTo>
                    <a:lnTo>
                      <a:pt x="1316" y="497"/>
                    </a:lnTo>
                    <a:lnTo>
                      <a:pt x="1316" y="497"/>
                    </a:lnTo>
                    <a:lnTo>
                      <a:pt x="1317" y="496"/>
                    </a:lnTo>
                    <a:lnTo>
                      <a:pt x="1317" y="497"/>
                    </a:lnTo>
                    <a:lnTo>
                      <a:pt x="1317" y="497"/>
                    </a:lnTo>
                    <a:lnTo>
                      <a:pt x="1317" y="497"/>
                    </a:lnTo>
                    <a:lnTo>
                      <a:pt x="1318" y="497"/>
                    </a:lnTo>
                    <a:lnTo>
                      <a:pt x="1318" y="498"/>
                    </a:lnTo>
                    <a:lnTo>
                      <a:pt x="1318" y="498"/>
                    </a:lnTo>
                    <a:lnTo>
                      <a:pt x="1318" y="498"/>
                    </a:lnTo>
                    <a:lnTo>
                      <a:pt x="1318" y="499"/>
                    </a:lnTo>
                    <a:lnTo>
                      <a:pt x="1319" y="497"/>
                    </a:lnTo>
                    <a:lnTo>
                      <a:pt x="1319" y="497"/>
                    </a:lnTo>
                    <a:lnTo>
                      <a:pt x="1319" y="497"/>
                    </a:lnTo>
                    <a:lnTo>
                      <a:pt x="1320" y="500"/>
                    </a:lnTo>
                    <a:lnTo>
                      <a:pt x="1320" y="499"/>
                    </a:lnTo>
                    <a:lnTo>
                      <a:pt x="1320" y="499"/>
                    </a:lnTo>
                    <a:lnTo>
                      <a:pt x="1321" y="499"/>
                    </a:lnTo>
                    <a:lnTo>
                      <a:pt x="1321" y="500"/>
                    </a:lnTo>
                    <a:lnTo>
                      <a:pt x="1321" y="500"/>
                    </a:lnTo>
                    <a:lnTo>
                      <a:pt x="1321" y="500"/>
                    </a:lnTo>
                    <a:lnTo>
                      <a:pt x="1321" y="500"/>
                    </a:lnTo>
                    <a:lnTo>
                      <a:pt x="1322" y="493"/>
                    </a:lnTo>
                    <a:lnTo>
                      <a:pt x="1322" y="494"/>
                    </a:lnTo>
                    <a:lnTo>
                      <a:pt x="1322" y="494"/>
                    </a:lnTo>
                    <a:lnTo>
                      <a:pt x="1322" y="493"/>
                    </a:lnTo>
                    <a:lnTo>
                      <a:pt x="1323" y="499"/>
                    </a:lnTo>
                    <a:lnTo>
                      <a:pt x="1323" y="499"/>
                    </a:lnTo>
                    <a:lnTo>
                      <a:pt x="1323" y="499"/>
                    </a:lnTo>
                    <a:lnTo>
                      <a:pt x="1323" y="499"/>
                    </a:lnTo>
                    <a:lnTo>
                      <a:pt x="1324" y="497"/>
                    </a:lnTo>
                    <a:lnTo>
                      <a:pt x="1324" y="497"/>
                    </a:lnTo>
                    <a:lnTo>
                      <a:pt x="1324" y="497"/>
                    </a:lnTo>
                    <a:lnTo>
                      <a:pt x="1325" y="497"/>
                    </a:lnTo>
                    <a:lnTo>
                      <a:pt x="1325" y="499"/>
                    </a:lnTo>
                    <a:lnTo>
                      <a:pt x="1325" y="499"/>
                    </a:lnTo>
                    <a:lnTo>
                      <a:pt x="1325" y="499"/>
                    </a:lnTo>
                    <a:lnTo>
                      <a:pt x="1325" y="499"/>
                    </a:lnTo>
                    <a:lnTo>
                      <a:pt x="1326" y="497"/>
                    </a:lnTo>
                    <a:lnTo>
                      <a:pt x="1326" y="497"/>
                    </a:lnTo>
                    <a:lnTo>
                      <a:pt x="1326" y="497"/>
                    </a:lnTo>
                    <a:lnTo>
                      <a:pt x="1326" y="497"/>
                    </a:lnTo>
                    <a:lnTo>
                      <a:pt x="1327" y="500"/>
                    </a:lnTo>
                    <a:lnTo>
                      <a:pt x="1327" y="500"/>
                    </a:lnTo>
                    <a:lnTo>
                      <a:pt x="1327" y="500"/>
                    </a:lnTo>
                    <a:lnTo>
                      <a:pt x="1328" y="500"/>
                    </a:lnTo>
                    <a:lnTo>
                      <a:pt x="1328" y="498"/>
                    </a:lnTo>
                    <a:lnTo>
                      <a:pt x="1328" y="499"/>
                    </a:lnTo>
                    <a:lnTo>
                      <a:pt x="1328" y="499"/>
                    </a:lnTo>
                    <a:lnTo>
                      <a:pt x="1328" y="500"/>
                    </a:lnTo>
                    <a:lnTo>
                      <a:pt x="1329" y="496"/>
                    </a:lnTo>
                    <a:lnTo>
                      <a:pt x="1329" y="497"/>
                    </a:lnTo>
                    <a:lnTo>
                      <a:pt x="1329" y="497"/>
                    </a:lnTo>
                    <a:lnTo>
                      <a:pt x="1330" y="500"/>
                    </a:lnTo>
                    <a:lnTo>
                      <a:pt x="1330" y="499"/>
                    </a:lnTo>
                    <a:lnTo>
                      <a:pt x="1330" y="499"/>
                    </a:lnTo>
                    <a:lnTo>
                      <a:pt x="1331" y="498"/>
                    </a:lnTo>
                    <a:lnTo>
                      <a:pt x="1331" y="500"/>
                    </a:lnTo>
                    <a:lnTo>
                      <a:pt x="1331" y="498"/>
                    </a:lnTo>
                    <a:lnTo>
                      <a:pt x="1331" y="498"/>
                    </a:lnTo>
                    <a:lnTo>
                      <a:pt x="1332" y="499"/>
                    </a:lnTo>
                    <a:lnTo>
                      <a:pt x="1332" y="497"/>
                    </a:lnTo>
                    <a:lnTo>
                      <a:pt x="1332" y="497"/>
                    </a:lnTo>
                    <a:lnTo>
                      <a:pt x="1333" y="495"/>
                    </a:lnTo>
                    <a:lnTo>
                      <a:pt x="1333" y="498"/>
                    </a:lnTo>
                    <a:lnTo>
                      <a:pt x="1333" y="498"/>
                    </a:lnTo>
                    <a:lnTo>
                      <a:pt x="1333" y="498"/>
                    </a:lnTo>
                    <a:lnTo>
                      <a:pt x="1334" y="499"/>
                    </a:lnTo>
                    <a:lnTo>
                      <a:pt x="1334" y="497"/>
                    </a:lnTo>
                    <a:lnTo>
                      <a:pt x="1334" y="497"/>
                    </a:lnTo>
                    <a:lnTo>
                      <a:pt x="1334" y="497"/>
                    </a:lnTo>
                    <a:lnTo>
                      <a:pt x="1334" y="496"/>
                    </a:lnTo>
                    <a:lnTo>
                      <a:pt x="1335" y="500"/>
                    </a:lnTo>
                    <a:lnTo>
                      <a:pt x="1335" y="499"/>
                    </a:lnTo>
                    <a:lnTo>
                      <a:pt x="1335" y="499"/>
                    </a:lnTo>
                    <a:lnTo>
                      <a:pt x="1336" y="495"/>
                    </a:lnTo>
                    <a:lnTo>
                      <a:pt x="1336" y="496"/>
                    </a:lnTo>
                    <a:lnTo>
                      <a:pt x="1336" y="496"/>
                    </a:lnTo>
                    <a:lnTo>
                      <a:pt x="1337" y="500"/>
                    </a:lnTo>
                    <a:lnTo>
                      <a:pt x="1337" y="498"/>
                    </a:lnTo>
                    <a:lnTo>
                      <a:pt x="1337" y="498"/>
                    </a:lnTo>
                    <a:lnTo>
                      <a:pt x="1338" y="497"/>
                    </a:lnTo>
                    <a:lnTo>
                      <a:pt x="1338" y="499"/>
                    </a:lnTo>
                    <a:lnTo>
                      <a:pt x="1338" y="499"/>
                    </a:lnTo>
                    <a:lnTo>
                      <a:pt x="1338" y="499"/>
                    </a:lnTo>
                    <a:lnTo>
                      <a:pt x="1338" y="498"/>
                    </a:lnTo>
                    <a:lnTo>
                      <a:pt x="1339" y="500"/>
                    </a:lnTo>
                    <a:lnTo>
                      <a:pt x="1339" y="499"/>
                    </a:lnTo>
                    <a:lnTo>
                      <a:pt x="1339" y="499"/>
                    </a:lnTo>
                    <a:lnTo>
                      <a:pt x="1340" y="500"/>
                    </a:lnTo>
                    <a:lnTo>
                      <a:pt x="1340" y="498"/>
                    </a:lnTo>
                    <a:lnTo>
                      <a:pt x="1340" y="498"/>
                    </a:lnTo>
                    <a:lnTo>
                      <a:pt x="1340" y="498"/>
                    </a:lnTo>
                    <a:lnTo>
                      <a:pt x="1340" y="499"/>
                    </a:lnTo>
                    <a:lnTo>
                      <a:pt x="1341" y="497"/>
                    </a:lnTo>
                    <a:lnTo>
                      <a:pt x="1341" y="498"/>
                    </a:lnTo>
                    <a:lnTo>
                      <a:pt x="1341" y="498"/>
                    </a:lnTo>
                    <a:lnTo>
                      <a:pt x="1342" y="499"/>
                    </a:lnTo>
                    <a:lnTo>
                      <a:pt x="1342" y="498"/>
                    </a:lnTo>
                    <a:lnTo>
                      <a:pt x="1342" y="498"/>
                    </a:lnTo>
                    <a:lnTo>
                      <a:pt x="1342" y="499"/>
                    </a:lnTo>
                    <a:lnTo>
                      <a:pt x="1343" y="496"/>
                    </a:lnTo>
                    <a:lnTo>
                      <a:pt x="1343" y="496"/>
                    </a:lnTo>
                    <a:lnTo>
                      <a:pt x="1343" y="496"/>
                    </a:lnTo>
                    <a:lnTo>
                      <a:pt x="1343" y="496"/>
                    </a:lnTo>
                    <a:lnTo>
                      <a:pt x="1344" y="499"/>
                    </a:lnTo>
                    <a:lnTo>
                      <a:pt x="1344" y="498"/>
                    </a:lnTo>
                    <a:lnTo>
                      <a:pt x="1344" y="498"/>
                    </a:lnTo>
                    <a:lnTo>
                      <a:pt x="1345" y="499"/>
                    </a:lnTo>
                    <a:lnTo>
                      <a:pt x="1345" y="498"/>
                    </a:lnTo>
                    <a:lnTo>
                      <a:pt x="1345" y="498"/>
                    </a:lnTo>
                    <a:lnTo>
                      <a:pt x="1345" y="498"/>
                    </a:lnTo>
                    <a:lnTo>
                      <a:pt x="1345" y="498"/>
                    </a:lnTo>
                    <a:lnTo>
                      <a:pt x="1346" y="500"/>
                    </a:lnTo>
                    <a:lnTo>
                      <a:pt x="1346" y="499"/>
                    </a:lnTo>
                    <a:lnTo>
                      <a:pt x="1346" y="499"/>
                    </a:lnTo>
                    <a:lnTo>
                      <a:pt x="1347" y="495"/>
                    </a:lnTo>
                    <a:lnTo>
                      <a:pt x="1347" y="495"/>
                    </a:lnTo>
                    <a:lnTo>
                      <a:pt x="1347" y="495"/>
                    </a:lnTo>
                    <a:lnTo>
                      <a:pt x="1348" y="499"/>
                    </a:lnTo>
                    <a:lnTo>
                      <a:pt x="1348" y="499"/>
                    </a:lnTo>
                    <a:lnTo>
                      <a:pt x="1348" y="499"/>
                    </a:lnTo>
                    <a:lnTo>
                      <a:pt x="1348" y="499"/>
                    </a:lnTo>
                    <a:lnTo>
                      <a:pt x="1349" y="497"/>
                    </a:lnTo>
                    <a:lnTo>
                      <a:pt x="1349" y="497"/>
                    </a:lnTo>
                    <a:lnTo>
                      <a:pt x="1349" y="497"/>
                    </a:lnTo>
                    <a:lnTo>
                      <a:pt x="1350" y="499"/>
                    </a:lnTo>
                    <a:lnTo>
                      <a:pt x="1350" y="499"/>
                    </a:lnTo>
                    <a:lnTo>
                      <a:pt x="1350" y="499"/>
                    </a:lnTo>
                    <a:lnTo>
                      <a:pt x="1351" y="498"/>
                    </a:lnTo>
                    <a:lnTo>
                      <a:pt x="1351" y="500"/>
                    </a:lnTo>
                    <a:lnTo>
                      <a:pt x="1351" y="500"/>
                    </a:lnTo>
                    <a:lnTo>
                      <a:pt x="1351" y="500"/>
                    </a:lnTo>
                    <a:lnTo>
                      <a:pt x="1351" y="500"/>
                    </a:lnTo>
                    <a:lnTo>
                      <a:pt x="1352" y="496"/>
                    </a:lnTo>
                    <a:lnTo>
                      <a:pt x="1352" y="496"/>
                    </a:lnTo>
                    <a:lnTo>
                      <a:pt x="1352" y="496"/>
                    </a:lnTo>
                    <a:lnTo>
                      <a:pt x="1352" y="496"/>
                    </a:lnTo>
                    <a:lnTo>
                      <a:pt x="1353" y="498"/>
                    </a:lnTo>
                    <a:lnTo>
                      <a:pt x="1353" y="498"/>
                    </a:lnTo>
                    <a:lnTo>
                      <a:pt x="1353" y="498"/>
                    </a:lnTo>
                    <a:lnTo>
                      <a:pt x="1354" y="498"/>
                    </a:lnTo>
                    <a:lnTo>
                      <a:pt x="1354" y="497"/>
                    </a:lnTo>
                    <a:lnTo>
                      <a:pt x="1354" y="498"/>
                    </a:lnTo>
                    <a:lnTo>
                      <a:pt x="1354" y="498"/>
                    </a:lnTo>
                    <a:lnTo>
                      <a:pt x="1354" y="498"/>
                    </a:lnTo>
                    <a:lnTo>
                      <a:pt x="1355" y="497"/>
                    </a:lnTo>
                    <a:lnTo>
                      <a:pt x="1355" y="497"/>
                    </a:lnTo>
                    <a:lnTo>
                      <a:pt x="1355" y="497"/>
                    </a:lnTo>
                    <a:lnTo>
                      <a:pt x="1356" y="499"/>
                    </a:lnTo>
                    <a:lnTo>
                      <a:pt x="1356" y="499"/>
                    </a:lnTo>
                    <a:lnTo>
                      <a:pt x="1356" y="499"/>
                    </a:lnTo>
                    <a:lnTo>
                      <a:pt x="1357" y="498"/>
                    </a:lnTo>
                    <a:lnTo>
                      <a:pt x="1357" y="500"/>
                    </a:lnTo>
                    <a:lnTo>
                      <a:pt x="1357" y="498"/>
                    </a:lnTo>
                    <a:lnTo>
                      <a:pt x="1357" y="498"/>
                    </a:lnTo>
                    <a:lnTo>
                      <a:pt x="1358" y="495"/>
                    </a:lnTo>
                    <a:lnTo>
                      <a:pt x="1358" y="496"/>
                    </a:lnTo>
                    <a:lnTo>
                      <a:pt x="1358" y="496"/>
                    </a:lnTo>
                    <a:lnTo>
                      <a:pt x="1358" y="496"/>
                    </a:lnTo>
                    <a:lnTo>
                      <a:pt x="1359" y="499"/>
                    </a:lnTo>
                    <a:lnTo>
                      <a:pt x="1359" y="498"/>
                    </a:lnTo>
                    <a:lnTo>
                      <a:pt x="1359" y="498"/>
                    </a:lnTo>
                    <a:lnTo>
                      <a:pt x="1360" y="497"/>
                    </a:lnTo>
                    <a:lnTo>
                      <a:pt x="1360" y="499"/>
                    </a:lnTo>
                    <a:lnTo>
                      <a:pt x="1360" y="499"/>
                    </a:lnTo>
                    <a:lnTo>
                      <a:pt x="1360" y="500"/>
                    </a:lnTo>
                    <a:lnTo>
                      <a:pt x="1361" y="497"/>
                    </a:lnTo>
                    <a:lnTo>
                      <a:pt x="1361" y="497"/>
                    </a:lnTo>
                    <a:lnTo>
                      <a:pt x="1361" y="497"/>
                    </a:lnTo>
                    <a:lnTo>
                      <a:pt x="1362" y="496"/>
                    </a:lnTo>
                    <a:lnTo>
                      <a:pt x="1362" y="497"/>
                    </a:lnTo>
                    <a:lnTo>
                      <a:pt x="1362" y="497"/>
                    </a:lnTo>
                    <a:lnTo>
                      <a:pt x="1362" y="497"/>
                    </a:lnTo>
                    <a:lnTo>
                      <a:pt x="1363" y="499"/>
                    </a:lnTo>
                    <a:lnTo>
                      <a:pt x="1363" y="499"/>
                    </a:lnTo>
                    <a:lnTo>
                      <a:pt x="1363" y="499"/>
                    </a:lnTo>
                    <a:lnTo>
                      <a:pt x="1364" y="497"/>
                    </a:lnTo>
                    <a:lnTo>
                      <a:pt x="1364" y="500"/>
                    </a:lnTo>
                    <a:lnTo>
                      <a:pt x="1364" y="500"/>
                    </a:lnTo>
                    <a:lnTo>
                      <a:pt x="1364" y="500"/>
                    </a:lnTo>
                    <a:lnTo>
                      <a:pt x="1364" y="500"/>
                    </a:lnTo>
                    <a:lnTo>
                      <a:pt x="1365" y="499"/>
                    </a:lnTo>
                    <a:lnTo>
                      <a:pt x="1365" y="499"/>
                    </a:lnTo>
                    <a:lnTo>
                      <a:pt x="1365" y="499"/>
                    </a:lnTo>
                    <a:lnTo>
                      <a:pt x="1365" y="499"/>
                    </a:lnTo>
                    <a:lnTo>
                      <a:pt x="1366" y="497"/>
                    </a:lnTo>
                    <a:lnTo>
                      <a:pt x="1366" y="497"/>
                    </a:lnTo>
                    <a:lnTo>
                      <a:pt x="1366" y="497"/>
                    </a:lnTo>
                    <a:lnTo>
                      <a:pt x="1367" y="500"/>
                    </a:lnTo>
                    <a:lnTo>
                      <a:pt x="1367" y="498"/>
                    </a:lnTo>
                    <a:lnTo>
                      <a:pt x="1367" y="498"/>
                    </a:lnTo>
                    <a:lnTo>
                      <a:pt x="1368" y="497"/>
                    </a:lnTo>
                    <a:lnTo>
                      <a:pt x="1368" y="497"/>
                    </a:lnTo>
                    <a:lnTo>
                      <a:pt x="1368" y="497"/>
                    </a:lnTo>
                    <a:lnTo>
                      <a:pt x="1369" y="495"/>
                    </a:lnTo>
                    <a:lnTo>
                      <a:pt x="1369" y="496"/>
                    </a:lnTo>
                    <a:lnTo>
                      <a:pt x="1369" y="497"/>
                    </a:lnTo>
                    <a:lnTo>
                      <a:pt x="1370" y="498"/>
                    </a:lnTo>
                    <a:lnTo>
                      <a:pt x="1370" y="497"/>
                    </a:lnTo>
                    <a:lnTo>
                      <a:pt x="1370" y="496"/>
                    </a:lnTo>
                    <a:lnTo>
                      <a:pt x="1371" y="494"/>
                    </a:lnTo>
                    <a:lnTo>
                      <a:pt x="1371" y="497"/>
                    </a:lnTo>
                    <a:lnTo>
                      <a:pt x="1371" y="497"/>
                    </a:lnTo>
                    <a:lnTo>
                      <a:pt x="1371" y="497"/>
                    </a:lnTo>
                    <a:lnTo>
                      <a:pt x="1372" y="499"/>
                    </a:lnTo>
                    <a:lnTo>
                      <a:pt x="1372" y="496"/>
                    </a:lnTo>
                    <a:lnTo>
                      <a:pt x="1372" y="497"/>
                    </a:lnTo>
                    <a:lnTo>
                      <a:pt x="1372" y="497"/>
                    </a:lnTo>
                    <a:lnTo>
                      <a:pt x="1373" y="500"/>
                    </a:lnTo>
                    <a:lnTo>
                      <a:pt x="1373" y="499"/>
                    </a:lnTo>
                    <a:lnTo>
                      <a:pt x="1373" y="499"/>
                    </a:lnTo>
                    <a:lnTo>
                      <a:pt x="1374" y="498"/>
                    </a:lnTo>
                    <a:lnTo>
                      <a:pt x="1374" y="500"/>
                    </a:lnTo>
                    <a:lnTo>
                      <a:pt x="1374" y="500"/>
                    </a:lnTo>
                    <a:lnTo>
                      <a:pt x="1374" y="500"/>
                    </a:lnTo>
                    <a:lnTo>
                      <a:pt x="1375" y="497"/>
                    </a:lnTo>
                    <a:lnTo>
                      <a:pt x="1375" y="497"/>
                    </a:lnTo>
                    <a:lnTo>
                      <a:pt x="1376" y="495"/>
                    </a:lnTo>
                    <a:lnTo>
                      <a:pt x="1376" y="498"/>
                    </a:lnTo>
                    <a:lnTo>
                      <a:pt x="1376" y="498"/>
                    </a:lnTo>
                    <a:lnTo>
                      <a:pt x="1376" y="498"/>
                    </a:lnTo>
                    <a:lnTo>
                      <a:pt x="1377" y="499"/>
                    </a:lnTo>
                    <a:lnTo>
                      <a:pt x="1377" y="498"/>
                    </a:lnTo>
                    <a:lnTo>
                      <a:pt x="1377" y="498"/>
                    </a:lnTo>
                    <a:lnTo>
                      <a:pt x="1378" y="500"/>
                    </a:lnTo>
                    <a:lnTo>
                      <a:pt x="1378" y="498"/>
                    </a:lnTo>
                    <a:lnTo>
                      <a:pt x="1378" y="498"/>
                    </a:lnTo>
                    <a:lnTo>
                      <a:pt x="1379" y="496"/>
                    </a:lnTo>
                    <a:lnTo>
                      <a:pt x="1379" y="497"/>
                    </a:lnTo>
                    <a:lnTo>
                      <a:pt x="1379" y="497"/>
                    </a:lnTo>
                    <a:lnTo>
                      <a:pt x="1380" y="499"/>
                    </a:lnTo>
                    <a:lnTo>
                      <a:pt x="1380" y="499"/>
                    </a:lnTo>
                    <a:lnTo>
                      <a:pt x="1380" y="499"/>
                    </a:lnTo>
                    <a:lnTo>
                      <a:pt x="1380" y="500"/>
                    </a:lnTo>
                    <a:lnTo>
                      <a:pt x="1381" y="498"/>
                    </a:lnTo>
                    <a:lnTo>
                      <a:pt x="1381" y="498"/>
                    </a:lnTo>
                    <a:lnTo>
                      <a:pt x="1381" y="498"/>
                    </a:lnTo>
                    <a:lnTo>
                      <a:pt x="1381" y="499"/>
                    </a:lnTo>
                    <a:lnTo>
                      <a:pt x="1382" y="496"/>
                    </a:lnTo>
                    <a:lnTo>
                      <a:pt x="1382" y="496"/>
                    </a:lnTo>
                    <a:lnTo>
                      <a:pt x="1382" y="496"/>
                    </a:lnTo>
                    <a:lnTo>
                      <a:pt x="1382" y="496"/>
                    </a:lnTo>
                    <a:lnTo>
                      <a:pt x="1383" y="499"/>
                    </a:lnTo>
                    <a:lnTo>
                      <a:pt x="1383" y="499"/>
                    </a:lnTo>
                    <a:lnTo>
                      <a:pt x="1383" y="499"/>
                    </a:lnTo>
                    <a:lnTo>
                      <a:pt x="1384" y="500"/>
                    </a:lnTo>
                    <a:lnTo>
                      <a:pt x="1384" y="497"/>
                    </a:lnTo>
                    <a:lnTo>
                      <a:pt x="1384" y="497"/>
                    </a:lnTo>
                    <a:lnTo>
                      <a:pt x="1384" y="497"/>
                    </a:lnTo>
                    <a:lnTo>
                      <a:pt x="1384" y="497"/>
                    </a:lnTo>
                    <a:lnTo>
                      <a:pt x="1385" y="498"/>
                    </a:lnTo>
                    <a:lnTo>
                      <a:pt x="1385" y="498"/>
                    </a:lnTo>
                    <a:lnTo>
                      <a:pt x="1385" y="498"/>
                    </a:lnTo>
                    <a:lnTo>
                      <a:pt x="1386" y="497"/>
                    </a:lnTo>
                    <a:lnTo>
                      <a:pt x="1386" y="498"/>
                    </a:lnTo>
                    <a:lnTo>
                      <a:pt x="1386" y="498"/>
                    </a:lnTo>
                    <a:lnTo>
                      <a:pt x="1386" y="498"/>
                    </a:lnTo>
                    <a:lnTo>
                      <a:pt x="1386" y="498"/>
                    </a:lnTo>
                    <a:lnTo>
                      <a:pt x="1387" y="496"/>
                    </a:lnTo>
                    <a:lnTo>
                      <a:pt x="1387" y="497"/>
                    </a:lnTo>
                    <a:lnTo>
                      <a:pt x="1387" y="497"/>
                    </a:lnTo>
                    <a:lnTo>
                      <a:pt x="1388" y="500"/>
                    </a:lnTo>
                    <a:lnTo>
                      <a:pt x="1388" y="499"/>
                    </a:lnTo>
                    <a:lnTo>
                      <a:pt x="1388" y="499"/>
                    </a:lnTo>
                    <a:lnTo>
                      <a:pt x="1389" y="494"/>
                    </a:lnTo>
                    <a:lnTo>
                      <a:pt x="1389" y="497"/>
                    </a:lnTo>
                    <a:lnTo>
                      <a:pt x="1389" y="497"/>
                    </a:lnTo>
                    <a:lnTo>
                      <a:pt x="1390" y="499"/>
                    </a:lnTo>
                    <a:lnTo>
                      <a:pt x="1390" y="499"/>
                    </a:lnTo>
                    <a:lnTo>
                      <a:pt x="1390" y="499"/>
                    </a:lnTo>
                    <a:lnTo>
                      <a:pt x="1390" y="499"/>
                    </a:lnTo>
                    <a:lnTo>
                      <a:pt x="1391" y="498"/>
                    </a:lnTo>
                    <a:lnTo>
                      <a:pt x="1391" y="499"/>
                    </a:lnTo>
                    <a:lnTo>
                      <a:pt x="1391" y="499"/>
                    </a:lnTo>
                    <a:lnTo>
                      <a:pt x="1391" y="499"/>
                    </a:lnTo>
                    <a:lnTo>
                      <a:pt x="1392" y="498"/>
                    </a:lnTo>
                    <a:lnTo>
                      <a:pt x="1392" y="498"/>
                    </a:lnTo>
                    <a:lnTo>
                      <a:pt x="1392" y="498"/>
                    </a:lnTo>
                    <a:lnTo>
                      <a:pt x="1393" y="499"/>
                    </a:lnTo>
                    <a:lnTo>
                      <a:pt x="1393" y="498"/>
                    </a:lnTo>
                    <a:lnTo>
                      <a:pt x="1393" y="499"/>
                    </a:lnTo>
                    <a:lnTo>
                      <a:pt x="1393" y="499"/>
                    </a:lnTo>
                    <a:lnTo>
                      <a:pt x="1393" y="500"/>
                    </a:lnTo>
                    <a:lnTo>
                      <a:pt x="1394" y="498"/>
                    </a:lnTo>
                    <a:lnTo>
                      <a:pt x="1394" y="498"/>
                    </a:lnTo>
                    <a:lnTo>
                      <a:pt x="1394" y="497"/>
                    </a:lnTo>
                    <a:lnTo>
                      <a:pt x="1395" y="494"/>
                    </a:lnTo>
                    <a:lnTo>
                      <a:pt x="1395" y="499"/>
                    </a:lnTo>
                    <a:lnTo>
                      <a:pt x="1395" y="499"/>
                    </a:lnTo>
                    <a:lnTo>
                      <a:pt x="1395" y="500"/>
                    </a:lnTo>
                    <a:lnTo>
                      <a:pt x="1396" y="500"/>
                    </a:lnTo>
                    <a:lnTo>
                      <a:pt x="1396" y="500"/>
                    </a:lnTo>
                    <a:lnTo>
                      <a:pt x="1396" y="500"/>
                    </a:lnTo>
                    <a:lnTo>
                      <a:pt x="1397" y="499"/>
                    </a:lnTo>
                    <a:lnTo>
                      <a:pt x="1397" y="500"/>
                    </a:lnTo>
                    <a:lnTo>
                      <a:pt x="1397" y="500"/>
                    </a:lnTo>
                    <a:lnTo>
                      <a:pt x="1397" y="500"/>
                    </a:lnTo>
                    <a:lnTo>
                      <a:pt x="1398" y="500"/>
                    </a:lnTo>
                    <a:lnTo>
                      <a:pt x="1398" y="500"/>
                    </a:lnTo>
                    <a:lnTo>
                      <a:pt x="1398" y="500"/>
                    </a:lnTo>
                    <a:lnTo>
                      <a:pt x="1398" y="500"/>
                    </a:lnTo>
                    <a:lnTo>
                      <a:pt x="1399" y="499"/>
                    </a:lnTo>
                    <a:lnTo>
                      <a:pt x="1399" y="499"/>
                    </a:lnTo>
                    <a:lnTo>
                      <a:pt x="1399" y="499"/>
                    </a:lnTo>
                    <a:lnTo>
                      <a:pt x="1399" y="500"/>
                    </a:lnTo>
                    <a:lnTo>
                      <a:pt x="1400" y="499"/>
                    </a:lnTo>
                    <a:lnTo>
                      <a:pt x="1400" y="499"/>
                    </a:lnTo>
                    <a:lnTo>
                      <a:pt x="1400" y="499"/>
                    </a:lnTo>
                    <a:lnTo>
                      <a:pt x="1400" y="500"/>
                    </a:lnTo>
                    <a:lnTo>
                      <a:pt x="1401" y="499"/>
                    </a:lnTo>
                    <a:lnTo>
                      <a:pt x="1401" y="499"/>
                    </a:lnTo>
                    <a:lnTo>
                      <a:pt x="1401" y="500"/>
                    </a:lnTo>
                    <a:lnTo>
                      <a:pt x="1401" y="500"/>
                    </a:lnTo>
                    <a:lnTo>
                      <a:pt x="1402" y="500"/>
                    </a:lnTo>
                    <a:lnTo>
                      <a:pt x="1402" y="500"/>
                    </a:lnTo>
                    <a:lnTo>
                      <a:pt x="1402" y="500"/>
                    </a:lnTo>
                    <a:lnTo>
                      <a:pt x="1403" y="487"/>
                    </a:lnTo>
                    <a:lnTo>
                      <a:pt x="1403" y="487"/>
                    </a:lnTo>
                    <a:lnTo>
                      <a:pt x="1404" y="454"/>
                    </a:lnTo>
                    <a:lnTo>
                      <a:pt x="1404" y="454"/>
                    </a:lnTo>
                    <a:lnTo>
                      <a:pt x="1405" y="421"/>
                    </a:lnTo>
                    <a:lnTo>
                      <a:pt x="1405" y="421"/>
                    </a:lnTo>
                    <a:lnTo>
                      <a:pt x="1406" y="387"/>
                    </a:lnTo>
                    <a:lnTo>
                      <a:pt x="1406" y="387"/>
                    </a:lnTo>
                    <a:lnTo>
                      <a:pt x="1407" y="353"/>
                    </a:lnTo>
                    <a:lnTo>
                      <a:pt x="1407" y="353"/>
                    </a:lnTo>
                    <a:lnTo>
                      <a:pt x="1408" y="315"/>
                    </a:lnTo>
                    <a:lnTo>
                      <a:pt x="1408" y="315"/>
                    </a:lnTo>
                    <a:lnTo>
                      <a:pt x="1409" y="277"/>
                    </a:lnTo>
                    <a:lnTo>
                      <a:pt x="1409" y="277"/>
                    </a:lnTo>
                    <a:lnTo>
                      <a:pt x="1410" y="242"/>
                    </a:lnTo>
                    <a:lnTo>
                      <a:pt x="1410" y="242"/>
                    </a:lnTo>
                    <a:lnTo>
                      <a:pt x="1411" y="204"/>
                    </a:lnTo>
                    <a:lnTo>
                      <a:pt x="1411" y="204"/>
                    </a:lnTo>
                    <a:lnTo>
                      <a:pt x="1412" y="161"/>
                    </a:lnTo>
                    <a:lnTo>
                      <a:pt x="1412" y="160"/>
                    </a:lnTo>
                    <a:lnTo>
                      <a:pt x="1413" y="124"/>
                    </a:lnTo>
                    <a:lnTo>
                      <a:pt x="1413" y="124"/>
                    </a:lnTo>
                    <a:lnTo>
                      <a:pt x="1414" y="96"/>
                    </a:lnTo>
                    <a:lnTo>
                      <a:pt x="1414" y="96"/>
                    </a:lnTo>
                    <a:lnTo>
                      <a:pt x="1415" y="80"/>
                    </a:lnTo>
                    <a:lnTo>
                      <a:pt x="1415" y="80"/>
                    </a:lnTo>
                    <a:lnTo>
                      <a:pt x="1416" y="79"/>
                    </a:lnTo>
                    <a:lnTo>
                      <a:pt x="1416" y="83"/>
                    </a:lnTo>
                    <a:lnTo>
                      <a:pt x="1416" y="83"/>
                    </a:lnTo>
                    <a:lnTo>
                      <a:pt x="1416" y="83"/>
                    </a:lnTo>
                    <a:lnTo>
                      <a:pt x="1417" y="73"/>
                    </a:lnTo>
                    <a:lnTo>
                      <a:pt x="1417" y="73"/>
                    </a:lnTo>
                    <a:lnTo>
                      <a:pt x="1417" y="73"/>
                    </a:lnTo>
                    <a:lnTo>
                      <a:pt x="1418" y="66"/>
                    </a:lnTo>
                    <a:lnTo>
                      <a:pt x="1418" y="66"/>
                    </a:lnTo>
                    <a:lnTo>
                      <a:pt x="1419" y="62"/>
                    </a:lnTo>
                    <a:lnTo>
                      <a:pt x="1419" y="62"/>
                    </a:lnTo>
                    <a:lnTo>
                      <a:pt x="1419" y="62"/>
                    </a:lnTo>
                    <a:lnTo>
                      <a:pt x="1420" y="62"/>
                    </a:lnTo>
                    <a:lnTo>
                      <a:pt x="1420" y="86"/>
                    </a:lnTo>
                    <a:lnTo>
                      <a:pt x="1420" y="86"/>
                    </a:lnTo>
                    <a:lnTo>
                      <a:pt x="1421" y="115"/>
                    </a:lnTo>
                    <a:lnTo>
                      <a:pt x="1421" y="115"/>
                    </a:lnTo>
                    <a:lnTo>
                      <a:pt x="1422" y="130"/>
                    </a:lnTo>
                    <a:lnTo>
                      <a:pt x="1422" y="130"/>
                    </a:lnTo>
                    <a:lnTo>
                      <a:pt x="1423" y="143"/>
                    </a:lnTo>
                    <a:lnTo>
                      <a:pt x="1423" y="143"/>
                    </a:lnTo>
                    <a:lnTo>
                      <a:pt x="1424" y="173"/>
                    </a:lnTo>
                    <a:lnTo>
                      <a:pt x="1424" y="173"/>
                    </a:lnTo>
                    <a:lnTo>
                      <a:pt x="1425" y="198"/>
                    </a:lnTo>
                    <a:lnTo>
                      <a:pt x="1425" y="198"/>
                    </a:lnTo>
                    <a:lnTo>
                      <a:pt x="1425" y="198"/>
                    </a:lnTo>
                    <a:lnTo>
                      <a:pt x="1426" y="210"/>
                    </a:lnTo>
                    <a:lnTo>
                      <a:pt x="1426" y="210"/>
                    </a:lnTo>
                    <a:lnTo>
                      <a:pt x="1426" y="210"/>
                    </a:lnTo>
                    <a:lnTo>
                      <a:pt x="1427" y="225"/>
                    </a:lnTo>
                    <a:lnTo>
                      <a:pt x="1427" y="225"/>
                    </a:lnTo>
                    <a:lnTo>
                      <a:pt x="1428" y="257"/>
                    </a:lnTo>
                    <a:lnTo>
                      <a:pt x="1428" y="258"/>
                    </a:lnTo>
                    <a:lnTo>
                      <a:pt x="1429" y="292"/>
                    </a:lnTo>
                    <a:lnTo>
                      <a:pt x="1429" y="293"/>
                    </a:lnTo>
                    <a:lnTo>
                      <a:pt x="1430" y="320"/>
                    </a:lnTo>
                    <a:lnTo>
                      <a:pt x="1430" y="320"/>
                    </a:lnTo>
                    <a:lnTo>
                      <a:pt x="1431" y="354"/>
                    </a:lnTo>
                    <a:lnTo>
                      <a:pt x="1431" y="354"/>
                    </a:lnTo>
                    <a:lnTo>
                      <a:pt x="1432" y="384"/>
                    </a:lnTo>
                    <a:lnTo>
                      <a:pt x="1432" y="384"/>
                    </a:lnTo>
                    <a:lnTo>
                      <a:pt x="1433" y="411"/>
                    </a:lnTo>
                    <a:lnTo>
                      <a:pt x="1433" y="411"/>
                    </a:lnTo>
                    <a:lnTo>
                      <a:pt x="1434" y="432"/>
                    </a:lnTo>
                    <a:lnTo>
                      <a:pt x="1434" y="433"/>
                    </a:lnTo>
                    <a:lnTo>
                      <a:pt x="1435" y="454"/>
                    </a:lnTo>
                    <a:lnTo>
                      <a:pt x="1435" y="455"/>
                    </a:lnTo>
                    <a:lnTo>
                      <a:pt x="1436" y="475"/>
                    </a:lnTo>
                    <a:lnTo>
                      <a:pt x="1436" y="475"/>
                    </a:lnTo>
                    <a:lnTo>
                      <a:pt x="1437" y="499"/>
                    </a:lnTo>
                    <a:lnTo>
                      <a:pt x="1437" y="499"/>
                    </a:lnTo>
                    <a:lnTo>
                      <a:pt x="1438" y="500"/>
                    </a:lnTo>
                    <a:lnTo>
                      <a:pt x="1438" y="500"/>
                    </a:lnTo>
                    <a:lnTo>
                      <a:pt x="1438" y="500"/>
                    </a:lnTo>
                    <a:lnTo>
                      <a:pt x="1439" y="500"/>
                    </a:lnTo>
                    <a:lnTo>
                      <a:pt x="1439" y="500"/>
                    </a:lnTo>
                    <a:lnTo>
                      <a:pt x="1439" y="500"/>
                    </a:lnTo>
                    <a:lnTo>
                      <a:pt x="1439" y="500"/>
                    </a:lnTo>
                    <a:lnTo>
                      <a:pt x="1440" y="500"/>
                    </a:lnTo>
                    <a:lnTo>
                      <a:pt x="1440" y="500"/>
                    </a:lnTo>
                    <a:lnTo>
                      <a:pt x="1440" y="500"/>
                    </a:lnTo>
                    <a:lnTo>
                      <a:pt x="1440" y="500"/>
                    </a:lnTo>
                    <a:lnTo>
                      <a:pt x="1441" y="500"/>
                    </a:lnTo>
                    <a:lnTo>
                      <a:pt x="1441" y="500"/>
                    </a:lnTo>
                    <a:lnTo>
                      <a:pt x="1441" y="500"/>
                    </a:lnTo>
                    <a:lnTo>
                      <a:pt x="1441" y="500"/>
                    </a:lnTo>
                    <a:lnTo>
                      <a:pt x="1442" y="500"/>
                    </a:lnTo>
                    <a:lnTo>
                      <a:pt x="1442" y="500"/>
                    </a:lnTo>
                    <a:lnTo>
                      <a:pt x="1442" y="500"/>
                    </a:lnTo>
                    <a:lnTo>
                      <a:pt x="1443" y="498"/>
                    </a:lnTo>
                    <a:lnTo>
                      <a:pt x="1443" y="498"/>
                    </a:lnTo>
                    <a:lnTo>
                      <a:pt x="1444" y="495"/>
                    </a:lnTo>
                    <a:lnTo>
                      <a:pt x="1444" y="496"/>
                    </a:lnTo>
                    <a:lnTo>
                      <a:pt x="1444" y="496"/>
                    </a:lnTo>
                    <a:lnTo>
                      <a:pt x="1445" y="499"/>
                    </a:lnTo>
                    <a:lnTo>
                      <a:pt x="1445" y="499"/>
                    </a:lnTo>
                    <a:lnTo>
                      <a:pt x="1445" y="499"/>
                    </a:lnTo>
                    <a:lnTo>
                      <a:pt x="1446" y="499"/>
                    </a:lnTo>
                    <a:lnTo>
                      <a:pt x="1446" y="497"/>
                    </a:lnTo>
                    <a:lnTo>
                      <a:pt x="1446" y="497"/>
                    </a:lnTo>
                    <a:lnTo>
                      <a:pt x="1446" y="497"/>
                    </a:lnTo>
                    <a:lnTo>
                      <a:pt x="1447" y="497"/>
                    </a:lnTo>
                    <a:lnTo>
                      <a:pt x="1447" y="499"/>
                    </a:lnTo>
                    <a:lnTo>
                      <a:pt x="1447" y="499"/>
                    </a:lnTo>
                    <a:lnTo>
                      <a:pt x="1448" y="500"/>
                    </a:lnTo>
                    <a:lnTo>
                      <a:pt x="1448" y="496"/>
                    </a:lnTo>
                    <a:lnTo>
                      <a:pt x="1448" y="497"/>
                    </a:lnTo>
                    <a:lnTo>
                      <a:pt x="1448" y="497"/>
                    </a:lnTo>
                    <a:lnTo>
                      <a:pt x="1449" y="497"/>
                    </a:lnTo>
                    <a:lnTo>
                      <a:pt x="1449" y="499"/>
                    </a:lnTo>
                    <a:lnTo>
                      <a:pt x="1449" y="498"/>
                    </a:lnTo>
                    <a:lnTo>
                      <a:pt x="1449" y="498"/>
                    </a:lnTo>
                    <a:lnTo>
                      <a:pt x="1450" y="498"/>
                    </a:lnTo>
                    <a:lnTo>
                      <a:pt x="1450" y="499"/>
                    </a:lnTo>
                    <a:lnTo>
                      <a:pt x="1450" y="499"/>
                    </a:lnTo>
                    <a:lnTo>
                      <a:pt x="1450" y="499"/>
                    </a:lnTo>
                    <a:lnTo>
                      <a:pt x="1451" y="499"/>
                    </a:lnTo>
                    <a:lnTo>
                      <a:pt x="1451" y="500"/>
                    </a:lnTo>
                    <a:lnTo>
                      <a:pt x="1451" y="500"/>
                    </a:lnTo>
                    <a:lnTo>
                      <a:pt x="1451" y="500"/>
                    </a:lnTo>
                    <a:lnTo>
                      <a:pt x="1452" y="500"/>
                    </a:lnTo>
                    <a:lnTo>
                      <a:pt x="1452" y="498"/>
                    </a:lnTo>
                    <a:lnTo>
                      <a:pt x="1452" y="498"/>
                    </a:lnTo>
                    <a:lnTo>
                      <a:pt x="1452" y="498"/>
                    </a:lnTo>
                    <a:lnTo>
                      <a:pt x="1453" y="498"/>
                    </a:lnTo>
                    <a:lnTo>
                      <a:pt x="1453" y="497"/>
                    </a:lnTo>
                    <a:lnTo>
                      <a:pt x="1453" y="497"/>
                    </a:lnTo>
                    <a:lnTo>
                      <a:pt x="1453" y="497"/>
                    </a:lnTo>
                    <a:lnTo>
                      <a:pt x="1454" y="499"/>
                    </a:lnTo>
                    <a:lnTo>
                      <a:pt x="1454" y="498"/>
                    </a:lnTo>
                    <a:lnTo>
                      <a:pt x="1454" y="498"/>
                    </a:lnTo>
                    <a:lnTo>
                      <a:pt x="1455" y="499"/>
                    </a:lnTo>
                    <a:lnTo>
                      <a:pt x="1455" y="498"/>
                    </a:lnTo>
                    <a:lnTo>
                      <a:pt x="1455" y="498"/>
                    </a:lnTo>
                    <a:lnTo>
                      <a:pt x="1455" y="497"/>
                    </a:lnTo>
                    <a:lnTo>
                      <a:pt x="1456" y="496"/>
                    </a:lnTo>
                    <a:lnTo>
                      <a:pt x="1456" y="499"/>
                    </a:lnTo>
                    <a:lnTo>
                      <a:pt x="1456" y="499"/>
                    </a:lnTo>
                    <a:lnTo>
                      <a:pt x="1456" y="499"/>
                    </a:lnTo>
                    <a:lnTo>
                      <a:pt x="1457" y="499"/>
                    </a:lnTo>
                    <a:lnTo>
                      <a:pt x="1457" y="498"/>
                    </a:lnTo>
                    <a:lnTo>
                      <a:pt x="1457" y="498"/>
                    </a:lnTo>
                    <a:lnTo>
                      <a:pt x="1457" y="498"/>
                    </a:lnTo>
                    <a:lnTo>
                      <a:pt x="1458" y="498"/>
                    </a:lnTo>
                    <a:lnTo>
                      <a:pt x="1458" y="499"/>
                    </a:lnTo>
                    <a:lnTo>
                      <a:pt x="1458" y="499"/>
                    </a:lnTo>
                    <a:lnTo>
                      <a:pt x="1459" y="500"/>
                    </a:lnTo>
                    <a:lnTo>
                      <a:pt x="1459" y="500"/>
                    </a:lnTo>
                    <a:lnTo>
                      <a:pt x="1459" y="500"/>
                    </a:lnTo>
                    <a:lnTo>
                      <a:pt x="1460" y="500"/>
                    </a:lnTo>
                    <a:lnTo>
                      <a:pt x="1460" y="500"/>
                    </a:lnTo>
                    <a:lnTo>
                      <a:pt x="1460" y="500"/>
                    </a:lnTo>
                    <a:lnTo>
                      <a:pt x="1460" y="500"/>
                    </a:lnTo>
                    <a:lnTo>
                      <a:pt x="1461" y="500"/>
                    </a:lnTo>
                    <a:lnTo>
                      <a:pt x="1461" y="500"/>
                    </a:lnTo>
                    <a:lnTo>
                      <a:pt x="1461" y="500"/>
                    </a:lnTo>
                    <a:lnTo>
                      <a:pt x="1462" y="498"/>
                    </a:lnTo>
                    <a:lnTo>
                      <a:pt x="1462" y="499"/>
                    </a:lnTo>
                    <a:lnTo>
                      <a:pt x="1462" y="499"/>
                    </a:lnTo>
                    <a:lnTo>
                      <a:pt x="1463" y="499"/>
                    </a:lnTo>
                    <a:lnTo>
                      <a:pt x="1463" y="497"/>
                    </a:lnTo>
                    <a:lnTo>
                      <a:pt x="1463" y="498"/>
                    </a:lnTo>
                    <a:lnTo>
                      <a:pt x="1463" y="498"/>
                    </a:lnTo>
                    <a:lnTo>
                      <a:pt x="1464" y="499"/>
                    </a:lnTo>
                    <a:lnTo>
                      <a:pt x="1464" y="496"/>
                    </a:lnTo>
                    <a:lnTo>
                      <a:pt x="1464" y="496"/>
                    </a:lnTo>
                    <a:lnTo>
                      <a:pt x="1464" y="496"/>
                    </a:lnTo>
                    <a:lnTo>
                      <a:pt x="1465" y="496"/>
                    </a:lnTo>
                    <a:lnTo>
                      <a:pt x="1465" y="498"/>
                    </a:lnTo>
                    <a:lnTo>
                      <a:pt x="1465" y="498"/>
                    </a:lnTo>
                    <a:lnTo>
                      <a:pt x="1466" y="498"/>
                    </a:lnTo>
                    <a:lnTo>
                      <a:pt x="1466" y="499"/>
                    </a:lnTo>
                    <a:lnTo>
                      <a:pt x="1466" y="498"/>
                    </a:lnTo>
                    <a:lnTo>
                      <a:pt x="1466" y="498"/>
                    </a:lnTo>
                    <a:lnTo>
                      <a:pt x="1467" y="498"/>
                    </a:lnTo>
                    <a:lnTo>
                      <a:pt x="1467" y="496"/>
                    </a:lnTo>
                    <a:lnTo>
                      <a:pt x="1467" y="496"/>
                    </a:lnTo>
                    <a:lnTo>
                      <a:pt x="1467" y="496"/>
                    </a:lnTo>
                    <a:lnTo>
                      <a:pt x="1468" y="494"/>
                    </a:lnTo>
                    <a:lnTo>
                      <a:pt x="1468" y="496"/>
                    </a:lnTo>
                    <a:lnTo>
                      <a:pt x="1468" y="496"/>
                    </a:lnTo>
                    <a:lnTo>
                      <a:pt x="1469" y="499"/>
                    </a:lnTo>
                    <a:lnTo>
                      <a:pt x="1469" y="499"/>
                    </a:lnTo>
                    <a:lnTo>
                      <a:pt x="1469" y="499"/>
                    </a:lnTo>
                    <a:lnTo>
                      <a:pt x="1470" y="499"/>
                    </a:lnTo>
                    <a:lnTo>
                      <a:pt x="1470" y="499"/>
                    </a:lnTo>
                    <a:lnTo>
                      <a:pt x="1470" y="499"/>
                    </a:lnTo>
                    <a:lnTo>
                      <a:pt x="1470" y="499"/>
                    </a:lnTo>
                    <a:lnTo>
                      <a:pt x="1471" y="499"/>
                    </a:lnTo>
                    <a:lnTo>
                      <a:pt x="1471" y="500"/>
                    </a:lnTo>
                    <a:lnTo>
                      <a:pt x="1471" y="500"/>
                    </a:lnTo>
                    <a:lnTo>
                      <a:pt x="1471" y="500"/>
                    </a:lnTo>
                    <a:lnTo>
                      <a:pt x="1472" y="500"/>
                    </a:lnTo>
                    <a:lnTo>
                      <a:pt x="1472" y="499"/>
                    </a:lnTo>
                    <a:lnTo>
                      <a:pt x="1472" y="499"/>
                    </a:lnTo>
                    <a:lnTo>
                      <a:pt x="1473" y="499"/>
                    </a:lnTo>
                    <a:lnTo>
                      <a:pt x="1473" y="499"/>
                    </a:lnTo>
                    <a:lnTo>
                      <a:pt x="1473" y="499"/>
                    </a:lnTo>
                    <a:lnTo>
                      <a:pt x="1473" y="499"/>
                    </a:lnTo>
                    <a:lnTo>
                      <a:pt x="1474" y="499"/>
                    </a:lnTo>
                    <a:lnTo>
                      <a:pt x="1474" y="494"/>
                    </a:lnTo>
                    <a:lnTo>
                      <a:pt x="1474" y="494"/>
                    </a:lnTo>
                    <a:lnTo>
                      <a:pt x="1474" y="494"/>
                    </a:lnTo>
                    <a:lnTo>
                      <a:pt x="1475" y="500"/>
                    </a:lnTo>
                    <a:lnTo>
                      <a:pt x="1475" y="499"/>
                    </a:lnTo>
                    <a:lnTo>
                      <a:pt x="1475" y="499"/>
                    </a:lnTo>
                    <a:lnTo>
                      <a:pt x="1476" y="499"/>
                    </a:lnTo>
                    <a:lnTo>
                      <a:pt x="1476" y="498"/>
                    </a:lnTo>
                    <a:lnTo>
                      <a:pt x="1476" y="499"/>
                    </a:lnTo>
                    <a:lnTo>
                      <a:pt x="1476" y="499"/>
                    </a:lnTo>
                    <a:lnTo>
                      <a:pt x="1477" y="500"/>
                    </a:lnTo>
                    <a:lnTo>
                      <a:pt x="1477" y="500"/>
                    </a:lnTo>
                    <a:lnTo>
                      <a:pt x="1477" y="499"/>
                    </a:lnTo>
                    <a:lnTo>
                      <a:pt x="1478" y="500"/>
                    </a:lnTo>
                    <a:lnTo>
                      <a:pt x="1478" y="499"/>
                    </a:lnTo>
                    <a:lnTo>
                      <a:pt x="1478" y="499"/>
                    </a:lnTo>
                    <a:lnTo>
                      <a:pt x="1478" y="499"/>
                    </a:lnTo>
                    <a:lnTo>
                      <a:pt x="1479" y="499"/>
                    </a:lnTo>
                    <a:lnTo>
                      <a:pt x="1479" y="500"/>
                    </a:lnTo>
                    <a:lnTo>
                      <a:pt x="1479" y="499"/>
                    </a:lnTo>
                    <a:lnTo>
                      <a:pt x="1479" y="499"/>
                    </a:lnTo>
                    <a:lnTo>
                      <a:pt x="1480" y="500"/>
                    </a:lnTo>
                    <a:lnTo>
                      <a:pt x="1480" y="498"/>
                    </a:lnTo>
                    <a:lnTo>
                      <a:pt x="1480" y="498"/>
                    </a:lnTo>
                    <a:lnTo>
                      <a:pt x="1480" y="498"/>
                    </a:lnTo>
                    <a:lnTo>
                      <a:pt x="1481" y="499"/>
                    </a:lnTo>
                    <a:lnTo>
                      <a:pt x="1481" y="494"/>
                    </a:lnTo>
                    <a:lnTo>
                      <a:pt x="1481" y="495"/>
                    </a:lnTo>
                    <a:lnTo>
                      <a:pt x="1481" y="495"/>
                    </a:lnTo>
                    <a:lnTo>
                      <a:pt x="1482" y="499"/>
                    </a:lnTo>
                    <a:lnTo>
                      <a:pt x="1482" y="499"/>
                    </a:lnTo>
                    <a:lnTo>
                      <a:pt x="1482" y="499"/>
                    </a:lnTo>
                    <a:lnTo>
                      <a:pt x="1483" y="497"/>
                    </a:lnTo>
                    <a:lnTo>
                      <a:pt x="1483" y="498"/>
                    </a:lnTo>
                    <a:lnTo>
                      <a:pt x="1483" y="498"/>
                    </a:lnTo>
                    <a:lnTo>
                      <a:pt x="1484" y="500"/>
                    </a:lnTo>
                    <a:lnTo>
                      <a:pt x="1484" y="499"/>
                    </a:lnTo>
                    <a:lnTo>
                      <a:pt x="1484" y="499"/>
                    </a:lnTo>
                    <a:lnTo>
                      <a:pt x="1485" y="499"/>
                    </a:lnTo>
                    <a:lnTo>
                      <a:pt x="1485" y="498"/>
                    </a:lnTo>
                    <a:lnTo>
                      <a:pt x="1485" y="498"/>
                    </a:lnTo>
                    <a:lnTo>
                      <a:pt x="1485" y="498"/>
                    </a:lnTo>
                    <a:lnTo>
                      <a:pt x="1486" y="497"/>
                    </a:lnTo>
                    <a:lnTo>
                      <a:pt x="1486" y="499"/>
                    </a:lnTo>
                    <a:lnTo>
                      <a:pt x="1486" y="498"/>
                    </a:lnTo>
                    <a:lnTo>
                      <a:pt x="1486" y="498"/>
                    </a:lnTo>
                    <a:lnTo>
                      <a:pt x="1487" y="497"/>
                    </a:lnTo>
                    <a:lnTo>
                      <a:pt x="1487" y="499"/>
                    </a:lnTo>
                    <a:lnTo>
                      <a:pt x="1487" y="499"/>
                    </a:lnTo>
                    <a:lnTo>
                      <a:pt x="1487" y="499"/>
                    </a:lnTo>
                    <a:lnTo>
                      <a:pt x="1488" y="499"/>
                    </a:lnTo>
                    <a:lnTo>
                      <a:pt x="1488" y="500"/>
                    </a:lnTo>
                    <a:lnTo>
                      <a:pt x="1488" y="500"/>
                    </a:lnTo>
                    <a:lnTo>
                      <a:pt x="1488" y="500"/>
                    </a:lnTo>
                    <a:lnTo>
                      <a:pt x="1489" y="500"/>
                    </a:lnTo>
                    <a:lnTo>
                      <a:pt x="1489" y="499"/>
                    </a:lnTo>
                    <a:lnTo>
                      <a:pt x="1489" y="500"/>
                    </a:lnTo>
                    <a:lnTo>
                      <a:pt x="1489" y="500"/>
                    </a:lnTo>
                    <a:lnTo>
                      <a:pt x="1490" y="500"/>
                    </a:lnTo>
                    <a:lnTo>
                      <a:pt x="1490" y="499"/>
                    </a:lnTo>
                    <a:lnTo>
                      <a:pt x="1490" y="499"/>
                    </a:lnTo>
                    <a:lnTo>
                      <a:pt x="1490" y="499"/>
                    </a:lnTo>
                    <a:lnTo>
                      <a:pt x="1491" y="499"/>
                    </a:lnTo>
                    <a:lnTo>
                      <a:pt x="1491" y="494"/>
                    </a:lnTo>
                    <a:lnTo>
                      <a:pt x="1491" y="494"/>
                    </a:lnTo>
                    <a:lnTo>
                      <a:pt x="1492" y="491"/>
                    </a:lnTo>
                    <a:lnTo>
                      <a:pt x="1492" y="493"/>
                    </a:lnTo>
                    <a:lnTo>
                      <a:pt x="1492" y="493"/>
                    </a:lnTo>
                    <a:lnTo>
                      <a:pt x="1493" y="493"/>
                    </a:lnTo>
                    <a:lnTo>
                      <a:pt x="1493" y="498"/>
                    </a:lnTo>
                    <a:lnTo>
                      <a:pt x="1493" y="498"/>
                    </a:lnTo>
                    <a:lnTo>
                      <a:pt x="1494" y="498"/>
                    </a:lnTo>
                    <a:lnTo>
                      <a:pt x="1494" y="499"/>
                    </a:lnTo>
                    <a:lnTo>
                      <a:pt x="1494" y="499"/>
                    </a:lnTo>
                    <a:lnTo>
                      <a:pt x="1494" y="499"/>
                    </a:lnTo>
                    <a:lnTo>
                      <a:pt x="1495" y="497"/>
                    </a:lnTo>
                    <a:lnTo>
                      <a:pt x="1495" y="498"/>
                    </a:lnTo>
                    <a:lnTo>
                      <a:pt x="1495" y="498"/>
                    </a:lnTo>
                    <a:lnTo>
                      <a:pt x="1496" y="497"/>
                    </a:lnTo>
                    <a:lnTo>
                      <a:pt x="1496" y="497"/>
                    </a:lnTo>
                    <a:lnTo>
                      <a:pt x="1496" y="498"/>
                    </a:lnTo>
                    <a:lnTo>
                      <a:pt x="1497" y="497"/>
                    </a:lnTo>
                    <a:lnTo>
                      <a:pt x="1497" y="500"/>
                    </a:lnTo>
                    <a:lnTo>
                      <a:pt x="1497" y="500"/>
                    </a:lnTo>
                    <a:lnTo>
                      <a:pt x="1497" y="500"/>
                    </a:lnTo>
                    <a:lnTo>
                      <a:pt x="1498" y="500"/>
                    </a:lnTo>
                    <a:lnTo>
                      <a:pt x="1498" y="500"/>
                    </a:lnTo>
                    <a:lnTo>
                      <a:pt x="1498" y="500"/>
                    </a:lnTo>
                    <a:lnTo>
                      <a:pt x="1498" y="500"/>
                    </a:lnTo>
                    <a:lnTo>
                      <a:pt x="1499" y="500"/>
                    </a:lnTo>
                    <a:lnTo>
                      <a:pt x="1499" y="499"/>
                    </a:lnTo>
                    <a:lnTo>
                      <a:pt x="1499" y="499"/>
                    </a:lnTo>
                    <a:lnTo>
                      <a:pt x="1500" y="499"/>
                    </a:lnTo>
                    <a:lnTo>
                      <a:pt x="1500" y="500"/>
                    </a:lnTo>
                    <a:lnTo>
                      <a:pt x="1500" y="500"/>
                    </a:lnTo>
                    <a:lnTo>
                      <a:pt x="1500" y="500"/>
                    </a:lnTo>
                    <a:lnTo>
                      <a:pt x="1501" y="500"/>
                    </a:lnTo>
                    <a:lnTo>
                      <a:pt x="1501" y="500"/>
                    </a:lnTo>
                    <a:lnTo>
                      <a:pt x="1501" y="500"/>
                    </a:lnTo>
                    <a:lnTo>
                      <a:pt x="1502" y="500"/>
                    </a:lnTo>
                    <a:lnTo>
                      <a:pt x="1502" y="499"/>
                    </a:lnTo>
                    <a:lnTo>
                      <a:pt x="1502" y="499"/>
                    </a:lnTo>
                    <a:lnTo>
                      <a:pt x="1502" y="499"/>
                    </a:lnTo>
                    <a:lnTo>
                      <a:pt x="1503" y="499"/>
                    </a:lnTo>
                    <a:lnTo>
                      <a:pt x="1503" y="500"/>
                    </a:lnTo>
                    <a:lnTo>
                      <a:pt x="1503" y="499"/>
                    </a:lnTo>
                    <a:lnTo>
                      <a:pt x="1503" y="499"/>
                    </a:lnTo>
                    <a:lnTo>
                      <a:pt x="1504" y="499"/>
                    </a:lnTo>
                    <a:lnTo>
                      <a:pt x="1504" y="499"/>
                    </a:lnTo>
                    <a:lnTo>
                      <a:pt x="1504" y="499"/>
                    </a:lnTo>
                    <a:lnTo>
                      <a:pt x="1504" y="499"/>
                    </a:lnTo>
                    <a:lnTo>
                      <a:pt x="1505" y="499"/>
                    </a:lnTo>
                    <a:lnTo>
                      <a:pt x="1505" y="500"/>
                    </a:lnTo>
                    <a:lnTo>
                      <a:pt x="1505" y="500"/>
                    </a:lnTo>
                    <a:lnTo>
                      <a:pt x="1505" y="500"/>
                    </a:lnTo>
                    <a:lnTo>
                      <a:pt x="1506" y="499"/>
                    </a:lnTo>
                    <a:lnTo>
                      <a:pt x="1506" y="500"/>
                    </a:lnTo>
                    <a:lnTo>
                      <a:pt x="1506" y="500"/>
                    </a:lnTo>
                    <a:lnTo>
                      <a:pt x="1506" y="500"/>
                    </a:lnTo>
                    <a:lnTo>
                      <a:pt x="1507" y="500"/>
                    </a:lnTo>
                    <a:lnTo>
                      <a:pt x="1507" y="490"/>
                    </a:lnTo>
                    <a:lnTo>
                      <a:pt x="1507" y="490"/>
                    </a:lnTo>
                    <a:lnTo>
                      <a:pt x="1508" y="465"/>
                    </a:lnTo>
                    <a:lnTo>
                      <a:pt x="1508" y="464"/>
                    </a:lnTo>
                    <a:lnTo>
                      <a:pt x="1509" y="443"/>
                    </a:lnTo>
                    <a:lnTo>
                      <a:pt x="1509" y="443"/>
                    </a:lnTo>
                    <a:lnTo>
                      <a:pt x="1510" y="428"/>
                    </a:lnTo>
                    <a:lnTo>
                      <a:pt x="1510" y="428"/>
                    </a:lnTo>
                    <a:lnTo>
                      <a:pt x="1511" y="412"/>
                    </a:lnTo>
                    <a:lnTo>
                      <a:pt x="1511" y="412"/>
                    </a:lnTo>
                    <a:lnTo>
                      <a:pt x="1512" y="390"/>
                    </a:lnTo>
                    <a:lnTo>
                      <a:pt x="1512" y="390"/>
                    </a:lnTo>
                    <a:lnTo>
                      <a:pt x="1513" y="369"/>
                    </a:lnTo>
                    <a:lnTo>
                      <a:pt x="1513" y="369"/>
                    </a:lnTo>
                    <a:lnTo>
                      <a:pt x="1514" y="352"/>
                    </a:lnTo>
                    <a:lnTo>
                      <a:pt x="1514" y="352"/>
                    </a:lnTo>
                    <a:lnTo>
                      <a:pt x="1515" y="335"/>
                    </a:lnTo>
                    <a:lnTo>
                      <a:pt x="1515" y="335"/>
                    </a:lnTo>
                    <a:lnTo>
                      <a:pt x="1516" y="315"/>
                    </a:lnTo>
                    <a:lnTo>
                      <a:pt x="1516" y="315"/>
                    </a:lnTo>
                    <a:lnTo>
                      <a:pt x="1516" y="315"/>
                    </a:lnTo>
                    <a:lnTo>
                      <a:pt x="1517" y="300"/>
                    </a:lnTo>
                    <a:lnTo>
                      <a:pt x="1517" y="300"/>
                    </a:lnTo>
                    <a:lnTo>
                      <a:pt x="1518" y="292"/>
                    </a:lnTo>
                    <a:lnTo>
                      <a:pt x="1518" y="292"/>
                    </a:lnTo>
                    <a:lnTo>
                      <a:pt x="1518" y="291"/>
                    </a:lnTo>
                    <a:lnTo>
                      <a:pt x="1519" y="283"/>
                    </a:lnTo>
                    <a:lnTo>
                      <a:pt x="1519" y="283"/>
                    </a:lnTo>
                    <a:lnTo>
                      <a:pt x="1519" y="283"/>
                    </a:lnTo>
                    <a:lnTo>
                      <a:pt x="1520" y="279"/>
                    </a:lnTo>
                    <a:lnTo>
                      <a:pt x="1520" y="279"/>
                    </a:lnTo>
                    <a:lnTo>
                      <a:pt x="1521" y="282"/>
                    </a:lnTo>
                    <a:lnTo>
                      <a:pt x="1521" y="274"/>
                    </a:lnTo>
                    <a:lnTo>
                      <a:pt x="1521" y="274"/>
                    </a:lnTo>
                    <a:lnTo>
                      <a:pt x="1522" y="266"/>
                    </a:lnTo>
                    <a:lnTo>
                      <a:pt x="1522" y="266"/>
                    </a:lnTo>
                    <a:lnTo>
                      <a:pt x="1522" y="266"/>
                    </a:lnTo>
                    <a:lnTo>
                      <a:pt x="1523" y="266"/>
                    </a:lnTo>
                    <a:lnTo>
                      <a:pt x="1523" y="253"/>
                    </a:lnTo>
                    <a:lnTo>
                      <a:pt x="1523" y="253"/>
                    </a:lnTo>
                    <a:lnTo>
                      <a:pt x="1524" y="252"/>
                    </a:lnTo>
                    <a:lnTo>
                      <a:pt x="1524" y="255"/>
                    </a:lnTo>
                    <a:lnTo>
                      <a:pt x="1524" y="255"/>
                    </a:lnTo>
                    <a:lnTo>
                      <a:pt x="1525" y="260"/>
                    </a:lnTo>
                    <a:lnTo>
                      <a:pt x="1525" y="260"/>
                    </a:lnTo>
                    <a:lnTo>
                      <a:pt x="1525" y="260"/>
                    </a:lnTo>
                    <a:lnTo>
                      <a:pt x="1526" y="260"/>
                    </a:lnTo>
                    <a:lnTo>
                      <a:pt x="1526" y="266"/>
                    </a:lnTo>
                    <a:lnTo>
                      <a:pt x="1526" y="266"/>
                    </a:lnTo>
                    <a:lnTo>
                      <a:pt x="1527" y="285"/>
                    </a:lnTo>
                    <a:lnTo>
                      <a:pt x="1527" y="285"/>
                    </a:lnTo>
                    <a:lnTo>
                      <a:pt x="1528" y="305"/>
                    </a:lnTo>
                    <a:lnTo>
                      <a:pt x="1528" y="305"/>
                    </a:lnTo>
                    <a:lnTo>
                      <a:pt x="1529" y="331"/>
                    </a:lnTo>
                    <a:lnTo>
                      <a:pt x="1529" y="331"/>
                    </a:lnTo>
                    <a:lnTo>
                      <a:pt x="1530" y="359"/>
                    </a:lnTo>
                    <a:lnTo>
                      <a:pt x="1530" y="359"/>
                    </a:lnTo>
                    <a:lnTo>
                      <a:pt x="1531" y="384"/>
                    </a:lnTo>
                    <a:lnTo>
                      <a:pt x="1531" y="385"/>
                    </a:lnTo>
                    <a:lnTo>
                      <a:pt x="1532" y="412"/>
                    </a:lnTo>
                    <a:lnTo>
                      <a:pt x="1532" y="412"/>
                    </a:lnTo>
                    <a:lnTo>
                      <a:pt x="1533" y="440"/>
                    </a:lnTo>
                    <a:lnTo>
                      <a:pt x="1533" y="440"/>
                    </a:lnTo>
                    <a:lnTo>
                      <a:pt x="1534" y="465"/>
                    </a:lnTo>
                    <a:lnTo>
                      <a:pt x="1534" y="465"/>
                    </a:lnTo>
                    <a:lnTo>
                      <a:pt x="1535" y="488"/>
                    </a:lnTo>
                    <a:lnTo>
                      <a:pt x="1535" y="489"/>
                    </a:lnTo>
                    <a:lnTo>
                      <a:pt x="1536" y="500"/>
                    </a:lnTo>
                    <a:lnTo>
                      <a:pt x="1536" y="500"/>
                    </a:lnTo>
                    <a:lnTo>
                      <a:pt x="1536" y="500"/>
                    </a:lnTo>
                    <a:lnTo>
                      <a:pt x="1537" y="500"/>
                    </a:lnTo>
                    <a:lnTo>
                      <a:pt x="1537" y="500"/>
                    </a:lnTo>
                    <a:lnTo>
                      <a:pt x="1537" y="500"/>
                    </a:lnTo>
                    <a:lnTo>
                      <a:pt x="1538" y="500"/>
                    </a:lnTo>
                    <a:lnTo>
                      <a:pt x="1538" y="500"/>
                    </a:lnTo>
                    <a:lnTo>
                      <a:pt x="1538" y="500"/>
                    </a:lnTo>
                    <a:lnTo>
                      <a:pt x="1538" y="500"/>
                    </a:lnTo>
                    <a:lnTo>
                      <a:pt x="1539" y="500"/>
                    </a:lnTo>
                    <a:lnTo>
                      <a:pt x="1539" y="500"/>
                    </a:lnTo>
                    <a:lnTo>
                      <a:pt x="1539" y="500"/>
                    </a:lnTo>
                    <a:lnTo>
                      <a:pt x="1540" y="500"/>
                    </a:lnTo>
                    <a:lnTo>
                      <a:pt x="1540" y="500"/>
                    </a:lnTo>
                    <a:lnTo>
                      <a:pt x="1540" y="500"/>
                    </a:lnTo>
                    <a:lnTo>
                      <a:pt x="1541" y="496"/>
                    </a:lnTo>
                    <a:lnTo>
                      <a:pt x="1541" y="499"/>
                    </a:lnTo>
                    <a:lnTo>
                      <a:pt x="1541" y="499"/>
                    </a:lnTo>
                    <a:lnTo>
                      <a:pt x="1542" y="499"/>
                    </a:lnTo>
                    <a:lnTo>
                      <a:pt x="1542" y="498"/>
                    </a:lnTo>
                    <a:lnTo>
                      <a:pt x="1542" y="498"/>
                    </a:lnTo>
                    <a:lnTo>
                      <a:pt x="1542" y="498"/>
                    </a:lnTo>
                    <a:lnTo>
                      <a:pt x="1543" y="499"/>
                    </a:lnTo>
                    <a:lnTo>
                      <a:pt x="1543" y="498"/>
                    </a:lnTo>
                    <a:lnTo>
                      <a:pt x="1543" y="498"/>
                    </a:lnTo>
                    <a:lnTo>
                      <a:pt x="1544" y="498"/>
                    </a:lnTo>
                    <a:lnTo>
                      <a:pt x="1544" y="499"/>
                    </a:lnTo>
                    <a:lnTo>
                      <a:pt x="1544" y="499"/>
                    </a:lnTo>
                    <a:lnTo>
                      <a:pt x="1544" y="499"/>
                    </a:lnTo>
                    <a:lnTo>
                      <a:pt x="1545" y="499"/>
                    </a:lnTo>
                    <a:lnTo>
                      <a:pt x="1545" y="498"/>
                    </a:lnTo>
                    <a:lnTo>
                      <a:pt x="1545" y="498"/>
                    </a:lnTo>
                    <a:lnTo>
                      <a:pt x="1546" y="498"/>
                    </a:lnTo>
                    <a:lnTo>
                      <a:pt x="1546" y="500"/>
                    </a:lnTo>
                    <a:lnTo>
                      <a:pt x="1546" y="500"/>
                    </a:lnTo>
                    <a:lnTo>
                      <a:pt x="1546" y="500"/>
                    </a:lnTo>
                    <a:lnTo>
                      <a:pt x="1547" y="500"/>
                    </a:lnTo>
                    <a:lnTo>
                      <a:pt x="1547" y="499"/>
                    </a:lnTo>
                    <a:lnTo>
                      <a:pt x="1547" y="499"/>
                    </a:lnTo>
                    <a:lnTo>
                      <a:pt x="1548" y="498"/>
                    </a:lnTo>
                    <a:lnTo>
                      <a:pt x="1548" y="499"/>
                    </a:lnTo>
                    <a:lnTo>
                      <a:pt x="1548" y="498"/>
                    </a:lnTo>
                    <a:lnTo>
                      <a:pt x="1548" y="498"/>
                    </a:lnTo>
                    <a:lnTo>
                      <a:pt x="1549" y="497"/>
                    </a:lnTo>
                    <a:lnTo>
                      <a:pt x="1549" y="499"/>
                    </a:lnTo>
                    <a:lnTo>
                      <a:pt x="1549" y="499"/>
                    </a:lnTo>
                    <a:lnTo>
                      <a:pt x="1549" y="499"/>
                    </a:lnTo>
                    <a:lnTo>
                      <a:pt x="1550" y="499"/>
                    </a:lnTo>
                    <a:lnTo>
                      <a:pt x="1550" y="494"/>
                    </a:lnTo>
                    <a:lnTo>
                      <a:pt x="1550" y="494"/>
                    </a:lnTo>
                    <a:lnTo>
                      <a:pt x="1550" y="494"/>
                    </a:lnTo>
                    <a:lnTo>
                      <a:pt x="1551" y="500"/>
                    </a:lnTo>
                    <a:lnTo>
                      <a:pt x="1551" y="500"/>
                    </a:lnTo>
                    <a:lnTo>
                      <a:pt x="1551" y="500"/>
                    </a:lnTo>
                    <a:lnTo>
                      <a:pt x="1552" y="500"/>
                    </a:lnTo>
                    <a:lnTo>
                      <a:pt x="1552" y="496"/>
                    </a:lnTo>
                    <a:lnTo>
                      <a:pt x="1552" y="497"/>
                    </a:lnTo>
                    <a:lnTo>
                      <a:pt x="1552" y="497"/>
                    </a:lnTo>
                    <a:lnTo>
                      <a:pt x="1553" y="500"/>
                    </a:lnTo>
                    <a:lnTo>
                      <a:pt x="1553" y="499"/>
                    </a:lnTo>
                    <a:lnTo>
                      <a:pt x="1553" y="499"/>
                    </a:lnTo>
                    <a:lnTo>
                      <a:pt x="1554" y="496"/>
                    </a:lnTo>
                    <a:lnTo>
                      <a:pt x="1554" y="498"/>
                    </a:lnTo>
                    <a:lnTo>
                      <a:pt x="1554" y="498"/>
                    </a:lnTo>
                    <a:lnTo>
                      <a:pt x="1555" y="498"/>
                    </a:lnTo>
                    <a:lnTo>
                      <a:pt x="1555" y="499"/>
                    </a:lnTo>
                    <a:lnTo>
                      <a:pt x="1555" y="498"/>
                    </a:lnTo>
                    <a:lnTo>
                      <a:pt x="1555" y="498"/>
                    </a:lnTo>
                    <a:lnTo>
                      <a:pt x="1556" y="500"/>
                    </a:lnTo>
                    <a:lnTo>
                      <a:pt x="1556" y="498"/>
                    </a:lnTo>
                    <a:lnTo>
                      <a:pt x="1556" y="498"/>
                    </a:lnTo>
                    <a:lnTo>
                      <a:pt x="1557" y="495"/>
                    </a:lnTo>
                    <a:lnTo>
                      <a:pt x="1557" y="497"/>
                    </a:lnTo>
                    <a:lnTo>
                      <a:pt x="1557" y="497"/>
                    </a:lnTo>
                    <a:lnTo>
                      <a:pt x="1558" y="499"/>
                    </a:lnTo>
                    <a:lnTo>
                      <a:pt x="1558" y="498"/>
                    </a:lnTo>
                    <a:lnTo>
                      <a:pt x="1558" y="498"/>
                    </a:lnTo>
                    <a:lnTo>
                      <a:pt x="1559" y="498"/>
                    </a:lnTo>
                    <a:lnTo>
                      <a:pt x="1559" y="499"/>
                    </a:lnTo>
                    <a:lnTo>
                      <a:pt x="1559" y="499"/>
                    </a:lnTo>
                    <a:lnTo>
                      <a:pt x="1560" y="499"/>
                    </a:lnTo>
                    <a:lnTo>
                      <a:pt x="1560" y="498"/>
                    </a:lnTo>
                    <a:lnTo>
                      <a:pt x="1560" y="498"/>
                    </a:lnTo>
                    <a:lnTo>
                      <a:pt x="1560" y="498"/>
                    </a:lnTo>
                    <a:lnTo>
                      <a:pt x="1561" y="498"/>
                    </a:lnTo>
                    <a:lnTo>
                      <a:pt x="1561" y="500"/>
                    </a:lnTo>
                    <a:lnTo>
                      <a:pt x="1561" y="500"/>
                    </a:lnTo>
                    <a:lnTo>
                      <a:pt x="1561" y="500"/>
                    </a:lnTo>
                    <a:lnTo>
                      <a:pt x="1562" y="500"/>
                    </a:lnTo>
                    <a:lnTo>
                      <a:pt x="1562" y="498"/>
                    </a:lnTo>
                    <a:lnTo>
                      <a:pt x="1562" y="498"/>
                    </a:lnTo>
                    <a:lnTo>
                      <a:pt x="1562" y="498"/>
                    </a:lnTo>
                    <a:lnTo>
                      <a:pt x="1563" y="499"/>
                    </a:lnTo>
                    <a:lnTo>
                      <a:pt x="1563" y="497"/>
                    </a:lnTo>
                    <a:lnTo>
                      <a:pt x="1563" y="497"/>
                    </a:lnTo>
                    <a:lnTo>
                      <a:pt x="1563" y="497"/>
                    </a:lnTo>
                    <a:lnTo>
                      <a:pt x="1564" y="498"/>
                    </a:lnTo>
                    <a:lnTo>
                      <a:pt x="1564" y="494"/>
                    </a:lnTo>
                    <a:lnTo>
                      <a:pt x="1564" y="495"/>
                    </a:lnTo>
                    <a:lnTo>
                      <a:pt x="1564" y="495"/>
                    </a:lnTo>
                    <a:lnTo>
                      <a:pt x="1565" y="498"/>
                    </a:lnTo>
                    <a:lnTo>
                      <a:pt x="1565" y="494"/>
                    </a:lnTo>
                    <a:lnTo>
                      <a:pt x="1565" y="494"/>
                    </a:lnTo>
                    <a:lnTo>
                      <a:pt x="1565" y="494"/>
                    </a:lnTo>
                    <a:lnTo>
                      <a:pt x="1566" y="494"/>
                    </a:lnTo>
                    <a:lnTo>
                      <a:pt x="1566" y="499"/>
                    </a:lnTo>
                    <a:lnTo>
                      <a:pt x="1566" y="499"/>
                    </a:lnTo>
                    <a:lnTo>
                      <a:pt x="1566" y="499"/>
                    </a:lnTo>
                    <a:lnTo>
                      <a:pt x="1566" y="499"/>
                    </a:lnTo>
                    <a:lnTo>
                      <a:pt x="1567" y="497"/>
                    </a:lnTo>
                    <a:lnTo>
                      <a:pt x="1567" y="498"/>
                    </a:lnTo>
                    <a:lnTo>
                      <a:pt x="1567" y="498"/>
                    </a:lnTo>
                    <a:lnTo>
                      <a:pt x="1568" y="498"/>
                    </a:lnTo>
                    <a:lnTo>
                      <a:pt x="1568" y="500"/>
                    </a:lnTo>
                    <a:lnTo>
                      <a:pt x="1568" y="500"/>
                    </a:lnTo>
                    <a:lnTo>
                      <a:pt x="1568" y="500"/>
                    </a:lnTo>
                    <a:lnTo>
                      <a:pt x="1569" y="500"/>
                    </a:lnTo>
                    <a:lnTo>
                      <a:pt x="1569" y="500"/>
                    </a:lnTo>
                    <a:lnTo>
                      <a:pt x="1569" y="500"/>
                    </a:lnTo>
                    <a:lnTo>
                      <a:pt x="1569" y="500"/>
                    </a:lnTo>
                    <a:lnTo>
                      <a:pt x="1570" y="500"/>
                    </a:lnTo>
                    <a:lnTo>
                      <a:pt x="1570" y="500"/>
                    </a:lnTo>
                    <a:lnTo>
                      <a:pt x="1570" y="500"/>
                    </a:lnTo>
                    <a:lnTo>
                      <a:pt x="1571" y="500"/>
                    </a:lnTo>
                    <a:lnTo>
                      <a:pt x="1571" y="500"/>
                    </a:lnTo>
                    <a:lnTo>
                      <a:pt x="1571" y="500"/>
                    </a:lnTo>
                    <a:lnTo>
                      <a:pt x="1571" y="500"/>
                    </a:lnTo>
                    <a:lnTo>
                      <a:pt x="1572" y="500"/>
                    </a:lnTo>
                    <a:lnTo>
                      <a:pt x="1572" y="499"/>
                    </a:lnTo>
                    <a:lnTo>
                      <a:pt x="1572" y="500"/>
                    </a:lnTo>
                    <a:lnTo>
                      <a:pt x="1572" y="500"/>
                    </a:lnTo>
                    <a:lnTo>
                      <a:pt x="1573" y="500"/>
                    </a:lnTo>
                    <a:lnTo>
                      <a:pt x="1573" y="500"/>
                    </a:lnTo>
                    <a:lnTo>
                      <a:pt x="1573" y="500"/>
                    </a:lnTo>
                    <a:lnTo>
                      <a:pt x="1573" y="500"/>
                    </a:lnTo>
                    <a:lnTo>
                      <a:pt x="1574" y="500"/>
                    </a:lnTo>
                    <a:lnTo>
                      <a:pt x="1574" y="500"/>
                    </a:lnTo>
                    <a:lnTo>
                      <a:pt x="1574" y="500"/>
                    </a:lnTo>
                    <a:lnTo>
                      <a:pt x="1574" y="500"/>
                    </a:lnTo>
                    <a:lnTo>
                      <a:pt x="1575" y="500"/>
                    </a:lnTo>
                    <a:lnTo>
                      <a:pt x="1575" y="493"/>
                    </a:lnTo>
                    <a:lnTo>
                      <a:pt x="1575" y="493"/>
                    </a:lnTo>
                    <a:lnTo>
                      <a:pt x="1576" y="463"/>
                    </a:lnTo>
                    <a:lnTo>
                      <a:pt x="1576" y="463"/>
                    </a:lnTo>
                    <a:lnTo>
                      <a:pt x="1577" y="435"/>
                    </a:lnTo>
                    <a:lnTo>
                      <a:pt x="1577" y="435"/>
                    </a:lnTo>
                    <a:lnTo>
                      <a:pt x="1578" y="405"/>
                    </a:lnTo>
                    <a:lnTo>
                      <a:pt x="1578" y="405"/>
                    </a:lnTo>
                    <a:lnTo>
                      <a:pt x="1579" y="373"/>
                    </a:lnTo>
                    <a:lnTo>
                      <a:pt x="1579" y="373"/>
                    </a:lnTo>
                    <a:lnTo>
                      <a:pt x="1580" y="340"/>
                    </a:lnTo>
                    <a:lnTo>
                      <a:pt x="1580" y="339"/>
                    </a:lnTo>
                    <a:lnTo>
                      <a:pt x="1581" y="305"/>
                    </a:lnTo>
                    <a:lnTo>
                      <a:pt x="1581" y="305"/>
                    </a:lnTo>
                    <a:lnTo>
                      <a:pt x="1582" y="269"/>
                    </a:lnTo>
                    <a:lnTo>
                      <a:pt x="1582" y="269"/>
                    </a:lnTo>
                    <a:lnTo>
                      <a:pt x="1583" y="230"/>
                    </a:lnTo>
                    <a:lnTo>
                      <a:pt x="1583" y="230"/>
                    </a:lnTo>
                    <a:lnTo>
                      <a:pt x="1584" y="194"/>
                    </a:lnTo>
                    <a:lnTo>
                      <a:pt x="1584" y="194"/>
                    </a:lnTo>
                    <a:lnTo>
                      <a:pt x="1585" y="163"/>
                    </a:lnTo>
                    <a:lnTo>
                      <a:pt x="1585" y="163"/>
                    </a:lnTo>
                    <a:lnTo>
                      <a:pt x="1586" y="140"/>
                    </a:lnTo>
                    <a:lnTo>
                      <a:pt x="1586" y="140"/>
                    </a:lnTo>
                    <a:lnTo>
                      <a:pt x="1587" y="117"/>
                    </a:lnTo>
                    <a:lnTo>
                      <a:pt x="1587" y="116"/>
                    </a:lnTo>
                    <a:lnTo>
                      <a:pt x="1588" y="95"/>
                    </a:lnTo>
                    <a:lnTo>
                      <a:pt x="1588" y="95"/>
                    </a:lnTo>
                    <a:lnTo>
                      <a:pt x="1589" y="89"/>
                    </a:lnTo>
                    <a:lnTo>
                      <a:pt x="1589" y="90"/>
                    </a:lnTo>
                    <a:lnTo>
                      <a:pt x="1589" y="90"/>
                    </a:lnTo>
                    <a:lnTo>
                      <a:pt x="1590" y="100"/>
                    </a:lnTo>
                    <a:lnTo>
                      <a:pt x="1590" y="100"/>
                    </a:lnTo>
                    <a:lnTo>
                      <a:pt x="1590" y="100"/>
                    </a:lnTo>
                    <a:lnTo>
                      <a:pt x="1591" y="93"/>
                    </a:lnTo>
                    <a:lnTo>
                      <a:pt x="1591" y="93"/>
                    </a:lnTo>
                    <a:lnTo>
                      <a:pt x="1592" y="90"/>
                    </a:lnTo>
                    <a:lnTo>
                      <a:pt x="1592" y="91"/>
                    </a:lnTo>
                    <a:lnTo>
                      <a:pt x="1592" y="91"/>
                    </a:lnTo>
                    <a:lnTo>
                      <a:pt x="1593" y="91"/>
                    </a:lnTo>
                    <a:lnTo>
                      <a:pt x="1593" y="92"/>
                    </a:lnTo>
                    <a:lnTo>
                      <a:pt x="1593" y="91"/>
                    </a:lnTo>
                    <a:lnTo>
                      <a:pt x="1593" y="92"/>
                    </a:lnTo>
                    <a:lnTo>
                      <a:pt x="1594" y="92"/>
                    </a:lnTo>
                    <a:lnTo>
                      <a:pt x="1594" y="91"/>
                    </a:lnTo>
                    <a:lnTo>
                      <a:pt x="1594" y="91"/>
                    </a:lnTo>
                    <a:lnTo>
                      <a:pt x="1594" y="91"/>
                    </a:lnTo>
                    <a:lnTo>
                      <a:pt x="1595" y="91"/>
                    </a:lnTo>
                    <a:lnTo>
                      <a:pt x="1595" y="92"/>
                    </a:lnTo>
                    <a:lnTo>
                      <a:pt x="1595" y="92"/>
                    </a:lnTo>
                    <a:lnTo>
                      <a:pt x="1596" y="91"/>
                    </a:lnTo>
                    <a:lnTo>
                      <a:pt x="1596" y="91"/>
                    </a:lnTo>
                    <a:lnTo>
                      <a:pt x="1596" y="92"/>
                    </a:lnTo>
                    <a:lnTo>
                      <a:pt x="1597" y="91"/>
                    </a:lnTo>
                    <a:lnTo>
                      <a:pt x="1597" y="97"/>
                    </a:lnTo>
                    <a:lnTo>
                      <a:pt x="1597" y="97"/>
                    </a:lnTo>
                    <a:lnTo>
                      <a:pt x="1598" y="111"/>
                    </a:lnTo>
                    <a:lnTo>
                      <a:pt x="1598" y="111"/>
                    </a:lnTo>
                    <a:lnTo>
                      <a:pt x="1599" y="127"/>
                    </a:lnTo>
                    <a:lnTo>
                      <a:pt x="1599" y="127"/>
                    </a:lnTo>
                    <a:lnTo>
                      <a:pt x="1600" y="145"/>
                    </a:lnTo>
                    <a:lnTo>
                      <a:pt x="1600" y="145"/>
                    </a:lnTo>
                    <a:lnTo>
                      <a:pt x="1601" y="165"/>
                    </a:lnTo>
                    <a:lnTo>
                      <a:pt x="1601" y="165"/>
                    </a:lnTo>
                    <a:lnTo>
                      <a:pt x="1602" y="189"/>
                    </a:lnTo>
                    <a:lnTo>
                      <a:pt x="1602" y="189"/>
                    </a:lnTo>
                    <a:lnTo>
                      <a:pt x="1603" y="204"/>
                    </a:lnTo>
                    <a:lnTo>
                      <a:pt x="1603" y="204"/>
                    </a:lnTo>
                    <a:lnTo>
                      <a:pt x="1604" y="224"/>
                    </a:lnTo>
                    <a:lnTo>
                      <a:pt x="1604" y="224"/>
                    </a:lnTo>
                    <a:lnTo>
                      <a:pt x="1605" y="246"/>
                    </a:lnTo>
                    <a:lnTo>
                      <a:pt x="1605" y="246"/>
                    </a:lnTo>
                    <a:lnTo>
                      <a:pt x="1606" y="264"/>
                    </a:lnTo>
                    <a:lnTo>
                      <a:pt x="1606" y="264"/>
                    </a:lnTo>
                    <a:lnTo>
                      <a:pt x="1607" y="286"/>
                    </a:lnTo>
                    <a:lnTo>
                      <a:pt x="1607" y="286"/>
                    </a:lnTo>
                    <a:lnTo>
                      <a:pt x="1608" y="311"/>
                    </a:lnTo>
                    <a:lnTo>
                      <a:pt x="1608" y="311"/>
                    </a:lnTo>
                    <a:lnTo>
                      <a:pt x="1609" y="327"/>
                    </a:lnTo>
                    <a:lnTo>
                      <a:pt x="1609" y="327"/>
                    </a:lnTo>
                    <a:lnTo>
                      <a:pt x="1609" y="327"/>
                    </a:lnTo>
                    <a:lnTo>
                      <a:pt x="1610" y="343"/>
                    </a:lnTo>
                    <a:lnTo>
                      <a:pt x="1610" y="343"/>
                    </a:lnTo>
                    <a:lnTo>
                      <a:pt x="1611" y="362"/>
                    </a:lnTo>
                    <a:lnTo>
                      <a:pt x="1611" y="362"/>
                    </a:lnTo>
                    <a:lnTo>
                      <a:pt x="1612" y="382"/>
                    </a:lnTo>
                    <a:lnTo>
                      <a:pt x="1612" y="382"/>
                    </a:lnTo>
                    <a:lnTo>
                      <a:pt x="1612" y="382"/>
                    </a:lnTo>
                    <a:lnTo>
                      <a:pt x="1613" y="395"/>
                    </a:lnTo>
                    <a:lnTo>
                      <a:pt x="1613" y="395"/>
                    </a:lnTo>
                    <a:lnTo>
                      <a:pt x="1614" y="417"/>
                    </a:lnTo>
                    <a:lnTo>
                      <a:pt x="1614" y="417"/>
                    </a:lnTo>
                    <a:lnTo>
                      <a:pt x="1615" y="438"/>
                    </a:lnTo>
                    <a:lnTo>
                      <a:pt x="1615" y="438"/>
                    </a:lnTo>
                    <a:lnTo>
                      <a:pt x="1616" y="458"/>
                    </a:lnTo>
                    <a:lnTo>
                      <a:pt x="1616" y="458"/>
                    </a:lnTo>
                    <a:lnTo>
                      <a:pt x="1617" y="478"/>
                    </a:lnTo>
                    <a:lnTo>
                      <a:pt x="1617" y="478"/>
                    </a:lnTo>
                    <a:lnTo>
                      <a:pt x="1618" y="500"/>
                    </a:lnTo>
                    <a:lnTo>
                      <a:pt x="1618" y="500"/>
                    </a:lnTo>
                    <a:lnTo>
                      <a:pt x="1619" y="500"/>
                    </a:lnTo>
                    <a:lnTo>
                      <a:pt x="1619" y="500"/>
                    </a:lnTo>
                    <a:lnTo>
                      <a:pt x="1619" y="500"/>
                    </a:lnTo>
                    <a:lnTo>
                      <a:pt x="1619" y="500"/>
                    </a:lnTo>
                    <a:lnTo>
                      <a:pt x="1620" y="500"/>
                    </a:lnTo>
                    <a:lnTo>
                      <a:pt x="1620" y="500"/>
                    </a:lnTo>
                    <a:lnTo>
                      <a:pt x="1620" y="500"/>
                    </a:lnTo>
                    <a:lnTo>
                      <a:pt x="1620" y="500"/>
                    </a:lnTo>
                    <a:lnTo>
                      <a:pt x="1621" y="499"/>
                    </a:lnTo>
                    <a:lnTo>
                      <a:pt x="1621" y="499"/>
                    </a:lnTo>
                    <a:lnTo>
                      <a:pt x="1621" y="499"/>
                    </a:lnTo>
                    <a:lnTo>
                      <a:pt x="1622" y="499"/>
                    </a:lnTo>
                    <a:lnTo>
                      <a:pt x="1622" y="499"/>
                    </a:lnTo>
                    <a:lnTo>
                      <a:pt x="1622" y="499"/>
                    </a:lnTo>
                    <a:lnTo>
                      <a:pt x="1622" y="499"/>
                    </a:lnTo>
                    <a:lnTo>
                      <a:pt x="1623" y="499"/>
                    </a:lnTo>
                    <a:lnTo>
                      <a:pt x="1623" y="500"/>
                    </a:lnTo>
                    <a:lnTo>
                      <a:pt x="1623" y="500"/>
                    </a:lnTo>
                    <a:lnTo>
                      <a:pt x="1623" y="500"/>
                    </a:lnTo>
                    <a:lnTo>
                      <a:pt x="1624" y="500"/>
                    </a:lnTo>
                    <a:lnTo>
                      <a:pt x="1624" y="500"/>
                    </a:lnTo>
                    <a:lnTo>
                      <a:pt x="1624" y="500"/>
                    </a:lnTo>
                    <a:lnTo>
                      <a:pt x="1625" y="500"/>
                    </a:lnTo>
                    <a:lnTo>
                      <a:pt x="1625" y="500"/>
                    </a:lnTo>
                    <a:lnTo>
                      <a:pt x="1625" y="500"/>
                    </a:lnTo>
                    <a:lnTo>
                      <a:pt x="1626" y="500"/>
                    </a:lnTo>
                    <a:lnTo>
                      <a:pt x="1626" y="499"/>
                    </a:lnTo>
                    <a:lnTo>
                      <a:pt x="1626" y="499"/>
                    </a:lnTo>
                    <a:lnTo>
                      <a:pt x="1627" y="499"/>
                    </a:lnTo>
                    <a:lnTo>
                      <a:pt x="1627" y="497"/>
                    </a:lnTo>
                    <a:lnTo>
                      <a:pt x="1627" y="497"/>
                    </a:lnTo>
                    <a:lnTo>
                      <a:pt x="1628" y="494"/>
                    </a:lnTo>
                    <a:lnTo>
                      <a:pt x="1628" y="499"/>
                    </a:lnTo>
                    <a:lnTo>
                      <a:pt x="1628" y="499"/>
                    </a:lnTo>
                    <a:lnTo>
                      <a:pt x="1629" y="499"/>
                    </a:lnTo>
                    <a:lnTo>
                      <a:pt x="1629" y="495"/>
                    </a:lnTo>
                    <a:lnTo>
                      <a:pt x="1629" y="495"/>
                    </a:lnTo>
                    <a:lnTo>
                      <a:pt x="1629" y="495"/>
                    </a:lnTo>
                    <a:lnTo>
                      <a:pt x="1630" y="495"/>
                    </a:lnTo>
                    <a:lnTo>
                      <a:pt x="1630" y="499"/>
                    </a:lnTo>
                    <a:lnTo>
                      <a:pt x="1630" y="499"/>
                    </a:lnTo>
                    <a:lnTo>
                      <a:pt x="1630" y="499"/>
                    </a:lnTo>
                    <a:lnTo>
                      <a:pt x="1631" y="499"/>
                    </a:lnTo>
                    <a:lnTo>
                      <a:pt x="1631" y="497"/>
                    </a:lnTo>
                    <a:lnTo>
                      <a:pt x="1631" y="497"/>
                    </a:lnTo>
                    <a:lnTo>
                      <a:pt x="1631" y="497"/>
                    </a:lnTo>
                    <a:lnTo>
                      <a:pt x="1632" y="497"/>
                    </a:lnTo>
                    <a:lnTo>
                      <a:pt x="1632" y="500"/>
                    </a:lnTo>
                    <a:lnTo>
                      <a:pt x="1632" y="499"/>
                    </a:lnTo>
                    <a:lnTo>
                      <a:pt x="1632" y="499"/>
                    </a:lnTo>
                    <a:lnTo>
                      <a:pt x="1633" y="499"/>
                    </a:lnTo>
                    <a:lnTo>
                      <a:pt x="1633" y="496"/>
                    </a:lnTo>
                    <a:lnTo>
                      <a:pt x="1633" y="497"/>
                    </a:lnTo>
                    <a:lnTo>
                      <a:pt x="1633" y="497"/>
                    </a:lnTo>
                    <a:lnTo>
                      <a:pt x="1634" y="500"/>
                    </a:lnTo>
                    <a:lnTo>
                      <a:pt x="1634" y="500"/>
                    </a:lnTo>
                    <a:lnTo>
                      <a:pt x="1634" y="500"/>
                    </a:lnTo>
                    <a:lnTo>
                      <a:pt x="1635" y="500"/>
                    </a:lnTo>
                    <a:lnTo>
                      <a:pt x="1635" y="500"/>
                    </a:lnTo>
                    <a:lnTo>
                      <a:pt x="1635" y="500"/>
                    </a:lnTo>
                    <a:lnTo>
                      <a:pt x="1635" y="500"/>
                    </a:lnTo>
                    <a:lnTo>
                      <a:pt x="1636" y="493"/>
                    </a:lnTo>
                    <a:lnTo>
                      <a:pt x="1636" y="493"/>
                    </a:lnTo>
                    <a:lnTo>
                      <a:pt x="1636" y="493"/>
                    </a:lnTo>
                    <a:lnTo>
                      <a:pt x="1637" y="499"/>
                    </a:lnTo>
                    <a:lnTo>
                      <a:pt x="1637" y="498"/>
                    </a:lnTo>
                    <a:lnTo>
                      <a:pt x="1637" y="498"/>
                    </a:lnTo>
                    <a:lnTo>
                      <a:pt x="1638" y="495"/>
                    </a:lnTo>
                    <a:lnTo>
                      <a:pt x="1638" y="497"/>
                    </a:lnTo>
                    <a:lnTo>
                      <a:pt x="1638" y="497"/>
                    </a:lnTo>
                    <a:lnTo>
                      <a:pt x="1639" y="498"/>
                    </a:lnTo>
                    <a:lnTo>
                      <a:pt x="1639" y="496"/>
                    </a:lnTo>
                    <a:lnTo>
                      <a:pt x="1639" y="496"/>
                    </a:lnTo>
                    <a:lnTo>
                      <a:pt x="1639" y="496"/>
                    </a:lnTo>
                    <a:lnTo>
                      <a:pt x="1640" y="496"/>
                    </a:lnTo>
                    <a:lnTo>
                      <a:pt x="1640" y="499"/>
                    </a:lnTo>
                    <a:lnTo>
                      <a:pt x="1640" y="499"/>
                    </a:lnTo>
                    <a:lnTo>
                      <a:pt x="1640" y="499"/>
                    </a:lnTo>
                    <a:lnTo>
                      <a:pt x="1641" y="499"/>
                    </a:lnTo>
                    <a:lnTo>
                      <a:pt x="1641" y="497"/>
                    </a:lnTo>
                    <a:lnTo>
                      <a:pt x="1641" y="499"/>
                    </a:lnTo>
                    <a:lnTo>
                      <a:pt x="1641" y="499"/>
                    </a:lnTo>
                    <a:lnTo>
                      <a:pt x="1642" y="499"/>
                    </a:lnTo>
                    <a:lnTo>
                      <a:pt x="1642" y="500"/>
                    </a:lnTo>
                    <a:lnTo>
                      <a:pt x="1642" y="499"/>
                    </a:lnTo>
                    <a:lnTo>
                      <a:pt x="1642" y="499"/>
                    </a:lnTo>
                    <a:lnTo>
                      <a:pt x="1643" y="499"/>
                    </a:lnTo>
                    <a:lnTo>
                      <a:pt x="1643" y="500"/>
                    </a:lnTo>
                    <a:lnTo>
                      <a:pt x="1643" y="500"/>
                    </a:lnTo>
                    <a:lnTo>
                      <a:pt x="1643" y="500"/>
                    </a:lnTo>
                    <a:lnTo>
                      <a:pt x="1644" y="500"/>
                    </a:lnTo>
                    <a:lnTo>
                      <a:pt x="1644" y="500"/>
                    </a:lnTo>
                    <a:lnTo>
                      <a:pt x="1644" y="500"/>
                    </a:lnTo>
                    <a:lnTo>
                      <a:pt x="1644" y="500"/>
                    </a:lnTo>
                    <a:lnTo>
                      <a:pt x="1645" y="500"/>
                    </a:lnTo>
                    <a:lnTo>
                      <a:pt x="1645" y="499"/>
                    </a:lnTo>
                    <a:lnTo>
                      <a:pt x="1645" y="499"/>
                    </a:lnTo>
                    <a:lnTo>
                      <a:pt x="1645" y="499"/>
                    </a:lnTo>
                    <a:lnTo>
                      <a:pt x="1646" y="496"/>
                    </a:lnTo>
                    <a:lnTo>
                      <a:pt x="1646" y="496"/>
                    </a:lnTo>
                    <a:lnTo>
                      <a:pt x="1646" y="496"/>
                    </a:lnTo>
                    <a:lnTo>
                      <a:pt x="1647" y="495"/>
                    </a:lnTo>
                    <a:lnTo>
                      <a:pt x="1647" y="499"/>
                    </a:lnTo>
                    <a:lnTo>
                      <a:pt x="1647" y="499"/>
                    </a:lnTo>
                    <a:lnTo>
                      <a:pt x="1647" y="499"/>
                    </a:lnTo>
                    <a:lnTo>
                      <a:pt x="1648" y="493"/>
                    </a:lnTo>
                    <a:lnTo>
                      <a:pt x="1648" y="495"/>
                    </a:lnTo>
                    <a:lnTo>
                      <a:pt x="1648" y="495"/>
                    </a:lnTo>
                    <a:lnTo>
                      <a:pt x="1649" y="498"/>
                    </a:lnTo>
                    <a:lnTo>
                      <a:pt x="1649" y="494"/>
                    </a:lnTo>
                    <a:lnTo>
                      <a:pt x="1649" y="493"/>
                    </a:lnTo>
                    <a:lnTo>
                      <a:pt x="1650" y="493"/>
                    </a:lnTo>
                    <a:lnTo>
                      <a:pt x="1650" y="499"/>
                    </a:lnTo>
                    <a:lnTo>
                      <a:pt x="1650" y="498"/>
                    </a:lnTo>
                    <a:lnTo>
                      <a:pt x="1650" y="499"/>
                    </a:lnTo>
                    <a:lnTo>
                      <a:pt x="1651" y="499"/>
                    </a:lnTo>
                    <a:lnTo>
                      <a:pt x="1651" y="494"/>
                    </a:lnTo>
                    <a:lnTo>
                      <a:pt x="1651" y="496"/>
                    </a:lnTo>
                    <a:lnTo>
                      <a:pt x="1651" y="496"/>
                    </a:lnTo>
                    <a:lnTo>
                      <a:pt x="1652" y="496"/>
                    </a:lnTo>
                    <a:lnTo>
                      <a:pt x="1652" y="456"/>
                    </a:lnTo>
                    <a:lnTo>
                      <a:pt x="1652" y="455"/>
                    </a:lnTo>
                    <a:lnTo>
                      <a:pt x="1653" y="418"/>
                    </a:lnTo>
                    <a:lnTo>
                      <a:pt x="1653" y="418"/>
                    </a:lnTo>
                    <a:lnTo>
                      <a:pt x="1654" y="416"/>
                    </a:lnTo>
                    <a:lnTo>
                      <a:pt x="1654" y="420"/>
                    </a:lnTo>
                    <a:lnTo>
                      <a:pt x="1654" y="420"/>
                    </a:lnTo>
                    <a:lnTo>
                      <a:pt x="1655" y="432"/>
                    </a:lnTo>
                    <a:lnTo>
                      <a:pt x="1655" y="432"/>
                    </a:lnTo>
                    <a:lnTo>
                      <a:pt x="1655" y="432"/>
                    </a:lnTo>
                    <a:lnTo>
                      <a:pt x="1656" y="440"/>
                    </a:lnTo>
                    <a:lnTo>
                      <a:pt x="1656" y="440"/>
                    </a:lnTo>
                    <a:lnTo>
                      <a:pt x="1656" y="441"/>
                    </a:lnTo>
                    <a:lnTo>
                      <a:pt x="1657" y="454"/>
                    </a:lnTo>
                    <a:lnTo>
                      <a:pt x="1657" y="454"/>
                    </a:lnTo>
                    <a:lnTo>
                      <a:pt x="1657" y="454"/>
                    </a:lnTo>
                    <a:lnTo>
                      <a:pt x="1658" y="471"/>
                    </a:lnTo>
                    <a:lnTo>
                      <a:pt x="1658" y="471"/>
                    </a:lnTo>
                    <a:lnTo>
                      <a:pt x="1658" y="471"/>
                    </a:lnTo>
                    <a:lnTo>
                      <a:pt x="1659" y="484"/>
                    </a:lnTo>
                    <a:lnTo>
                      <a:pt x="1659" y="485"/>
                    </a:lnTo>
                    <a:lnTo>
                      <a:pt x="1660" y="498"/>
                    </a:lnTo>
                    <a:lnTo>
                      <a:pt x="1660" y="498"/>
                    </a:lnTo>
                    <a:lnTo>
                      <a:pt x="1661" y="500"/>
                    </a:lnTo>
                    <a:lnTo>
                      <a:pt x="1661" y="499"/>
                    </a:lnTo>
                    <a:lnTo>
                      <a:pt x="1661" y="499"/>
                    </a:lnTo>
                    <a:lnTo>
                      <a:pt x="1662" y="498"/>
                    </a:lnTo>
                    <a:lnTo>
                      <a:pt x="1662" y="500"/>
                    </a:lnTo>
                    <a:lnTo>
                      <a:pt x="1662" y="500"/>
                    </a:lnTo>
                    <a:lnTo>
                      <a:pt x="1662" y="500"/>
                    </a:lnTo>
                    <a:lnTo>
                      <a:pt x="1663" y="500"/>
                    </a:lnTo>
                    <a:lnTo>
                      <a:pt x="1663" y="500"/>
                    </a:lnTo>
                    <a:lnTo>
                      <a:pt x="1663" y="500"/>
                    </a:lnTo>
                    <a:lnTo>
                      <a:pt x="1663" y="500"/>
                    </a:lnTo>
                    <a:lnTo>
                      <a:pt x="1664" y="500"/>
                    </a:lnTo>
                    <a:lnTo>
                      <a:pt x="1664" y="499"/>
                    </a:lnTo>
                    <a:lnTo>
                      <a:pt x="1664" y="499"/>
                    </a:lnTo>
                    <a:lnTo>
                      <a:pt x="1664" y="499"/>
                    </a:lnTo>
                    <a:lnTo>
                      <a:pt x="1665" y="499"/>
                    </a:lnTo>
                    <a:lnTo>
                      <a:pt x="1665" y="496"/>
                    </a:lnTo>
                    <a:lnTo>
                      <a:pt x="1665" y="498"/>
                    </a:lnTo>
                    <a:lnTo>
                      <a:pt x="1665" y="498"/>
                    </a:lnTo>
                    <a:lnTo>
                      <a:pt x="1666" y="500"/>
                    </a:lnTo>
                    <a:lnTo>
                      <a:pt x="1666" y="500"/>
                    </a:lnTo>
                    <a:lnTo>
                      <a:pt x="1666" y="500"/>
                    </a:lnTo>
                    <a:lnTo>
                      <a:pt x="1667" y="500"/>
                    </a:lnTo>
                    <a:lnTo>
                      <a:pt x="1667" y="500"/>
                    </a:lnTo>
                    <a:lnTo>
                      <a:pt x="1667" y="500"/>
                    </a:lnTo>
                    <a:lnTo>
                      <a:pt x="1668" y="500"/>
                    </a:lnTo>
                    <a:lnTo>
                      <a:pt x="1668" y="500"/>
                    </a:lnTo>
                    <a:lnTo>
                      <a:pt x="1668" y="500"/>
                    </a:lnTo>
                    <a:lnTo>
                      <a:pt x="1668" y="500"/>
                    </a:lnTo>
                    <a:lnTo>
                      <a:pt x="1669" y="500"/>
                    </a:lnTo>
                    <a:lnTo>
                      <a:pt x="1669" y="500"/>
                    </a:lnTo>
                    <a:lnTo>
                      <a:pt x="1669" y="500"/>
                    </a:lnTo>
                    <a:lnTo>
                      <a:pt x="1669" y="500"/>
                    </a:lnTo>
                    <a:lnTo>
                      <a:pt x="1670" y="500"/>
                    </a:lnTo>
                    <a:lnTo>
                      <a:pt x="1670" y="500"/>
                    </a:lnTo>
                    <a:lnTo>
                      <a:pt x="1670" y="500"/>
                    </a:lnTo>
                    <a:lnTo>
                      <a:pt x="1670" y="500"/>
                    </a:lnTo>
                    <a:lnTo>
                      <a:pt x="1671" y="483"/>
                    </a:lnTo>
                    <a:lnTo>
                      <a:pt x="1671" y="483"/>
                    </a:lnTo>
                    <a:lnTo>
                      <a:pt x="1672" y="454"/>
                    </a:lnTo>
                    <a:lnTo>
                      <a:pt x="1672" y="454"/>
                    </a:lnTo>
                    <a:lnTo>
                      <a:pt x="1673" y="427"/>
                    </a:lnTo>
                    <a:lnTo>
                      <a:pt x="1673" y="427"/>
                    </a:lnTo>
                    <a:lnTo>
                      <a:pt x="1674" y="400"/>
                    </a:lnTo>
                    <a:lnTo>
                      <a:pt x="1674" y="400"/>
                    </a:lnTo>
                    <a:lnTo>
                      <a:pt x="1675" y="373"/>
                    </a:lnTo>
                    <a:lnTo>
                      <a:pt x="1675" y="373"/>
                    </a:lnTo>
                    <a:lnTo>
                      <a:pt x="1676" y="343"/>
                    </a:lnTo>
                    <a:lnTo>
                      <a:pt x="1676" y="343"/>
                    </a:lnTo>
                    <a:lnTo>
                      <a:pt x="1677" y="317"/>
                    </a:lnTo>
                    <a:lnTo>
                      <a:pt x="1677" y="316"/>
                    </a:lnTo>
                    <a:lnTo>
                      <a:pt x="1678" y="290"/>
                    </a:lnTo>
                    <a:lnTo>
                      <a:pt x="1678" y="290"/>
                    </a:lnTo>
                    <a:lnTo>
                      <a:pt x="1679" y="265"/>
                    </a:lnTo>
                    <a:lnTo>
                      <a:pt x="1679" y="265"/>
                    </a:lnTo>
                    <a:lnTo>
                      <a:pt x="1680" y="246"/>
                    </a:lnTo>
                    <a:lnTo>
                      <a:pt x="1680" y="246"/>
                    </a:lnTo>
                    <a:lnTo>
                      <a:pt x="1681" y="209"/>
                    </a:lnTo>
                    <a:lnTo>
                      <a:pt x="1681" y="208"/>
                    </a:lnTo>
                    <a:lnTo>
                      <a:pt x="1682" y="168"/>
                    </a:lnTo>
                    <a:lnTo>
                      <a:pt x="1682" y="168"/>
                    </a:lnTo>
                    <a:lnTo>
                      <a:pt x="1682" y="168"/>
                    </a:lnTo>
                    <a:lnTo>
                      <a:pt x="1683" y="169"/>
                    </a:lnTo>
                    <a:lnTo>
                      <a:pt x="1683" y="152"/>
                    </a:lnTo>
                    <a:lnTo>
                      <a:pt x="1683" y="152"/>
                    </a:lnTo>
                    <a:lnTo>
                      <a:pt x="1684" y="149"/>
                    </a:lnTo>
                    <a:lnTo>
                      <a:pt x="1684" y="152"/>
                    </a:lnTo>
                    <a:lnTo>
                      <a:pt x="1684" y="153"/>
                    </a:lnTo>
                    <a:lnTo>
                      <a:pt x="1685" y="153"/>
                    </a:lnTo>
                    <a:lnTo>
                      <a:pt x="1685" y="150"/>
                    </a:lnTo>
                    <a:lnTo>
                      <a:pt x="1685" y="150"/>
                    </a:lnTo>
                    <a:lnTo>
                      <a:pt x="1685" y="150"/>
                    </a:lnTo>
                    <a:lnTo>
                      <a:pt x="1686" y="149"/>
                    </a:lnTo>
                    <a:lnTo>
                      <a:pt x="1686" y="150"/>
                    </a:lnTo>
                    <a:lnTo>
                      <a:pt x="1686" y="149"/>
                    </a:lnTo>
                    <a:lnTo>
                      <a:pt x="1686" y="149"/>
                    </a:lnTo>
                    <a:lnTo>
                      <a:pt x="1687" y="140"/>
                    </a:lnTo>
                    <a:lnTo>
                      <a:pt x="1687" y="140"/>
                    </a:lnTo>
                    <a:lnTo>
                      <a:pt x="1688" y="135"/>
                    </a:lnTo>
                    <a:lnTo>
                      <a:pt x="1688" y="147"/>
                    </a:lnTo>
                    <a:lnTo>
                      <a:pt x="1688" y="147"/>
                    </a:lnTo>
                    <a:lnTo>
                      <a:pt x="1689" y="159"/>
                    </a:lnTo>
                    <a:lnTo>
                      <a:pt x="1689" y="158"/>
                    </a:lnTo>
                    <a:lnTo>
                      <a:pt x="1689" y="158"/>
                    </a:lnTo>
                    <a:lnTo>
                      <a:pt x="1690" y="158"/>
                    </a:lnTo>
                    <a:lnTo>
                      <a:pt x="1690" y="160"/>
                    </a:lnTo>
                    <a:lnTo>
                      <a:pt x="1690" y="159"/>
                    </a:lnTo>
                    <a:lnTo>
                      <a:pt x="1690" y="159"/>
                    </a:lnTo>
                    <a:lnTo>
                      <a:pt x="1691" y="164"/>
                    </a:lnTo>
                    <a:lnTo>
                      <a:pt x="1691" y="164"/>
                    </a:lnTo>
                    <a:lnTo>
                      <a:pt x="1692" y="164"/>
                    </a:lnTo>
                    <a:lnTo>
                      <a:pt x="1692" y="175"/>
                    </a:lnTo>
                    <a:lnTo>
                      <a:pt x="1692" y="176"/>
                    </a:lnTo>
                    <a:lnTo>
                      <a:pt x="1693" y="195"/>
                    </a:lnTo>
                    <a:lnTo>
                      <a:pt x="1693" y="196"/>
                    </a:lnTo>
                    <a:lnTo>
                      <a:pt x="1694" y="217"/>
                    </a:lnTo>
                    <a:lnTo>
                      <a:pt x="1694" y="217"/>
                    </a:lnTo>
                    <a:lnTo>
                      <a:pt x="1695" y="230"/>
                    </a:lnTo>
                    <a:lnTo>
                      <a:pt x="1695" y="230"/>
                    </a:lnTo>
                    <a:lnTo>
                      <a:pt x="1696" y="247"/>
                    </a:lnTo>
                    <a:lnTo>
                      <a:pt x="1696" y="248"/>
                    </a:lnTo>
                    <a:lnTo>
                      <a:pt x="1697" y="273"/>
                    </a:lnTo>
                    <a:lnTo>
                      <a:pt x="1697" y="273"/>
                    </a:lnTo>
                    <a:lnTo>
                      <a:pt x="1698" y="298"/>
                    </a:lnTo>
                    <a:lnTo>
                      <a:pt x="1698" y="298"/>
                    </a:lnTo>
                    <a:lnTo>
                      <a:pt x="1699" y="314"/>
                    </a:lnTo>
                    <a:lnTo>
                      <a:pt x="1699" y="314"/>
                    </a:lnTo>
                    <a:lnTo>
                      <a:pt x="1700" y="334"/>
                    </a:lnTo>
                    <a:lnTo>
                      <a:pt x="1700" y="334"/>
                    </a:lnTo>
                    <a:lnTo>
                      <a:pt x="1701" y="351"/>
                    </a:lnTo>
                    <a:lnTo>
                      <a:pt x="1701" y="351"/>
                    </a:lnTo>
                    <a:lnTo>
                      <a:pt x="1702" y="372"/>
                    </a:lnTo>
                    <a:lnTo>
                      <a:pt x="1702" y="372"/>
                    </a:lnTo>
                    <a:lnTo>
                      <a:pt x="1703" y="395"/>
                    </a:lnTo>
                    <a:lnTo>
                      <a:pt x="1703" y="395"/>
                    </a:lnTo>
                    <a:lnTo>
                      <a:pt x="1704" y="419"/>
                    </a:lnTo>
                    <a:lnTo>
                      <a:pt x="1704" y="419"/>
                    </a:lnTo>
                    <a:lnTo>
                      <a:pt x="1705" y="445"/>
                    </a:lnTo>
                    <a:lnTo>
                      <a:pt x="1705" y="445"/>
                    </a:lnTo>
                    <a:lnTo>
                      <a:pt x="1706" y="473"/>
                    </a:lnTo>
                    <a:lnTo>
                      <a:pt x="1706" y="474"/>
                    </a:lnTo>
                    <a:lnTo>
                      <a:pt x="1707" y="500"/>
                    </a:lnTo>
                    <a:lnTo>
                      <a:pt x="1707" y="500"/>
                    </a:lnTo>
                    <a:lnTo>
                      <a:pt x="1707" y="500"/>
                    </a:lnTo>
                    <a:lnTo>
                      <a:pt x="1708" y="500"/>
                    </a:lnTo>
                    <a:lnTo>
                      <a:pt x="1708" y="500"/>
                    </a:lnTo>
                    <a:lnTo>
                      <a:pt x="1708" y="500"/>
                    </a:lnTo>
                    <a:lnTo>
                      <a:pt x="1709" y="500"/>
                    </a:lnTo>
                    <a:lnTo>
                      <a:pt x="1709" y="500"/>
                    </a:lnTo>
                    <a:lnTo>
                      <a:pt x="1709" y="500"/>
                    </a:lnTo>
                    <a:lnTo>
                      <a:pt x="1710" y="500"/>
                    </a:lnTo>
                    <a:lnTo>
                      <a:pt x="1710" y="500"/>
                    </a:lnTo>
                    <a:lnTo>
                      <a:pt x="1710" y="500"/>
                    </a:lnTo>
                    <a:lnTo>
                      <a:pt x="1711" y="500"/>
                    </a:lnTo>
                    <a:lnTo>
                      <a:pt x="1711" y="500"/>
                    </a:lnTo>
                    <a:lnTo>
                      <a:pt x="1711" y="500"/>
                    </a:lnTo>
                    <a:lnTo>
                      <a:pt x="1712" y="500"/>
                    </a:lnTo>
                    <a:lnTo>
                      <a:pt x="1712" y="500"/>
                    </a:lnTo>
                    <a:lnTo>
                      <a:pt x="1712" y="500"/>
                    </a:lnTo>
                    <a:lnTo>
                      <a:pt x="1713" y="500"/>
                    </a:lnTo>
                    <a:lnTo>
                      <a:pt x="1713" y="500"/>
                    </a:lnTo>
                    <a:lnTo>
                      <a:pt x="1713" y="500"/>
                    </a:lnTo>
                    <a:lnTo>
                      <a:pt x="1714" y="500"/>
                    </a:lnTo>
                    <a:lnTo>
                      <a:pt x="1714" y="484"/>
                    </a:lnTo>
                    <a:lnTo>
                      <a:pt x="1714" y="484"/>
                    </a:lnTo>
                    <a:lnTo>
                      <a:pt x="1715" y="451"/>
                    </a:lnTo>
                    <a:lnTo>
                      <a:pt x="1715" y="450"/>
                    </a:lnTo>
                    <a:lnTo>
                      <a:pt x="1716" y="416"/>
                    </a:lnTo>
                    <a:lnTo>
                      <a:pt x="1716" y="416"/>
                    </a:lnTo>
                    <a:lnTo>
                      <a:pt x="1717" y="382"/>
                    </a:lnTo>
                    <a:lnTo>
                      <a:pt x="1717" y="382"/>
                    </a:lnTo>
                    <a:lnTo>
                      <a:pt x="1718" y="347"/>
                    </a:lnTo>
                    <a:lnTo>
                      <a:pt x="1718" y="346"/>
                    </a:lnTo>
                    <a:lnTo>
                      <a:pt x="1719" y="307"/>
                    </a:lnTo>
                    <a:lnTo>
                      <a:pt x="1719" y="307"/>
                    </a:lnTo>
                    <a:lnTo>
                      <a:pt x="1720" y="275"/>
                    </a:lnTo>
                    <a:lnTo>
                      <a:pt x="1720" y="275"/>
                    </a:lnTo>
                    <a:lnTo>
                      <a:pt x="1721" y="248"/>
                    </a:lnTo>
                    <a:lnTo>
                      <a:pt x="1721" y="248"/>
                    </a:lnTo>
                    <a:lnTo>
                      <a:pt x="1722" y="228"/>
                    </a:lnTo>
                    <a:lnTo>
                      <a:pt x="1722" y="228"/>
                    </a:lnTo>
                    <a:lnTo>
                      <a:pt x="1723" y="212"/>
                    </a:lnTo>
                    <a:lnTo>
                      <a:pt x="1723" y="212"/>
                    </a:lnTo>
                    <a:lnTo>
                      <a:pt x="1724" y="204"/>
                    </a:lnTo>
                    <a:lnTo>
                      <a:pt x="1724" y="204"/>
                    </a:lnTo>
                    <a:lnTo>
                      <a:pt x="1725" y="195"/>
                    </a:lnTo>
                    <a:lnTo>
                      <a:pt x="1725" y="195"/>
                    </a:lnTo>
                    <a:lnTo>
                      <a:pt x="1725" y="195"/>
                    </a:lnTo>
                    <a:lnTo>
                      <a:pt x="1726" y="192"/>
                    </a:lnTo>
                    <a:lnTo>
                      <a:pt x="1726" y="192"/>
                    </a:lnTo>
                    <a:lnTo>
                      <a:pt x="1726" y="192"/>
                    </a:lnTo>
                    <a:lnTo>
                      <a:pt x="1727" y="192"/>
                    </a:lnTo>
                    <a:lnTo>
                      <a:pt x="1727" y="195"/>
                    </a:lnTo>
                    <a:lnTo>
                      <a:pt x="1727" y="195"/>
                    </a:lnTo>
                    <a:lnTo>
                      <a:pt x="1727" y="195"/>
                    </a:lnTo>
                    <a:lnTo>
                      <a:pt x="1728" y="196"/>
                    </a:lnTo>
                    <a:lnTo>
                      <a:pt x="1728" y="193"/>
                    </a:lnTo>
                    <a:lnTo>
                      <a:pt x="1728" y="193"/>
                    </a:lnTo>
                    <a:lnTo>
                      <a:pt x="1728" y="193"/>
                    </a:lnTo>
                    <a:lnTo>
                      <a:pt x="1729" y="208"/>
                    </a:lnTo>
                    <a:lnTo>
                      <a:pt x="1729" y="208"/>
                    </a:lnTo>
                    <a:lnTo>
                      <a:pt x="1730" y="225"/>
                    </a:lnTo>
                    <a:lnTo>
                      <a:pt x="1730" y="225"/>
                    </a:lnTo>
                    <a:lnTo>
                      <a:pt x="1731" y="249"/>
                    </a:lnTo>
                    <a:lnTo>
                      <a:pt x="1731" y="249"/>
                    </a:lnTo>
                    <a:lnTo>
                      <a:pt x="1732" y="272"/>
                    </a:lnTo>
                    <a:lnTo>
                      <a:pt x="1732" y="272"/>
                    </a:lnTo>
                    <a:lnTo>
                      <a:pt x="1733" y="292"/>
                    </a:lnTo>
                    <a:lnTo>
                      <a:pt x="1733" y="292"/>
                    </a:lnTo>
                    <a:lnTo>
                      <a:pt x="1734" y="312"/>
                    </a:lnTo>
                    <a:lnTo>
                      <a:pt x="1734" y="313"/>
                    </a:lnTo>
                    <a:lnTo>
                      <a:pt x="1735" y="338"/>
                    </a:lnTo>
                    <a:lnTo>
                      <a:pt x="1735" y="338"/>
                    </a:lnTo>
                    <a:lnTo>
                      <a:pt x="1736" y="358"/>
                    </a:lnTo>
                    <a:lnTo>
                      <a:pt x="1736" y="358"/>
                    </a:lnTo>
                    <a:lnTo>
                      <a:pt x="1737" y="375"/>
                    </a:lnTo>
                    <a:lnTo>
                      <a:pt x="1737" y="375"/>
                    </a:lnTo>
                    <a:lnTo>
                      <a:pt x="1738" y="389"/>
                    </a:lnTo>
                    <a:lnTo>
                      <a:pt x="1738" y="389"/>
                    </a:lnTo>
                    <a:lnTo>
                      <a:pt x="1739" y="402"/>
                    </a:lnTo>
                    <a:lnTo>
                      <a:pt x="1739" y="402"/>
                    </a:lnTo>
                    <a:lnTo>
                      <a:pt x="1740" y="414"/>
                    </a:lnTo>
                    <a:lnTo>
                      <a:pt x="1740" y="414"/>
                    </a:lnTo>
                    <a:lnTo>
                      <a:pt x="1741" y="430"/>
                    </a:lnTo>
                    <a:lnTo>
                      <a:pt x="1741" y="430"/>
                    </a:lnTo>
                    <a:lnTo>
                      <a:pt x="1742" y="451"/>
                    </a:lnTo>
                    <a:lnTo>
                      <a:pt x="1742" y="451"/>
                    </a:lnTo>
                    <a:lnTo>
                      <a:pt x="1743" y="471"/>
                    </a:lnTo>
                    <a:lnTo>
                      <a:pt x="1743" y="471"/>
                    </a:lnTo>
                    <a:lnTo>
                      <a:pt x="1744" y="490"/>
                    </a:lnTo>
                    <a:lnTo>
                      <a:pt x="1744" y="490"/>
                    </a:lnTo>
                    <a:lnTo>
                      <a:pt x="1745" y="500"/>
                    </a:lnTo>
                    <a:lnTo>
                      <a:pt x="1745" y="500"/>
                    </a:lnTo>
                    <a:lnTo>
                      <a:pt x="1745" y="500"/>
                    </a:lnTo>
                    <a:lnTo>
                      <a:pt x="1746" y="500"/>
                    </a:lnTo>
                    <a:lnTo>
                      <a:pt x="1746" y="500"/>
                    </a:lnTo>
                    <a:lnTo>
                      <a:pt x="1746" y="500"/>
                    </a:lnTo>
                    <a:lnTo>
                      <a:pt x="1746" y="500"/>
                    </a:lnTo>
                    <a:lnTo>
                      <a:pt x="1747" y="500"/>
                    </a:lnTo>
                    <a:lnTo>
                      <a:pt x="1747" y="500"/>
                    </a:lnTo>
                    <a:lnTo>
                      <a:pt x="1747" y="500"/>
                    </a:lnTo>
                    <a:lnTo>
                      <a:pt x="1748" y="500"/>
                    </a:lnTo>
                    <a:lnTo>
                      <a:pt x="1748" y="499"/>
                    </a:lnTo>
                    <a:lnTo>
                      <a:pt x="1748" y="499"/>
                    </a:lnTo>
                    <a:lnTo>
                      <a:pt x="1749" y="497"/>
                    </a:lnTo>
                    <a:lnTo>
                      <a:pt x="1749" y="497"/>
                    </a:lnTo>
                    <a:lnTo>
                      <a:pt x="1749" y="497"/>
                    </a:lnTo>
                    <a:lnTo>
                      <a:pt x="1750" y="499"/>
                    </a:lnTo>
                    <a:lnTo>
                      <a:pt x="1750" y="498"/>
                    </a:lnTo>
                    <a:lnTo>
                      <a:pt x="1750" y="498"/>
                    </a:lnTo>
                    <a:lnTo>
                      <a:pt x="1751" y="497"/>
                    </a:lnTo>
                    <a:lnTo>
                      <a:pt x="1751" y="499"/>
                    </a:lnTo>
                    <a:lnTo>
                      <a:pt x="1751" y="499"/>
                    </a:lnTo>
                    <a:lnTo>
                      <a:pt x="1751" y="499"/>
                    </a:lnTo>
                    <a:lnTo>
                      <a:pt x="1752" y="499"/>
                    </a:lnTo>
                    <a:lnTo>
                      <a:pt x="1752" y="500"/>
                    </a:lnTo>
                    <a:lnTo>
                      <a:pt x="1752" y="500"/>
                    </a:lnTo>
                    <a:lnTo>
                      <a:pt x="1752" y="500"/>
                    </a:lnTo>
                    <a:lnTo>
                      <a:pt x="1753" y="500"/>
                    </a:lnTo>
                    <a:lnTo>
                      <a:pt x="1753" y="500"/>
                    </a:lnTo>
                    <a:lnTo>
                      <a:pt x="1753" y="500"/>
                    </a:lnTo>
                    <a:lnTo>
                      <a:pt x="1754" y="494"/>
                    </a:lnTo>
                    <a:lnTo>
                      <a:pt x="1754" y="494"/>
                    </a:lnTo>
                    <a:lnTo>
                      <a:pt x="1754" y="494"/>
                    </a:lnTo>
                    <a:lnTo>
                      <a:pt x="1755" y="499"/>
                    </a:lnTo>
                    <a:lnTo>
                      <a:pt x="1755" y="499"/>
                    </a:lnTo>
                    <a:lnTo>
                      <a:pt x="1756" y="499"/>
                    </a:lnTo>
                    <a:lnTo>
                      <a:pt x="1756" y="497"/>
                    </a:lnTo>
                    <a:lnTo>
                      <a:pt x="1756" y="498"/>
                    </a:lnTo>
                    <a:lnTo>
                      <a:pt x="1756" y="498"/>
                    </a:lnTo>
                    <a:lnTo>
                      <a:pt x="1757" y="499"/>
                    </a:lnTo>
                    <a:lnTo>
                      <a:pt x="1757" y="499"/>
                    </a:lnTo>
                    <a:lnTo>
                      <a:pt x="1757" y="499"/>
                    </a:lnTo>
                    <a:lnTo>
                      <a:pt x="1758" y="499"/>
                    </a:lnTo>
                    <a:lnTo>
                      <a:pt x="1758" y="497"/>
                    </a:lnTo>
                    <a:lnTo>
                      <a:pt x="1758" y="499"/>
                    </a:lnTo>
                    <a:lnTo>
                      <a:pt x="1758" y="499"/>
                    </a:lnTo>
                    <a:lnTo>
                      <a:pt x="1759" y="499"/>
                    </a:lnTo>
                    <a:lnTo>
                      <a:pt x="1759" y="497"/>
                    </a:lnTo>
                    <a:lnTo>
                      <a:pt x="1759" y="497"/>
                    </a:lnTo>
                    <a:lnTo>
                      <a:pt x="1759" y="497"/>
                    </a:lnTo>
                    <a:lnTo>
                      <a:pt x="1760" y="497"/>
                    </a:lnTo>
                    <a:lnTo>
                      <a:pt x="1760" y="499"/>
                    </a:lnTo>
                    <a:lnTo>
                      <a:pt x="1760" y="499"/>
                    </a:lnTo>
                    <a:lnTo>
                      <a:pt x="1760" y="499"/>
                    </a:lnTo>
                    <a:lnTo>
                      <a:pt x="1761" y="498"/>
                    </a:lnTo>
                    <a:lnTo>
                      <a:pt x="1761" y="499"/>
                    </a:lnTo>
                    <a:lnTo>
                      <a:pt x="1761" y="499"/>
                    </a:lnTo>
                    <a:lnTo>
                      <a:pt x="1762" y="500"/>
                    </a:lnTo>
                    <a:lnTo>
                      <a:pt x="1762" y="499"/>
                    </a:lnTo>
                    <a:lnTo>
                      <a:pt x="1762" y="499"/>
                    </a:lnTo>
                    <a:lnTo>
                      <a:pt x="1763" y="500"/>
                    </a:lnTo>
                    <a:lnTo>
                      <a:pt x="1763" y="499"/>
                    </a:lnTo>
                    <a:lnTo>
                      <a:pt x="1763" y="499"/>
                    </a:lnTo>
                    <a:lnTo>
                      <a:pt x="1763" y="499"/>
                    </a:lnTo>
                    <a:lnTo>
                      <a:pt x="1764" y="499"/>
                    </a:lnTo>
                    <a:lnTo>
                      <a:pt x="1764" y="496"/>
                    </a:lnTo>
                    <a:lnTo>
                      <a:pt x="1765" y="497"/>
                    </a:lnTo>
                    <a:lnTo>
                      <a:pt x="1765" y="497"/>
                    </a:lnTo>
                    <a:lnTo>
                      <a:pt x="1765" y="499"/>
                    </a:lnTo>
                    <a:lnTo>
                      <a:pt x="1766" y="498"/>
                    </a:lnTo>
                    <a:lnTo>
                      <a:pt x="1766" y="498"/>
                    </a:lnTo>
                    <a:lnTo>
                      <a:pt x="1766" y="498"/>
                    </a:lnTo>
                    <a:lnTo>
                      <a:pt x="1767" y="498"/>
                    </a:lnTo>
                    <a:lnTo>
                      <a:pt x="1767" y="498"/>
                    </a:lnTo>
                    <a:lnTo>
                      <a:pt x="1767" y="498"/>
                    </a:lnTo>
                    <a:lnTo>
                      <a:pt x="1767" y="499"/>
                    </a:lnTo>
                    <a:lnTo>
                      <a:pt x="1768" y="499"/>
                    </a:lnTo>
                    <a:lnTo>
                      <a:pt x="1768" y="499"/>
                    </a:lnTo>
                    <a:lnTo>
                      <a:pt x="1768" y="500"/>
                    </a:lnTo>
                    <a:lnTo>
                      <a:pt x="1769" y="497"/>
                    </a:lnTo>
                    <a:lnTo>
                      <a:pt x="1769" y="498"/>
                    </a:lnTo>
                    <a:lnTo>
                      <a:pt x="1769" y="498"/>
                    </a:lnTo>
                    <a:lnTo>
                      <a:pt x="1769" y="497"/>
                    </a:lnTo>
                    <a:lnTo>
                      <a:pt x="1770" y="499"/>
                    </a:lnTo>
                    <a:lnTo>
                      <a:pt x="1770" y="499"/>
                    </a:lnTo>
                    <a:lnTo>
                      <a:pt x="1770" y="499"/>
                    </a:lnTo>
                    <a:lnTo>
                      <a:pt x="1770" y="499"/>
                    </a:lnTo>
                    <a:lnTo>
                      <a:pt x="1771" y="496"/>
                    </a:lnTo>
                    <a:lnTo>
                      <a:pt x="1771" y="497"/>
                    </a:lnTo>
                    <a:lnTo>
                      <a:pt x="1771" y="497"/>
                    </a:lnTo>
                    <a:lnTo>
                      <a:pt x="1771" y="499"/>
                    </a:lnTo>
                    <a:lnTo>
                      <a:pt x="1772" y="499"/>
                    </a:lnTo>
                    <a:lnTo>
                      <a:pt x="1772" y="499"/>
                    </a:lnTo>
                    <a:lnTo>
                      <a:pt x="1772" y="499"/>
                    </a:lnTo>
                    <a:lnTo>
                      <a:pt x="1772" y="497"/>
                    </a:lnTo>
                    <a:lnTo>
                      <a:pt x="1773" y="497"/>
                    </a:lnTo>
                    <a:lnTo>
                      <a:pt x="1773" y="497"/>
                    </a:lnTo>
                    <a:lnTo>
                      <a:pt x="1773" y="499"/>
                    </a:lnTo>
                    <a:lnTo>
                      <a:pt x="1774" y="498"/>
                    </a:lnTo>
                    <a:lnTo>
                      <a:pt x="1774" y="498"/>
                    </a:lnTo>
                    <a:lnTo>
                      <a:pt x="1774" y="496"/>
                    </a:lnTo>
                    <a:lnTo>
                      <a:pt x="1775" y="499"/>
                    </a:lnTo>
                    <a:lnTo>
                      <a:pt x="1775" y="499"/>
                    </a:lnTo>
                    <a:lnTo>
                      <a:pt x="1775" y="499"/>
                    </a:lnTo>
                    <a:lnTo>
                      <a:pt x="1775" y="498"/>
                    </a:lnTo>
                    <a:lnTo>
                      <a:pt x="1776" y="500"/>
                    </a:lnTo>
                    <a:lnTo>
                      <a:pt x="1776" y="499"/>
                    </a:lnTo>
                    <a:lnTo>
                      <a:pt x="1776" y="500"/>
                    </a:lnTo>
                    <a:lnTo>
                      <a:pt x="1776" y="499"/>
                    </a:lnTo>
                    <a:lnTo>
                      <a:pt x="1776" y="500"/>
                    </a:lnTo>
                    <a:lnTo>
                      <a:pt x="1777" y="500"/>
                    </a:lnTo>
                    <a:lnTo>
                      <a:pt x="1777" y="500"/>
                    </a:lnTo>
                    <a:lnTo>
                      <a:pt x="1778" y="494"/>
                    </a:lnTo>
                    <a:lnTo>
                      <a:pt x="1778" y="493"/>
                    </a:lnTo>
                    <a:lnTo>
                      <a:pt x="1778" y="492"/>
                    </a:lnTo>
                    <a:lnTo>
                      <a:pt x="1779" y="493"/>
                    </a:lnTo>
                    <a:lnTo>
                      <a:pt x="1779" y="493"/>
                    </a:lnTo>
                    <a:lnTo>
                      <a:pt x="1779" y="493"/>
                    </a:lnTo>
                    <a:lnTo>
                      <a:pt x="1780" y="497"/>
                    </a:lnTo>
                    <a:lnTo>
                      <a:pt x="1780" y="497"/>
                    </a:lnTo>
                    <a:lnTo>
                      <a:pt x="1780" y="497"/>
                    </a:lnTo>
                    <a:lnTo>
                      <a:pt x="1780" y="499"/>
                    </a:lnTo>
                    <a:lnTo>
                      <a:pt x="1781" y="496"/>
                    </a:lnTo>
                    <a:lnTo>
                      <a:pt x="1781" y="496"/>
                    </a:lnTo>
                    <a:lnTo>
                      <a:pt x="1781" y="496"/>
                    </a:lnTo>
                    <a:lnTo>
                      <a:pt x="1781" y="495"/>
                    </a:lnTo>
                    <a:lnTo>
                      <a:pt x="1782" y="498"/>
                    </a:lnTo>
                    <a:lnTo>
                      <a:pt x="1782" y="498"/>
                    </a:lnTo>
                    <a:lnTo>
                      <a:pt x="1782" y="498"/>
                    </a:lnTo>
                    <a:lnTo>
                      <a:pt x="1782" y="498"/>
                    </a:lnTo>
                    <a:lnTo>
                      <a:pt x="1783" y="499"/>
                    </a:lnTo>
                    <a:lnTo>
                      <a:pt x="1783" y="498"/>
                    </a:lnTo>
                    <a:lnTo>
                      <a:pt x="1783" y="498"/>
                    </a:lnTo>
                    <a:lnTo>
                      <a:pt x="1783" y="497"/>
                    </a:lnTo>
                    <a:lnTo>
                      <a:pt x="1784" y="499"/>
                    </a:lnTo>
                    <a:lnTo>
                      <a:pt x="1784" y="499"/>
                    </a:lnTo>
                    <a:lnTo>
                      <a:pt x="1784" y="499"/>
                    </a:lnTo>
                    <a:lnTo>
                      <a:pt x="1784" y="499"/>
                    </a:lnTo>
                    <a:lnTo>
                      <a:pt x="1785" y="498"/>
                    </a:lnTo>
                    <a:lnTo>
                      <a:pt x="1785" y="498"/>
                    </a:lnTo>
                    <a:lnTo>
                      <a:pt x="1785" y="498"/>
                    </a:lnTo>
                    <a:lnTo>
                      <a:pt x="1785" y="500"/>
                    </a:lnTo>
                    <a:lnTo>
                      <a:pt x="1786" y="500"/>
                    </a:lnTo>
                    <a:lnTo>
                      <a:pt x="1786" y="500"/>
                    </a:lnTo>
                    <a:lnTo>
                      <a:pt x="1786" y="500"/>
                    </a:lnTo>
                    <a:lnTo>
                      <a:pt x="1786" y="500"/>
                    </a:lnTo>
                    <a:lnTo>
                      <a:pt x="1787" y="500"/>
                    </a:lnTo>
                    <a:lnTo>
                      <a:pt x="1787" y="500"/>
                    </a:lnTo>
                    <a:lnTo>
                      <a:pt x="1787" y="500"/>
                    </a:lnTo>
                    <a:lnTo>
                      <a:pt x="1787" y="500"/>
                    </a:lnTo>
                    <a:lnTo>
                      <a:pt x="1788" y="500"/>
                    </a:lnTo>
                    <a:lnTo>
                      <a:pt x="1788" y="500"/>
                    </a:lnTo>
                    <a:lnTo>
                      <a:pt x="1788" y="500"/>
                    </a:lnTo>
                    <a:lnTo>
                      <a:pt x="1789" y="499"/>
                    </a:lnTo>
                    <a:lnTo>
                      <a:pt x="1789" y="499"/>
                    </a:lnTo>
                    <a:lnTo>
                      <a:pt x="1789" y="499"/>
                    </a:lnTo>
                    <a:lnTo>
                      <a:pt x="1789" y="493"/>
                    </a:lnTo>
                    <a:lnTo>
                      <a:pt x="1790" y="497"/>
                    </a:lnTo>
                    <a:lnTo>
                      <a:pt x="1790" y="497"/>
                    </a:lnTo>
                    <a:lnTo>
                      <a:pt x="1790" y="499"/>
                    </a:lnTo>
                    <a:lnTo>
                      <a:pt x="1791" y="496"/>
                    </a:lnTo>
                    <a:lnTo>
                      <a:pt x="1791" y="496"/>
                    </a:lnTo>
                    <a:lnTo>
                      <a:pt x="1791" y="496"/>
                    </a:lnTo>
                    <a:lnTo>
                      <a:pt x="1791" y="496"/>
                    </a:lnTo>
                    <a:lnTo>
                      <a:pt x="1792" y="498"/>
                    </a:lnTo>
                    <a:lnTo>
                      <a:pt x="1792" y="498"/>
                    </a:lnTo>
                    <a:lnTo>
                      <a:pt x="1792" y="498"/>
                    </a:lnTo>
                    <a:lnTo>
                      <a:pt x="1792" y="497"/>
                    </a:lnTo>
                    <a:lnTo>
                      <a:pt x="1792" y="499"/>
                    </a:lnTo>
                    <a:lnTo>
                      <a:pt x="1793" y="499"/>
                    </a:lnTo>
                    <a:lnTo>
                      <a:pt x="1793" y="499"/>
                    </a:lnTo>
                    <a:lnTo>
                      <a:pt x="1793" y="497"/>
                    </a:lnTo>
                    <a:lnTo>
                      <a:pt x="1794" y="497"/>
                    </a:lnTo>
                    <a:lnTo>
                      <a:pt x="1794" y="497"/>
                    </a:lnTo>
                    <a:lnTo>
                      <a:pt x="1794" y="497"/>
                    </a:lnTo>
                    <a:lnTo>
                      <a:pt x="1794" y="498"/>
                    </a:lnTo>
                    <a:lnTo>
                      <a:pt x="1795" y="498"/>
                    </a:lnTo>
                    <a:lnTo>
                      <a:pt x="1795" y="498"/>
                    </a:lnTo>
                    <a:lnTo>
                      <a:pt x="1795" y="496"/>
                    </a:lnTo>
                    <a:lnTo>
                      <a:pt x="1796" y="497"/>
                    </a:lnTo>
                    <a:lnTo>
                      <a:pt x="1796" y="497"/>
                    </a:lnTo>
                    <a:lnTo>
                      <a:pt x="1796" y="499"/>
                    </a:lnTo>
                    <a:lnTo>
                      <a:pt x="1797" y="497"/>
                    </a:lnTo>
                    <a:lnTo>
                      <a:pt x="1797" y="497"/>
                    </a:lnTo>
                    <a:lnTo>
                      <a:pt x="1797" y="497"/>
                    </a:lnTo>
                    <a:lnTo>
                      <a:pt x="1797" y="496"/>
                    </a:lnTo>
                    <a:lnTo>
                      <a:pt x="1798" y="498"/>
                    </a:lnTo>
                    <a:lnTo>
                      <a:pt x="1798" y="498"/>
                    </a:lnTo>
                    <a:lnTo>
                      <a:pt x="1798" y="498"/>
                    </a:lnTo>
                    <a:lnTo>
                      <a:pt x="1798" y="499"/>
                    </a:lnTo>
                    <a:lnTo>
                      <a:pt x="1799" y="498"/>
                    </a:lnTo>
                    <a:lnTo>
                      <a:pt x="1799" y="498"/>
                    </a:lnTo>
                    <a:lnTo>
                      <a:pt x="1799" y="498"/>
                    </a:lnTo>
                    <a:lnTo>
                      <a:pt x="1799" y="500"/>
                    </a:lnTo>
                    <a:lnTo>
                      <a:pt x="1800" y="500"/>
                    </a:lnTo>
                    <a:lnTo>
                      <a:pt x="1800" y="500"/>
                    </a:lnTo>
                    <a:lnTo>
                      <a:pt x="1800" y="500"/>
                    </a:lnTo>
                    <a:lnTo>
                      <a:pt x="1800" y="499"/>
                    </a:lnTo>
                    <a:lnTo>
                      <a:pt x="1801" y="499"/>
                    </a:lnTo>
                    <a:lnTo>
                      <a:pt x="1801" y="499"/>
                    </a:lnTo>
                    <a:lnTo>
                      <a:pt x="1801" y="500"/>
                    </a:lnTo>
                    <a:lnTo>
                      <a:pt x="1801" y="495"/>
                    </a:lnTo>
                    <a:lnTo>
                      <a:pt x="1802" y="497"/>
                    </a:lnTo>
                    <a:lnTo>
                      <a:pt x="1802" y="497"/>
                    </a:lnTo>
                    <a:lnTo>
                      <a:pt x="1802" y="500"/>
                    </a:lnTo>
                    <a:lnTo>
                      <a:pt x="1803" y="499"/>
                    </a:lnTo>
                    <a:lnTo>
                      <a:pt x="1803" y="499"/>
                    </a:lnTo>
                    <a:lnTo>
                      <a:pt x="1803" y="496"/>
                    </a:lnTo>
                    <a:lnTo>
                      <a:pt x="1804" y="498"/>
                    </a:lnTo>
                    <a:lnTo>
                      <a:pt x="1804" y="498"/>
                    </a:lnTo>
                    <a:lnTo>
                      <a:pt x="1804" y="499"/>
                    </a:lnTo>
                    <a:lnTo>
                      <a:pt x="1805" y="499"/>
                    </a:lnTo>
                    <a:lnTo>
                      <a:pt x="1805" y="499"/>
                    </a:lnTo>
                    <a:lnTo>
                      <a:pt x="1805" y="499"/>
                    </a:lnTo>
                    <a:lnTo>
                      <a:pt x="1805" y="497"/>
                    </a:lnTo>
                    <a:lnTo>
                      <a:pt x="1806" y="499"/>
                    </a:lnTo>
                    <a:lnTo>
                      <a:pt x="1806" y="499"/>
                    </a:lnTo>
                    <a:lnTo>
                      <a:pt x="1806" y="499"/>
                    </a:lnTo>
                    <a:lnTo>
                      <a:pt x="1807" y="497"/>
                    </a:lnTo>
                    <a:lnTo>
                      <a:pt x="1807" y="497"/>
                    </a:lnTo>
                    <a:lnTo>
                      <a:pt x="1807" y="497"/>
                    </a:lnTo>
                    <a:lnTo>
                      <a:pt x="1807" y="497"/>
                    </a:lnTo>
                    <a:lnTo>
                      <a:pt x="1807" y="499"/>
                    </a:lnTo>
                    <a:lnTo>
                      <a:pt x="1808" y="497"/>
                    </a:lnTo>
                    <a:lnTo>
                      <a:pt x="1808" y="497"/>
                    </a:lnTo>
                    <a:lnTo>
                      <a:pt x="1808" y="497"/>
                    </a:lnTo>
                    <a:lnTo>
                      <a:pt x="1808" y="499"/>
                    </a:lnTo>
                    <a:lnTo>
                      <a:pt x="1809" y="499"/>
                    </a:lnTo>
                    <a:lnTo>
                      <a:pt x="1809" y="499"/>
                    </a:lnTo>
                    <a:lnTo>
                      <a:pt x="1809" y="499"/>
                    </a:lnTo>
                    <a:lnTo>
                      <a:pt x="1810" y="500"/>
                    </a:lnTo>
                    <a:lnTo>
                      <a:pt x="1810" y="500"/>
                    </a:lnTo>
                    <a:lnTo>
                      <a:pt x="1810" y="500"/>
                    </a:lnTo>
                    <a:lnTo>
                      <a:pt x="1810" y="500"/>
                    </a:lnTo>
                    <a:lnTo>
                      <a:pt x="1810" y="500"/>
                    </a:lnTo>
                    <a:lnTo>
                      <a:pt x="1811" y="500"/>
                    </a:lnTo>
                    <a:lnTo>
                      <a:pt x="1811" y="500"/>
                    </a:lnTo>
                    <a:lnTo>
                      <a:pt x="1811" y="500"/>
                    </a:lnTo>
                    <a:lnTo>
                      <a:pt x="1812" y="492"/>
                    </a:lnTo>
                    <a:lnTo>
                      <a:pt x="1812" y="492"/>
                    </a:lnTo>
                    <a:lnTo>
                      <a:pt x="1812" y="492"/>
                    </a:lnTo>
                    <a:lnTo>
                      <a:pt x="1812" y="492"/>
                    </a:lnTo>
                    <a:lnTo>
                      <a:pt x="1813" y="495"/>
                    </a:lnTo>
                    <a:lnTo>
                      <a:pt x="1813" y="495"/>
                    </a:lnTo>
                    <a:lnTo>
                      <a:pt x="1813" y="495"/>
                    </a:lnTo>
                    <a:lnTo>
                      <a:pt x="1813" y="497"/>
                    </a:lnTo>
                    <a:lnTo>
                      <a:pt x="1814" y="496"/>
                    </a:lnTo>
                    <a:lnTo>
                      <a:pt x="1814" y="496"/>
                    </a:lnTo>
                    <a:lnTo>
                      <a:pt x="1814" y="499"/>
                    </a:lnTo>
                    <a:lnTo>
                      <a:pt x="1815" y="498"/>
                    </a:lnTo>
                    <a:lnTo>
                      <a:pt x="1815" y="498"/>
                    </a:lnTo>
                    <a:lnTo>
                      <a:pt x="1815" y="495"/>
                    </a:lnTo>
                    <a:lnTo>
                      <a:pt x="1816" y="499"/>
                    </a:lnTo>
                    <a:lnTo>
                      <a:pt x="1816" y="499"/>
                    </a:lnTo>
                    <a:lnTo>
                      <a:pt x="1816" y="499"/>
                    </a:lnTo>
                    <a:lnTo>
                      <a:pt x="1817" y="496"/>
                    </a:lnTo>
                    <a:lnTo>
                      <a:pt x="1817" y="496"/>
                    </a:lnTo>
                    <a:lnTo>
                      <a:pt x="1817" y="496"/>
                    </a:lnTo>
                    <a:lnTo>
                      <a:pt x="1817" y="498"/>
                    </a:lnTo>
                    <a:lnTo>
                      <a:pt x="1818" y="497"/>
                    </a:lnTo>
                    <a:lnTo>
                      <a:pt x="1818" y="498"/>
                    </a:lnTo>
                    <a:lnTo>
                      <a:pt x="1819" y="500"/>
                    </a:lnTo>
                    <a:lnTo>
                      <a:pt x="1819" y="500"/>
                    </a:lnTo>
                    <a:lnTo>
                      <a:pt x="1819" y="500"/>
                    </a:lnTo>
                    <a:lnTo>
                      <a:pt x="1820" y="495"/>
                    </a:lnTo>
                    <a:lnTo>
                      <a:pt x="1820" y="495"/>
                    </a:lnTo>
                    <a:lnTo>
                      <a:pt x="1820" y="495"/>
                    </a:lnTo>
                    <a:lnTo>
                      <a:pt x="1820" y="495"/>
                    </a:lnTo>
                    <a:lnTo>
                      <a:pt x="1820" y="499"/>
                    </a:lnTo>
                    <a:lnTo>
                      <a:pt x="1821" y="498"/>
                    </a:lnTo>
                    <a:lnTo>
                      <a:pt x="1821" y="498"/>
                    </a:lnTo>
                    <a:lnTo>
                      <a:pt x="1821" y="499"/>
                    </a:lnTo>
                    <a:lnTo>
                      <a:pt x="1821" y="496"/>
                    </a:lnTo>
                    <a:lnTo>
                      <a:pt x="1822" y="498"/>
                    </a:lnTo>
                    <a:lnTo>
                      <a:pt x="1822" y="497"/>
                    </a:lnTo>
                    <a:lnTo>
                      <a:pt x="1822" y="499"/>
                    </a:lnTo>
                    <a:lnTo>
                      <a:pt x="1823" y="496"/>
                    </a:lnTo>
                    <a:lnTo>
                      <a:pt x="1823" y="496"/>
                    </a:lnTo>
                    <a:lnTo>
                      <a:pt x="1823" y="496"/>
                    </a:lnTo>
                    <a:lnTo>
                      <a:pt x="1823" y="496"/>
                    </a:lnTo>
                    <a:lnTo>
                      <a:pt x="1824" y="499"/>
                    </a:lnTo>
                    <a:lnTo>
                      <a:pt x="1824" y="499"/>
                    </a:lnTo>
                    <a:lnTo>
                      <a:pt x="1824" y="500"/>
                    </a:lnTo>
                    <a:lnTo>
                      <a:pt x="1825" y="495"/>
                    </a:lnTo>
                    <a:lnTo>
                      <a:pt x="1825" y="496"/>
                    </a:lnTo>
                    <a:lnTo>
                      <a:pt x="1825" y="496"/>
                    </a:lnTo>
                    <a:lnTo>
                      <a:pt x="1825" y="499"/>
                    </a:lnTo>
                    <a:lnTo>
                      <a:pt x="1826" y="499"/>
                    </a:lnTo>
                    <a:lnTo>
                      <a:pt x="1826" y="499"/>
                    </a:lnTo>
                    <a:lnTo>
                      <a:pt x="1826" y="500"/>
                    </a:lnTo>
                    <a:lnTo>
                      <a:pt x="1827" y="499"/>
                    </a:lnTo>
                    <a:lnTo>
                      <a:pt x="1827" y="499"/>
                    </a:lnTo>
                    <a:lnTo>
                      <a:pt x="1827" y="496"/>
                    </a:lnTo>
                    <a:lnTo>
                      <a:pt x="1828" y="499"/>
                    </a:lnTo>
                    <a:lnTo>
                      <a:pt x="1828" y="499"/>
                    </a:lnTo>
                    <a:lnTo>
                      <a:pt x="1828" y="499"/>
                    </a:lnTo>
                    <a:lnTo>
                      <a:pt x="1829" y="498"/>
                    </a:lnTo>
                    <a:lnTo>
                      <a:pt x="1829" y="499"/>
                    </a:lnTo>
                    <a:lnTo>
                      <a:pt x="1829" y="499"/>
                    </a:lnTo>
                    <a:lnTo>
                      <a:pt x="1829" y="500"/>
                    </a:lnTo>
                    <a:lnTo>
                      <a:pt x="1830" y="499"/>
                    </a:lnTo>
                    <a:lnTo>
                      <a:pt x="1830" y="499"/>
                    </a:lnTo>
                    <a:lnTo>
                      <a:pt x="1830" y="497"/>
                    </a:lnTo>
                    <a:lnTo>
                      <a:pt x="1831" y="498"/>
                    </a:lnTo>
                    <a:lnTo>
                      <a:pt x="1831" y="498"/>
                    </a:lnTo>
                    <a:lnTo>
                      <a:pt x="1831" y="498"/>
                    </a:lnTo>
                    <a:lnTo>
                      <a:pt x="1832" y="496"/>
                    </a:lnTo>
                    <a:lnTo>
                      <a:pt x="1832" y="496"/>
                    </a:lnTo>
                    <a:lnTo>
                      <a:pt x="1832" y="496"/>
                    </a:lnTo>
                    <a:lnTo>
                      <a:pt x="1832" y="499"/>
                    </a:lnTo>
                    <a:lnTo>
                      <a:pt x="1833" y="498"/>
                    </a:lnTo>
                    <a:lnTo>
                      <a:pt x="1833" y="498"/>
                    </a:lnTo>
                    <a:lnTo>
                      <a:pt x="1833" y="498"/>
                    </a:lnTo>
                    <a:lnTo>
                      <a:pt x="1834" y="500"/>
                    </a:lnTo>
                    <a:lnTo>
                      <a:pt x="1834" y="500"/>
                    </a:lnTo>
                    <a:lnTo>
                      <a:pt x="1834" y="500"/>
                    </a:lnTo>
                    <a:lnTo>
                      <a:pt x="1834" y="497"/>
                    </a:lnTo>
                    <a:lnTo>
                      <a:pt x="1835" y="499"/>
                    </a:lnTo>
                    <a:lnTo>
                      <a:pt x="1835" y="499"/>
                    </a:lnTo>
                    <a:lnTo>
                      <a:pt x="1835" y="500"/>
                    </a:lnTo>
                    <a:lnTo>
                      <a:pt x="1835" y="498"/>
                    </a:lnTo>
                    <a:lnTo>
                      <a:pt x="1836" y="499"/>
                    </a:lnTo>
                    <a:lnTo>
                      <a:pt x="1836" y="499"/>
                    </a:lnTo>
                    <a:lnTo>
                      <a:pt x="1836" y="500"/>
                    </a:lnTo>
                    <a:lnTo>
                      <a:pt x="1837" y="498"/>
                    </a:lnTo>
                    <a:lnTo>
                      <a:pt x="1837" y="498"/>
                    </a:lnTo>
                    <a:lnTo>
                      <a:pt x="1837" y="498"/>
                    </a:lnTo>
                    <a:lnTo>
                      <a:pt x="1837" y="496"/>
                    </a:lnTo>
                    <a:lnTo>
                      <a:pt x="1838" y="497"/>
                    </a:lnTo>
                    <a:lnTo>
                      <a:pt x="1838" y="497"/>
                    </a:lnTo>
                    <a:lnTo>
                      <a:pt x="1838" y="496"/>
                    </a:lnTo>
                    <a:lnTo>
                      <a:pt x="1839" y="499"/>
                    </a:lnTo>
                    <a:lnTo>
                      <a:pt x="1839" y="499"/>
                    </a:lnTo>
                    <a:lnTo>
                      <a:pt x="1839" y="499"/>
                    </a:lnTo>
                    <a:lnTo>
                      <a:pt x="1840" y="498"/>
                    </a:lnTo>
                    <a:lnTo>
                      <a:pt x="1840" y="500"/>
                    </a:lnTo>
                    <a:lnTo>
                      <a:pt x="1840" y="500"/>
                    </a:lnTo>
                    <a:lnTo>
                      <a:pt x="1840" y="500"/>
                    </a:lnTo>
                    <a:lnTo>
                      <a:pt x="1840" y="500"/>
                    </a:lnTo>
                    <a:lnTo>
                      <a:pt x="1840" y="496"/>
                    </a:lnTo>
                    <a:lnTo>
                      <a:pt x="1841" y="497"/>
                    </a:lnTo>
                    <a:lnTo>
                      <a:pt x="1841" y="497"/>
                    </a:lnTo>
                    <a:lnTo>
                      <a:pt x="1841" y="498"/>
                    </a:lnTo>
                    <a:lnTo>
                      <a:pt x="1842" y="495"/>
                    </a:lnTo>
                    <a:lnTo>
                      <a:pt x="1842" y="495"/>
                    </a:lnTo>
                    <a:lnTo>
                      <a:pt x="1842" y="494"/>
                    </a:lnTo>
                    <a:lnTo>
                      <a:pt x="1842" y="496"/>
                    </a:lnTo>
                    <a:lnTo>
                      <a:pt x="1843" y="495"/>
                    </a:lnTo>
                    <a:lnTo>
                      <a:pt x="1843" y="495"/>
                    </a:lnTo>
                    <a:lnTo>
                      <a:pt x="1843" y="495"/>
                    </a:lnTo>
                    <a:lnTo>
                      <a:pt x="1843" y="499"/>
                    </a:lnTo>
                    <a:lnTo>
                      <a:pt x="1844" y="498"/>
                    </a:lnTo>
                    <a:lnTo>
                      <a:pt x="1844" y="498"/>
                    </a:lnTo>
                    <a:lnTo>
                      <a:pt x="1844" y="498"/>
                    </a:lnTo>
                    <a:lnTo>
                      <a:pt x="1845" y="500"/>
                    </a:lnTo>
                    <a:lnTo>
                      <a:pt x="1845" y="500"/>
                    </a:lnTo>
                    <a:lnTo>
                      <a:pt x="1845" y="500"/>
                    </a:lnTo>
                    <a:lnTo>
                      <a:pt x="1845" y="500"/>
                    </a:lnTo>
                    <a:lnTo>
                      <a:pt x="1845" y="499"/>
                    </a:lnTo>
                    <a:lnTo>
                      <a:pt x="1846" y="499"/>
                    </a:lnTo>
                    <a:lnTo>
                      <a:pt x="1846" y="499"/>
                    </a:lnTo>
                    <a:lnTo>
                      <a:pt x="1847" y="494"/>
                    </a:lnTo>
                    <a:lnTo>
                      <a:pt x="1847" y="494"/>
                    </a:lnTo>
                    <a:lnTo>
                      <a:pt x="1847" y="494"/>
                    </a:lnTo>
                    <a:lnTo>
                      <a:pt x="1847" y="494"/>
                    </a:lnTo>
                    <a:lnTo>
                      <a:pt x="1848" y="499"/>
                    </a:lnTo>
                    <a:lnTo>
                      <a:pt x="1848" y="499"/>
                    </a:lnTo>
                    <a:lnTo>
                      <a:pt x="1848" y="499"/>
                    </a:lnTo>
                    <a:lnTo>
                      <a:pt x="1848" y="499"/>
                    </a:lnTo>
                    <a:lnTo>
                      <a:pt x="1849" y="497"/>
                    </a:lnTo>
                    <a:lnTo>
                      <a:pt x="1849" y="497"/>
                    </a:lnTo>
                    <a:lnTo>
                      <a:pt x="1849" y="498"/>
                    </a:lnTo>
                    <a:lnTo>
                      <a:pt x="1849" y="498"/>
                    </a:lnTo>
                    <a:lnTo>
                      <a:pt x="1849" y="497"/>
                    </a:lnTo>
                    <a:lnTo>
                      <a:pt x="1850" y="498"/>
                    </a:lnTo>
                    <a:lnTo>
                      <a:pt x="1850" y="498"/>
                    </a:lnTo>
                    <a:lnTo>
                      <a:pt x="1851" y="499"/>
                    </a:lnTo>
                    <a:lnTo>
                      <a:pt x="1851" y="499"/>
                    </a:lnTo>
                    <a:lnTo>
                      <a:pt x="1851" y="499"/>
                    </a:lnTo>
                    <a:lnTo>
                      <a:pt x="1851" y="499"/>
                    </a:lnTo>
                    <a:lnTo>
                      <a:pt x="1852" y="497"/>
                    </a:lnTo>
                    <a:lnTo>
                      <a:pt x="1852" y="497"/>
                    </a:lnTo>
                    <a:lnTo>
                      <a:pt x="1852" y="497"/>
                    </a:lnTo>
                    <a:lnTo>
                      <a:pt x="1852" y="499"/>
                    </a:lnTo>
                    <a:lnTo>
                      <a:pt x="1853" y="498"/>
                    </a:lnTo>
                    <a:lnTo>
                      <a:pt x="1853" y="497"/>
                    </a:lnTo>
                    <a:lnTo>
                      <a:pt x="1853" y="497"/>
                    </a:lnTo>
                    <a:lnTo>
                      <a:pt x="1854" y="499"/>
                    </a:lnTo>
                    <a:lnTo>
                      <a:pt x="1854" y="499"/>
                    </a:lnTo>
                    <a:lnTo>
                      <a:pt x="1854" y="499"/>
                    </a:lnTo>
                    <a:lnTo>
                      <a:pt x="1854" y="500"/>
                    </a:lnTo>
                    <a:lnTo>
                      <a:pt x="1855" y="500"/>
                    </a:lnTo>
                    <a:lnTo>
                      <a:pt x="1855" y="500"/>
                    </a:lnTo>
                    <a:lnTo>
                      <a:pt x="1855" y="500"/>
                    </a:lnTo>
                    <a:lnTo>
                      <a:pt x="1855" y="497"/>
                    </a:lnTo>
                    <a:lnTo>
                      <a:pt x="1856" y="498"/>
                    </a:lnTo>
                    <a:lnTo>
                      <a:pt x="1856" y="498"/>
                    </a:lnTo>
                    <a:lnTo>
                      <a:pt x="1856" y="499"/>
                    </a:lnTo>
                    <a:lnTo>
                      <a:pt x="1857" y="497"/>
                    </a:lnTo>
                    <a:lnTo>
                      <a:pt x="1857" y="497"/>
                    </a:lnTo>
                    <a:lnTo>
                      <a:pt x="1857" y="496"/>
                    </a:lnTo>
                    <a:lnTo>
                      <a:pt x="1858" y="499"/>
                    </a:lnTo>
                    <a:lnTo>
                      <a:pt x="1858" y="499"/>
                    </a:lnTo>
                    <a:lnTo>
                      <a:pt x="1858" y="499"/>
                    </a:lnTo>
                    <a:lnTo>
                      <a:pt x="1858" y="499"/>
                    </a:lnTo>
                    <a:lnTo>
                      <a:pt x="1858" y="498"/>
                    </a:lnTo>
                    <a:lnTo>
                      <a:pt x="1859" y="499"/>
                    </a:lnTo>
                    <a:lnTo>
                      <a:pt x="1859" y="499"/>
                    </a:lnTo>
                    <a:lnTo>
                      <a:pt x="1859" y="499"/>
                    </a:lnTo>
                    <a:lnTo>
                      <a:pt x="1860" y="497"/>
                    </a:lnTo>
                    <a:lnTo>
                      <a:pt x="1860" y="497"/>
                    </a:lnTo>
                    <a:lnTo>
                      <a:pt x="1860" y="497"/>
                    </a:lnTo>
                    <a:lnTo>
                      <a:pt x="1860" y="496"/>
                    </a:lnTo>
                    <a:lnTo>
                      <a:pt x="1860" y="499"/>
                    </a:lnTo>
                    <a:lnTo>
                      <a:pt x="1861" y="498"/>
                    </a:lnTo>
                    <a:lnTo>
                      <a:pt x="1861" y="498"/>
                    </a:lnTo>
                    <a:lnTo>
                      <a:pt x="1861" y="494"/>
                    </a:lnTo>
                    <a:lnTo>
                      <a:pt x="1862" y="496"/>
                    </a:lnTo>
                    <a:lnTo>
                      <a:pt x="1862" y="496"/>
                    </a:lnTo>
                    <a:lnTo>
                      <a:pt x="1862" y="500"/>
                    </a:lnTo>
                    <a:lnTo>
                      <a:pt x="1863" y="498"/>
                    </a:lnTo>
                    <a:lnTo>
                      <a:pt x="1863" y="498"/>
                    </a:lnTo>
                    <a:lnTo>
                      <a:pt x="1863" y="498"/>
                    </a:lnTo>
                    <a:lnTo>
                      <a:pt x="1863" y="500"/>
                    </a:lnTo>
                    <a:lnTo>
                      <a:pt x="1864" y="499"/>
                    </a:lnTo>
                    <a:lnTo>
                      <a:pt x="1864" y="499"/>
                    </a:lnTo>
                    <a:lnTo>
                      <a:pt x="1864" y="499"/>
                    </a:lnTo>
                    <a:lnTo>
                      <a:pt x="1865" y="497"/>
                    </a:lnTo>
                    <a:lnTo>
                      <a:pt x="1865" y="498"/>
                    </a:lnTo>
                    <a:lnTo>
                      <a:pt x="1865" y="498"/>
                    </a:lnTo>
                    <a:lnTo>
                      <a:pt x="1865" y="499"/>
                    </a:lnTo>
                    <a:lnTo>
                      <a:pt x="1866" y="498"/>
                    </a:lnTo>
                    <a:lnTo>
                      <a:pt x="1866" y="498"/>
                    </a:lnTo>
                    <a:lnTo>
                      <a:pt x="1866" y="498"/>
                    </a:lnTo>
                    <a:lnTo>
                      <a:pt x="1866" y="497"/>
                    </a:lnTo>
                    <a:lnTo>
                      <a:pt x="1867" y="498"/>
                    </a:lnTo>
                    <a:lnTo>
                      <a:pt x="1867" y="498"/>
                    </a:lnTo>
                    <a:lnTo>
                      <a:pt x="1867" y="498"/>
                    </a:lnTo>
                    <a:lnTo>
                      <a:pt x="1868" y="500"/>
                    </a:lnTo>
                    <a:lnTo>
                      <a:pt x="1868" y="500"/>
                    </a:lnTo>
                    <a:lnTo>
                      <a:pt x="1868" y="500"/>
                    </a:lnTo>
                    <a:lnTo>
                      <a:pt x="1868" y="500"/>
                    </a:lnTo>
                    <a:lnTo>
                      <a:pt x="1869" y="497"/>
                    </a:lnTo>
                    <a:lnTo>
                      <a:pt x="1869" y="497"/>
                    </a:lnTo>
                    <a:lnTo>
                      <a:pt x="1869" y="497"/>
                    </a:lnTo>
                    <a:lnTo>
                      <a:pt x="1869" y="496"/>
                    </a:lnTo>
                    <a:lnTo>
                      <a:pt x="1870" y="500"/>
                    </a:lnTo>
                    <a:lnTo>
                      <a:pt x="1870" y="499"/>
                    </a:lnTo>
                    <a:lnTo>
                      <a:pt x="1870" y="499"/>
                    </a:lnTo>
                    <a:lnTo>
                      <a:pt x="1870" y="496"/>
                    </a:lnTo>
                    <a:lnTo>
                      <a:pt x="1871" y="497"/>
                    </a:lnTo>
                    <a:lnTo>
                      <a:pt x="1871" y="497"/>
                    </a:lnTo>
                    <a:lnTo>
                      <a:pt x="1871" y="499"/>
                    </a:lnTo>
                    <a:lnTo>
                      <a:pt x="1872" y="498"/>
                    </a:lnTo>
                    <a:lnTo>
                      <a:pt x="1872" y="498"/>
                    </a:lnTo>
                    <a:lnTo>
                      <a:pt x="1872" y="499"/>
                    </a:lnTo>
                    <a:lnTo>
                      <a:pt x="1872" y="498"/>
                    </a:lnTo>
                    <a:lnTo>
                      <a:pt x="1873" y="498"/>
                    </a:lnTo>
                    <a:lnTo>
                      <a:pt x="1873" y="498"/>
                    </a:lnTo>
                    <a:lnTo>
                      <a:pt x="1873" y="499"/>
                    </a:lnTo>
                    <a:lnTo>
                      <a:pt x="1874" y="498"/>
                    </a:lnTo>
                    <a:lnTo>
                      <a:pt x="1874" y="498"/>
                    </a:lnTo>
                    <a:lnTo>
                      <a:pt x="1874" y="498"/>
                    </a:lnTo>
                    <a:lnTo>
                      <a:pt x="1875" y="500"/>
                    </a:lnTo>
                    <a:lnTo>
                      <a:pt x="1875" y="499"/>
                    </a:lnTo>
                    <a:lnTo>
                      <a:pt x="1875" y="499"/>
                    </a:lnTo>
                    <a:lnTo>
                      <a:pt x="1875" y="499"/>
                    </a:lnTo>
                    <a:lnTo>
                      <a:pt x="1875" y="500"/>
                    </a:lnTo>
                    <a:lnTo>
                      <a:pt x="1876" y="500"/>
                    </a:lnTo>
                    <a:lnTo>
                      <a:pt x="1876" y="500"/>
                    </a:lnTo>
                    <a:lnTo>
                      <a:pt x="1876" y="500"/>
                    </a:lnTo>
                    <a:lnTo>
                      <a:pt x="1877" y="499"/>
                    </a:lnTo>
                    <a:lnTo>
                      <a:pt x="1877" y="499"/>
                    </a:lnTo>
                    <a:lnTo>
                      <a:pt x="1877" y="499"/>
                    </a:lnTo>
                    <a:lnTo>
                      <a:pt x="1877" y="500"/>
                    </a:lnTo>
                    <a:lnTo>
                      <a:pt x="1878" y="497"/>
                    </a:lnTo>
                    <a:lnTo>
                      <a:pt x="1878" y="497"/>
                    </a:lnTo>
                    <a:lnTo>
                      <a:pt x="1878" y="497"/>
                    </a:lnTo>
                    <a:lnTo>
                      <a:pt x="1878" y="494"/>
                    </a:lnTo>
                    <a:lnTo>
                      <a:pt x="1879" y="498"/>
                    </a:lnTo>
                    <a:lnTo>
                      <a:pt x="1879" y="498"/>
                    </a:lnTo>
                    <a:lnTo>
                      <a:pt x="1879" y="498"/>
                    </a:lnTo>
                    <a:lnTo>
                      <a:pt x="1879" y="499"/>
                    </a:lnTo>
                    <a:lnTo>
                      <a:pt x="1880" y="496"/>
                    </a:lnTo>
                    <a:lnTo>
                      <a:pt x="1880" y="496"/>
                    </a:lnTo>
                    <a:lnTo>
                      <a:pt x="1880" y="496"/>
                    </a:lnTo>
                    <a:lnTo>
                      <a:pt x="1880" y="496"/>
                    </a:lnTo>
                    <a:lnTo>
                      <a:pt x="1880" y="498"/>
                    </a:lnTo>
                    <a:lnTo>
                      <a:pt x="1881" y="498"/>
                    </a:lnTo>
                    <a:lnTo>
                      <a:pt x="1881" y="498"/>
                    </a:lnTo>
                    <a:lnTo>
                      <a:pt x="1881" y="498"/>
                    </a:lnTo>
                    <a:lnTo>
                      <a:pt x="1882" y="500"/>
                    </a:lnTo>
                    <a:lnTo>
                      <a:pt x="1882" y="499"/>
                    </a:lnTo>
                    <a:lnTo>
                      <a:pt x="1882" y="499"/>
                    </a:lnTo>
                    <a:lnTo>
                      <a:pt x="1883" y="467"/>
                    </a:lnTo>
                    <a:lnTo>
                      <a:pt x="1883" y="467"/>
                    </a:lnTo>
                    <a:lnTo>
                      <a:pt x="1883" y="492"/>
                    </a:lnTo>
                    <a:lnTo>
                      <a:pt x="1884" y="487"/>
                    </a:lnTo>
                    <a:lnTo>
                      <a:pt x="1884" y="487"/>
                    </a:lnTo>
                    <a:lnTo>
                      <a:pt x="1884" y="492"/>
                    </a:lnTo>
                    <a:lnTo>
                      <a:pt x="1884" y="464"/>
                    </a:lnTo>
                    <a:lnTo>
                      <a:pt x="1885" y="472"/>
                    </a:lnTo>
                    <a:lnTo>
                      <a:pt x="1885" y="472"/>
                    </a:lnTo>
                    <a:lnTo>
                      <a:pt x="1886" y="497"/>
                    </a:lnTo>
                    <a:lnTo>
                      <a:pt x="1886" y="498"/>
                    </a:lnTo>
                    <a:lnTo>
                      <a:pt x="1886" y="500"/>
                    </a:lnTo>
                    <a:lnTo>
                      <a:pt x="1887" y="500"/>
                    </a:lnTo>
                    <a:lnTo>
                      <a:pt x="1887" y="500"/>
                    </a:lnTo>
                    <a:lnTo>
                      <a:pt x="1887" y="500"/>
                    </a:lnTo>
                    <a:lnTo>
                      <a:pt x="1887" y="500"/>
                    </a:lnTo>
                    <a:lnTo>
                      <a:pt x="1888" y="500"/>
                    </a:lnTo>
                    <a:lnTo>
                      <a:pt x="1888" y="500"/>
                    </a:lnTo>
                    <a:lnTo>
                      <a:pt x="1888" y="500"/>
                    </a:lnTo>
                    <a:lnTo>
                      <a:pt x="1888" y="500"/>
                    </a:lnTo>
                    <a:lnTo>
                      <a:pt x="1889" y="500"/>
                    </a:lnTo>
                    <a:lnTo>
                      <a:pt x="1889" y="500"/>
                    </a:lnTo>
                    <a:lnTo>
                      <a:pt x="1889" y="500"/>
                    </a:lnTo>
                    <a:lnTo>
                      <a:pt x="1890" y="499"/>
                    </a:lnTo>
                    <a:lnTo>
                      <a:pt x="1890" y="499"/>
                    </a:lnTo>
                    <a:lnTo>
                      <a:pt x="1890" y="499"/>
                    </a:lnTo>
                    <a:lnTo>
                      <a:pt x="1890" y="500"/>
                    </a:lnTo>
                    <a:lnTo>
                      <a:pt x="1891" y="498"/>
                    </a:lnTo>
                    <a:lnTo>
                      <a:pt x="1891" y="498"/>
                    </a:lnTo>
                    <a:lnTo>
                      <a:pt x="1891" y="496"/>
                    </a:lnTo>
                    <a:lnTo>
                      <a:pt x="1892" y="499"/>
                    </a:lnTo>
                    <a:lnTo>
                      <a:pt x="1892" y="499"/>
                    </a:lnTo>
                    <a:lnTo>
                      <a:pt x="1892" y="499"/>
                    </a:lnTo>
                    <a:lnTo>
                      <a:pt x="1893" y="497"/>
                    </a:lnTo>
                    <a:lnTo>
                      <a:pt x="1893" y="497"/>
                    </a:lnTo>
                    <a:lnTo>
                      <a:pt x="1893" y="497"/>
                    </a:lnTo>
                    <a:lnTo>
                      <a:pt x="1893" y="497"/>
                    </a:lnTo>
                    <a:lnTo>
                      <a:pt x="1894" y="499"/>
                    </a:lnTo>
                    <a:lnTo>
                      <a:pt x="1894" y="499"/>
                    </a:lnTo>
                    <a:lnTo>
                      <a:pt x="1894" y="498"/>
                    </a:lnTo>
                    <a:lnTo>
                      <a:pt x="1895" y="498"/>
                    </a:lnTo>
                    <a:lnTo>
                      <a:pt x="1895" y="498"/>
                    </a:lnTo>
                    <a:lnTo>
                      <a:pt x="1895" y="500"/>
                    </a:lnTo>
                    <a:lnTo>
                      <a:pt x="1896" y="499"/>
                    </a:lnTo>
                    <a:lnTo>
                      <a:pt x="1896" y="499"/>
                    </a:lnTo>
                    <a:lnTo>
                      <a:pt x="1896" y="498"/>
                    </a:lnTo>
                    <a:lnTo>
                      <a:pt x="1897" y="498"/>
                    </a:lnTo>
                    <a:lnTo>
                      <a:pt x="1897" y="498"/>
                    </a:lnTo>
                    <a:lnTo>
                      <a:pt x="1897" y="498"/>
                    </a:lnTo>
                    <a:lnTo>
                      <a:pt x="1897" y="499"/>
                    </a:lnTo>
                    <a:lnTo>
                      <a:pt x="1898" y="498"/>
                    </a:lnTo>
                    <a:lnTo>
                      <a:pt x="1898" y="498"/>
                    </a:lnTo>
                    <a:lnTo>
                      <a:pt x="1898" y="500"/>
                    </a:lnTo>
                    <a:lnTo>
                      <a:pt x="1899" y="500"/>
                    </a:lnTo>
                    <a:lnTo>
                      <a:pt x="1899" y="500"/>
                    </a:lnTo>
                    <a:lnTo>
                      <a:pt x="1899" y="500"/>
                    </a:lnTo>
                    <a:lnTo>
                      <a:pt x="1899" y="500"/>
                    </a:lnTo>
                    <a:lnTo>
                      <a:pt x="1900" y="500"/>
                    </a:lnTo>
                    <a:lnTo>
                      <a:pt x="1900" y="500"/>
                    </a:lnTo>
                    <a:lnTo>
                      <a:pt x="1900" y="500"/>
                    </a:lnTo>
                    <a:lnTo>
                      <a:pt x="1901" y="499"/>
                    </a:lnTo>
                    <a:lnTo>
                      <a:pt x="1901" y="499"/>
                    </a:lnTo>
                    <a:lnTo>
                      <a:pt x="1901" y="499"/>
                    </a:lnTo>
                    <a:lnTo>
                      <a:pt x="1901" y="499"/>
                    </a:lnTo>
                    <a:lnTo>
                      <a:pt x="1902" y="499"/>
                    </a:lnTo>
                    <a:lnTo>
                      <a:pt x="1902" y="499"/>
                    </a:lnTo>
                    <a:lnTo>
                      <a:pt x="1902" y="499"/>
                    </a:lnTo>
                    <a:lnTo>
                      <a:pt x="1902" y="499"/>
                    </a:lnTo>
                    <a:lnTo>
                      <a:pt x="1903" y="499"/>
                    </a:lnTo>
                    <a:lnTo>
                      <a:pt x="1903" y="499"/>
                    </a:lnTo>
                    <a:lnTo>
                      <a:pt x="1903" y="499"/>
                    </a:lnTo>
                    <a:lnTo>
                      <a:pt x="1904" y="500"/>
                    </a:lnTo>
                    <a:lnTo>
                      <a:pt x="1904" y="500"/>
                    </a:lnTo>
                    <a:lnTo>
                      <a:pt x="1904" y="500"/>
                    </a:lnTo>
                    <a:lnTo>
                      <a:pt x="1904" y="500"/>
                    </a:lnTo>
                    <a:lnTo>
                      <a:pt x="1905" y="499"/>
                    </a:lnTo>
                    <a:lnTo>
                      <a:pt x="1905" y="499"/>
                    </a:lnTo>
                    <a:lnTo>
                      <a:pt x="1905" y="500"/>
                    </a:lnTo>
                    <a:lnTo>
                      <a:pt x="1905" y="499"/>
                    </a:lnTo>
                    <a:lnTo>
                      <a:pt x="1905" y="500"/>
                    </a:lnTo>
                    <a:lnTo>
                      <a:pt x="1906" y="500"/>
                    </a:lnTo>
                    <a:lnTo>
                      <a:pt x="1906" y="500"/>
                    </a:lnTo>
                    <a:lnTo>
                      <a:pt x="1906" y="500"/>
                    </a:lnTo>
                    <a:lnTo>
                      <a:pt x="1907" y="500"/>
                    </a:lnTo>
                    <a:lnTo>
                      <a:pt x="1907" y="500"/>
                    </a:lnTo>
                  </a:path>
                </a:pathLst>
              </a:custGeom>
              <a:noFill/>
              <a:ln w="3175" cap="flat">
                <a:solidFill>
                  <a:srgbClr val="0072BD"/>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6" name="Rectangle 5">
              <a:extLst>
                <a:ext uri="{FF2B5EF4-FFF2-40B4-BE49-F238E27FC236}">
                  <a16:creationId xmlns:a16="http://schemas.microsoft.com/office/drawing/2014/main" id="{071C11D3-ECCF-4882-B3F0-4E33DC456C6D}"/>
                </a:ext>
              </a:extLst>
            </p:cNvPr>
            <p:cNvSpPr/>
            <p:nvPr/>
          </p:nvSpPr>
          <p:spPr>
            <a:xfrm>
              <a:off x="10133567" y="265789"/>
              <a:ext cx="542136" cy="276999"/>
            </a:xfrm>
            <a:prstGeom prst="rect">
              <a:avLst/>
            </a:prstGeom>
          </p:spPr>
          <p:txBody>
            <a:bodyPr wrap="none">
              <a:spAutoFit/>
            </a:bodyPr>
            <a:lstStyle/>
            <a:p>
              <a:r>
                <a:rPr lang="en-US" sz="1200" dirty="0" err="1">
                  <a:solidFill>
                    <a:srgbClr val="C00000"/>
                  </a:solidFill>
                </a:rPr>
                <a:t>MagX</a:t>
              </a:r>
              <a:endParaRPr lang="en-US" sz="1200" dirty="0">
                <a:solidFill>
                  <a:srgbClr val="C00000"/>
                </a:solidFill>
              </a:endParaRPr>
            </a:p>
          </p:txBody>
        </p:sp>
        <p:sp>
          <p:nvSpPr>
            <p:cNvPr id="7" name="Rectangle 6">
              <a:extLst>
                <a:ext uri="{FF2B5EF4-FFF2-40B4-BE49-F238E27FC236}">
                  <a16:creationId xmlns:a16="http://schemas.microsoft.com/office/drawing/2014/main" id="{34E2768D-E871-422F-B4D1-CB3B8A1376DB}"/>
                </a:ext>
              </a:extLst>
            </p:cNvPr>
            <p:cNvSpPr/>
            <p:nvPr/>
          </p:nvSpPr>
          <p:spPr>
            <a:xfrm>
              <a:off x="8804191" y="76912"/>
              <a:ext cx="722377" cy="276999"/>
            </a:xfrm>
            <a:prstGeom prst="rect">
              <a:avLst/>
            </a:prstGeom>
          </p:spPr>
          <p:txBody>
            <a:bodyPr wrap="none">
              <a:spAutoFit/>
            </a:bodyPr>
            <a:lstStyle/>
            <a:p>
              <a:r>
                <a:rPr lang="en-US" sz="1200" dirty="0">
                  <a:solidFill>
                    <a:srgbClr val="0070C0"/>
                  </a:solidFill>
                </a:rPr>
                <a:t>Pressure</a:t>
              </a:r>
            </a:p>
          </p:txBody>
        </p:sp>
      </p:grpSp>
      <p:pic>
        <p:nvPicPr>
          <p:cNvPr id="12" name="Picture 11">
            <a:extLst>
              <a:ext uri="{FF2B5EF4-FFF2-40B4-BE49-F238E27FC236}">
                <a16:creationId xmlns:a16="http://schemas.microsoft.com/office/drawing/2014/main" id="{3F080519-4B4E-4738-9F98-851FCB0022EC}"/>
              </a:ext>
            </a:extLst>
          </p:cNvPr>
          <p:cNvPicPr>
            <a:picLocks noChangeAspect="1"/>
          </p:cNvPicPr>
          <p:nvPr/>
        </p:nvPicPr>
        <p:blipFill>
          <a:blip r:embed="rId3"/>
          <a:stretch>
            <a:fillRect/>
          </a:stretch>
        </p:blipFill>
        <p:spPr>
          <a:xfrm>
            <a:off x="9870142" y="2907594"/>
            <a:ext cx="2241176" cy="3877505"/>
          </a:xfrm>
          <a:prstGeom prst="rect">
            <a:avLst/>
          </a:prstGeom>
        </p:spPr>
      </p:pic>
      <p:sp>
        <p:nvSpPr>
          <p:cNvPr id="46" name="Freeform 77">
            <a:extLst>
              <a:ext uri="{FF2B5EF4-FFF2-40B4-BE49-F238E27FC236}">
                <a16:creationId xmlns:a16="http://schemas.microsoft.com/office/drawing/2014/main" id="{5868F5E8-7A5B-4597-A1B5-EAE998A2048C}"/>
              </a:ext>
            </a:extLst>
          </p:cNvPr>
          <p:cNvSpPr>
            <a:spLocks/>
          </p:cNvSpPr>
          <p:nvPr/>
        </p:nvSpPr>
        <p:spPr bwMode="auto">
          <a:xfrm>
            <a:off x="7329090" y="1752640"/>
            <a:ext cx="446036" cy="182329"/>
          </a:xfrm>
          <a:custGeom>
            <a:avLst/>
            <a:gdLst>
              <a:gd name="T0" fmla="*/ 28 w 1818"/>
              <a:gd name="T1" fmla="*/ 535 h 569"/>
              <a:gd name="T2" fmla="*/ 57 w 1818"/>
              <a:gd name="T3" fmla="*/ 500 h 569"/>
              <a:gd name="T4" fmla="*/ 86 w 1818"/>
              <a:gd name="T5" fmla="*/ 467 h 569"/>
              <a:gd name="T6" fmla="*/ 115 w 1818"/>
              <a:gd name="T7" fmla="*/ 434 h 569"/>
              <a:gd name="T8" fmla="*/ 144 w 1818"/>
              <a:gd name="T9" fmla="*/ 403 h 569"/>
              <a:gd name="T10" fmla="*/ 173 w 1818"/>
              <a:gd name="T11" fmla="*/ 373 h 569"/>
              <a:gd name="T12" fmla="*/ 202 w 1818"/>
              <a:gd name="T13" fmla="*/ 344 h 569"/>
              <a:gd name="T14" fmla="*/ 231 w 1818"/>
              <a:gd name="T15" fmla="*/ 316 h 569"/>
              <a:gd name="T16" fmla="*/ 260 w 1818"/>
              <a:gd name="T17" fmla="*/ 290 h 569"/>
              <a:gd name="T18" fmla="*/ 289 w 1818"/>
              <a:gd name="T19" fmla="*/ 264 h 569"/>
              <a:gd name="T20" fmla="*/ 318 w 1818"/>
              <a:gd name="T21" fmla="*/ 240 h 569"/>
              <a:gd name="T22" fmla="*/ 348 w 1818"/>
              <a:gd name="T23" fmla="*/ 217 h 569"/>
              <a:gd name="T24" fmla="*/ 377 w 1818"/>
              <a:gd name="T25" fmla="*/ 195 h 569"/>
              <a:gd name="T26" fmla="*/ 406 w 1818"/>
              <a:gd name="T27" fmla="*/ 174 h 569"/>
              <a:gd name="T28" fmla="*/ 435 w 1818"/>
              <a:gd name="T29" fmla="*/ 155 h 569"/>
              <a:gd name="T30" fmla="*/ 464 w 1818"/>
              <a:gd name="T31" fmla="*/ 136 h 569"/>
              <a:gd name="T32" fmla="*/ 493 w 1818"/>
              <a:gd name="T33" fmla="*/ 119 h 569"/>
              <a:gd name="T34" fmla="*/ 522 w 1818"/>
              <a:gd name="T35" fmla="*/ 103 h 569"/>
              <a:gd name="T36" fmla="*/ 551 w 1818"/>
              <a:gd name="T37" fmla="*/ 88 h 569"/>
              <a:gd name="T38" fmla="*/ 580 w 1818"/>
              <a:gd name="T39" fmla="*/ 74 h 569"/>
              <a:gd name="T40" fmla="*/ 609 w 1818"/>
              <a:gd name="T41" fmla="*/ 61 h 569"/>
              <a:gd name="T42" fmla="*/ 638 w 1818"/>
              <a:gd name="T43" fmla="*/ 50 h 569"/>
              <a:gd name="T44" fmla="*/ 667 w 1818"/>
              <a:gd name="T45" fmla="*/ 40 h 569"/>
              <a:gd name="T46" fmla="*/ 696 w 1818"/>
              <a:gd name="T47" fmla="*/ 31 h 569"/>
              <a:gd name="T48" fmla="*/ 726 w 1818"/>
              <a:gd name="T49" fmla="*/ 23 h 569"/>
              <a:gd name="T50" fmla="*/ 755 w 1818"/>
              <a:gd name="T51" fmla="*/ 16 h 569"/>
              <a:gd name="T52" fmla="*/ 784 w 1818"/>
              <a:gd name="T53" fmla="*/ 10 h 569"/>
              <a:gd name="T54" fmla="*/ 813 w 1818"/>
              <a:gd name="T55" fmla="*/ 6 h 569"/>
              <a:gd name="T56" fmla="*/ 842 w 1818"/>
              <a:gd name="T57" fmla="*/ 3 h 569"/>
              <a:gd name="T58" fmla="*/ 871 w 1818"/>
              <a:gd name="T59" fmla="*/ 1 h 569"/>
              <a:gd name="T60" fmla="*/ 900 w 1818"/>
              <a:gd name="T61" fmla="*/ 0 h 569"/>
              <a:gd name="T62" fmla="*/ 929 w 1818"/>
              <a:gd name="T63" fmla="*/ 0 h 569"/>
              <a:gd name="T64" fmla="*/ 958 w 1818"/>
              <a:gd name="T65" fmla="*/ 1 h 569"/>
              <a:gd name="T66" fmla="*/ 987 w 1818"/>
              <a:gd name="T67" fmla="*/ 4 h 569"/>
              <a:gd name="T68" fmla="*/ 1016 w 1818"/>
              <a:gd name="T69" fmla="*/ 7 h 569"/>
              <a:gd name="T70" fmla="*/ 1045 w 1818"/>
              <a:gd name="T71" fmla="*/ 12 h 569"/>
              <a:gd name="T72" fmla="*/ 1075 w 1818"/>
              <a:gd name="T73" fmla="*/ 18 h 569"/>
              <a:gd name="T74" fmla="*/ 1104 w 1818"/>
              <a:gd name="T75" fmla="*/ 26 h 569"/>
              <a:gd name="T76" fmla="*/ 1133 w 1818"/>
              <a:gd name="T77" fmla="*/ 34 h 569"/>
              <a:gd name="T78" fmla="*/ 1162 w 1818"/>
              <a:gd name="T79" fmla="*/ 43 h 569"/>
              <a:gd name="T80" fmla="*/ 1191 w 1818"/>
              <a:gd name="T81" fmla="*/ 54 h 569"/>
              <a:gd name="T82" fmla="*/ 1220 w 1818"/>
              <a:gd name="T83" fmla="*/ 66 h 569"/>
              <a:gd name="T84" fmla="*/ 1249 w 1818"/>
              <a:gd name="T85" fmla="*/ 79 h 569"/>
              <a:gd name="T86" fmla="*/ 1278 w 1818"/>
              <a:gd name="T87" fmla="*/ 93 h 569"/>
              <a:gd name="T88" fmla="*/ 1307 w 1818"/>
              <a:gd name="T89" fmla="*/ 109 h 569"/>
              <a:gd name="T90" fmla="*/ 1336 w 1818"/>
              <a:gd name="T91" fmla="*/ 125 h 569"/>
              <a:gd name="T92" fmla="*/ 1365 w 1818"/>
              <a:gd name="T93" fmla="*/ 143 h 569"/>
              <a:gd name="T94" fmla="*/ 1394 w 1818"/>
              <a:gd name="T95" fmla="*/ 162 h 569"/>
              <a:gd name="T96" fmla="*/ 1424 w 1818"/>
              <a:gd name="T97" fmla="*/ 182 h 569"/>
              <a:gd name="T98" fmla="*/ 1453 w 1818"/>
              <a:gd name="T99" fmla="*/ 203 h 569"/>
              <a:gd name="T100" fmla="*/ 1482 w 1818"/>
              <a:gd name="T101" fmla="*/ 225 h 569"/>
              <a:gd name="T102" fmla="*/ 1511 w 1818"/>
              <a:gd name="T103" fmla="*/ 249 h 569"/>
              <a:gd name="T104" fmla="*/ 1540 w 1818"/>
              <a:gd name="T105" fmla="*/ 274 h 569"/>
              <a:gd name="T106" fmla="*/ 1569 w 1818"/>
              <a:gd name="T107" fmla="*/ 300 h 569"/>
              <a:gd name="T108" fmla="*/ 1598 w 1818"/>
              <a:gd name="T109" fmla="*/ 327 h 569"/>
              <a:gd name="T110" fmla="*/ 1627 w 1818"/>
              <a:gd name="T111" fmla="*/ 355 h 569"/>
              <a:gd name="T112" fmla="*/ 1656 w 1818"/>
              <a:gd name="T113" fmla="*/ 384 h 569"/>
              <a:gd name="T114" fmla="*/ 1685 w 1818"/>
              <a:gd name="T115" fmla="*/ 415 h 569"/>
              <a:gd name="T116" fmla="*/ 1714 w 1818"/>
              <a:gd name="T117" fmla="*/ 446 h 569"/>
              <a:gd name="T118" fmla="*/ 1743 w 1818"/>
              <a:gd name="T119" fmla="*/ 479 h 569"/>
              <a:gd name="T120" fmla="*/ 1773 w 1818"/>
              <a:gd name="T121" fmla="*/ 513 h 569"/>
              <a:gd name="T122" fmla="*/ 1802 w 1818"/>
              <a:gd name="T123" fmla="*/ 549 h 5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18" h="569">
                <a:moveTo>
                  <a:pt x="0" y="569"/>
                </a:moveTo>
                <a:lnTo>
                  <a:pt x="2" y="567"/>
                </a:lnTo>
                <a:lnTo>
                  <a:pt x="4" y="564"/>
                </a:lnTo>
                <a:lnTo>
                  <a:pt x="6" y="562"/>
                </a:lnTo>
                <a:lnTo>
                  <a:pt x="8" y="560"/>
                </a:lnTo>
                <a:lnTo>
                  <a:pt x="9" y="557"/>
                </a:lnTo>
                <a:lnTo>
                  <a:pt x="11" y="555"/>
                </a:lnTo>
                <a:lnTo>
                  <a:pt x="13" y="553"/>
                </a:lnTo>
                <a:lnTo>
                  <a:pt x="15" y="551"/>
                </a:lnTo>
                <a:lnTo>
                  <a:pt x="17" y="549"/>
                </a:lnTo>
                <a:lnTo>
                  <a:pt x="18" y="546"/>
                </a:lnTo>
                <a:lnTo>
                  <a:pt x="20" y="544"/>
                </a:lnTo>
                <a:lnTo>
                  <a:pt x="22" y="542"/>
                </a:lnTo>
                <a:lnTo>
                  <a:pt x="24" y="540"/>
                </a:lnTo>
                <a:lnTo>
                  <a:pt x="26" y="537"/>
                </a:lnTo>
                <a:lnTo>
                  <a:pt x="28" y="535"/>
                </a:lnTo>
                <a:lnTo>
                  <a:pt x="29" y="533"/>
                </a:lnTo>
                <a:lnTo>
                  <a:pt x="31" y="531"/>
                </a:lnTo>
                <a:lnTo>
                  <a:pt x="33" y="529"/>
                </a:lnTo>
                <a:lnTo>
                  <a:pt x="35" y="526"/>
                </a:lnTo>
                <a:lnTo>
                  <a:pt x="37" y="524"/>
                </a:lnTo>
                <a:lnTo>
                  <a:pt x="38" y="522"/>
                </a:lnTo>
                <a:lnTo>
                  <a:pt x="40" y="520"/>
                </a:lnTo>
                <a:lnTo>
                  <a:pt x="42" y="517"/>
                </a:lnTo>
                <a:lnTo>
                  <a:pt x="44" y="515"/>
                </a:lnTo>
                <a:lnTo>
                  <a:pt x="46" y="513"/>
                </a:lnTo>
                <a:lnTo>
                  <a:pt x="48" y="511"/>
                </a:lnTo>
                <a:lnTo>
                  <a:pt x="49" y="509"/>
                </a:lnTo>
                <a:lnTo>
                  <a:pt x="51" y="507"/>
                </a:lnTo>
                <a:lnTo>
                  <a:pt x="53" y="504"/>
                </a:lnTo>
                <a:lnTo>
                  <a:pt x="55" y="502"/>
                </a:lnTo>
                <a:lnTo>
                  <a:pt x="57" y="500"/>
                </a:lnTo>
                <a:lnTo>
                  <a:pt x="58" y="498"/>
                </a:lnTo>
                <a:lnTo>
                  <a:pt x="60" y="496"/>
                </a:lnTo>
                <a:lnTo>
                  <a:pt x="62" y="494"/>
                </a:lnTo>
                <a:lnTo>
                  <a:pt x="64" y="492"/>
                </a:lnTo>
                <a:lnTo>
                  <a:pt x="66" y="490"/>
                </a:lnTo>
                <a:lnTo>
                  <a:pt x="68" y="487"/>
                </a:lnTo>
                <a:lnTo>
                  <a:pt x="69" y="485"/>
                </a:lnTo>
                <a:lnTo>
                  <a:pt x="71" y="483"/>
                </a:lnTo>
                <a:lnTo>
                  <a:pt x="73" y="481"/>
                </a:lnTo>
                <a:lnTo>
                  <a:pt x="75" y="479"/>
                </a:lnTo>
                <a:lnTo>
                  <a:pt x="77" y="477"/>
                </a:lnTo>
                <a:lnTo>
                  <a:pt x="78" y="475"/>
                </a:lnTo>
                <a:lnTo>
                  <a:pt x="80" y="473"/>
                </a:lnTo>
                <a:lnTo>
                  <a:pt x="82" y="471"/>
                </a:lnTo>
                <a:lnTo>
                  <a:pt x="84" y="469"/>
                </a:lnTo>
                <a:lnTo>
                  <a:pt x="86" y="467"/>
                </a:lnTo>
                <a:lnTo>
                  <a:pt x="88" y="465"/>
                </a:lnTo>
                <a:lnTo>
                  <a:pt x="89" y="463"/>
                </a:lnTo>
                <a:lnTo>
                  <a:pt x="91" y="460"/>
                </a:lnTo>
                <a:lnTo>
                  <a:pt x="93" y="458"/>
                </a:lnTo>
                <a:lnTo>
                  <a:pt x="95" y="456"/>
                </a:lnTo>
                <a:lnTo>
                  <a:pt x="97" y="454"/>
                </a:lnTo>
                <a:lnTo>
                  <a:pt x="98" y="452"/>
                </a:lnTo>
                <a:lnTo>
                  <a:pt x="100" y="450"/>
                </a:lnTo>
                <a:lnTo>
                  <a:pt x="102" y="448"/>
                </a:lnTo>
                <a:lnTo>
                  <a:pt x="104" y="446"/>
                </a:lnTo>
                <a:lnTo>
                  <a:pt x="106" y="444"/>
                </a:lnTo>
                <a:lnTo>
                  <a:pt x="107" y="442"/>
                </a:lnTo>
                <a:lnTo>
                  <a:pt x="109" y="440"/>
                </a:lnTo>
                <a:lnTo>
                  <a:pt x="111" y="438"/>
                </a:lnTo>
                <a:lnTo>
                  <a:pt x="113" y="436"/>
                </a:lnTo>
                <a:lnTo>
                  <a:pt x="115" y="434"/>
                </a:lnTo>
                <a:lnTo>
                  <a:pt x="117" y="432"/>
                </a:lnTo>
                <a:lnTo>
                  <a:pt x="118" y="430"/>
                </a:lnTo>
                <a:lnTo>
                  <a:pt x="120" y="428"/>
                </a:lnTo>
                <a:lnTo>
                  <a:pt x="122" y="426"/>
                </a:lnTo>
                <a:lnTo>
                  <a:pt x="124" y="424"/>
                </a:lnTo>
                <a:lnTo>
                  <a:pt x="126" y="422"/>
                </a:lnTo>
                <a:lnTo>
                  <a:pt x="127" y="420"/>
                </a:lnTo>
                <a:lnTo>
                  <a:pt x="129" y="418"/>
                </a:lnTo>
                <a:lnTo>
                  <a:pt x="131" y="417"/>
                </a:lnTo>
                <a:lnTo>
                  <a:pt x="133" y="415"/>
                </a:lnTo>
                <a:lnTo>
                  <a:pt x="135" y="413"/>
                </a:lnTo>
                <a:lnTo>
                  <a:pt x="137" y="411"/>
                </a:lnTo>
                <a:lnTo>
                  <a:pt x="138" y="409"/>
                </a:lnTo>
                <a:lnTo>
                  <a:pt x="140" y="407"/>
                </a:lnTo>
                <a:lnTo>
                  <a:pt x="142" y="405"/>
                </a:lnTo>
                <a:lnTo>
                  <a:pt x="144" y="403"/>
                </a:lnTo>
                <a:lnTo>
                  <a:pt x="146" y="401"/>
                </a:lnTo>
                <a:lnTo>
                  <a:pt x="147" y="399"/>
                </a:lnTo>
                <a:lnTo>
                  <a:pt x="149" y="397"/>
                </a:lnTo>
                <a:lnTo>
                  <a:pt x="151" y="395"/>
                </a:lnTo>
                <a:lnTo>
                  <a:pt x="153" y="393"/>
                </a:lnTo>
                <a:lnTo>
                  <a:pt x="155" y="392"/>
                </a:lnTo>
                <a:lnTo>
                  <a:pt x="157" y="390"/>
                </a:lnTo>
                <a:lnTo>
                  <a:pt x="158" y="388"/>
                </a:lnTo>
                <a:lnTo>
                  <a:pt x="160" y="386"/>
                </a:lnTo>
                <a:lnTo>
                  <a:pt x="162" y="384"/>
                </a:lnTo>
                <a:lnTo>
                  <a:pt x="164" y="382"/>
                </a:lnTo>
                <a:lnTo>
                  <a:pt x="166" y="380"/>
                </a:lnTo>
                <a:lnTo>
                  <a:pt x="167" y="378"/>
                </a:lnTo>
                <a:lnTo>
                  <a:pt x="169" y="377"/>
                </a:lnTo>
                <a:lnTo>
                  <a:pt x="171" y="375"/>
                </a:lnTo>
                <a:lnTo>
                  <a:pt x="173" y="373"/>
                </a:lnTo>
                <a:lnTo>
                  <a:pt x="175" y="371"/>
                </a:lnTo>
                <a:lnTo>
                  <a:pt x="177" y="369"/>
                </a:lnTo>
                <a:lnTo>
                  <a:pt x="178" y="367"/>
                </a:lnTo>
                <a:lnTo>
                  <a:pt x="180" y="366"/>
                </a:lnTo>
                <a:lnTo>
                  <a:pt x="182" y="364"/>
                </a:lnTo>
                <a:lnTo>
                  <a:pt x="184" y="362"/>
                </a:lnTo>
                <a:lnTo>
                  <a:pt x="186" y="360"/>
                </a:lnTo>
                <a:lnTo>
                  <a:pt x="187" y="358"/>
                </a:lnTo>
                <a:lnTo>
                  <a:pt x="189" y="357"/>
                </a:lnTo>
                <a:lnTo>
                  <a:pt x="191" y="355"/>
                </a:lnTo>
                <a:lnTo>
                  <a:pt x="193" y="353"/>
                </a:lnTo>
                <a:lnTo>
                  <a:pt x="195" y="351"/>
                </a:lnTo>
                <a:lnTo>
                  <a:pt x="197" y="349"/>
                </a:lnTo>
                <a:lnTo>
                  <a:pt x="198" y="348"/>
                </a:lnTo>
                <a:lnTo>
                  <a:pt x="200" y="346"/>
                </a:lnTo>
                <a:lnTo>
                  <a:pt x="202" y="344"/>
                </a:lnTo>
                <a:lnTo>
                  <a:pt x="204" y="342"/>
                </a:lnTo>
                <a:lnTo>
                  <a:pt x="206" y="341"/>
                </a:lnTo>
                <a:lnTo>
                  <a:pt x="207" y="339"/>
                </a:lnTo>
                <a:lnTo>
                  <a:pt x="209" y="337"/>
                </a:lnTo>
                <a:lnTo>
                  <a:pt x="211" y="335"/>
                </a:lnTo>
                <a:lnTo>
                  <a:pt x="213" y="334"/>
                </a:lnTo>
                <a:lnTo>
                  <a:pt x="215" y="332"/>
                </a:lnTo>
                <a:lnTo>
                  <a:pt x="216" y="330"/>
                </a:lnTo>
                <a:lnTo>
                  <a:pt x="218" y="328"/>
                </a:lnTo>
                <a:lnTo>
                  <a:pt x="220" y="327"/>
                </a:lnTo>
                <a:lnTo>
                  <a:pt x="222" y="325"/>
                </a:lnTo>
                <a:lnTo>
                  <a:pt x="224" y="323"/>
                </a:lnTo>
                <a:lnTo>
                  <a:pt x="226" y="321"/>
                </a:lnTo>
                <a:lnTo>
                  <a:pt x="227" y="320"/>
                </a:lnTo>
                <a:lnTo>
                  <a:pt x="229" y="318"/>
                </a:lnTo>
                <a:lnTo>
                  <a:pt x="231" y="316"/>
                </a:lnTo>
                <a:lnTo>
                  <a:pt x="233" y="315"/>
                </a:lnTo>
                <a:lnTo>
                  <a:pt x="235" y="313"/>
                </a:lnTo>
                <a:lnTo>
                  <a:pt x="236" y="311"/>
                </a:lnTo>
                <a:lnTo>
                  <a:pt x="238" y="310"/>
                </a:lnTo>
                <a:lnTo>
                  <a:pt x="240" y="308"/>
                </a:lnTo>
                <a:lnTo>
                  <a:pt x="242" y="306"/>
                </a:lnTo>
                <a:lnTo>
                  <a:pt x="244" y="305"/>
                </a:lnTo>
                <a:lnTo>
                  <a:pt x="246" y="303"/>
                </a:lnTo>
                <a:lnTo>
                  <a:pt x="247" y="301"/>
                </a:lnTo>
                <a:lnTo>
                  <a:pt x="249" y="300"/>
                </a:lnTo>
                <a:lnTo>
                  <a:pt x="251" y="298"/>
                </a:lnTo>
                <a:lnTo>
                  <a:pt x="253" y="296"/>
                </a:lnTo>
                <a:lnTo>
                  <a:pt x="255" y="295"/>
                </a:lnTo>
                <a:lnTo>
                  <a:pt x="256" y="293"/>
                </a:lnTo>
                <a:lnTo>
                  <a:pt x="258" y="291"/>
                </a:lnTo>
                <a:lnTo>
                  <a:pt x="260" y="290"/>
                </a:lnTo>
                <a:lnTo>
                  <a:pt x="262" y="288"/>
                </a:lnTo>
                <a:lnTo>
                  <a:pt x="264" y="286"/>
                </a:lnTo>
                <a:lnTo>
                  <a:pt x="266" y="285"/>
                </a:lnTo>
                <a:lnTo>
                  <a:pt x="267" y="283"/>
                </a:lnTo>
                <a:lnTo>
                  <a:pt x="269" y="282"/>
                </a:lnTo>
                <a:lnTo>
                  <a:pt x="271" y="280"/>
                </a:lnTo>
                <a:lnTo>
                  <a:pt x="273" y="278"/>
                </a:lnTo>
                <a:lnTo>
                  <a:pt x="275" y="277"/>
                </a:lnTo>
                <a:lnTo>
                  <a:pt x="276" y="275"/>
                </a:lnTo>
                <a:lnTo>
                  <a:pt x="278" y="274"/>
                </a:lnTo>
                <a:lnTo>
                  <a:pt x="280" y="272"/>
                </a:lnTo>
                <a:lnTo>
                  <a:pt x="282" y="271"/>
                </a:lnTo>
                <a:lnTo>
                  <a:pt x="284" y="269"/>
                </a:lnTo>
                <a:lnTo>
                  <a:pt x="286" y="267"/>
                </a:lnTo>
                <a:lnTo>
                  <a:pt x="287" y="266"/>
                </a:lnTo>
                <a:lnTo>
                  <a:pt x="289" y="264"/>
                </a:lnTo>
                <a:lnTo>
                  <a:pt x="291" y="263"/>
                </a:lnTo>
                <a:lnTo>
                  <a:pt x="293" y="261"/>
                </a:lnTo>
                <a:lnTo>
                  <a:pt x="295" y="260"/>
                </a:lnTo>
                <a:lnTo>
                  <a:pt x="296" y="258"/>
                </a:lnTo>
                <a:lnTo>
                  <a:pt x="298" y="257"/>
                </a:lnTo>
                <a:lnTo>
                  <a:pt x="300" y="255"/>
                </a:lnTo>
                <a:lnTo>
                  <a:pt x="302" y="253"/>
                </a:lnTo>
                <a:lnTo>
                  <a:pt x="304" y="252"/>
                </a:lnTo>
                <a:lnTo>
                  <a:pt x="306" y="250"/>
                </a:lnTo>
                <a:lnTo>
                  <a:pt x="307" y="249"/>
                </a:lnTo>
                <a:lnTo>
                  <a:pt x="309" y="247"/>
                </a:lnTo>
                <a:lnTo>
                  <a:pt x="311" y="246"/>
                </a:lnTo>
                <a:lnTo>
                  <a:pt x="313" y="244"/>
                </a:lnTo>
                <a:lnTo>
                  <a:pt x="315" y="243"/>
                </a:lnTo>
                <a:lnTo>
                  <a:pt x="316" y="241"/>
                </a:lnTo>
                <a:lnTo>
                  <a:pt x="318" y="240"/>
                </a:lnTo>
                <a:lnTo>
                  <a:pt x="320" y="238"/>
                </a:lnTo>
                <a:lnTo>
                  <a:pt x="322" y="237"/>
                </a:lnTo>
                <a:lnTo>
                  <a:pt x="324" y="235"/>
                </a:lnTo>
                <a:lnTo>
                  <a:pt x="325" y="234"/>
                </a:lnTo>
                <a:lnTo>
                  <a:pt x="327" y="232"/>
                </a:lnTo>
                <a:lnTo>
                  <a:pt x="329" y="231"/>
                </a:lnTo>
                <a:lnTo>
                  <a:pt x="331" y="230"/>
                </a:lnTo>
                <a:lnTo>
                  <a:pt x="333" y="228"/>
                </a:lnTo>
                <a:lnTo>
                  <a:pt x="335" y="227"/>
                </a:lnTo>
                <a:lnTo>
                  <a:pt x="336" y="225"/>
                </a:lnTo>
                <a:lnTo>
                  <a:pt x="338" y="224"/>
                </a:lnTo>
                <a:lnTo>
                  <a:pt x="340" y="222"/>
                </a:lnTo>
                <a:lnTo>
                  <a:pt x="342" y="221"/>
                </a:lnTo>
                <a:lnTo>
                  <a:pt x="344" y="220"/>
                </a:lnTo>
                <a:lnTo>
                  <a:pt x="346" y="218"/>
                </a:lnTo>
                <a:lnTo>
                  <a:pt x="348" y="217"/>
                </a:lnTo>
                <a:lnTo>
                  <a:pt x="349" y="215"/>
                </a:lnTo>
                <a:lnTo>
                  <a:pt x="351" y="214"/>
                </a:lnTo>
                <a:lnTo>
                  <a:pt x="353" y="213"/>
                </a:lnTo>
                <a:lnTo>
                  <a:pt x="355" y="211"/>
                </a:lnTo>
                <a:lnTo>
                  <a:pt x="357" y="210"/>
                </a:lnTo>
                <a:lnTo>
                  <a:pt x="358" y="208"/>
                </a:lnTo>
                <a:lnTo>
                  <a:pt x="360" y="207"/>
                </a:lnTo>
                <a:lnTo>
                  <a:pt x="362" y="206"/>
                </a:lnTo>
                <a:lnTo>
                  <a:pt x="364" y="204"/>
                </a:lnTo>
                <a:lnTo>
                  <a:pt x="366" y="203"/>
                </a:lnTo>
                <a:lnTo>
                  <a:pt x="368" y="202"/>
                </a:lnTo>
                <a:lnTo>
                  <a:pt x="369" y="200"/>
                </a:lnTo>
                <a:lnTo>
                  <a:pt x="371" y="199"/>
                </a:lnTo>
                <a:lnTo>
                  <a:pt x="373" y="198"/>
                </a:lnTo>
                <a:lnTo>
                  <a:pt x="375" y="196"/>
                </a:lnTo>
                <a:lnTo>
                  <a:pt x="377" y="195"/>
                </a:lnTo>
                <a:lnTo>
                  <a:pt x="378" y="194"/>
                </a:lnTo>
                <a:lnTo>
                  <a:pt x="380" y="192"/>
                </a:lnTo>
                <a:lnTo>
                  <a:pt x="382" y="191"/>
                </a:lnTo>
                <a:lnTo>
                  <a:pt x="384" y="190"/>
                </a:lnTo>
                <a:lnTo>
                  <a:pt x="386" y="188"/>
                </a:lnTo>
                <a:lnTo>
                  <a:pt x="388" y="187"/>
                </a:lnTo>
                <a:lnTo>
                  <a:pt x="389" y="186"/>
                </a:lnTo>
                <a:lnTo>
                  <a:pt x="391" y="184"/>
                </a:lnTo>
                <a:lnTo>
                  <a:pt x="393" y="183"/>
                </a:lnTo>
                <a:lnTo>
                  <a:pt x="395" y="182"/>
                </a:lnTo>
                <a:lnTo>
                  <a:pt x="397" y="180"/>
                </a:lnTo>
                <a:lnTo>
                  <a:pt x="398" y="179"/>
                </a:lnTo>
                <a:lnTo>
                  <a:pt x="400" y="178"/>
                </a:lnTo>
                <a:lnTo>
                  <a:pt x="402" y="177"/>
                </a:lnTo>
                <a:lnTo>
                  <a:pt x="404" y="175"/>
                </a:lnTo>
                <a:lnTo>
                  <a:pt x="406" y="174"/>
                </a:lnTo>
                <a:lnTo>
                  <a:pt x="407" y="173"/>
                </a:lnTo>
                <a:lnTo>
                  <a:pt x="409" y="172"/>
                </a:lnTo>
                <a:lnTo>
                  <a:pt x="411" y="170"/>
                </a:lnTo>
                <a:lnTo>
                  <a:pt x="413" y="169"/>
                </a:lnTo>
                <a:lnTo>
                  <a:pt x="415" y="168"/>
                </a:lnTo>
                <a:lnTo>
                  <a:pt x="417" y="167"/>
                </a:lnTo>
                <a:lnTo>
                  <a:pt x="418" y="165"/>
                </a:lnTo>
                <a:lnTo>
                  <a:pt x="420" y="164"/>
                </a:lnTo>
                <a:lnTo>
                  <a:pt x="422" y="163"/>
                </a:lnTo>
                <a:lnTo>
                  <a:pt x="424" y="162"/>
                </a:lnTo>
                <a:lnTo>
                  <a:pt x="426" y="160"/>
                </a:lnTo>
                <a:lnTo>
                  <a:pt x="427" y="159"/>
                </a:lnTo>
                <a:lnTo>
                  <a:pt x="429" y="158"/>
                </a:lnTo>
                <a:lnTo>
                  <a:pt x="431" y="157"/>
                </a:lnTo>
                <a:lnTo>
                  <a:pt x="433" y="156"/>
                </a:lnTo>
                <a:lnTo>
                  <a:pt x="435" y="155"/>
                </a:lnTo>
                <a:lnTo>
                  <a:pt x="437" y="153"/>
                </a:lnTo>
                <a:lnTo>
                  <a:pt x="438" y="152"/>
                </a:lnTo>
                <a:lnTo>
                  <a:pt x="440" y="151"/>
                </a:lnTo>
                <a:lnTo>
                  <a:pt x="442" y="150"/>
                </a:lnTo>
                <a:lnTo>
                  <a:pt x="444" y="149"/>
                </a:lnTo>
                <a:lnTo>
                  <a:pt x="446" y="147"/>
                </a:lnTo>
                <a:lnTo>
                  <a:pt x="447" y="146"/>
                </a:lnTo>
                <a:lnTo>
                  <a:pt x="449" y="145"/>
                </a:lnTo>
                <a:lnTo>
                  <a:pt x="451" y="144"/>
                </a:lnTo>
                <a:lnTo>
                  <a:pt x="453" y="143"/>
                </a:lnTo>
                <a:lnTo>
                  <a:pt x="455" y="142"/>
                </a:lnTo>
                <a:lnTo>
                  <a:pt x="457" y="141"/>
                </a:lnTo>
                <a:lnTo>
                  <a:pt x="458" y="139"/>
                </a:lnTo>
                <a:lnTo>
                  <a:pt x="460" y="138"/>
                </a:lnTo>
                <a:lnTo>
                  <a:pt x="462" y="137"/>
                </a:lnTo>
                <a:lnTo>
                  <a:pt x="464" y="136"/>
                </a:lnTo>
                <a:lnTo>
                  <a:pt x="466" y="135"/>
                </a:lnTo>
                <a:lnTo>
                  <a:pt x="467" y="134"/>
                </a:lnTo>
                <a:lnTo>
                  <a:pt x="469" y="133"/>
                </a:lnTo>
                <a:lnTo>
                  <a:pt x="471" y="132"/>
                </a:lnTo>
                <a:lnTo>
                  <a:pt x="473" y="131"/>
                </a:lnTo>
                <a:lnTo>
                  <a:pt x="475" y="129"/>
                </a:lnTo>
                <a:lnTo>
                  <a:pt x="477" y="128"/>
                </a:lnTo>
                <a:lnTo>
                  <a:pt x="478" y="127"/>
                </a:lnTo>
                <a:lnTo>
                  <a:pt x="480" y="126"/>
                </a:lnTo>
                <a:lnTo>
                  <a:pt x="482" y="125"/>
                </a:lnTo>
                <a:lnTo>
                  <a:pt x="484" y="124"/>
                </a:lnTo>
                <a:lnTo>
                  <a:pt x="486" y="123"/>
                </a:lnTo>
                <a:lnTo>
                  <a:pt x="487" y="122"/>
                </a:lnTo>
                <a:lnTo>
                  <a:pt x="489" y="121"/>
                </a:lnTo>
                <a:lnTo>
                  <a:pt x="491" y="120"/>
                </a:lnTo>
                <a:lnTo>
                  <a:pt x="493" y="119"/>
                </a:lnTo>
                <a:lnTo>
                  <a:pt x="495" y="118"/>
                </a:lnTo>
                <a:lnTo>
                  <a:pt x="497" y="117"/>
                </a:lnTo>
                <a:lnTo>
                  <a:pt x="498" y="116"/>
                </a:lnTo>
                <a:lnTo>
                  <a:pt x="500" y="115"/>
                </a:lnTo>
                <a:lnTo>
                  <a:pt x="502" y="114"/>
                </a:lnTo>
                <a:lnTo>
                  <a:pt x="504" y="113"/>
                </a:lnTo>
                <a:lnTo>
                  <a:pt x="506" y="112"/>
                </a:lnTo>
                <a:lnTo>
                  <a:pt x="507" y="111"/>
                </a:lnTo>
                <a:lnTo>
                  <a:pt x="509" y="110"/>
                </a:lnTo>
                <a:lnTo>
                  <a:pt x="511" y="109"/>
                </a:lnTo>
                <a:lnTo>
                  <a:pt x="513" y="108"/>
                </a:lnTo>
                <a:lnTo>
                  <a:pt x="515" y="107"/>
                </a:lnTo>
                <a:lnTo>
                  <a:pt x="516" y="106"/>
                </a:lnTo>
                <a:lnTo>
                  <a:pt x="518" y="105"/>
                </a:lnTo>
                <a:lnTo>
                  <a:pt x="520" y="104"/>
                </a:lnTo>
                <a:lnTo>
                  <a:pt x="522" y="103"/>
                </a:lnTo>
                <a:lnTo>
                  <a:pt x="524" y="102"/>
                </a:lnTo>
                <a:lnTo>
                  <a:pt x="526" y="101"/>
                </a:lnTo>
                <a:lnTo>
                  <a:pt x="527" y="100"/>
                </a:lnTo>
                <a:lnTo>
                  <a:pt x="529" y="99"/>
                </a:lnTo>
                <a:lnTo>
                  <a:pt x="531" y="98"/>
                </a:lnTo>
                <a:lnTo>
                  <a:pt x="533" y="97"/>
                </a:lnTo>
                <a:lnTo>
                  <a:pt x="535" y="96"/>
                </a:lnTo>
                <a:lnTo>
                  <a:pt x="536" y="95"/>
                </a:lnTo>
                <a:lnTo>
                  <a:pt x="538" y="94"/>
                </a:lnTo>
                <a:lnTo>
                  <a:pt x="540" y="93"/>
                </a:lnTo>
                <a:lnTo>
                  <a:pt x="542" y="92"/>
                </a:lnTo>
                <a:lnTo>
                  <a:pt x="544" y="91"/>
                </a:lnTo>
                <a:lnTo>
                  <a:pt x="546" y="91"/>
                </a:lnTo>
                <a:lnTo>
                  <a:pt x="547" y="90"/>
                </a:lnTo>
                <a:lnTo>
                  <a:pt x="549" y="89"/>
                </a:lnTo>
                <a:lnTo>
                  <a:pt x="551" y="88"/>
                </a:lnTo>
                <a:lnTo>
                  <a:pt x="553" y="87"/>
                </a:lnTo>
                <a:lnTo>
                  <a:pt x="555" y="86"/>
                </a:lnTo>
                <a:lnTo>
                  <a:pt x="556" y="85"/>
                </a:lnTo>
                <a:lnTo>
                  <a:pt x="558" y="84"/>
                </a:lnTo>
                <a:lnTo>
                  <a:pt x="560" y="83"/>
                </a:lnTo>
                <a:lnTo>
                  <a:pt x="562" y="83"/>
                </a:lnTo>
                <a:lnTo>
                  <a:pt x="564" y="82"/>
                </a:lnTo>
                <a:lnTo>
                  <a:pt x="566" y="81"/>
                </a:lnTo>
                <a:lnTo>
                  <a:pt x="567" y="80"/>
                </a:lnTo>
                <a:lnTo>
                  <a:pt x="569" y="79"/>
                </a:lnTo>
                <a:lnTo>
                  <a:pt x="571" y="78"/>
                </a:lnTo>
                <a:lnTo>
                  <a:pt x="573" y="77"/>
                </a:lnTo>
                <a:lnTo>
                  <a:pt x="575" y="77"/>
                </a:lnTo>
                <a:lnTo>
                  <a:pt x="576" y="76"/>
                </a:lnTo>
                <a:lnTo>
                  <a:pt x="578" y="75"/>
                </a:lnTo>
                <a:lnTo>
                  <a:pt x="580" y="74"/>
                </a:lnTo>
                <a:lnTo>
                  <a:pt x="582" y="73"/>
                </a:lnTo>
                <a:lnTo>
                  <a:pt x="584" y="72"/>
                </a:lnTo>
                <a:lnTo>
                  <a:pt x="586" y="72"/>
                </a:lnTo>
                <a:lnTo>
                  <a:pt x="587" y="71"/>
                </a:lnTo>
                <a:lnTo>
                  <a:pt x="589" y="70"/>
                </a:lnTo>
                <a:lnTo>
                  <a:pt x="591" y="69"/>
                </a:lnTo>
                <a:lnTo>
                  <a:pt x="593" y="68"/>
                </a:lnTo>
                <a:lnTo>
                  <a:pt x="595" y="68"/>
                </a:lnTo>
                <a:lnTo>
                  <a:pt x="596" y="67"/>
                </a:lnTo>
                <a:lnTo>
                  <a:pt x="598" y="66"/>
                </a:lnTo>
                <a:lnTo>
                  <a:pt x="600" y="65"/>
                </a:lnTo>
                <a:lnTo>
                  <a:pt x="602" y="65"/>
                </a:lnTo>
                <a:lnTo>
                  <a:pt x="604" y="64"/>
                </a:lnTo>
                <a:lnTo>
                  <a:pt x="606" y="63"/>
                </a:lnTo>
                <a:lnTo>
                  <a:pt x="607" y="62"/>
                </a:lnTo>
                <a:lnTo>
                  <a:pt x="609" y="61"/>
                </a:lnTo>
                <a:lnTo>
                  <a:pt x="611" y="61"/>
                </a:lnTo>
                <a:lnTo>
                  <a:pt x="613" y="60"/>
                </a:lnTo>
                <a:lnTo>
                  <a:pt x="615" y="59"/>
                </a:lnTo>
                <a:lnTo>
                  <a:pt x="616" y="58"/>
                </a:lnTo>
                <a:lnTo>
                  <a:pt x="618" y="58"/>
                </a:lnTo>
                <a:lnTo>
                  <a:pt x="620" y="57"/>
                </a:lnTo>
                <a:lnTo>
                  <a:pt x="622" y="56"/>
                </a:lnTo>
                <a:lnTo>
                  <a:pt x="624" y="56"/>
                </a:lnTo>
                <a:lnTo>
                  <a:pt x="625" y="55"/>
                </a:lnTo>
                <a:lnTo>
                  <a:pt x="627" y="54"/>
                </a:lnTo>
                <a:lnTo>
                  <a:pt x="629" y="53"/>
                </a:lnTo>
                <a:lnTo>
                  <a:pt x="631" y="53"/>
                </a:lnTo>
                <a:lnTo>
                  <a:pt x="633" y="52"/>
                </a:lnTo>
                <a:lnTo>
                  <a:pt x="635" y="51"/>
                </a:lnTo>
                <a:lnTo>
                  <a:pt x="636" y="51"/>
                </a:lnTo>
                <a:lnTo>
                  <a:pt x="638" y="50"/>
                </a:lnTo>
                <a:lnTo>
                  <a:pt x="640" y="49"/>
                </a:lnTo>
                <a:lnTo>
                  <a:pt x="642" y="49"/>
                </a:lnTo>
                <a:lnTo>
                  <a:pt x="644" y="48"/>
                </a:lnTo>
                <a:lnTo>
                  <a:pt x="645" y="47"/>
                </a:lnTo>
                <a:lnTo>
                  <a:pt x="647" y="47"/>
                </a:lnTo>
                <a:lnTo>
                  <a:pt x="649" y="46"/>
                </a:lnTo>
                <a:lnTo>
                  <a:pt x="651" y="45"/>
                </a:lnTo>
                <a:lnTo>
                  <a:pt x="653" y="45"/>
                </a:lnTo>
                <a:lnTo>
                  <a:pt x="655" y="44"/>
                </a:lnTo>
                <a:lnTo>
                  <a:pt x="656" y="43"/>
                </a:lnTo>
                <a:lnTo>
                  <a:pt x="658" y="43"/>
                </a:lnTo>
                <a:lnTo>
                  <a:pt x="660" y="42"/>
                </a:lnTo>
                <a:lnTo>
                  <a:pt x="662" y="42"/>
                </a:lnTo>
                <a:lnTo>
                  <a:pt x="664" y="41"/>
                </a:lnTo>
                <a:lnTo>
                  <a:pt x="665" y="40"/>
                </a:lnTo>
                <a:lnTo>
                  <a:pt x="667" y="40"/>
                </a:lnTo>
                <a:lnTo>
                  <a:pt x="669" y="39"/>
                </a:lnTo>
                <a:lnTo>
                  <a:pt x="671" y="39"/>
                </a:lnTo>
                <a:lnTo>
                  <a:pt x="673" y="38"/>
                </a:lnTo>
                <a:lnTo>
                  <a:pt x="675" y="37"/>
                </a:lnTo>
                <a:lnTo>
                  <a:pt x="676" y="37"/>
                </a:lnTo>
                <a:lnTo>
                  <a:pt x="678" y="36"/>
                </a:lnTo>
                <a:lnTo>
                  <a:pt x="680" y="36"/>
                </a:lnTo>
                <a:lnTo>
                  <a:pt x="682" y="35"/>
                </a:lnTo>
                <a:lnTo>
                  <a:pt x="684" y="35"/>
                </a:lnTo>
                <a:lnTo>
                  <a:pt x="685" y="34"/>
                </a:lnTo>
                <a:lnTo>
                  <a:pt x="687" y="33"/>
                </a:lnTo>
                <a:lnTo>
                  <a:pt x="689" y="33"/>
                </a:lnTo>
                <a:lnTo>
                  <a:pt x="691" y="32"/>
                </a:lnTo>
                <a:lnTo>
                  <a:pt x="693" y="32"/>
                </a:lnTo>
                <a:lnTo>
                  <a:pt x="695" y="31"/>
                </a:lnTo>
                <a:lnTo>
                  <a:pt x="696" y="31"/>
                </a:lnTo>
                <a:lnTo>
                  <a:pt x="698" y="30"/>
                </a:lnTo>
                <a:lnTo>
                  <a:pt x="700" y="30"/>
                </a:lnTo>
                <a:lnTo>
                  <a:pt x="702" y="29"/>
                </a:lnTo>
                <a:lnTo>
                  <a:pt x="704" y="29"/>
                </a:lnTo>
                <a:lnTo>
                  <a:pt x="706" y="28"/>
                </a:lnTo>
                <a:lnTo>
                  <a:pt x="707" y="28"/>
                </a:lnTo>
                <a:lnTo>
                  <a:pt x="709" y="27"/>
                </a:lnTo>
                <a:lnTo>
                  <a:pt x="711" y="27"/>
                </a:lnTo>
                <a:lnTo>
                  <a:pt x="713" y="26"/>
                </a:lnTo>
                <a:lnTo>
                  <a:pt x="715" y="26"/>
                </a:lnTo>
                <a:lnTo>
                  <a:pt x="717" y="25"/>
                </a:lnTo>
                <a:lnTo>
                  <a:pt x="718" y="25"/>
                </a:lnTo>
                <a:lnTo>
                  <a:pt x="720" y="24"/>
                </a:lnTo>
                <a:lnTo>
                  <a:pt x="722" y="24"/>
                </a:lnTo>
                <a:lnTo>
                  <a:pt x="724" y="23"/>
                </a:lnTo>
                <a:lnTo>
                  <a:pt x="726" y="23"/>
                </a:lnTo>
                <a:lnTo>
                  <a:pt x="727" y="22"/>
                </a:lnTo>
                <a:lnTo>
                  <a:pt x="729" y="22"/>
                </a:lnTo>
                <a:lnTo>
                  <a:pt x="731" y="21"/>
                </a:lnTo>
                <a:lnTo>
                  <a:pt x="733" y="21"/>
                </a:lnTo>
                <a:lnTo>
                  <a:pt x="735" y="20"/>
                </a:lnTo>
                <a:lnTo>
                  <a:pt x="737" y="20"/>
                </a:lnTo>
                <a:lnTo>
                  <a:pt x="738" y="20"/>
                </a:lnTo>
                <a:lnTo>
                  <a:pt x="740" y="19"/>
                </a:lnTo>
                <a:lnTo>
                  <a:pt x="742" y="19"/>
                </a:lnTo>
                <a:lnTo>
                  <a:pt x="744" y="18"/>
                </a:lnTo>
                <a:lnTo>
                  <a:pt x="746" y="18"/>
                </a:lnTo>
                <a:lnTo>
                  <a:pt x="747" y="18"/>
                </a:lnTo>
                <a:lnTo>
                  <a:pt x="749" y="17"/>
                </a:lnTo>
                <a:lnTo>
                  <a:pt x="751" y="17"/>
                </a:lnTo>
                <a:lnTo>
                  <a:pt x="753" y="16"/>
                </a:lnTo>
                <a:lnTo>
                  <a:pt x="755" y="16"/>
                </a:lnTo>
                <a:lnTo>
                  <a:pt x="757" y="16"/>
                </a:lnTo>
                <a:lnTo>
                  <a:pt x="758" y="15"/>
                </a:lnTo>
                <a:lnTo>
                  <a:pt x="760" y="15"/>
                </a:lnTo>
                <a:lnTo>
                  <a:pt x="762" y="14"/>
                </a:lnTo>
                <a:lnTo>
                  <a:pt x="764" y="14"/>
                </a:lnTo>
                <a:lnTo>
                  <a:pt x="766" y="14"/>
                </a:lnTo>
                <a:lnTo>
                  <a:pt x="767" y="13"/>
                </a:lnTo>
                <a:lnTo>
                  <a:pt x="769" y="13"/>
                </a:lnTo>
                <a:lnTo>
                  <a:pt x="771" y="13"/>
                </a:lnTo>
                <a:lnTo>
                  <a:pt x="773" y="12"/>
                </a:lnTo>
                <a:lnTo>
                  <a:pt x="775" y="12"/>
                </a:lnTo>
                <a:lnTo>
                  <a:pt x="777" y="12"/>
                </a:lnTo>
                <a:lnTo>
                  <a:pt x="778" y="11"/>
                </a:lnTo>
                <a:lnTo>
                  <a:pt x="780" y="11"/>
                </a:lnTo>
                <a:lnTo>
                  <a:pt x="782" y="11"/>
                </a:lnTo>
                <a:lnTo>
                  <a:pt x="784" y="10"/>
                </a:lnTo>
                <a:lnTo>
                  <a:pt x="786" y="10"/>
                </a:lnTo>
                <a:lnTo>
                  <a:pt x="787" y="10"/>
                </a:lnTo>
                <a:lnTo>
                  <a:pt x="789" y="9"/>
                </a:lnTo>
                <a:lnTo>
                  <a:pt x="791" y="9"/>
                </a:lnTo>
                <a:lnTo>
                  <a:pt x="793" y="9"/>
                </a:lnTo>
                <a:lnTo>
                  <a:pt x="795" y="9"/>
                </a:lnTo>
                <a:lnTo>
                  <a:pt x="797" y="8"/>
                </a:lnTo>
                <a:lnTo>
                  <a:pt x="798" y="8"/>
                </a:lnTo>
                <a:lnTo>
                  <a:pt x="800" y="8"/>
                </a:lnTo>
                <a:lnTo>
                  <a:pt x="802" y="7"/>
                </a:lnTo>
                <a:lnTo>
                  <a:pt x="804" y="7"/>
                </a:lnTo>
                <a:lnTo>
                  <a:pt x="806" y="7"/>
                </a:lnTo>
                <a:lnTo>
                  <a:pt x="807" y="7"/>
                </a:lnTo>
                <a:lnTo>
                  <a:pt x="809" y="6"/>
                </a:lnTo>
                <a:lnTo>
                  <a:pt x="811" y="6"/>
                </a:lnTo>
                <a:lnTo>
                  <a:pt x="813" y="6"/>
                </a:lnTo>
                <a:lnTo>
                  <a:pt x="815" y="6"/>
                </a:lnTo>
                <a:lnTo>
                  <a:pt x="816" y="5"/>
                </a:lnTo>
                <a:lnTo>
                  <a:pt x="818" y="5"/>
                </a:lnTo>
                <a:lnTo>
                  <a:pt x="820" y="5"/>
                </a:lnTo>
                <a:lnTo>
                  <a:pt x="822" y="5"/>
                </a:lnTo>
                <a:lnTo>
                  <a:pt x="824" y="5"/>
                </a:lnTo>
                <a:lnTo>
                  <a:pt x="826" y="4"/>
                </a:lnTo>
                <a:lnTo>
                  <a:pt x="827" y="4"/>
                </a:lnTo>
                <a:lnTo>
                  <a:pt x="829" y="4"/>
                </a:lnTo>
                <a:lnTo>
                  <a:pt x="831" y="4"/>
                </a:lnTo>
                <a:lnTo>
                  <a:pt x="833" y="4"/>
                </a:lnTo>
                <a:lnTo>
                  <a:pt x="835" y="3"/>
                </a:lnTo>
                <a:lnTo>
                  <a:pt x="836" y="3"/>
                </a:lnTo>
                <a:lnTo>
                  <a:pt x="838" y="3"/>
                </a:lnTo>
                <a:lnTo>
                  <a:pt x="840" y="3"/>
                </a:lnTo>
                <a:lnTo>
                  <a:pt x="842" y="3"/>
                </a:lnTo>
                <a:lnTo>
                  <a:pt x="844" y="2"/>
                </a:lnTo>
                <a:lnTo>
                  <a:pt x="846" y="2"/>
                </a:lnTo>
                <a:lnTo>
                  <a:pt x="847" y="2"/>
                </a:lnTo>
                <a:lnTo>
                  <a:pt x="849" y="2"/>
                </a:lnTo>
                <a:lnTo>
                  <a:pt x="851" y="2"/>
                </a:lnTo>
                <a:lnTo>
                  <a:pt x="853" y="2"/>
                </a:lnTo>
                <a:lnTo>
                  <a:pt x="855" y="2"/>
                </a:lnTo>
                <a:lnTo>
                  <a:pt x="856" y="1"/>
                </a:lnTo>
                <a:lnTo>
                  <a:pt x="858" y="1"/>
                </a:lnTo>
                <a:lnTo>
                  <a:pt x="860" y="1"/>
                </a:lnTo>
                <a:lnTo>
                  <a:pt x="862" y="1"/>
                </a:lnTo>
                <a:lnTo>
                  <a:pt x="864" y="1"/>
                </a:lnTo>
                <a:lnTo>
                  <a:pt x="866" y="1"/>
                </a:lnTo>
                <a:lnTo>
                  <a:pt x="867" y="1"/>
                </a:lnTo>
                <a:lnTo>
                  <a:pt x="869" y="1"/>
                </a:lnTo>
                <a:lnTo>
                  <a:pt x="871" y="1"/>
                </a:lnTo>
                <a:lnTo>
                  <a:pt x="873" y="0"/>
                </a:lnTo>
                <a:lnTo>
                  <a:pt x="875" y="0"/>
                </a:lnTo>
                <a:lnTo>
                  <a:pt x="876" y="0"/>
                </a:lnTo>
                <a:lnTo>
                  <a:pt x="878" y="0"/>
                </a:lnTo>
                <a:lnTo>
                  <a:pt x="880" y="0"/>
                </a:lnTo>
                <a:lnTo>
                  <a:pt x="882" y="0"/>
                </a:lnTo>
                <a:lnTo>
                  <a:pt x="884" y="0"/>
                </a:lnTo>
                <a:lnTo>
                  <a:pt x="886" y="0"/>
                </a:lnTo>
                <a:lnTo>
                  <a:pt x="887" y="0"/>
                </a:lnTo>
                <a:lnTo>
                  <a:pt x="889" y="0"/>
                </a:lnTo>
                <a:lnTo>
                  <a:pt x="891" y="0"/>
                </a:lnTo>
                <a:lnTo>
                  <a:pt x="893" y="0"/>
                </a:lnTo>
                <a:lnTo>
                  <a:pt x="895" y="0"/>
                </a:lnTo>
                <a:lnTo>
                  <a:pt x="896" y="0"/>
                </a:lnTo>
                <a:lnTo>
                  <a:pt x="898" y="0"/>
                </a:lnTo>
                <a:lnTo>
                  <a:pt x="900" y="0"/>
                </a:lnTo>
                <a:lnTo>
                  <a:pt x="902" y="0"/>
                </a:lnTo>
                <a:lnTo>
                  <a:pt x="904" y="0"/>
                </a:lnTo>
                <a:lnTo>
                  <a:pt x="906" y="0"/>
                </a:lnTo>
                <a:lnTo>
                  <a:pt x="907" y="0"/>
                </a:lnTo>
                <a:lnTo>
                  <a:pt x="909" y="0"/>
                </a:lnTo>
                <a:lnTo>
                  <a:pt x="911" y="0"/>
                </a:lnTo>
                <a:lnTo>
                  <a:pt x="913" y="0"/>
                </a:lnTo>
                <a:lnTo>
                  <a:pt x="915" y="0"/>
                </a:lnTo>
                <a:lnTo>
                  <a:pt x="916" y="0"/>
                </a:lnTo>
                <a:lnTo>
                  <a:pt x="918" y="0"/>
                </a:lnTo>
                <a:lnTo>
                  <a:pt x="920" y="0"/>
                </a:lnTo>
                <a:lnTo>
                  <a:pt x="922" y="0"/>
                </a:lnTo>
                <a:lnTo>
                  <a:pt x="924" y="0"/>
                </a:lnTo>
                <a:lnTo>
                  <a:pt x="925" y="0"/>
                </a:lnTo>
                <a:lnTo>
                  <a:pt x="927" y="0"/>
                </a:lnTo>
                <a:lnTo>
                  <a:pt x="929" y="0"/>
                </a:lnTo>
                <a:lnTo>
                  <a:pt x="931" y="0"/>
                </a:lnTo>
                <a:lnTo>
                  <a:pt x="933" y="0"/>
                </a:lnTo>
                <a:lnTo>
                  <a:pt x="935" y="0"/>
                </a:lnTo>
                <a:lnTo>
                  <a:pt x="936" y="0"/>
                </a:lnTo>
                <a:lnTo>
                  <a:pt x="938" y="0"/>
                </a:lnTo>
                <a:lnTo>
                  <a:pt x="940" y="0"/>
                </a:lnTo>
                <a:lnTo>
                  <a:pt x="942" y="0"/>
                </a:lnTo>
                <a:lnTo>
                  <a:pt x="944" y="0"/>
                </a:lnTo>
                <a:lnTo>
                  <a:pt x="945" y="0"/>
                </a:lnTo>
                <a:lnTo>
                  <a:pt x="947" y="1"/>
                </a:lnTo>
                <a:lnTo>
                  <a:pt x="949" y="1"/>
                </a:lnTo>
                <a:lnTo>
                  <a:pt x="951" y="1"/>
                </a:lnTo>
                <a:lnTo>
                  <a:pt x="953" y="1"/>
                </a:lnTo>
                <a:lnTo>
                  <a:pt x="955" y="1"/>
                </a:lnTo>
                <a:lnTo>
                  <a:pt x="956" y="1"/>
                </a:lnTo>
                <a:lnTo>
                  <a:pt x="958" y="1"/>
                </a:lnTo>
                <a:lnTo>
                  <a:pt x="960" y="1"/>
                </a:lnTo>
                <a:lnTo>
                  <a:pt x="962" y="1"/>
                </a:lnTo>
                <a:lnTo>
                  <a:pt x="964" y="2"/>
                </a:lnTo>
                <a:lnTo>
                  <a:pt x="965" y="2"/>
                </a:lnTo>
                <a:lnTo>
                  <a:pt x="967" y="2"/>
                </a:lnTo>
                <a:lnTo>
                  <a:pt x="969" y="2"/>
                </a:lnTo>
                <a:lnTo>
                  <a:pt x="971" y="2"/>
                </a:lnTo>
                <a:lnTo>
                  <a:pt x="973" y="2"/>
                </a:lnTo>
                <a:lnTo>
                  <a:pt x="975" y="2"/>
                </a:lnTo>
                <a:lnTo>
                  <a:pt x="976" y="3"/>
                </a:lnTo>
                <a:lnTo>
                  <a:pt x="978" y="3"/>
                </a:lnTo>
                <a:lnTo>
                  <a:pt x="980" y="3"/>
                </a:lnTo>
                <a:lnTo>
                  <a:pt x="982" y="3"/>
                </a:lnTo>
                <a:lnTo>
                  <a:pt x="984" y="3"/>
                </a:lnTo>
                <a:lnTo>
                  <a:pt x="985" y="4"/>
                </a:lnTo>
                <a:lnTo>
                  <a:pt x="987" y="4"/>
                </a:lnTo>
                <a:lnTo>
                  <a:pt x="989" y="4"/>
                </a:lnTo>
                <a:lnTo>
                  <a:pt x="991" y="4"/>
                </a:lnTo>
                <a:lnTo>
                  <a:pt x="993" y="4"/>
                </a:lnTo>
                <a:lnTo>
                  <a:pt x="995" y="5"/>
                </a:lnTo>
                <a:lnTo>
                  <a:pt x="996" y="5"/>
                </a:lnTo>
                <a:lnTo>
                  <a:pt x="998" y="5"/>
                </a:lnTo>
                <a:lnTo>
                  <a:pt x="1000" y="5"/>
                </a:lnTo>
                <a:lnTo>
                  <a:pt x="1002" y="5"/>
                </a:lnTo>
                <a:lnTo>
                  <a:pt x="1004" y="6"/>
                </a:lnTo>
                <a:lnTo>
                  <a:pt x="1005" y="6"/>
                </a:lnTo>
                <a:lnTo>
                  <a:pt x="1007" y="6"/>
                </a:lnTo>
                <a:lnTo>
                  <a:pt x="1009" y="6"/>
                </a:lnTo>
                <a:lnTo>
                  <a:pt x="1011" y="7"/>
                </a:lnTo>
                <a:lnTo>
                  <a:pt x="1013" y="7"/>
                </a:lnTo>
                <a:lnTo>
                  <a:pt x="1015" y="7"/>
                </a:lnTo>
                <a:lnTo>
                  <a:pt x="1016" y="7"/>
                </a:lnTo>
                <a:lnTo>
                  <a:pt x="1018" y="8"/>
                </a:lnTo>
                <a:lnTo>
                  <a:pt x="1020" y="8"/>
                </a:lnTo>
                <a:lnTo>
                  <a:pt x="1022" y="8"/>
                </a:lnTo>
                <a:lnTo>
                  <a:pt x="1024" y="9"/>
                </a:lnTo>
                <a:lnTo>
                  <a:pt x="1025" y="9"/>
                </a:lnTo>
                <a:lnTo>
                  <a:pt x="1027" y="9"/>
                </a:lnTo>
                <a:lnTo>
                  <a:pt x="1029" y="9"/>
                </a:lnTo>
                <a:lnTo>
                  <a:pt x="1031" y="10"/>
                </a:lnTo>
                <a:lnTo>
                  <a:pt x="1033" y="10"/>
                </a:lnTo>
                <a:lnTo>
                  <a:pt x="1034" y="10"/>
                </a:lnTo>
                <a:lnTo>
                  <a:pt x="1036" y="11"/>
                </a:lnTo>
                <a:lnTo>
                  <a:pt x="1038" y="11"/>
                </a:lnTo>
                <a:lnTo>
                  <a:pt x="1040" y="11"/>
                </a:lnTo>
                <a:lnTo>
                  <a:pt x="1042" y="12"/>
                </a:lnTo>
                <a:lnTo>
                  <a:pt x="1044" y="12"/>
                </a:lnTo>
                <a:lnTo>
                  <a:pt x="1045" y="12"/>
                </a:lnTo>
                <a:lnTo>
                  <a:pt x="1047" y="13"/>
                </a:lnTo>
                <a:lnTo>
                  <a:pt x="1049" y="13"/>
                </a:lnTo>
                <a:lnTo>
                  <a:pt x="1051" y="13"/>
                </a:lnTo>
                <a:lnTo>
                  <a:pt x="1053" y="14"/>
                </a:lnTo>
                <a:lnTo>
                  <a:pt x="1055" y="14"/>
                </a:lnTo>
                <a:lnTo>
                  <a:pt x="1057" y="14"/>
                </a:lnTo>
                <a:lnTo>
                  <a:pt x="1058" y="15"/>
                </a:lnTo>
                <a:lnTo>
                  <a:pt x="1060" y="15"/>
                </a:lnTo>
                <a:lnTo>
                  <a:pt x="1062" y="16"/>
                </a:lnTo>
                <a:lnTo>
                  <a:pt x="1064" y="16"/>
                </a:lnTo>
                <a:lnTo>
                  <a:pt x="1066" y="16"/>
                </a:lnTo>
                <a:lnTo>
                  <a:pt x="1067" y="17"/>
                </a:lnTo>
                <a:lnTo>
                  <a:pt x="1069" y="17"/>
                </a:lnTo>
                <a:lnTo>
                  <a:pt x="1071" y="18"/>
                </a:lnTo>
                <a:lnTo>
                  <a:pt x="1073" y="18"/>
                </a:lnTo>
                <a:lnTo>
                  <a:pt x="1075" y="18"/>
                </a:lnTo>
                <a:lnTo>
                  <a:pt x="1077" y="19"/>
                </a:lnTo>
                <a:lnTo>
                  <a:pt x="1078" y="19"/>
                </a:lnTo>
                <a:lnTo>
                  <a:pt x="1080" y="20"/>
                </a:lnTo>
                <a:lnTo>
                  <a:pt x="1082" y="20"/>
                </a:lnTo>
                <a:lnTo>
                  <a:pt x="1084" y="20"/>
                </a:lnTo>
                <a:lnTo>
                  <a:pt x="1086" y="21"/>
                </a:lnTo>
                <a:lnTo>
                  <a:pt x="1087" y="21"/>
                </a:lnTo>
                <a:lnTo>
                  <a:pt x="1089" y="22"/>
                </a:lnTo>
                <a:lnTo>
                  <a:pt x="1091" y="22"/>
                </a:lnTo>
                <a:lnTo>
                  <a:pt x="1093" y="23"/>
                </a:lnTo>
                <a:lnTo>
                  <a:pt x="1095" y="23"/>
                </a:lnTo>
                <a:lnTo>
                  <a:pt x="1097" y="24"/>
                </a:lnTo>
                <a:lnTo>
                  <a:pt x="1098" y="24"/>
                </a:lnTo>
                <a:lnTo>
                  <a:pt x="1100" y="25"/>
                </a:lnTo>
                <a:lnTo>
                  <a:pt x="1102" y="25"/>
                </a:lnTo>
                <a:lnTo>
                  <a:pt x="1104" y="26"/>
                </a:lnTo>
                <a:lnTo>
                  <a:pt x="1106" y="26"/>
                </a:lnTo>
                <a:lnTo>
                  <a:pt x="1107" y="27"/>
                </a:lnTo>
                <a:lnTo>
                  <a:pt x="1109" y="27"/>
                </a:lnTo>
                <a:lnTo>
                  <a:pt x="1111" y="28"/>
                </a:lnTo>
                <a:lnTo>
                  <a:pt x="1113" y="28"/>
                </a:lnTo>
                <a:lnTo>
                  <a:pt x="1115" y="29"/>
                </a:lnTo>
                <a:lnTo>
                  <a:pt x="1116" y="29"/>
                </a:lnTo>
                <a:lnTo>
                  <a:pt x="1118" y="30"/>
                </a:lnTo>
                <a:lnTo>
                  <a:pt x="1120" y="30"/>
                </a:lnTo>
                <a:lnTo>
                  <a:pt x="1122" y="31"/>
                </a:lnTo>
                <a:lnTo>
                  <a:pt x="1124" y="31"/>
                </a:lnTo>
                <a:lnTo>
                  <a:pt x="1126" y="32"/>
                </a:lnTo>
                <a:lnTo>
                  <a:pt x="1127" y="32"/>
                </a:lnTo>
                <a:lnTo>
                  <a:pt x="1129" y="33"/>
                </a:lnTo>
                <a:lnTo>
                  <a:pt x="1131" y="33"/>
                </a:lnTo>
                <a:lnTo>
                  <a:pt x="1133" y="34"/>
                </a:lnTo>
                <a:lnTo>
                  <a:pt x="1135" y="35"/>
                </a:lnTo>
                <a:lnTo>
                  <a:pt x="1136" y="35"/>
                </a:lnTo>
                <a:lnTo>
                  <a:pt x="1138" y="36"/>
                </a:lnTo>
                <a:lnTo>
                  <a:pt x="1140" y="36"/>
                </a:lnTo>
                <a:lnTo>
                  <a:pt x="1142" y="37"/>
                </a:lnTo>
                <a:lnTo>
                  <a:pt x="1144" y="37"/>
                </a:lnTo>
                <a:lnTo>
                  <a:pt x="1146" y="38"/>
                </a:lnTo>
                <a:lnTo>
                  <a:pt x="1147" y="39"/>
                </a:lnTo>
                <a:lnTo>
                  <a:pt x="1149" y="39"/>
                </a:lnTo>
                <a:lnTo>
                  <a:pt x="1151" y="40"/>
                </a:lnTo>
                <a:lnTo>
                  <a:pt x="1153" y="40"/>
                </a:lnTo>
                <a:lnTo>
                  <a:pt x="1155" y="41"/>
                </a:lnTo>
                <a:lnTo>
                  <a:pt x="1156" y="42"/>
                </a:lnTo>
                <a:lnTo>
                  <a:pt x="1158" y="42"/>
                </a:lnTo>
                <a:lnTo>
                  <a:pt x="1160" y="43"/>
                </a:lnTo>
                <a:lnTo>
                  <a:pt x="1162" y="43"/>
                </a:lnTo>
                <a:lnTo>
                  <a:pt x="1164" y="44"/>
                </a:lnTo>
                <a:lnTo>
                  <a:pt x="1166" y="45"/>
                </a:lnTo>
                <a:lnTo>
                  <a:pt x="1167" y="45"/>
                </a:lnTo>
                <a:lnTo>
                  <a:pt x="1169" y="46"/>
                </a:lnTo>
                <a:lnTo>
                  <a:pt x="1171" y="47"/>
                </a:lnTo>
                <a:lnTo>
                  <a:pt x="1173" y="47"/>
                </a:lnTo>
                <a:lnTo>
                  <a:pt x="1175" y="48"/>
                </a:lnTo>
                <a:lnTo>
                  <a:pt x="1176" y="49"/>
                </a:lnTo>
                <a:lnTo>
                  <a:pt x="1178" y="49"/>
                </a:lnTo>
                <a:lnTo>
                  <a:pt x="1180" y="50"/>
                </a:lnTo>
                <a:lnTo>
                  <a:pt x="1182" y="51"/>
                </a:lnTo>
                <a:lnTo>
                  <a:pt x="1184" y="51"/>
                </a:lnTo>
                <a:lnTo>
                  <a:pt x="1186" y="52"/>
                </a:lnTo>
                <a:lnTo>
                  <a:pt x="1187" y="53"/>
                </a:lnTo>
                <a:lnTo>
                  <a:pt x="1189" y="53"/>
                </a:lnTo>
                <a:lnTo>
                  <a:pt x="1191" y="54"/>
                </a:lnTo>
                <a:lnTo>
                  <a:pt x="1193" y="55"/>
                </a:lnTo>
                <a:lnTo>
                  <a:pt x="1195" y="56"/>
                </a:lnTo>
                <a:lnTo>
                  <a:pt x="1196" y="56"/>
                </a:lnTo>
                <a:lnTo>
                  <a:pt x="1198" y="57"/>
                </a:lnTo>
                <a:lnTo>
                  <a:pt x="1200" y="58"/>
                </a:lnTo>
                <a:lnTo>
                  <a:pt x="1202" y="58"/>
                </a:lnTo>
                <a:lnTo>
                  <a:pt x="1204" y="59"/>
                </a:lnTo>
                <a:lnTo>
                  <a:pt x="1206" y="60"/>
                </a:lnTo>
                <a:lnTo>
                  <a:pt x="1207" y="61"/>
                </a:lnTo>
                <a:lnTo>
                  <a:pt x="1209" y="61"/>
                </a:lnTo>
                <a:lnTo>
                  <a:pt x="1211" y="62"/>
                </a:lnTo>
                <a:lnTo>
                  <a:pt x="1213" y="63"/>
                </a:lnTo>
                <a:lnTo>
                  <a:pt x="1215" y="64"/>
                </a:lnTo>
                <a:lnTo>
                  <a:pt x="1216" y="65"/>
                </a:lnTo>
                <a:lnTo>
                  <a:pt x="1218" y="65"/>
                </a:lnTo>
                <a:lnTo>
                  <a:pt x="1220" y="66"/>
                </a:lnTo>
                <a:lnTo>
                  <a:pt x="1222" y="67"/>
                </a:lnTo>
                <a:lnTo>
                  <a:pt x="1224" y="68"/>
                </a:lnTo>
                <a:lnTo>
                  <a:pt x="1225" y="68"/>
                </a:lnTo>
                <a:lnTo>
                  <a:pt x="1227" y="69"/>
                </a:lnTo>
                <a:lnTo>
                  <a:pt x="1229" y="70"/>
                </a:lnTo>
                <a:lnTo>
                  <a:pt x="1231" y="71"/>
                </a:lnTo>
                <a:lnTo>
                  <a:pt x="1233" y="72"/>
                </a:lnTo>
                <a:lnTo>
                  <a:pt x="1235" y="72"/>
                </a:lnTo>
                <a:lnTo>
                  <a:pt x="1236" y="73"/>
                </a:lnTo>
                <a:lnTo>
                  <a:pt x="1238" y="74"/>
                </a:lnTo>
                <a:lnTo>
                  <a:pt x="1240" y="75"/>
                </a:lnTo>
                <a:lnTo>
                  <a:pt x="1242" y="76"/>
                </a:lnTo>
                <a:lnTo>
                  <a:pt x="1244" y="77"/>
                </a:lnTo>
                <a:lnTo>
                  <a:pt x="1245" y="77"/>
                </a:lnTo>
                <a:lnTo>
                  <a:pt x="1247" y="78"/>
                </a:lnTo>
                <a:lnTo>
                  <a:pt x="1249" y="79"/>
                </a:lnTo>
                <a:lnTo>
                  <a:pt x="1251" y="80"/>
                </a:lnTo>
                <a:lnTo>
                  <a:pt x="1253" y="81"/>
                </a:lnTo>
                <a:lnTo>
                  <a:pt x="1255" y="82"/>
                </a:lnTo>
                <a:lnTo>
                  <a:pt x="1256" y="83"/>
                </a:lnTo>
                <a:lnTo>
                  <a:pt x="1258" y="83"/>
                </a:lnTo>
                <a:lnTo>
                  <a:pt x="1260" y="84"/>
                </a:lnTo>
                <a:lnTo>
                  <a:pt x="1262" y="85"/>
                </a:lnTo>
                <a:lnTo>
                  <a:pt x="1264" y="86"/>
                </a:lnTo>
                <a:lnTo>
                  <a:pt x="1265" y="87"/>
                </a:lnTo>
                <a:lnTo>
                  <a:pt x="1267" y="88"/>
                </a:lnTo>
                <a:lnTo>
                  <a:pt x="1269" y="89"/>
                </a:lnTo>
                <a:lnTo>
                  <a:pt x="1271" y="90"/>
                </a:lnTo>
                <a:lnTo>
                  <a:pt x="1273" y="91"/>
                </a:lnTo>
                <a:lnTo>
                  <a:pt x="1275" y="91"/>
                </a:lnTo>
                <a:lnTo>
                  <a:pt x="1276" y="92"/>
                </a:lnTo>
                <a:lnTo>
                  <a:pt x="1278" y="93"/>
                </a:lnTo>
                <a:lnTo>
                  <a:pt x="1280" y="94"/>
                </a:lnTo>
                <a:lnTo>
                  <a:pt x="1282" y="95"/>
                </a:lnTo>
                <a:lnTo>
                  <a:pt x="1284" y="96"/>
                </a:lnTo>
                <a:lnTo>
                  <a:pt x="1285" y="97"/>
                </a:lnTo>
                <a:lnTo>
                  <a:pt x="1287" y="98"/>
                </a:lnTo>
                <a:lnTo>
                  <a:pt x="1289" y="99"/>
                </a:lnTo>
                <a:lnTo>
                  <a:pt x="1291" y="100"/>
                </a:lnTo>
                <a:lnTo>
                  <a:pt x="1293" y="101"/>
                </a:lnTo>
                <a:lnTo>
                  <a:pt x="1295" y="102"/>
                </a:lnTo>
                <a:lnTo>
                  <a:pt x="1296" y="103"/>
                </a:lnTo>
                <a:lnTo>
                  <a:pt x="1298" y="104"/>
                </a:lnTo>
                <a:lnTo>
                  <a:pt x="1300" y="105"/>
                </a:lnTo>
                <a:lnTo>
                  <a:pt x="1302" y="106"/>
                </a:lnTo>
                <a:lnTo>
                  <a:pt x="1304" y="107"/>
                </a:lnTo>
                <a:lnTo>
                  <a:pt x="1305" y="108"/>
                </a:lnTo>
                <a:lnTo>
                  <a:pt x="1307" y="109"/>
                </a:lnTo>
                <a:lnTo>
                  <a:pt x="1309" y="110"/>
                </a:lnTo>
                <a:lnTo>
                  <a:pt x="1311" y="111"/>
                </a:lnTo>
                <a:lnTo>
                  <a:pt x="1313" y="112"/>
                </a:lnTo>
                <a:lnTo>
                  <a:pt x="1315" y="113"/>
                </a:lnTo>
                <a:lnTo>
                  <a:pt x="1316" y="114"/>
                </a:lnTo>
                <a:lnTo>
                  <a:pt x="1318" y="115"/>
                </a:lnTo>
                <a:lnTo>
                  <a:pt x="1320" y="116"/>
                </a:lnTo>
                <a:lnTo>
                  <a:pt x="1322" y="117"/>
                </a:lnTo>
                <a:lnTo>
                  <a:pt x="1324" y="118"/>
                </a:lnTo>
                <a:lnTo>
                  <a:pt x="1325" y="119"/>
                </a:lnTo>
                <a:lnTo>
                  <a:pt x="1327" y="120"/>
                </a:lnTo>
                <a:lnTo>
                  <a:pt x="1329" y="121"/>
                </a:lnTo>
                <a:lnTo>
                  <a:pt x="1331" y="122"/>
                </a:lnTo>
                <a:lnTo>
                  <a:pt x="1333" y="123"/>
                </a:lnTo>
                <a:lnTo>
                  <a:pt x="1334" y="124"/>
                </a:lnTo>
                <a:lnTo>
                  <a:pt x="1336" y="125"/>
                </a:lnTo>
                <a:lnTo>
                  <a:pt x="1338" y="126"/>
                </a:lnTo>
                <a:lnTo>
                  <a:pt x="1340" y="127"/>
                </a:lnTo>
                <a:lnTo>
                  <a:pt x="1342" y="128"/>
                </a:lnTo>
                <a:lnTo>
                  <a:pt x="1344" y="129"/>
                </a:lnTo>
                <a:lnTo>
                  <a:pt x="1345" y="131"/>
                </a:lnTo>
                <a:lnTo>
                  <a:pt x="1347" y="132"/>
                </a:lnTo>
                <a:lnTo>
                  <a:pt x="1349" y="133"/>
                </a:lnTo>
                <a:lnTo>
                  <a:pt x="1351" y="134"/>
                </a:lnTo>
                <a:lnTo>
                  <a:pt x="1353" y="135"/>
                </a:lnTo>
                <a:lnTo>
                  <a:pt x="1354" y="136"/>
                </a:lnTo>
                <a:lnTo>
                  <a:pt x="1356" y="137"/>
                </a:lnTo>
                <a:lnTo>
                  <a:pt x="1358" y="138"/>
                </a:lnTo>
                <a:lnTo>
                  <a:pt x="1360" y="139"/>
                </a:lnTo>
                <a:lnTo>
                  <a:pt x="1362" y="141"/>
                </a:lnTo>
                <a:lnTo>
                  <a:pt x="1364" y="142"/>
                </a:lnTo>
                <a:lnTo>
                  <a:pt x="1365" y="143"/>
                </a:lnTo>
                <a:lnTo>
                  <a:pt x="1367" y="144"/>
                </a:lnTo>
                <a:lnTo>
                  <a:pt x="1369" y="145"/>
                </a:lnTo>
                <a:lnTo>
                  <a:pt x="1371" y="146"/>
                </a:lnTo>
                <a:lnTo>
                  <a:pt x="1373" y="147"/>
                </a:lnTo>
                <a:lnTo>
                  <a:pt x="1374" y="149"/>
                </a:lnTo>
                <a:lnTo>
                  <a:pt x="1376" y="150"/>
                </a:lnTo>
                <a:lnTo>
                  <a:pt x="1378" y="151"/>
                </a:lnTo>
                <a:lnTo>
                  <a:pt x="1380" y="152"/>
                </a:lnTo>
                <a:lnTo>
                  <a:pt x="1382" y="153"/>
                </a:lnTo>
                <a:lnTo>
                  <a:pt x="1384" y="155"/>
                </a:lnTo>
                <a:lnTo>
                  <a:pt x="1385" y="156"/>
                </a:lnTo>
                <a:lnTo>
                  <a:pt x="1387" y="157"/>
                </a:lnTo>
                <a:lnTo>
                  <a:pt x="1389" y="158"/>
                </a:lnTo>
                <a:lnTo>
                  <a:pt x="1391" y="159"/>
                </a:lnTo>
                <a:lnTo>
                  <a:pt x="1393" y="160"/>
                </a:lnTo>
                <a:lnTo>
                  <a:pt x="1394" y="162"/>
                </a:lnTo>
                <a:lnTo>
                  <a:pt x="1396" y="163"/>
                </a:lnTo>
                <a:lnTo>
                  <a:pt x="1398" y="164"/>
                </a:lnTo>
                <a:lnTo>
                  <a:pt x="1400" y="165"/>
                </a:lnTo>
                <a:lnTo>
                  <a:pt x="1402" y="167"/>
                </a:lnTo>
                <a:lnTo>
                  <a:pt x="1404" y="168"/>
                </a:lnTo>
                <a:lnTo>
                  <a:pt x="1405" y="169"/>
                </a:lnTo>
                <a:lnTo>
                  <a:pt x="1407" y="170"/>
                </a:lnTo>
                <a:lnTo>
                  <a:pt x="1409" y="172"/>
                </a:lnTo>
                <a:lnTo>
                  <a:pt x="1411" y="173"/>
                </a:lnTo>
                <a:lnTo>
                  <a:pt x="1413" y="174"/>
                </a:lnTo>
                <a:lnTo>
                  <a:pt x="1415" y="175"/>
                </a:lnTo>
                <a:lnTo>
                  <a:pt x="1416" y="177"/>
                </a:lnTo>
                <a:lnTo>
                  <a:pt x="1418" y="178"/>
                </a:lnTo>
                <a:lnTo>
                  <a:pt x="1420" y="179"/>
                </a:lnTo>
                <a:lnTo>
                  <a:pt x="1422" y="180"/>
                </a:lnTo>
                <a:lnTo>
                  <a:pt x="1424" y="182"/>
                </a:lnTo>
                <a:lnTo>
                  <a:pt x="1426" y="183"/>
                </a:lnTo>
                <a:lnTo>
                  <a:pt x="1427" y="184"/>
                </a:lnTo>
                <a:lnTo>
                  <a:pt x="1429" y="186"/>
                </a:lnTo>
                <a:lnTo>
                  <a:pt x="1431" y="187"/>
                </a:lnTo>
                <a:lnTo>
                  <a:pt x="1433" y="188"/>
                </a:lnTo>
                <a:lnTo>
                  <a:pt x="1435" y="190"/>
                </a:lnTo>
                <a:lnTo>
                  <a:pt x="1436" y="191"/>
                </a:lnTo>
                <a:lnTo>
                  <a:pt x="1438" y="192"/>
                </a:lnTo>
                <a:lnTo>
                  <a:pt x="1440" y="194"/>
                </a:lnTo>
                <a:lnTo>
                  <a:pt x="1442" y="195"/>
                </a:lnTo>
                <a:lnTo>
                  <a:pt x="1444" y="196"/>
                </a:lnTo>
                <a:lnTo>
                  <a:pt x="1446" y="198"/>
                </a:lnTo>
                <a:lnTo>
                  <a:pt x="1447" y="199"/>
                </a:lnTo>
                <a:lnTo>
                  <a:pt x="1449" y="200"/>
                </a:lnTo>
                <a:lnTo>
                  <a:pt x="1451" y="202"/>
                </a:lnTo>
                <a:lnTo>
                  <a:pt x="1453" y="203"/>
                </a:lnTo>
                <a:lnTo>
                  <a:pt x="1455" y="204"/>
                </a:lnTo>
                <a:lnTo>
                  <a:pt x="1456" y="206"/>
                </a:lnTo>
                <a:lnTo>
                  <a:pt x="1458" y="207"/>
                </a:lnTo>
                <a:lnTo>
                  <a:pt x="1460" y="208"/>
                </a:lnTo>
                <a:lnTo>
                  <a:pt x="1462" y="210"/>
                </a:lnTo>
                <a:lnTo>
                  <a:pt x="1464" y="211"/>
                </a:lnTo>
                <a:lnTo>
                  <a:pt x="1466" y="213"/>
                </a:lnTo>
                <a:lnTo>
                  <a:pt x="1467" y="214"/>
                </a:lnTo>
                <a:lnTo>
                  <a:pt x="1469" y="215"/>
                </a:lnTo>
                <a:lnTo>
                  <a:pt x="1471" y="217"/>
                </a:lnTo>
                <a:lnTo>
                  <a:pt x="1473" y="218"/>
                </a:lnTo>
                <a:lnTo>
                  <a:pt x="1475" y="220"/>
                </a:lnTo>
                <a:lnTo>
                  <a:pt x="1476" y="221"/>
                </a:lnTo>
                <a:lnTo>
                  <a:pt x="1478" y="222"/>
                </a:lnTo>
                <a:lnTo>
                  <a:pt x="1480" y="224"/>
                </a:lnTo>
                <a:lnTo>
                  <a:pt x="1482" y="225"/>
                </a:lnTo>
                <a:lnTo>
                  <a:pt x="1484" y="227"/>
                </a:lnTo>
                <a:lnTo>
                  <a:pt x="1486" y="228"/>
                </a:lnTo>
                <a:lnTo>
                  <a:pt x="1487" y="230"/>
                </a:lnTo>
                <a:lnTo>
                  <a:pt x="1489" y="231"/>
                </a:lnTo>
                <a:lnTo>
                  <a:pt x="1491" y="232"/>
                </a:lnTo>
                <a:lnTo>
                  <a:pt x="1493" y="234"/>
                </a:lnTo>
                <a:lnTo>
                  <a:pt x="1495" y="235"/>
                </a:lnTo>
                <a:lnTo>
                  <a:pt x="1496" y="237"/>
                </a:lnTo>
                <a:lnTo>
                  <a:pt x="1498" y="238"/>
                </a:lnTo>
                <a:lnTo>
                  <a:pt x="1500" y="240"/>
                </a:lnTo>
                <a:lnTo>
                  <a:pt x="1502" y="241"/>
                </a:lnTo>
                <a:lnTo>
                  <a:pt x="1504" y="243"/>
                </a:lnTo>
                <a:lnTo>
                  <a:pt x="1506" y="244"/>
                </a:lnTo>
                <a:lnTo>
                  <a:pt x="1507" y="246"/>
                </a:lnTo>
                <a:lnTo>
                  <a:pt x="1509" y="247"/>
                </a:lnTo>
                <a:lnTo>
                  <a:pt x="1511" y="249"/>
                </a:lnTo>
                <a:lnTo>
                  <a:pt x="1513" y="250"/>
                </a:lnTo>
                <a:lnTo>
                  <a:pt x="1515" y="252"/>
                </a:lnTo>
                <a:lnTo>
                  <a:pt x="1516" y="253"/>
                </a:lnTo>
                <a:lnTo>
                  <a:pt x="1518" y="255"/>
                </a:lnTo>
                <a:lnTo>
                  <a:pt x="1520" y="257"/>
                </a:lnTo>
                <a:lnTo>
                  <a:pt x="1522" y="258"/>
                </a:lnTo>
                <a:lnTo>
                  <a:pt x="1524" y="260"/>
                </a:lnTo>
                <a:lnTo>
                  <a:pt x="1525" y="261"/>
                </a:lnTo>
                <a:lnTo>
                  <a:pt x="1527" y="263"/>
                </a:lnTo>
                <a:lnTo>
                  <a:pt x="1529" y="264"/>
                </a:lnTo>
                <a:lnTo>
                  <a:pt x="1531" y="266"/>
                </a:lnTo>
                <a:lnTo>
                  <a:pt x="1533" y="267"/>
                </a:lnTo>
                <a:lnTo>
                  <a:pt x="1535" y="269"/>
                </a:lnTo>
                <a:lnTo>
                  <a:pt x="1536" y="271"/>
                </a:lnTo>
                <a:lnTo>
                  <a:pt x="1538" y="272"/>
                </a:lnTo>
                <a:lnTo>
                  <a:pt x="1540" y="274"/>
                </a:lnTo>
                <a:lnTo>
                  <a:pt x="1542" y="275"/>
                </a:lnTo>
                <a:lnTo>
                  <a:pt x="1544" y="277"/>
                </a:lnTo>
                <a:lnTo>
                  <a:pt x="1545" y="278"/>
                </a:lnTo>
                <a:lnTo>
                  <a:pt x="1547" y="280"/>
                </a:lnTo>
                <a:lnTo>
                  <a:pt x="1549" y="282"/>
                </a:lnTo>
                <a:lnTo>
                  <a:pt x="1551" y="283"/>
                </a:lnTo>
                <a:lnTo>
                  <a:pt x="1553" y="285"/>
                </a:lnTo>
                <a:lnTo>
                  <a:pt x="1555" y="286"/>
                </a:lnTo>
                <a:lnTo>
                  <a:pt x="1556" y="288"/>
                </a:lnTo>
                <a:lnTo>
                  <a:pt x="1558" y="290"/>
                </a:lnTo>
                <a:lnTo>
                  <a:pt x="1560" y="291"/>
                </a:lnTo>
                <a:lnTo>
                  <a:pt x="1562" y="293"/>
                </a:lnTo>
                <a:lnTo>
                  <a:pt x="1564" y="295"/>
                </a:lnTo>
                <a:lnTo>
                  <a:pt x="1565" y="296"/>
                </a:lnTo>
                <a:lnTo>
                  <a:pt x="1567" y="298"/>
                </a:lnTo>
                <a:lnTo>
                  <a:pt x="1569" y="300"/>
                </a:lnTo>
                <a:lnTo>
                  <a:pt x="1571" y="301"/>
                </a:lnTo>
                <a:lnTo>
                  <a:pt x="1573" y="303"/>
                </a:lnTo>
                <a:lnTo>
                  <a:pt x="1575" y="305"/>
                </a:lnTo>
                <a:lnTo>
                  <a:pt x="1576" y="306"/>
                </a:lnTo>
                <a:lnTo>
                  <a:pt x="1578" y="308"/>
                </a:lnTo>
                <a:lnTo>
                  <a:pt x="1580" y="310"/>
                </a:lnTo>
                <a:lnTo>
                  <a:pt x="1582" y="311"/>
                </a:lnTo>
                <a:lnTo>
                  <a:pt x="1584" y="313"/>
                </a:lnTo>
                <a:lnTo>
                  <a:pt x="1585" y="315"/>
                </a:lnTo>
                <a:lnTo>
                  <a:pt x="1587" y="316"/>
                </a:lnTo>
                <a:lnTo>
                  <a:pt x="1589" y="318"/>
                </a:lnTo>
                <a:lnTo>
                  <a:pt x="1591" y="320"/>
                </a:lnTo>
                <a:lnTo>
                  <a:pt x="1593" y="321"/>
                </a:lnTo>
                <a:lnTo>
                  <a:pt x="1595" y="323"/>
                </a:lnTo>
                <a:lnTo>
                  <a:pt x="1596" y="325"/>
                </a:lnTo>
                <a:lnTo>
                  <a:pt x="1598" y="327"/>
                </a:lnTo>
                <a:lnTo>
                  <a:pt x="1600" y="328"/>
                </a:lnTo>
                <a:lnTo>
                  <a:pt x="1602" y="330"/>
                </a:lnTo>
                <a:lnTo>
                  <a:pt x="1604" y="332"/>
                </a:lnTo>
                <a:lnTo>
                  <a:pt x="1605" y="334"/>
                </a:lnTo>
                <a:lnTo>
                  <a:pt x="1607" y="335"/>
                </a:lnTo>
                <a:lnTo>
                  <a:pt x="1609" y="337"/>
                </a:lnTo>
                <a:lnTo>
                  <a:pt x="1611" y="339"/>
                </a:lnTo>
                <a:lnTo>
                  <a:pt x="1613" y="341"/>
                </a:lnTo>
                <a:lnTo>
                  <a:pt x="1615" y="342"/>
                </a:lnTo>
                <a:lnTo>
                  <a:pt x="1616" y="344"/>
                </a:lnTo>
                <a:lnTo>
                  <a:pt x="1618" y="346"/>
                </a:lnTo>
                <a:lnTo>
                  <a:pt x="1620" y="348"/>
                </a:lnTo>
                <a:lnTo>
                  <a:pt x="1622" y="349"/>
                </a:lnTo>
                <a:lnTo>
                  <a:pt x="1624" y="351"/>
                </a:lnTo>
                <a:lnTo>
                  <a:pt x="1625" y="353"/>
                </a:lnTo>
                <a:lnTo>
                  <a:pt x="1627" y="355"/>
                </a:lnTo>
                <a:lnTo>
                  <a:pt x="1629" y="357"/>
                </a:lnTo>
                <a:lnTo>
                  <a:pt x="1631" y="358"/>
                </a:lnTo>
                <a:lnTo>
                  <a:pt x="1633" y="360"/>
                </a:lnTo>
                <a:lnTo>
                  <a:pt x="1634" y="362"/>
                </a:lnTo>
                <a:lnTo>
                  <a:pt x="1636" y="364"/>
                </a:lnTo>
                <a:lnTo>
                  <a:pt x="1638" y="366"/>
                </a:lnTo>
                <a:lnTo>
                  <a:pt x="1640" y="367"/>
                </a:lnTo>
                <a:lnTo>
                  <a:pt x="1642" y="369"/>
                </a:lnTo>
                <a:lnTo>
                  <a:pt x="1644" y="371"/>
                </a:lnTo>
                <a:lnTo>
                  <a:pt x="1645" y="373"/>
                </a:lnTo>
                <a:lnTo>
                  <a:pt x="1647" y="375"/>
                </a:lnTo>
                <a:lnTo>
                  <a:pt x="1649" y="377"/>
                </a:lnTo>
                <a:lnTo>
                  <a:pt x="1651" y="378"/>
                </a:lnTo>
                <a:lnTo>
                  <a:pt x="1653" y="380"/>
                </a:lnTo>
                <a:lnTo>
                  <a:pt x="1654" y="382"/>
                </a:lnTo>
                <a:lnTo>
                  <a:pt x="1656" y="384"/>
                </a:lnTo>
                <a:lnTo>
                  <a:pt x="1658" y="386"/>
                </a:lnTo>
                <a:lnTo>
                  <a:pt x="1660" y="388"/>
                </a:lnTo>
                <a:lnTo>
                  <a:pt x="1662" y="390"/>
                </a:lnTo>
                <a:lnTo>
                  <a:pt x="1664" y="392"/>
                </a:lnTo>
                <a:lnTo>
                  <a:pt x="1665" y="393"/>
                </a:lnTo>
                <a:lnTo>
                  <a:pt x="1667" y="395"/>
                </a:lnTo>
                <a:lnTo>
                  <a:pt x="1669" y="397"/>
                </a:lnTo>
                <a:lnTo>
                  <a:pt x="1671" y="399"/>
                </a:lnTo>
                <a:lnTo>
                  <a:pt x="1673" y="401"/>
                </a:lnTo>
                <a:lnTo>
                  <a:pt x="1674" y="403"/>
                </a:lnTo>
                <a:lnTo>
                  <a:pt x="1676" y="405"/>
                </a:lnTo>
                <a:lnTo>
                  <a:pt x="1678" y="407"/>
                </a:lnTo>
                <a:lnTo>
                  <a:pt x="1680" y="409"/>
                </a:lnTo>
                <a:lnTo>
                  <a:pt x="1682" y="411"/>
                </a:lnTo>
                <a:lnTo>
                  <a:pt x="1684" y="413"/>
                </a:lnTo>
                <a:lnTo>
                  <a:pt x="1685" y="415"/>
                </a:lnTo>
                <a:lnTo>
                  <a:pt x="1687" y="417"/>
                </a:lnTo>
                <a:lnTo>
                  <a:pt x="1689" y="418"/>
                </a:lnTo>
                <a:lnTo>
                  <a:pt x="1691" y="420"/>
                </a:lnTo>
                <a:lnTo>
                  <a:pt x="1693" y="422"/>
                </a:lnTo>
                <a:lnTo>
                  <a:pt x="1694" y="424"/>
                </a:lnTo>
                <a:lnTo>
                  <a:pt x="1696" y="426"/>
                </a:lnTo>
                <a:lnTo>
                  <a:pt x="1698" y="428"/>
                </a:lnTo>
                <a:lnTo>
                  <a:pt x="1700" y="430"/>
                </a:lnTo>
                <a:lnTo>
                  <a:pt x="1702" y="432"/>
                </a:lnTo>
                <a:lnTo>
                  <a:pt x="1704" y="434"/>
                </a:lnTo>
                <a:lnTo>
                  <a:pt x="1705" y="436"/>
                </a:lnTo>
                <a:lnTo>
                  <a:pt x="1707" y="438"/>
                </a:lnTo>
                <a:lnTo>
                  <a:pt x="1709" y="440"/>
                </a:lnTo>
                <a:lnTo>
                  <a:pt x="1711" y="442"/>
                </a:lnTo>
                <a:lnTo>
                  <a:pt x="1713" y="444"/>
                </a:lnTo>
                <a:lnTo>
                  <a:pt x="1714" y="446"/>
                </a:lnTo>
                <a:lnTo>
                  <a:pt x="1716" y="448"/>
                </a:lnTo>
                <a:lnTo>
                  <a:pt x="1718" y="450"/>
                </a:lnTo>
                <a:lnTo>
                  <a:pt x="1720" y="452"/>
                </a:lnTo>
                <a:lnTo>
                  <a:pt x="1722" y="454"/>
                </a:lnTo>
                <a:lnTo>
                  <a:pt x="1724" y="456"/>
                </a:lnTo>
                <a:lnTo>
                  <a:pt x="1725" y="458"/>
                </a:lnTo>
                <a:lnTo>
                  <a:pt x="1727" y="460"/>
                </a:lnTo>
                <a:lnTo>
                  <a:pt x="1729" y="463"/>
                </a:lnTo>
                <a:lnTo>
                  <a:pt x="1731" y="465"/>
                </a:lnTo>
                <a:lnTo>
                  <a:pt x="1733" y="467"/>
                </a:lnTo>
                <a:lnTo>
                  <a:pt x="1734" y="469"/>
                </a:lnTo>
                <a:lnTo>
                  <a:pt x="1736" y="471"/>
                </a:lnTo>
                <a:lnTo>
                  <a:pt x="1738" y="473"/>
                </a:lnTo>
                <a:lnTo>
                  <a:pt x="1740" y="475"/>
                </a:lnTo>
                <a:lnTo>
                  <a:pt x="1742" y="477"/>
                </a:lnTo>
                <a:lnTo>
                  <a:pt x="1743" y="479"/>
                </a:lnTo>
                <a:lnTo>
                  <a:pt x="1745" y="481"/>
                </a:lnTo>
                <a:lnTo>
                  <a:pt x="1747" y="483"/>
                </a:lnTo>
                <a:lnTo>
                  <a:pt x="1749" y="485"/>
                </a:lnTo>
                <a:lnTo>
                  <a:pt x="1751" y="487"/>
                </a:lnTo>
                <a:lnTo>
                  <a:pt x="1753" y="490"/>
                </a:lnTo>
                <a:lnTo>
                  <a:pt x="1754" y="492"/>
                </a:lnTo>
                <a:lnTo>
                  <a:pt x="1756" y="494"/>
                </a:lnTo>
                <a:lnTo>
                  <a:pt x="1758" y="496"/>
                </a:lnTo>
                <a:lnTo>
                  <a:pt x="1760" y="498"/>
                </a:lnTo>
                <a:lnTo>
                  <a:pt x="1762" y="500"/>
                </a:lnTo>
                <a:lnTo>
                  <a:pt x="1764" y="502"/>
                </a:lnTo>
                <a:lnTo>
                  <a:pt x="1766" y="504"/>
                </a:lnTo>
                <a:lnTo>
                  <a:pt x="1767" y="507"/>
                </a:lnTo>
                <a:lnTo>
                  <a:pt x="1769" y="509"/>
                </a:lnTo>
                <a:lnTo>
                  <a:pt x="1771" y="511"/>
                </a:lnTo>
                <a:lnTo>
                  <a:pt x="1773" y="513"/>
                </a:lnTo>
                <a:lnTo>
                  <a:pt x="1775" y="515"/>
                </a:lnTo>
                <a:lnTo>
                  <a:pt x="1776" y="517"/>
                </a:lnTo>
                <a:lnTo>
                  <a:pt x="1778" y="520"/>
                </a:lnTo>
                <a:lnTo>
                  <a:pt x="1780" y="522"/>
                </a:lnTo>
                <a:lnTo>
                  <a:pt x="1782" y="524"/>
                </a:lnTo>
                <a:lnTo>
                  <a:pt x="1784" y="526"/>
                </a:lnTo>
                <a:lnTo>
                  <a:pt x="1786" y="529"/>
                </a:lnTo>
                <a:lnTo>
                  <a:pt x="1787" y="531"/>
                </a:lnTo>
                <a:lnTo>
                  <a:pt x="1789" y="533"/>
                </a:lnTo>
                <a:lnTo>
                  <a:pt x="1791" y="535"/>
                </a:lnTo>
                <a:lnTo>
                  <a:pt x="1793" y="537"/>
                </a:lnTo>
                <a:lnTo>
                  <a:pt x="1795" y="540"/>
                </a:lnTo>
                <a:lnTo>
                  <a:pt x="1796" y="542"/>
                </a:lnTo>
                <a:lnTo>
                  <a:pt x="1798" y="544"/>
                </a:lnTo>
                <a:lnTo>
                  <a:pt x="1800" y="546"/>
                </a:lnTo>
                <a:lnTo>
                  <a:pt x="1802" y="549"/>
                </a:lnTo>
                <a:lnTo>
                  <a:pt x="1804" y="551"/>
                </a:lnTo>
                <a:lnTo>
                  <a:pt x="1806" y="553"/>
                </a:lnTo>
                <a:lnTo>
                  <a:pt x="1807" y="555"/>
                </a:lnTo>
                <a:lnTo>
                  <a:pt x="1809" y="557"/>
                </a:lnTo>
                <a:lnTo>
                  <a:pt x="1811" y="560"/>
                </a:lnTo>
                <a:lnTo>
                  <a:pt x="1813" y="562"/>
                </a:lnTo>
                <a:lnTo>
                  <a:pt x="1815" y="564"/>
                </a:lnTo>
                <a:lnTo>
                  <a:pt x="1816" y="567"/>
                </a:lnTo>
                <a:lnTo>
                  <a:pt x="1818" y="569"/>
                </a:lnTo>
              </a:path>
            </a:pathLst>
          </a:custGeom>
          <a:noFill/>
          <a:ln w="38100" cap="flat">
            <a:solidFill>
              <a:srgbClr val="00FF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115">
            <a:extLst>
              <a:ext uri="{FF2B5EF4-FFF2-40B4-BE49-F238E27FC236}">
                <a16:creationId xmlns:a16="http://schemas.microsoft.com/office/drawing/2014/main" id="{FB0CDA80-B555-452A-9D09-2AC2BD488034}"/>
              </a:ext>
            </a:extLst>
          </p:cNvPr>
          <p:cNvSpPr>
            <a:spLocks/>
          </p:cNvSpPr>
          <p:nvPr/>
        </p:nvSpPr>
        <p:spPr bwMode="auto">
          <a:xfrm>
            <a:off x="10894362" y="2017059"/>
            <a:ext cx="459647" cy="202673"/>
          </a:xfrm>
          <a:custGeom>
            <a:avLst/>
            <a:gdLst>
              <a:gd name="T0" fmla="*/ 28 w 1818"/>
              <a:gd name="T1" fmla="*/ 583 h 591"/>
              <a:gd name="T2" fmla="*/ 57 w 1818"/>
              <a:gd name="T3" fmla="*/ 573 h 591"/>
              <a:gd name="T4" fmla="*/ 86 w 1818"/>
              <a:gd name="T5" fmla="*/ 564 h 591"/>
              <a:gd name="T6" fmla="*/ 115 w 1818"/>
              <a:gd name="T7" fmla="*/ 554 h 591"/>
              <a:gd name="T8" fmla="*/ 144 w 1818"/>
              <a:gd name="T9" fmla="*/ 545 h 591"/>
              <a:gd name="T10" fmla="*/ 173 w 1818"/>
              <a:gd name="T11" fmla="*/ 535 h 591"/>
              <a:gd name="T12" fmla="*/ 202 w 1818"/>
              <a:gd name="T13" fmla="*/ 526 h 591"/>
              <a:gd name="T14" fmla="*/ 231 w 1818"/>
              <a:gd name="T15" fmla="*/ 516 h 591"/>
              <a:gd name="T16" fmla="*/ 260 w 1818"/>
              <a:gd name="T17" fmla="*/ 507 h 591"/>
              <a:gd name="T18" fmla="*/ 289 w 1818"/>
              <a:gd name="T19" fmla="*/ 497 h 591"/>
              <a:gd name="T20" fmla="*/ 318 w 1818"/>
              <a:gd name="T21" fmla="*/ 488 h 591"/>
              <a:gd name="T22" fmla="*/ 348 w 1818"/>
              <a:gd name="T23" fmla="*/ 479 h 591"/>
              <a:gd name="T24" fmla="*/ 377 w 1818"/>
              <a:gd name="T25" fmla="*/ 469 h 591"/>
              <a:gd name="T26" fmla="*/ 406 w 1818"/>
              <a:gd name="T27" fmla="*/ 460 h 591"/>
              <a:gd name="T28" fmla="*/ 435 w 1818"/>
              <a:gd name="T29" fmla="*/ 450 h 591"/>
              <a:gd name="T30" fmla="*/ 464 w 1818"/>
              <a:gd name="T31" fmla="*/ 441 h 591"/>
              <a:gd name="T32" fmla="*/ 493 w 1818"/>
              <a:gd name="T33" fmla="*/ 431 h 591"/>
              <a:gd name="T34" fmla="*/ 522 w 1818"/>
              <a:gd name="T35" fmla="*/ 422 h 591"/>
              <a:gd name="T36" fmla="*/ 551 w 1818"/>
              <a:gd name="T37" fmla="*/ 412 h 591"/>
              <a:gd name="T38" fmla="*/ 580 w 1818"/>
              <a:gd name="T39" fmla="*/ 403 h 591"/>
              <a:gd name="T40" fmla="*/ 609 w 1818"/>
              <a:gd name="T41" fmla="*/ 393 h 591"/>
              <a:gd name="T42" fmla="*/ 638 w 1818"/>
              <a:gd name="T43" fmla="*/ 384 h 591"/>
              <a:gd name="T44" fmla="*/ 667 w 1818"/>
              <a:gd name="T45" fmla="*/ 374 h 591"/>
              <a:gd name="T46" fmla="*/ 696 w 1818"/>
              <a:gd name="T47" fmla="*/ 365 h 591"/>
              <a:gd name="T48" fmla="*/ 726 w 1818"/>
              <a:gd name="T49" fmla="*/ 355 h 591"/>
              <a:gd name="T50" fmla="*/ 755 w 1818"/>
              <a:gd name="T51" fmla="*/ 346 h 591"/>
              <a:gd name="T52" fmla="*/ 784 w 1818"/>
              <a:gd name="T53" fmla="*/ 336 h 591"/>
              <a:gd name="T54" fmla="*/ 813 w 1818"/>
              <a:gd name="T55" fmla="*/ 327 h 591"/>
              <a:gd name="T56" fmla="*/ 842 w 1818"/>
              <a:gd name="T57" fmla="*/ 317 h 591"/>
              <a:gd name="T58" fmla="*/ 871 w 1818"/>
              <a:gd name="T59" fmla="*/ 308 h 591"/>
              <a:gd name="T60" fmla="*/ 900 w 1818"/>
              <a:gd name="T61" fmla="*/ 298 h 591"/>
              <a:gd name="T62" fmla="*/ 929 w 1818"/>
              <a:gd name="T63" fmla="*/ 289 h 591"/>
              <a:gd name="T64" fmla="*/ 958 w 1818"/>
              <a:gd name="T65" fmla="*/ 280 h 591"/>
              <a:gd name="T66" fmla="*/ 987 w 1818"/>
              <a:gd name="T67" fmla="*/ 270 h 591"/>
              <a:gd name="T68" fmla="*/ 1016 w 1818"/>
              <a:gd name="T69" fmla="*/ 261 h 591"/>
              <a:gd name="T70" fmla="*/ 1045 w 1818"/>
              <a:gd name="T71" fmla="*/ 251 h 591"/>
              <a:gd name="T72" fmla="*/ 1075 w 1818"/>
              <a:gd name="T73" fmla="*/ 242 h 591"/>
              <a:gd name="T74" fmla="*/ 1104 w 1818"/>
              <a:gd name="T75" fmla="*/ 232 h 591"/>
              <a:gd name="T76" fmla="*/ 1133 w 1818"/>
              <a:gd name="T77" fmla="*/ 223 h 591"/>
              <a:gd name="T78" fmla="*/ 1162 w 1818"/>
              <a:gd name="T79" fmla="*/ 213 h 591"/>
              <a:gd name="T80" fmla="*/ 1191 w 1818"/>
              <a:gd name="T81" fmla="*/ 204 h 591"/>
              <a:gd name="T82" fmla="*/ 1220 w 1818"/>
              <a:gd name="T83" fmla="*/ 194 h 591"/>
              <a:gd name="T84" fmla="*/ 1249 w 1818"/>
              <a:gd name="T85" fmla="*/ 185 h 591"/>
              <a:gd name="T86" fmla="*/ 1278 w 1818"/>
              <a:gd name="T87" fmla="*/ 175 h 591"/>
              <a:gd name="T88" fmla="*/ 1307 w 1818"/>
              <a:gd name="T89" fmla="*/ 166 h 591"/>
              <a:gd name="T90" fmla="*/ 1336 w 1818"/>
              <a:gd name="T91" fmla="*/ 156 h 591"/>
              <a:gd name="T92" fmla="*/ 1365 w 1818"/>
              <a:gd name="T93" fmla="*/ 147 h 591"/>
              <a:gd name="T94" fmla="*/ 1394 w 1818"/>
              <a:gd name="T95" fmla="*/ 138 h 591"/>
              <a:gd name="T96" fmla="*/ 1424 w 1818"/>
              <a:gd name="T97" fmla="*/ 128 h 591"/>
              <a:gd name="T98" fmla="*/ 1453 w 1818"/>
              <a:gd name="T99" fmla="*/ 118 h 591"/>
              <a:gd name="T100" fmla="*/ 1482 w 1818"/>
              <a:gd name="T101" fmla="*/ 109 h 591"/>
              <a:gd name="T102" fmla="*/ 1511 w 1818"/>
              <a:gd name="T103" fmla="*/ 99 h 591"/>
              <a:gd name="T104" fmla="*/ 1540 w 1818"/>
              <a:gd name="T105" fmla="*/ 90 h 591"/>
              <a:gd name="T106" fmla="*/ 1569 w 1818"/>
              <a:gd name="T107" fmla="*/ 81 h 591"/>
              <a:gd name="T108" fmla="*/ 1598 w 1818"/>
              <a:gd name="T109" fmla="*/ 71 h 591"/>
              <a:gd name="T110" fmla="*/ 1627 w 1818"/>
              <a:gd name="T111" fmla="*/ 62 h 591"/>
              <a:gd name="T112" fmla="*/ 1656 w 1818"/>
              <a:gd name="T113" fmla="*/ 52 h 591"/>
              <a:gd name="T114" fmla="*/ 1685 w 1818"/>
              <a:gd name="T115" fmla="*/ 43 h 591"/>
              <a:gd name="T116" fmla="*/ 1714 w 1818"/>
              <a:gd name="T117" fmla="*/ 33 h 591"/>
              <a:gd name="T118" fmla="*/ 1743 w 1818"/>
              <a:gd name="T119" fmla="*/ 24 h 591"/>
              <a:gd name="T120" fmla="*/ 1773 w 1818"/>
              <a:gd name="T121" fmla="*/ 14 h 591"/>
              <a:gd name="T122" fmla="*/ 1802 w 1818"/>
              <a:gd name="T123" fmla="*/ 5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18" h="591">
                <a:moveTo>
                  <a:pt x="0" y="591"/>
                </a:moveTo>
                <a:lnTo>
                  <a:pt x="2" y="591"/>
                </a:lnTo>
                <a:lnTo>
                  <a:pt x="4" y="590"/>
                </a:lnTo>
                <a:lnTo>
                  <a:pt x="6" y="590"/>
                </a:lnTo>
                <a:lnTo>
                  <a:pt x="8" y="589"/>
                </a:lnTo>
                <a:lnTo>
                  <a:pt x="9" y="589"/>
                </a:lnTo>
                <a:lnTo>
                  <a:pt x="11" y="588"/>
                </a:lnTo>
                <a:lnTo>
                  <a:pt x="13" y="587"/>
                </a:lnTo>
                <a:lnTo>
                  <a:pt x="15" y="587"/>
                </a:lnTo>
                <a:lnTo>
                  <a:pt x="17" y="586"/>
                </a:lnTo>
                <a:lnTo>
                  <a:pt x="18" y="586"/>
                </a:lnTo>
                <a:lnTo>
                  <a:pt x="20" y="585"/>
                </a:lnTo>
                <a:lnTo>
                  <a:pt x="22" y="584"/>
                </a:lnTo>
                <a:lnTo>
                  <a:pt x="24" y="584"/>
                </a:lnTo>
                <a:lnTo>
                  <a:pt x="26" y="583"/>
                </a:lnTo>
                <a:lnTo>
                  <a:pt x="28" y="583"/>
                </a:lnTo>
                <a:lnTo>
                  <a:pt x="29" y="582"/>
                </a:lnTo>
                <a:lnTo>
                  <a:pt x="31" y="581"/>
                </a:lnTo>
                <a:lnTo>
                  <a:pt x="33" y="581"/>
                </a:lnTo>
                <a:lnTo>
                  <a:pt x="35" y="580"/>
                </a:lnTo>
                <a:lnTo>
                  <a:pt x="37" y="580"/>
                </a:lnTo>
                <a:lnTo>
                  <a:pt x="38" y="579"/>
                </a:lnTo>
                <a:lnTo>
                  <a:pt x="40" y="578"/>
                </a:lnTo>
                <a:lnTo>
                  <a:pt x="42" y="578"/>
                </a:lnTo>
                <a:lnTo>
                  <a:pt x="44" y="577"/>
                </a:lnTo>
                <a:lnTo>
                  <a:pt x="46" y="577"/>
                </a:lnTo>
                <a:lnTo>
                  <a:pt x="48" y="576"/>
                </a:lnTo>
                <a:lnTo>
                  <a:pt x="49" y="576"/>
                </a:lnTo>
                <a:lnTo>
                  <a:pt x="51" y="575"/>
                </a:lnTo>
                <a:lnTo>
                  <a:pt x="53" y="574"/>
                </a:lnTo>
                <a:lnTo>
                  <a:pt x="55" y="574"/>
                </a:lnTo>
                <a:lnTo>
                  <a:pt x="57" y="573"/>
                </a:lnTo>
                <a:lnTo>
                  <a:pt x="58" y="573"/>
                </a:lnTo>
                <a:lnTo>
                  <a:pt x="60" y="572"/>
                </a:lnTo>
                <a:lnTo>
                  <a:pt x="62" y="571"/>
                </a:lnTo>
                <a:lnTo>
                  <a:pt x="64" y="571"/>
                </a:lnTo>
                <a:lnTo>
                  <a:pt x="66" y="570"/>
                </a:lnTo>
                <a:lnTo>
                  <a:pt x="68" y="570"/>
                </a:lnTo>
                <a:lnTo>
                  <a:pt x="69" y="569"/>
                </a:lnTo>
                <a:lnTo>
                  <a:pt x="71" y="568"/>
                </a:lnTo>
                <a:lnTo>
                  <a:pt x="73" y="568"/>
                </a:lnTo>
                <a:lnTo>
                  <a:pt x="75" y="567"/>
                </a:lnTo>
                <a:lnTo>
                  <a:pt x="77" y="567"/>
                </a:lnTo>
                <a:lnTo>
                  <a:pt x="78" y="566"/>
                </a:lnTo>
                <a:lnTo>
                  <a:pt x="80" y="565"/>
                </a:lnTo>
                <a:lnTo>
                  <a:pt x="82" y="565"/>
                </a:lnTo>
                <a:lnTo>
                  <a:pt x="84" y="564"/>
                </a:lnTo>
                <a:lnTo>
                  <a:pt x="86" y="564"/>
                </a:lnTo>
                <a:lnTo>
                  <a:pt x="88" y="563"/>
                </a:lnTo>
                <a:lnTo>
                  <a:pt x="89" y="562"/>
                </a:lnTo>
                <a:lnTo>
                  <a:pt x="91" y="562"/>
                </a:lnTo>
                <a:lnTo>
                  <a:pt x="93" y="561"/>
                </a:lnTo>
                <a:lnTo>
                  <a:pt x="95" y="561"/>
                </a:lnTo>
                <a:lnTo>
                  <a:pt x="97" y="560"/>
                </a:lnTo>
                <a:lnTo>
                  <a:pt x="98" y="560"/>
                </a:lnTo>
                <a:lnTo>
                  <a:pt x="100" y="559"/>
                </a:lnTo>
                <a:lnTo>
                  <a:pt x="102" y="558"/>
                </a:lnTo>
                <a:lnTo>
                  <a:pt x="104" y="558"/>
                </a:lnTo>
                <a:lnTo>
                  <a:pt x="106" y="557"/>
                </a:lnTo>
                <a:lnTo>
                  <a:pt x="107" y="557"/>
                </a:lnTo>
                <a:lnTo>
                  <a:pt x="109" y="556"/>
                </a:lnTo>
                <a:lnTo>
                  <a:pt x="111" y="555"/>
                </a:lnTo>
                <a:lnTo>
                  <a:pt x="113" y="555"/>
                </a:lnTo>
                <a:lnTo>
                  <a:pt x="115" y="554"/>
                </a:lnTo>
                <a:lnTo>
                  <a:pt x="117" y="554"/>
                </a:lnTo>
                <a:lnTo>
                  <a:pt x="118" y="553"/>
                </a:lnTo>
                <a:lnTo>
                  <a:pt x="120" y="552"/>
                </a:lnTo>
                <a:lnTo>
                  <a:pt x="122" y="552"/>
                </a:lnTo>
                <a:lnTo>
                  <a:pt x="124" y="551"/>
                </a:lnTo>
                <a:lnTo>
                  <a:pt x="126" y="551"/>
                </a:lnTo>
                <a:lnTo>
                  <a:pt x="127" y="550"/>
                </a:lnTo>
                <a:lnTo>
                  <a:pt x="129" y="549"/>
                </a:lnTo>
                <a:lnTo>
                  <a:pt x="131" y="549"/>
                </a:lnTo>
                <a:lnTo>
                  <a:pt x="133" y="548"/>
                </a:lnTo>
                <a:lnTo>
                  <a:pt x="135" y="548"/>
                </a:lnTo>
                <a:lnTo>
                  <a:pt x="137" y="547"/>
                </a:lnTo>
                <a:lnTo>
                  <a:pt x="138" y="547"/>
                </a:lnTo>
                <a:lnTo>
                  <a:pt x="140" y="546"/>
                </a:lnTo>
                <a:lnTo>
                  <a:pt x="142" y="545"/>
                </a:lnTo>
                <a:lnTo>
                  <a:pt x="144" y="545"/>
                </a:lnTo>
                <a:lnTo>
                  <a:pt x="146" y="544"/>
                </a:lnTo>
                <a:lnTo>
                  <a:pt x="147" y="544"/>
                </a:lnTo>
                <a:lnTo>
                  <a:pt x="149" y="543"/>
                </a:lnTo>
                <a:lnTo>
                  <a:pt x="151" y="542"/>
                </a:lnTo>
                <a:lnTo>
                  <a:pt x="153" y="542"/>
                </a:lnTo>
                <a:lnTo>
                  <a:pt x="155" y="541"/>
                </a:lnTo>
                <a:lnTo>
                  <a:pt x="157" y="541"/>
                </a:lnTo>
                <a:lnTo>
                  <a:pt x="158" y="540"/>
                </a:lnTo>
                <a:lnTo>
                  <a:pt x="160" y="539"/>
                </a:lnTo>
                <a:lnTo>
                  <a:pt x="162" y="539"/>
                </a:lnTo>
                <a:lnTo>
                  <a:pt x="164" y="538"/>
                </a:lnTo>
                <a:lnTo>
                  <a:pt x="166" y="538"/>
                </a:lnTo>
                <a:lnTo>
                  <a:pt x="167" y="537"/>
                </a:lnTo>
                <a:lnTo>
                  <a:pt x="169" y="536"/>
                </a:lnTo>
                <a:lnTo>
                  <a:pt x="171" y="536"/>
                </a:lnTo>
                <a:lnTo>
                  <a:pt x="173" y="535"/>
                </a:lnTo>
                <a:lnTo>
                  <a:pt x="175" y="535"/>
                </a:lnTo>
                <a:lnTo>
                  <a:pt x="177" y="534"/>
                </a:lnTo>
                <a:lnTo>
                  <a:pt x="178" y="534"/>
                </a:lnTo>
                <a:lnTo>
                  <a:pt x="180" y="533"/>
                </a:lnTo>
                <a:lnTo>
                  <a:pt x="182" y="532"/>
                </a:lnTo>
                <a:lnTo>
                  <a:pt x="184" y="532"/>
                </a:lnTo>
                <a:lnTo>
                  <a:pt x="186" y="531"/>
                </a:lnTo>
                <a:lnTo>
                  <a:pt x="187" y="531"/>
                </a:lnTo>
                <a:lnTo>
                  <a:pt x="189" y="530"/>
                </a:lnTo>
                <a:lnTo>
                  <a:pt x="191" y="529"/>
                </a:lnTo>
                <a:lnTo>
                  <a:pt x="193" y="529"/>
                </a:lnTo>
                <a:lnTo>
                  <a:pt x="195" y="528"/>
                </a:lnTo>
                <a:lnTo>
                  <a:pt x="197" y="528"/>
                </a:lnTo>
                <a:lnTo>
                  <a:pt x="198" y="527"/>
                </a:lnTo>
                <a:lnTo>
                  <a:pt x="200" y="526"/>
                </a:lnTo>
                <a:lnTo>
                  <a:pt x="202" y="526"/>
                </a:lnTo>
                <a:lnTo>
                  <a:pt x="204" y="525"/>
                </a:lnTo>
                <a:lnTo>
                  <a:pt x="206" y="525"/>
                </a:lnTo>
                <a:lnTo>
                  <a:pt x="207" y="524"/>
                </a:lnTo>
                <a:lnTo>
                  <a:pt x="209" y="523"/>
                </a:lnTo>
                <a:lnTo>
                  <a:pt x="211" y="523"/>
                </a:lnTo>
                <a:lnTo>
                  <a:pt x="213" y="522"/>
                </a:lnTo>
                <a:lnTo>
                  <a:pt x="215" y="522"/>
                </a:lnTo>
                <a:lnTo>
                  <a:pt x="216" y="521"/>
                </a:lnTo>
                <a:lnTo>
                  <a:pt x="218" y="521"/>
                </a:lnTo>
                <a:lnTo>
                  <a:pt x="220" y="520"/>
                </a:lnTo>
                <a:lnTo>
                  <a:pt x="222" y="519"/>
                </a:lnTo>
                <a:lnTo>
                  <a:pt x="224" y="519"/>
                </a:lnTo>
                <a:lnTo>
                  <a:pt x="226" y="518"/>
                </a:lnTo>
                <a:lnTo>
                  <a:pt x="227" y="518"/>
                </a:lnTo>
                <a:lnTo>
                  <a:pt x="229" y="517"/>
                </a:lnTo>
                <a:lnTo>
                  <a:pt x="231" y="516"/>
                </a:lnTo>
                <a:lnTo>
                  <a:pt x="233" y="516"/>
                </a:lnTo>
                <a:lnTo>
                  <a:pt x="235" y="515"/>
                </a:lnTo>
                <a:lnTo>
                  <a:pt x="236" y="515"/>
                </a:lnTo>
                <a:lnTo>
                  <a:pt x="238" y="514"/>
                </a:lnTo>
                <a:lnTo>
                  <a:pt x="240" y="513"/>
                </a:lnTo>
                <a:lnTo>
                  <a:pt x="242" y="513"/>
                </a:lnTo>
                <a:lnTo>
                  <a:pt x="244" y="512"/>
                </a:lnTo>
                <a:lnTo>
                  <a:pt x="246" y="512"/>
                </a:lnTo>
                <a:lnTo>
                  <a:pt x="247" y="511"/>
                </a:lnTo>
                <a:lnTo>
                  <a:pt x="249" y="510"/>
                </a:lnTo>
                <a:lnTo>
                  <a:pt x="251" y="510"/>
                </a:lnTo>
                <a:lnTo>
                  <a:pt x="253" y="509"/>
                </a:lnTo>
                <a:lnTo>
                  <a:pt x="255" y="509"/>
                </a:lnTo>
                <a:lnTo>
                  <a:pt x="256" y="508"/>
                </a:lnTo>
                <a:lnTo>
                  <a:pt x="258" y="507"/>
                </a:lnTo>
                <a:lnTo>
                  <a:pt x="260" y="507"/>
                </a:lnTo>
                <a:lnTo>
                  <a:pt x="262" y="506"/>
                </a:lnTo>
                <a:lnTo>
                  <a:pt x="264" y="506"/>
                </a:lnTo>
                <a:lnTo>
                  <a:pt x="266" y="505"/>
                </a:lnTo>
                <a:lnTo>
                  <a:pt x="267" y="505"/>
                </a:lnTo>
                <a:lnTo>
                  <a:pt x="269" y="504"/>
                </a:lnTo>
                <a:lnTo>
                  <a:pt x="271" y="503"/>
                </a:lnTo>
                <a:lnTo>
                  <a:pt x="273" y="503"/>
                </a:lnTo>
                <a:lnTo>
                  <a:pt x="275" y="502"/>
                </a:lnTo>
                <a:lnTo>
                  <a:pt x="276" y="502"/>
                </a:lnTo>
                <a:lnTo>
                  <a:pt x="278" y="501"/>
                </a:lnTo>
                <a:lnTo>
                  <a:pt x="280" y="500"/>
                </a:lnTo>
                <a:lnTo>
                  <a:pt x="282" y="500"/>
                </a:lnTo>
                <a:lnTo>
                  <a:pt x="284" y="499"/>
                </a:lnTo>
                <a:lnTo>
                  <a:pt x="286" y="499"/>
                </a:lnTo>
                <a:lnTo>
                  <a:pt x="287" y="498"/>
                </a:lnTo>
                <a:lnTo>
                  <a:pt x="289" y="497"/>
                </a:lnTo>
                <a:lnTo>
                  <a:pt x="291" y="497"/>
                </a:lnTo>
                <a:lnTo>
                  <a:pt x="293" y="496"/>
                </a:lnTo>
                <a:lnTo>
                  <a:pt x="295" y="496"/>
                </a:lnTo>
                <a:lnTo>
                  <a:pt x="296" y="495"/>
                </a:lnTo>
                <a:lnTo>
                  <a:pt x="298" y="494"/>
                </a:lnTo>
                <a:lnTo>
                  <a:pt x="300" y="494"/>
                </a:lnTo>
                <a:lnTo>
                  <a:pt x="302" y="493"/>
                </a:lnTo>
                <a:lnTo>
                  <a:pt x="304" y="493"/>
                </a:lnTo>
                <a:lnTo>
                  <a:pt x="306" y="492"/>
                </a:lnTo>
                <a:lnTo>
                  <a:pt x="307" y="492"/>
                </a:lnTo>
                <a:lnTo>
                  <a:pt x="309" y="491"/>
                </a:lnTo>
                <a:lnTo>
                  <a:pt x="311" y="490"/>
                </a:lnTo>
                <a:lnTo>
                  <a:pt x="313" y="490"/>
                </a:lnTo>
                <a:lnTo>
                  <a:pt x="315" y="489"/>
                </a:lnTo>
                <a:lnTo>
                  <a:pt x="316" y="489"/>
                </a:lnTo>
                <a:lnTo>
                  <a:pt x="318" y="488"/>
                </a:lnTo>
                <a:lnTo>
                  <a:pt x="320" y="487"/>
                </a:lnTo>
                <a:lnTo>
                  <a:pt x="322" y="487"/>
                </a:lnTo>
                <a:lnTo>
                  <a:pt x="324" y="486"/>
                </a:lnTo>
                <a:lnTo>
                  <a:pt x="325" y="486"/>
                </a:lnTo>
                <a:lnTo>
                  <a:pt x="327" y="485"/>
                </a:lnTo>
                <a:lnTo>
                  <a:pt x="329" y="484"/>
                </a:lnTo>
                <a:lnTo>
                  <a:pt x="331" y="484"/>
                </a:lnTo>
                <a:lnTo>
                  <a:pt x="333" y="483"/>
                </a:lnTo>
                <a:lnTo>
                  <a:pt x="335" y="483"/>
                </a:lnTo>
                <a:lnTo>
                  <a:pt x="336" y="482"/>
                </a:lnTo>
                <a:lnTo>
                  <a:pt x="338" y="481"/>
                </a:lnTo>
                <a:lnTo>
                  <a:pt x="340" y="481"/>
                </a:lnTo>
                <a:lnTo>
                  <a:pt x="342" y="480"/>
                </a:lnTo>
                <a:lnTo>
                  <a:pt x="344" y="480"/>
                </a:lnTo>
                <a:lnTo>
                  <a:pt x="346" y="479"/>
                </a:lnTo>
                <a:lnTo>
                  <a:pt x="348" y="479"/>
                </a:lnTo>
                <a:lnTo>
                  <a:pt x="349" y="478"/>
                </a:lnTo>
                <a:lnTo>
                  <a:pt x="351" y="477"/>
                </a:lnTo>
                <a:lnTo>
                  <a:pt x="353" y="477"/>
                </a:lnTo>
                <a:lnTo>
                  <a:pt x="355" y="476"/>
                </a:lnTo>
                <a:lnTo>
                  <a:pt x="357" y="476"/>
                </a:lnTo>
                <a:lnTo>
                  <a:pt x="358" y="475"/>
                </a:lnTo>
                <a:lnTo>
                  <a:pt x="360" y="474"/>
                </a:lnTo>
                <a:lnTo>
                  <a:pt x="362" y="474"/>
                </a:lnTo>
                <a:lnTo>
                  <a:pt x="364" y="473"/>
                </a:lnTo>
                <a:lnTo>
                  <a:pt x="366" y="473"/>
                </a:lnTo>
                <a:lnTo>
                  <a:pt x="368" y="472"/>
                </a:lnTo>
                <a:lnTo>
                  <a:pt x="369" y="471"/>
                </a:lnTo>
                <a:lnTo>
                  <a:pt x="371" y="471"/>
                </a:lnTo>
                <a:lnTo>
                  <a:pt x="373" y="470"/>
                </a:lnTo>
                <a:lnTo>
                  <a:pt x="375" y="470"/>
                </a:lnTo>
                <a:lnTo>
                  <a:pt x="377" y="469"/>
                </a:lnTo>
                <a:lnTo>
                  <a:pt x="378" y="468"/>
                </a:lnTo>
                <a:lnTo>
                  <a:pt x="380" y="468"/>
                </a:lnTo>
                <a:lnTo>
                  <a:pt x="382" y="467"/>
                </a:lnTo>
                <a:lnTo>
                  <a:pt x="384" y="467"/>
                </a:lnTo>
                <a:lnTo>
                  <a:pt x="386" y="466"/>
                </a:lnTo>
                <a:lnTo>
                  <a:pt x="388" y="465"/>
                </a:lnTo>
                <a:lnTo>
                  <a:pt x="389" y="465"/>
                </a:lnTo>
                <a:lnTo>
                  <a:pt x="391" y="464"/>
                </a:lnTo>
                <a:lnTo>
                  <a:pt x="393" y="464"/>
                </a:lnTo>
                <a:lnTo>
                  <a:pt x="395" y="463"/>
                </a:lnTo>
                <a:lnTo>
                  <a:pt x="397" y="463"/>
                </a:lnTo>
                <a:lnTo>
                  <a:pt x="398" y="462"/>
                </a:lnTo>
                <a:lnTo>
                  <a:pt x="400" y="461"/>
                </a:lnTo>
                <a:lnTo>
                  <a:pt x="402" y="461"/>
                </a:lnTo>
                <a:lnTo>
                  <a:pt x="404" y="460"/>
                </a:lnTo>
                <a:lnTo>
                  <a:pt x="406" y="460"/>
                </a:lnTo>
                <a:lnTo>
                  <a:pt x="407" y="459"/>
                </a:lnTo>
                <a:lnTo>
                  <a:pt x="409" y="458"/>
                </a:lnTo>
                <a:lnTo>
                  <a:pt x="411" y="458"/>
                </a:lnTo>
                <a:lnTo>
                  <a:pt x="413" y="457"/>
                </a:lnTo>
                <a:lnTo>
                  <a:pt x="415" y="457"/>
                </a:lnTo>
                <a:lnTo>
                  <a:pt x="417" y="456"/>
                </a:lnTo>
                <a:lnTo>
                  <a:pt x="418" y="455"/>
                </a:lnTo>
                <a:lnTo>
                  <a:pt x="420" y="455"/>
                </a:lnTo>
                <a:lnTo>
                  <a:pt x="422" y="454"/>
                </a:lnTo>
                <a:lnTo>
                  <a:pt x="424" y="454"/>
                </a:lnTo>
                <a:lnTo>
                  <a:pt x="426" y="453"/>
                </a:lnTo>
                <a:lnTo>
                  <a:pt x="427" y="452"/>
                </a:lnTo>
                <a:lnTo>
                  <a:pt x="429" y="452"/>
                </a:lnTo>
                <a:lnTo>
                  <a:pt x="431" y="451"/>
                </a:lnTo>
                <a:lnTo>
                  <a:pt x="433" y="451"/>
                </a:lnTo>
                <a:lnTo>
                  <a:pt x="435" y="450"/>
                </a:lnTo>
                <a:lnTo>
                  <a:pt x="437" y="450"/>
                </a:lnTo>
                <a:lnTo>
                  <a:pt x="438" y="449"/>
                </a:lnTo>
                <a:lnTo>
                  <a:pt x="440" y="448"/>
                </a:lnTo>
                <a:lnTo>
                  <a:pt x="442" y="448"/>
                </a:lnTo>
                <a:lnTo>
                  <a:pt x="444" y="447"/>
                </a:lnTo>
                <a:lnTo>
                  <a:pt x="446" y="447"/>
                </a:lnTo>
                <a:lnTo>
                  <a:pt x="447" y="446"/>
                </a:lnTo>
                <a:lnTo>
                  <a:pt x="449" y="445"/>
                </a:lnTo>
                <a:lnTo>
                  <a:pt x="451" y="445"/>
                </a:lnTo>
                <a:lnTo>
                  <a:pt x="453" y="444"/>
                </a:lnTo>
                <a:lnTo>
                  <a:pt x="455" y="444"/>
                </a:lnTo>
                <a:lnTo>
                  <a:pt x="457" y="443"/>
                </a:lnTo>
                <a:lnTo>
                  <a:pt x="458" y="442"/>
                </a:lnTo>
                <a:lnTo>
                  <a:pt x="460" y="442"/>
                </a:lnTo>
                <a:lnTo>
                  <a:pt x="462" y="441"/>
                </a:lnTo>
                <a:lnTo>
                  <a:pt x="464" y="441"/>
                </a:lnTo>
                <a:lnTo>
                  <a:pt x="466" y="440"/>
                </a:lnTo>
                <a:lnTo>
                  <a:pt x="467" y="439"/>
                </a:lnTo>
                <a:lnTo>
                  <a:pt x="469" y="439"/>
                </a:lnTo>
                <a:lnTo>
                  <a:pt x="471" y="438"/>
                </a:lnTo>
                <a:lnTo>
                  <a:pt x="473" y="438"/>
                </a:lnTo>
                <a:lnTo>
                  <a:pt x="475" y="437"/>
                </a:lnTo>
                <a:lnTo>
                  <a:pt x="477" y="437"/>
                </a:lnTo>
                <a:lnTo>
                  <a:pt x="478" y="436"/>
                </a:lnTo>
                <a:lnTo>
                  <a:pt x="480" y="435"/>
                </a:lnTo>
                <a:lnTo>
                  <a:pt x="482" y="435"/>
                </a:lnTo>
                <a:lnTo>
                  <a:pt x="484" y="434"/>
                </a:lnTo>
                <a:lnTo>
                  <a:pt x="486" y="434"/>
                </a:lnTo>
                <a:lnTo>
                  <a:pt x="487" y="433"/>
                </a:lnTo>
                <a:lnTo>
                  <a:pt x="489" y="432"/>
                </a:lnTo>
                <a:lnTo>
                  <a:pt x="491" y="432"/>
                </a:lnTo>
                <a:lnTo>
                  <a:pt x="493" y="431"/>
                </a:lnTo>
                <a:lnTo>
                  <a:pt x="495" y="431"/>
                </a:lnTo>
                <a:lnTo>
                  <a:pt x="497" y="430"/>
                </a:lnTo>
                <a:lnTo>
                  <a:pt x="498" y="429"/>
                </a:lnTo>
                <a:lnTo>
                  <a:pt x="500" y="429"/>
                </a:lnTo>
                <a:lnTo>
                  <a:pt x="502" y="428"/>
                </a:lnTo>
                <a:lnTo>
                  <a:pt x="504" y="428"/>
                </a:lnTo>
                <a:lnTo>
                  <a:pt x="506" y="427"/>
                </a:lnTo>
                <a:lnTo>
                  <a:pt x="507" y="426"/>
                </a:lnTo>
                <a:lnTo>
                  <a:pt x="509" y="426"/>
                </a:lnTo>
                <a:lnTo>
                  <a:pt x="511" y="425"/>
                </a:lnTo>
                <a:lnTo>
                  <a:pt x="513" y="425"/>
                </a:lnTo>
                <a:lnTo>
                  <a:pt x="515" y="424"/>
                </a:lnTo>
                <a:lnTo>
                  <a:pt x="516" y="424"/>
                </a:lnTo>
                <a:lnTo>
                  <a:pt x="518" y="423"/>
                </a:lnTo>
                <a:lnTo>
                  <a:pt x="520" y="422"/>
                </a:lnTo>
                <a:lnTo>
                  <a:pt x="522" y="422"/>
                </a:lnTo>
                <a:lnTo>
                  <a:pt x="524" y="421"/>
                </a:lnTo>
                <a:lnTo>
                  <a:pt x="526" y="421"/>
                </a:lnTo>
                <a:lnTo>
                  <a:pt x="527" y="420"/>
                </a:lnTo>
                <a:lnTo>
                  <a:pt x="529" y="419"/>
                </a:lnTo>
                <a:lnTo>
                  <a:pt x="531" y="419"/>
                </a:lnTo>
                <a:lnTo>
                  <a:pt x="533" y="418"/>
                </a:lnTo>
                <a:lnTo>
                  <a:pt x="535" y="418"/>
                </a:lnTo>
                <a:lnTo>
                  <a:pt x="536" y="417"/>
                </a:lnTo>
                <a:lnTo>
                  <a:pt x="538" y="416"/>
                </a:lnTo>
                <a:lnTo>
                  <a:pt x="540" y="416"/>
                </a:lnTo>
                <a:lnTo>
                  <a:pt x="542" y="415"/>
                </a:lnTo>
                <a:lnTo>
                  <a:pt x="544" y="415"/>
                </a:lnTo>
                <a:lnTo>
                  <a:pt x="546" y="414"/>
                </a:lnTo>
                <a:lnTo>
                  <a:pt x="547" y="413"/>
                </a:lnTo>
                <a:lnTo>
                  <a:pt x="549" y="413"/>
                </a:lnTo>
                <a:lnTo>
                  <a:pt x="551" y="412"/>
                </a:lnTo>
                <a:lnTo>
                  <a:pt x="553" y="412"/>
                </a:lnTo>
                <a:lnTo>
                  <a:pt x="555" y="411"/>
                </a:lnTo>
                <a:lnTo>
                  <a:pt x="556" y="410"/>
                </a:lnTo>
                <a:lnTo>
                  <a:pt x="558" y="410"/>
                </a:lnTo>
                <a:lnTo>
                  <a:pt x="560" y="409"/>
                </a:lnTo>
                <a:lnTo>
                  <a:pt x="562" y="409"/>
                </a:lnTo>
                <a:lnTo>
                  <a:pt x="564" y="408"/>
                </a:lnTo>
                <a:lnTo>
                  <a:pt x="566" y="408"/>
                </a:lnTo>
                <a:lnTo>
                  <a:pt x="567" y="407"/>
                </a:lnTo>
                <a:lnTo>
                  <a:pt x="569" y="406"/>
                </a:lnTo>
                <a:lnTo>
                  <a:pt x="571" y="406"/>
                </a:lnTo>
                <a:lnTo>
                  <a:pt x="573" y="405"/>
                </a:lnTo>
                <a:lnTo>
                  <a:pt x="575" y="405"/>
                </a:lnTo>
                <a:lnTo>
                  <a:pt x="576" y="404"/>
                </a:lnTo>
                <a:lnTo>
                  <a:pt x="578" y="403"/>
                </a:lnTo>
                <a:lnTo>
                  <a:pt x="580" y="403"/>
                </a:lnTo>
                <a:lnTo>
                  <a:pt x="582" y="402"/>
                </a:lnTo>
                <a:lnTo>
                  <a:pt x="584" y="402"/>
                </a:lnTo>
                <a:lnTo>
                  <a:pt x="586" y="401"/>
                </a:lnTo>
                <a:lnTo>
                  <a:pt x="587" y="400"/>
                </a:lnTo>
                <a:lnTo>
                  <a:pt x="589" y="400"/>
                </a:lnTo>
                <a:lnTo>
                  <a:pt x="591" y="399"/>
                </a:lnTo>
                <a:lnTo>
                  <a:pt x="593" y="399"/>
                </a:lnTo>
                <a:lnTo>
                  <a:pt x="595" y="398"/>
                </a:lnTo>
                <a:lnTo>
                  <a:pt x="596" y="397"/>
                </a:lnTo>
                <a:lnTo>
                  <a:pt x="598" y="397"/>
                </a:lnTo>
                <a:lnTo>
                  <a:pt x="600" y="396"/>
                </a:lnTo>
                <a:lnTo>
                  <a:pt x="602" y="396"/>
                </a:lnTo>
                <a:lnTo>
                  <a:pt x="604" y="395"/>
                </a:lnTo>
                <a:lnTo>
                  <a:pt x="606" y="395"/>
                </a:lnTo>
                <a:lnTo>
                  <a:pt x="607" y="394"/>
                </a:lnTo>
                <a:lnTo>
                  <a:pt x="609" y="393"/>
                </a:lnTo>
                <a:lnTo>
                  <a:pt x="611" y="393"/>
                </a:lnTo>
                <a:lnTo>
                  <a:pt x="613" y="392"/>
                </a:lnTo>
                <a:lnTo>
                  <a:pt x="615" y="391"/>
                </a:lnTo>
                <a:lnTo>
                  <a:pt x="616" y="391"/>
                </a:lnTo>
                <a:lnTo>
                  <a:pt x="618" y="390"/>
                </a:lnTo>
                <a:lnTo>
                  <a:pt x="620" y="390"/>
                </a:lnTo>
                <a:lnTo>
                  <a:pt x="622" y="389"/>
                </a:lnTo>
                <a:lnTo>
                  <a:pt x="624" y="388"/>
                </a:lnTo>
                <a:lnTo>
                  <a:pt x="625" y="388"/>
                </a:lnTo>
                <a:lnTo>
                  <a:pt x="627" y="387"/>
                </a:lnTo>
                <a:lnTo>
                  <a:pt x="629" y="387"/>
                </a:lnTo>
                <a:lnTo>
                  <a:pt x="631" y="386"/>
                </a:lnTo>
                <a:lnTo>
                  <a:pt x="633" y="385"/>
                </a:lnTo>
                <a:lnTo>
                  <a:pt x="635" y="385"/>
                </a:lnTo>
                <a:lnTo>
                  <a:pt x="636" y="384"/>
                </a:lnTo>
                <a:lnTo>
                  <a:pt x="638" y="384"/>
                </a:lnTo>
                <a:lnTo>
                  <a:pt x="640" y="383"/>
                </a:lnTo>
                <a:lnTo>
                  <a:pt x="642" y="382"/>
                </a:lnTo>
                <a:lnTo>
                  <a:pt x="644" y="382"/>
                </a:lnTo>
                <a:lnTo>
                  <a:pt x="645" y="381"/>
                </a:lnTo>
                <a:lnTo>
                  <a:pt x="647" y="381"/>
                </a:lnTo>
                <a:lnTo>
                  <a:pt x="649" y="380"/>
                </a:lnTo>
                <a:lnTo>
                  <a:pt x="651" y="379"/>
                </a:lnTo>
                <a:lnTo>
                  <a:pt x="653" y="379"/>
                </a:lnTo>
                <a:lnTo>
                  <a:pt x="655" y="378"/>
                </a:lnTo>
                <a:lnTo>
                  <a:pt x="656" y="378"/>
                </a:lnTo>
                <a:lnTo>
                  <a:pt x="658" y="377"/>
                </a:lnTo>
                <a:lnTo>
                  <a:pt x="660" y="377"/>
                </a:lnTo>
                <a:lnTo>
                  <a:pt x="662" y="376"/>
                </a:lnTo>
                <a:lnTo>
                  <a:pt x="664" y="375"/>
                </a:lnTo>
                <a:lnTo>
                  <a:pt x="665" y="375"/>
                </a:lnTo>
                <a:lnTo>
                  <a:pt x="667" y="374"/>
                </a:lnTo>
                <a:lnTo>
                  <a:pt x="669" y="374"/>
                </a:lnTo>
                <a:lnTo>
                  <a:pt x="671" y="373"/>
                </a:lnTo>
                <a:lnTo>
                  <a:pt x="673" y="372"/>
                </a:lnTo>
                <a:lnTo>
                  <a:pt x="675" y="372"/>
                </a:lnTo>
                <a:lnTo>
                  <a:pt x="676" y="371"/>
                </a:lnTo>
                <a:lnTo>
                  <a:pt x="678" y="371"/>
                </a:lnTo>
                <a:lnTo>
                  <a:pt x="680" y="370"/>
                </a:lnTo>
                <a:lnTo>
                  <a:pt x="682" y="369"/>
                </a:lnTo>
                <a:lnTo>
                  <a:pt x="684" y="369"/>
                </a:lnTo>
                <a:lnTo>
                  <a:pt x="685" y="368"/>
                </a:lnTo>
                <a:lnTo>
                  <a:pt x="687" y="368"/>
                </a:lnTo>
                <a:lnTo>
                  <a:pt x="689" y="367"/>
                </a:lnTo>
                <a:lnTo>
                  <a:pt x="691" y="366"/>
                </a:lnTo>
                <a:lnTo>
                  <a:pt x="693" y="366"/>
                </a:lnTo>
                <a:lnTo>
                  <a:pt x="695" y="365"/>
                </a:lnTo>
                <a:lnTo>
                  <a:pt x="696" y="365"/>
                </a:lnTo>
                <a:lnTo>
                  <a:pt x="698" y="364"/>
                </a:lnTo>
                <a:lnTo>
                  <a:pt x="700" y="364"/>
                </a:lnTo>
                <a:lnTo>
                  <a:pt x="702" y="363"/>
                </a:lnTo>
                <a:lnTo>
                  <a:pt x="704" y="362"/>
                </a:lnTo>
                <a:lnTo>
                  <a:pt x="706" y="362"/>
                </a:lnTo>
                <a:lnTo>
                  <a:pt x="707" y="361"/>
                </a:lnTo>
                <a:lnTo>
                  <a:pt x="709" y="361"/>
                </a:lnTo>
                <a:lnTo>
                  <a:pt x="711" y="360"/>
                </a:lnTo>
                <a:lnTo>
                  <a:pt x="713" y="359"/>
                </a:lnTo>
                <a:lnTo>
                  <a:pt x="715" y="359"/>
                </a:lnTo>
                <a:lnTo>
                  <a:pt x="717" y="358"/>
                </a:lnTo>
                <a:lnTo>
                  <a:pt x="718" y="358"/>
                </a:lnTo>
                <a:lnTo>
                  <a:pt x="720" y="357"/>
                </a:lnTo>
                <a:lnTo>
                  <a:pt x="722" y="356"/>
                </a:lnTo>
                <a:lnTo>
                  <a:pt x="724" y="356"/>
                </a:lnTo>
                <a:lnTo>
                  <a:pt x="726" y="355"/>
                </a:lnTo>
                <a:lnTo>
                  <a:pt x="727" y="355"/>
                </a:lnTo>
                <a:lnTo>
                  <a:pt x="729" y="354"/>
                </a:lnTo>
                <a:lnTo>
                  <a:pt x="731" y="353"/>
                </a:lnTo>
                <a:lnTo>
                  <a:pt x="733" y="353"/>
                </a:lnTo>
                <a:lnTo>
                  <a:pt x="735" y="352"/>
                </a:lnTo>
                <a:lnTo>
                  <a:pt x="737" y="352"/>
                </a:lnTo>
                <a:lnTo>
                  <a:pt x="738" y="351"/>
                </a:lnTo>
                <a:lnTo>
                  <a:pt x="740" y="350"/>
                </a:lnTo>
                <a:lnTo>
                  <a:pt x="742" y="350"/>
                </a:lnTo>
                <a:lnTo>
                  <a:pt x="744" y="349"/>
                </a:lnTo>
                <a:lnTo>
                  <a:pt x="746" y="349"/>
                </a:lnTo>
                <a:lnTo>
                  <a:pt x="747" y="348"/>
                </a:lnTo>
                <a:lnTo>
                  <a:pt x="749" y="348"/>
                </a:lnTo>
                <a:lnTo>
                  <a:pt x="751" y="347"/>
                </a:lnTo>
                <a:lnTo>
                  <a:pt x="753" y="346"/>
                </a:lnTo>
                <a:lnTo>
                  <a:pt x="755" y="346"/>
                </a:lnTo>
                <a:lnTo>
                  <a:pt x="757" y="345"/>
                </a:lnTo>
                <a:lnTo>
                  <a:pt x="758" y="345"/>
                </a:lnTo>
                <a:lnTo>
                  <a:pt x="760" y="344"/>
                </a:lnTo>
                <a:lnTo>
                  <a:pt x="762" y="343"/>
                </a:lnTo>
                <a:lnTo>
                  <a:pt x="764" y="343"/>
                </a:lnTo>
                <a:lnTo>
                  <a:pt x="766" y="342"/>
                </a:lnTo>
                <a:lnTo>
                  <a:pt x="767" y="342"/>
                </a:lnTo>
                <a:lnTo>
                  <a:pt x="769" y="341"/>
                </a:lnTo>
                <a:lnTo>
                  <a:pt x="771" y="340"/>
                </a:lnTo>
                <a:lnTo>
                  <a:pt x="773" y="340"/>
                </a:lnTo>
                <a:lnTo>
                  <a:pt x="775" y="339"/>
                </a:lnTo>
                <a:lnTo>
                  <a:pt x="777" y="339"/>
                </a:lnTo>
                <a:lnTo>
                  <a:pt x="778" y="338"/>
                </a:lnTo>
                <a:lnTo>
                  <a:pt x="780" y="337"/>
                </a:lnTo>
                <a:lnTo>
                  <a:pt x="782" y="337"/>
                </a:lnTo>
                <a:lnTo>
                  <a:pt x="784" y="336"/>
                </a:lnTo>
                <a:lnTo>
                  <a:pt x="786" y="336"/>
                </a:lnTo>
                <a:lnTo>
                  <a:pt x="787" y="335"/>
                </a:lnTo>
                <a:lnTo>
                  <a:pt x="789" y="335"/>
                </a:lnTo>
                <a:lnTo>
                  <a:pt x="791" y="334"/>
                </a:lnTo>
                <a:lnTo>
                  <a:pt x="793" y="333"/>
                </a:lnTo>
                <a:lnTo>
                  <a:pt x="795" y="333"/>
                </a:lnTo>
                <a:lnTo>
                  <a:pt x="797" y="332"/>
                </a:lnTo>
                <a:lnTo>
                  <a:pt x="798" y="332"/>
                </a:lnTo>
                <a:lnTo>
                  <a:pt x="800" y="331"/>
                </a:lnTo>
                <a:lnTo>
                  <a:pt x="802" y="330"/>
                </a:lnTo>
                <a:lnTo>
                  <a:pt x="804" y="330"/>
                </a:lnTo>
                <a:lnTo>
                  <a:pt x="806" y="329"/>
                </a:lnTo>
                <a:lnTo>
                  <a:pt x="807" y="329"/>
                </a:lnTo>
                <a:lnTo>
                  <a:pt x="809" y="328"/>
                </a:lnTo>
                <a:lnTo>
                  <a:pt x="811" y="327"/>
                </a:lnTo>
                <a:lnTo>
                  <a:pt x="813" y="327"/>
                </a:lnTo>
                <a:lnTo>
                  <a:pt x="815" y="326"/>
                </a:lnTo>
                <a:lnTo>
                  <a:pt x="816" y="326"/>
                </a:lnTo>
                <a:lnTo>
                  <a:pt x="818" y="325"/>
                </a:lnTo>
                <a:lnTo>
                  <a:pt x="820" y="324"/>
                </a:lnTo>
                <a:lnTo>
                  <a:pt x="822" y="324"/>
                </a:lnTo>
                <a:lnTo>
                  <a:pt x="824" y="323"/>
                </a:lnTo>
                <a:lnTo>
                  <a:pt x="826" y="323"/>
                </a:lnTo>
                <a:lnTo>
                  <a:pt x="827" y="322"/>
                </a:lnTo>
                <a:lnTo>
                  <a:pt x="829" y="322"/>
                </a:lnTo>
                <a:lnTo>
                  <a:pt x="831" y="321"/>
                </a:lnTo>
                <a:lnTo>
                  <a:pt x="833" y="320"/>
                </a:lnTo>
                <a:lnTo>
                  <a:pt x="835" y="320"/>
                </a:lnTo>
                <a:lnTo>
                  <a:pt x="836" y="319"/>
                </a:lnTo>
                <a:lnTo>
                  <a:pt x="838" y="319"/>
                </a:lnTo>
                <a:lnTo>
                  <a:pt x="840" y="318"/>
                </a:lnTo>
                <a:lnTo>
                  <a:pt x="842" y="317"/>
                </a:lnTo>
                <a:lnTo>
                  <a:pt x="844" y="317"/>
                </a:lnTo>
                <a:lnTo>
                  <a:pt x="846" y="316"/>
                </a:lnTo>
                <a:lnTo>
                  <a:pt x="847" y="316"/>
                </a:lnTo>
                <a:lnTo>
                  <a:pt x="849" y="315"/>
                </a:lnTo>
                <a:lnTo>
                  <a:pt x="851" y="314"/>
                </a:lnTo>
                <a:lnTo>
                  <a:pt x="853" y="314"/>
                </a:lnTo>
                <a:lnTo>
                  <a:pt x="855" y="313"/>
                </a:lnTo>
                <a:lnTo>
                  <a:pt x="856" y="313"/>
                </a:lnTo>
                <a:lnTo>
                  <a:pt x="858" y="312"/>
                </a:lnTo>
                <a:lnTo>
                  <a:pt x="860" y="311"/>
                </a:lnTo>
                <a:lnTo>
                  <a:pt x="862" y="311"/>
                </a:lnTo>
                <a:lnTo>
                  <a:pt x="864" y="310"/>
                </a:lnTo>
                <a:lnTo>
                  <a:pt x="866" y="310"/>
                </a:lnTo>
                <a:lnTo>
                  <a:pt x="867" y="309"/>
                </a:lnTo>
                <a:lnTo>
                  <a:pt x="869" y="309"/>
                </a:lnTo>
                <a:lnTo>
                  <a:pt x="871" y="308"/>
                </a:lnTo>
                <a:lnTo>
                  <a:pt x="873" y="307"/>
                </a:lnTo>
                <a:lnTo>
                  <a:pt x="875" y="307"/>
                </a:lnTo>
                <a:lnTo>
                  <a:pt x="876" y="306"/>
                </a:lnTo>
                <a:lnTo>
                  <a:pt x="878" y="306"/>
                </a:lnTo>
                <a:lnTo>
                  <a:pt x="880" y="305"/>
                </a:lnTo>
                <a:lnTo>
                  <a:pt x="882" y="304"/>
                </a:lnTo>
                <a:lnTo>
                  <a:pt x="884" y="304"/>
                </a:lnTo>
                <a:lnTo>
                  <a:pt x="886" y="303"/>
                </a:lnTo>
                <a:lnTo>
                  <a:pt x="887" y="303"/>
                </a:lnTo>
                <a:lnTo>
                  <a:pt x="889" y="302"/>
                </a:lnTo>
                <a:lnTo>
                  <a:pt x="891" y="301"/>
                </a:lnTo>
                <a:lnTo>
                  <a:pt x="893" y="301"/>
                </a:lnTo>
                <a:lnTo>
                  <a:pt x="895" y="300"/>
                </a:lnTo>
                <a:lnTo>
                  <a:pt x="896" y="300"/>
                </a:lnTo>
                <a:lnTo>
                  <a:pt x="898" y="299"/>
                </a:lnTo>
                <a:lnTo>
                  <a:pt x="900" y="298"/>
                </a:lnTo>
                <a:lnTo>
                  <a:pt x="902" y="298"/>
                </a:lnTo>
                <a:lnTo>
                  <a:pt x="904" y="297"/>
                </a:lnTo>
                <a:lnTo>
                  <a:pt x="906" y="297"/>
                </a:lnTo>
                <a:lnTo>
                  <a:pt x="907" y="296"/>
                </a:lnTo>
                <a:lnTo>
                  <a:pt x="909" y="295"/>
                </a:lnTo>
                <a:lnTo>
                  <a:pt x="911" y="295"/>
                </a:lnTo>
                <a:lnTo>
                  <a:pt x="913" y="294"/>
                </a:lnTo>
                <a:lnTo>
                  <a:pt x="915" y="294"/>
                </a:lnTo>
                <a:lnTo>
                  <a:pt x="916" y="293"/>
                </a:lnTo>
                <a:lnTo>
                  <a:pt x="918" y="293"/>
                </a:lnTo>
                <a:lnTo>
                  <a:pt x="920" y="292"/>
                </a:lnTo>
                <a:lnTo>
                  <a:pt x="922" y="291"/>
                </a:lnTo>
                <a:lnTo>
                  <a:pt x="924" y="291"/>
                </a:lnTo>
                <a:lnTo>
                  <a:pt x="925" y="290"/>
                </a:lnTo>
                <a:lnTo>
                  <a:pt x="927" y="290"/>
                </a:lnTo>
                <a:lnTo>
                  <a:pt x="929" y="289"/>
                </a:lnTo>
                <a:lnTo>
                  <a:pt x="931" y="288"/>
                </a:lnTo>
                <a:lnTo>
                  <a:pt x="933" y="288"/>
                </a:lnTo>
                <a:lnTo>
                  <a:pt x="935" y="287"/>
                </a:lnTo>
                <a:lnTo>
                  <a:pt x="936" y="287"/>
                </a:lnTo>
                <a:lnTo>
                  <a:pt x="938" y="286"/>
                </a:lnTo>
                <a:lnTo>
                  <a:pt x="940" y="285"/>
                </a:lnTo>
                <a:lnTo>
                  <a:pt x="942" y="285"/>
                </a:lnTo>
                <a:lnTo>
                  <a:pt x="944" y="284"/>
                </a:lnTo>
                <a:lnTo>
                  <a:pt x="945" y="284"/>
                </a:lnTo>
                <a:lnTo>
                  <a:pt x="947" y="283"/>
                </a:lnTo>
                <a:lnTo>
                  <a:pt x="949" y="282"/>
                </a:lnTo>
                <a:lnTo>
                  <a:pt x="951" y="282"/>
                </a:lnTo>
                <a:lnTo>
                  <a:pt x="953" y="281"/>
                </a:lnTo>
                <a:lnTo>
                  <a:pt x="955" y="281"/>
                </a:lnTo>
                <a:lnTo>
                  <a:pt x="956" y="280"/>
                </a:lnTo>
                <a:lnTo>
                  <a:pt x="958" y="280"/>
                </a:lnTo>
                <a:lnTo>
                  <a:pt x="960" y="279"/>
                </a:lnTo>
                <a:lnTo>
                  <a:pt x="962" y="278"/>
                </a:lnTo>
                <a:lnTo>
                  <a:pt x="964" y="278"/>
                </a:lnTo>
                <a:lnTo>
                  <a:pt x="965" y="277"/>
                </a:lnTo>
                <a:lnTo>
                  <a:pt x="967" y="277"/>
                </a:lnTo>
                <a:lnTo>
                  <a:pt x="969" y="276"/>
                </a:lnTo>
                <a:lnTo>
                  <a:pt x="971" y="275"/>
                </a:lnTo>
                <a:lnTo>
                  <a:pt x="973" y="275"/>
                </a:lnTo>
                <a:lnTo>
                  <a:pt x="975" y="274"/>
                </a:lnTo>
                <a:lnTo>
                  <a:pt x="976" y="274"/>
                </a:lnTo>
                <a:lnTo>
                  <a:pt x="978" y="273"/>
                </a:lnTo>
                <a:lnTo>
                  <a:pt x="980" y="272"/>
                </a:lnTo>
                <a:lnTo>
                  <a:pt x="982" y="272"/>
                </a:lnTo>
                <a:lnTo>
                  <a:pt x="984" y="271"/>
                </a:lnTo>
                <a:lnTo>
                  <a:pt x="985" y="271"/>
                </a:lnTo>
                <a:lnTo>
                  <a:pt x="987" y="270"/>
                </a:lnTo>
                <a:lnTo>
                  <a:pt x="989" y="269"/>
                </a:lnTo>
                <a:lnTo>
                  <a:pt x="991" y="269"/>
                </a:lnTo>
                <a:lnTo>
                  <a:pt x="993" y="268"/>
                </a:lnTo>
                <a:lnTo>
                  <a:pt x="995" y="268"/>
                </a:lnTo>
                <a:lnTo>
                  <a:pt x="996" y="267"/>
                </a:lnTo>
                <a:lnTo>
                  <a:pt x="998" y="267"/>
                </a:lnTo>
                <a:lnTo>
                  <a:pt x="1000" y="266"/>
                </a:lnTo>
                <a:lnTo>
                  <a:pt x="1002" y="265"/>
                </a:lnTo>
                <a:lnTo>
                  <a:pt x="1004" y="265"/>
                </a:lnTo>
                <a:lnTo>
                  <a:pt x="1005" y="264"/>
                </a:lnTo>
                <a:lnTo>
                  <a:pt x="1007" y="264"/>
                </a:lnTo>
                <a:lnTo>
                  <a:pt x="1009" y="263"/>
                </a:lnTo>
                <a:lnTo>
                  <a:pt x="1011" y="262"/>
                </a:lnTo>
                <a:lnTo>
                  <a:pt x="1013" y="262"/>
                </a:lnTo>
                <a:lnTo>
                  <a:pt x="1015" y="261"/>
                </a:lnTo>
                <a:lnTo>
                  <a:pt x="1016" y="261"/>
                </a:lnTo>
                <a:lnTo>
                  <a:pt x="1018" y="260"/>
                </a:lnTo>
                <a:lnTo>
                  <a:pt x="1020" y="259"/>
                </a:lnTo>
                <a:lnTo>
                  <a:pt x="1022" y="259"/>
                </a:lnTo>
                <a:lnTo>
                  <a:pt x="1024" y="258"/>
                </a:lnTo>
                <a:lnTo>
                  <a:pt x="1025" y="258"/>
                </a:lnTo>
                <a:lnTo>
                  <a:pt x="1027" y="257"/>
                </a:lnTo>
                <a:lnTo>
                  <a:pt x="1029" y="256"/>
                </a:lnTo>
                <a:lnTo>
                  <a:pt x="1031" y="256"/>
                </a:lnTo>
                <a:lnTo>
                  <a:pt x="1033" y="255"/>
                </a:lnTo>
                <a:lnTo>
                  <a:pt x="1034" y="255"/>
                </a:lnTo>
                <a:lnTo>
                  <a:pt x="1036" y="254"/>
                </a:lnTo>
                <a:lnTo>
                  <a:pt x="1038" y="253"/>
                </a:lnTo>
                <a:lnTo>
                  <a:pt x="1040" y="253"/>
                </a:lnTo>
                <a:lnTo>
                  <a:pt x="1042" y="252"/>
                </a:lnTo>
                <a:lnTo>
                  <a:pt x="1044" y="252"/>
                </a:lnTo>
                <a:lnTo>
                  <a:pt x="1045" y="251"/>
                </a:lnTo>
                <a:lnTo>
                  <a:pt x="1047" y="251"/>
                </a:lnTo>
                <a:lnTo>
                  <a:pt x="1049" y="250"/>
                </a:lnTo>
                <a:lnTo>
                  <a:pt x="1051" y="249"/>
                </a:lnTo>
                <a:lnTo>
                  <a:pt x="1053" y="249"/>
                </a:lnTo>
                <a:lnTo>
                  <a:pt x="1055" y="248"/>
                </a:lnTo>
                <a:lnTo>
                  <a:pt x="1057" y="248"/>
                </a:lnTo>
                <a:lnTo>
                  <a:pt x="1058" y="247"/>
                </a:lnTo>
                <a:lnTo>
                  <a:pt x="1060" y="246"/>
                </a:lnTo>
                <a:lnTo>
                  <a:pt x="1062" y="246"/>
                </a:lnTo>
                <a:lnTo>
                  <a:pt x="1064" y="245"/>
                </a:lnTo>
                <a:lnTo>
                  <a:pt x="1066" y="245"/>
                </a:lnTo>
                <a:lnTo>
                  <a:pt x="1067" y="244"/>
                </a:lnTo>
                <a:lnTo>
                  <a:pt x="1069" y="243"/>
                </a:lnTo>
                <a:lnTo>
                  <a:pt x="1071" y="243"/>
                </a:lnTo>
                <a:lnTo>
                  <a:pt x="1073" y="242"/>
                </a:lnTo>
                <a:lnTo>
                  <a:pt x="1075" y="242"/>
                </a:lnTo>
                <a:lnTo>
                  <a:pt x="1077" y="241"/>
                </a:lnTo>
                <a:lnTo>
                  <a:pt x="1078" y="240"/>
                </a:lnTo>
                <a:lnTo>
                  <a:pt x="1080" y="240"/>
                </a:lnTo>
                <a:lnTo>
                  <a:pt x="1082" y="239"/>
                </a:lnTo>
                <a:lnTo>
                  <a:pt x="1084" y="239"/>
                </a:lnTo>
                <a:lnTo>
                  <a:pt x="1086" y="238"/>
                </a:lnTo>
                <a:lnTo>
                  <a:pt x="1087" y="238"/>
                </a:lnTo>
                <a:lnTo>
                  <a:pt x="1089" y="237"/>
                </a:lnTo>
                <a:lnTo>
                  <a:pt x="1091" y="236"/>
                </a:lnTo>
                <a:lnTo>
                  <a:pt x="1093" y="236"/>
                </a:lnTo>
                <a:lnTo>
                  <a:pt x="1095" y="235"/>
                </a:lnTo>
                <a:lnTo>
                  <a:pt x="1097" y="235"/>
                </a:lnTo>
                <a:lnTo>
                  <a:pt x="1098" y="234"/>
                </a:lnTo>
                <a:lnTo>
                  <a:pt x="1100" y="233"/>
                </a:lnTo>
                <a:lnTo>
                  <a:pt x="1102" y="233"/>
                </a:lnTo>
                <a:lnTo>
                  <a:pt x="1104" y="232"/>
                </a:lnTo>
                <a:lnTo>
                  <a:pt x="1106" y="232"/>
                </a:lnTo>
                <a:lnTo>
                  <a:pt x="1107" y="231"/>
                </a:lnTo>
                <a:lnTo>
                  <a:pt x="1109" y="230"/>
                </a:lnTo>
                <a:lnTo>
                  <a:pt x="1111" y="230"/>
                </a:lnTo>
                <a:lnTo>
                  <a:pt x="1113" y="229"/>
                </a:lnTo>
                <a:lnTo>
                  <a:pt x="1115" y="229"/>
                </a:lnTo>
                <a:lnTo>
                  <a:pt x="1116" y="228"/>
                </a:lnTo>
                <a:lnTo>
                  <a:pt x="1118" y="227"/>
                </a:lnTo>
                <a:lnTo>
                  <a:pt x="1120" y="227"/>
                </a:lnTo>
                <a:lnTo>
                  <a:pt x="1122" y="226"/>
                </a:lnTo>
                <a:lnTo>
                  <a:pt x="1124" y="226"/>
                </a:lnTo>
                <a:lnTo>
                  <a:pt x="1126" y="225"/>
                </a:lnTo>
                <a:lnTo>
                  <a:pt x="1127" y="225"/>
                </a:lnTo>
                <a:lnTo>
                  <a:pt x="1129" y="224"/>
                </a:lnTo>
                <a:lnTo>
                  <a:pt x="1131" y="223"/>
                </a:lnTo>
                <a:lnTo>
                  <a:pt x="1133" y="223"/>
                </a:lnTo>
                <a:lnTo>
                  <a:pt x="1135" y="222"/>
                </a:lnTo>
                <a:lnTo>
                  <a:pt x="1136" y="222"/>
                </a:lnTo>
                <a:lnTo>
                  <a:pt x="1138" y="221"/>
                </a:lnTo>
                <a:lnTo>
                  <a:pt x="1140" y="220"/>
                </a:lnTo>
                <a:lnTo>
                  <a:pt x="1142" y="220"/>
                </a:lnTo>
                <a:lnTo>
                  <a:pt x="1144" y="219"/>
                </a:lnTo>
                <a:lnTo>
                  <a:pt x="1146" y="219"/>
                </a:lnTo>
                <a:lnTo>
                  <a:pt x="1147" y="218"/>
                </a:lnTo>
                <a:lnTo>
                  <a:pt x="1149" y="217"/>
                </a:lnTo>
                <a:lnTo>
                  <a:pt x="1151" y="217"/>
                </a:lnTo>
                <a:lnTo>
                  <a:pt x="1153" y="216"/>
                </a:lnTo>
                <a:lnTo>
                  <a:pt x="1155" y="216"/>
                </a:lnTo>
                <a:lnTo>
                  <a:pt x="1156" y="215"/>
                </a:lnTo>
                <a:lnTo>
                  <a:pt x="1158" y="214"/>
                </a:lnTo>
                <a:lnTo>
                  <a:pt x="1160" y="214"/>
                </a:lnTo>
                <a:lnTo>
                  <a:pt x="1162" y="213"/>
                </a:lnTo>
                <a:lnTo>
                  <a:pt x="1164" y="213"/>
                </a:lnTo>
                <a:lnTo>
                  <a:pt x="1166" y="212"/>
                </a:lnTo>
                <a:lnTo>
                  <a:pt x="1167" y="212"/>
                </a:lnTo>
                <a:lnTo>
                  <a:pt x="1169" y="211"/>
                </a:lnTo>
                <a:lnTo>
                  <a:pt x="1171" y="210"/>
                </a:lnTo>
                <a:lnTo>
                  <a:pt x="1173" y="210"/>
                </a:lnTo>
                <a:lnTo>
                  <a:pt x="1175" y="209"/>
                </a:lnTo>
                <a:lnTo>
                  <a:pt x="1176" y="209"/>
                </a:lnTo>
                <a:lnTo>
                  <a:pt x="1178" y="208"/>
                </a:lnTo>
                <a:lnTo>
                  <a:pt x="1180" y="207"/>
                </a:lnTo>
                <a:lnTo>
                  <a:pt x="1182" y="207"/>
                </a:lnTo>
                <a:lnTo>
                  <a:pt x="1184" y="206"/>
                </a:lnTo>
                <a:lnTo>
                  <a:pt x="1186" y="206"/>
                </a:lnTo>
                <a:lnTo>
                  <a:pt x="1187" y="205"/>
                </a:lnTo>
                <a:lnTo>
                  <a:pt x="1189" y="204"/>
                </a:lnTo>
                <a:lnTo>
                  <a:pt x="1191" y="204"/>
                </a:lnTo>
                <a:lnTo>
                  <a:pt x="1193" y="203"/>
                </a:lnTo>
                <a:lnTo>
                  <a:pt x="1195" y="203"/>
                </a:lnTo>
                <a:lnTo>
                  <a:pt x="1196" y="202"/>
                </a:lnTo>
                <a:lnTo>
                  <a:pt x="1198" y="201"/>
                </a:lnTo>
                <a:lnTo>
                  <a:pt x="1200" y="201"/>
                </a:lnTo>
                <a:lnTo>
                  <a:pt x="1202" y="200"/>
                </a:lnTo>
                <a:lnTo>
                  <a:pt x="1204" y="200"/>
                </a:lnTo>
                <a:lnTo>
                  <a:pt x="1206" y="199"/>
                </a:lnTo>
                <a:lnTo>
                  <a:pt x="1207" y="198"/>
                </a:lnTo>
                <a:lnTo>
                  <a:pt x="1209" y="198"/>
                </a:lnTo>
                <a:lnTo>
                  <a:pt x="1211" y="197"/>
                </a:lnTo>
                <a:lnTo>
                  <a:pt x="1213" y="197"/>
                </a:lnTo>
                <a:lnTo>
                  <a:pt x="1215" y="196"/>
                </a:lnTo>
                <a:lnTo>
                  <a:pt x="1216" y="196"/>
                </a:lnTo>
                <a:lnTo>
                  <a:pt x="1218" y="195"/>
                </a:lnTo>
                <a:lnTo>
                  <a:pt x="1220" y="194"/>
                </a:lnTo>
                <a:lnTo>
                  <a:pt x="1222" y="194"/>
                </a:lnTo>
                <a:lnTo>
                  <a:pt x="1224" y="193"/>
                </a:lnTo>
                <a:lnTo>
                  <a:pt x="1225" y="193"/>
                </a:lnTo>
                <a:lnTo>
                  <a:pt x="1227" y="192"/>
                </a:lnTo>
                <a:lnTo>
                  <a:pt x="1229" y="191"/>
                </a:lnTo>
                <a:lnTo>
                  <a:pt x="1231" y="191"/>
                </a:lnTo>
                <a:lnTo>
                  <a:pt x="1233" y="190"/>
                </a:lnTo>
                <a:lnTo>
                  <a:pt x="1235" y="190"/>
                </a:lnTo>
                <a:lnTo>
                  <a:pt x="1236" y="189"/>
                </a:lnTo>
                <a:lnTo>
                  <a:pt x="1238" y="188"/>
                </a:lnTo>
                <a:lnTo>
                  <a:pt x="1240" y="188"/>
                </a:lnTo>
                <a:lnTo>
                  <a:pt x="1242" y="187"/>
                </a:lnTo>
                <a:lnTo>
                  <a:pt x="1244" y="187"/>
                </a:lnTo>
                <a:lnTo>
                  <a:pt x="1245" y="186"/>
                </a:lnTo>
                <a:lnTo>
                  <a:pt x="1247" y="185"/>
                </a:lnTo>
                <a:lnTo>
                  <a:pt x="1249" y="185"/>
                </a:lnTo>
                <a:lnTo>
                  <a:pt x="1251" y="184"/>
                </a:lnTo>
                <a:lnTo>
                  <a:pt x="1253" y="184"/>
                </a:lnTo>
                <a:lnTo>
                  <a:pt x="1255" y="183"/>
                </a:lnTo>
                <a:lnTo>
                  <a:pt x="1256" y="183"/>
                </a:lnTo>
                <a:lnTo>
                  <a:pt x="1258" y="182"/>
                </a:lnTo>
                <a:lnTo>
                  <a:pt x="1260" y="181"/>
                </a:lnTo>
                <a:lnTo>
                  <a:pt x="1262" y="181"/>
                </a:lnTo>
                <a:lnTo>
                  <a:pt x="1264" y="180"/>
                </a:lnTo>
                <a:lnTo>
                  <a:pt x="1265" y="180"/>
                </a:lnTo>
                <a:lnTo>
                  <a:pt x="1267" y="179"/>
                </a:lnTo>
                <a:lnTo>
                  <a:pt x="1269" y="178"/>
                </a:lnTo>
                <a:lnTo>
                  <a:pt x="1271" y="178"/>
                </a:lnTo>
                <a:lnTo>
                  <a:pt x="1273" y="177"/>
                </a:lnTo>
                <a:lnTo>
                  <a:pt x="1275" y="177"/>
                </a:lnTo>
                <a:lnTo>
                  <a:pt x="1276" y="176"/>
                </a:lnTo>
                <a:lnTo>
                  <a:pt x="1278" y="175"/>
                </a:lnTo>
                <a:lnTo>
                  <a:pt x="1280" y="175"/>
                </a:lnTo>
                <a:lnTo>
                  <a:pt x="1282" y="174"/>
                </a:lnTo>
                <a:lnTo>
                  <a:pt x="1284" y="174"/>
                </a:lnTo>
                <a:lnTo>
                  <a:pt x="1285" y="173"/>
                </a:lnTo>
                <a:lnTo>
                  <a:pt x="1287" y="172"/>
                </a:lnTo>
                <a:lnTo>
                  <a:pt x="1289" y="172"/>
                </a:lnTo>
                <a:lnTo>
                  <a:pt x="1291" y="171"/>
                </a:lnTo>
                <a:lnTo>
                  <a:pt x="1293" y="171"/>
                </a:lnTo>
                <a:lnTo>
                  <a:pt x="1295" y="170"/>
                </a:lnTo>
                <a:lnTo>
                  <a:pt x="1296" y="170"/>
                </a:lnTo>
                <a:lnTo>
                  <a:pt x="1298" y="169"/>
                </a:lnTo>
                <a:lnTo>
                  <a:pt x="1300" y="168"/>
                </a:lnTo>
                <a:lnTo>
                  <a:pt x="1302" y="168"/>
                </a:lnTo>
                <a:lnTo>
                  <a:pt x="1304" y="167"/>
                </a:lnTo>
                <a:lnTo>
                  <a:pt x="1305" y="167"/>
                </a:lnTo>
                <a:lnTo>
                  <a:pt x="1307" y="166"/>
                </a:lnTo>
                <a:lnTo>
                  <a:pt x="1309" y="165"/>
                </a:lnTo>
                <a:lnTo>
                  <a:pt x="1311" y="165"/>
                </a:lnTo>
                <a:lnTo>
                  <a:pt x="1313" y="164"/>
                </a:lnTo>
                <a:lnTo>
                  <a:pt x="1315" y="164"/>
                </a:lnTo>
                <a:lnTo>
                  <a:pt x="1316" y="163"/>
                </a:lnTo>
                <a:lnTo>
                  <a:pt x="1318" y="162"/>
                </a:lnTo>
                <a:lnTo>
                  <a:pt x="1320" y="162"/>
                </a:lnTo>
                <a:lnTo>
                  <a:pt x="1322" y="161"/>
                </a:lnTo>
                <a:lnTo>
                  <a:pt x="1324" y="161"/>
                </a:lnTo>
                <a:lnTo>
                  <a:pt x="1325" y="160"/>
                </a:lnTo>
                <a:lnTo>
                  <a:pt x="1327" y="159"/>
                </a:lnTo>
                <a:lnTo>
                  <a:pt x="1329" y="159"/>
                </a:lnTo>
                <a:lnTo>
                  <a:pt x="1331" y="158"/>
                </a:lnTo>
                <a:lnTo>
                  <a:pt x="1333" y="158"/>
                </a:lnTo>
                <a:lnTo>
                  <a:pt x="1334" y="157"/>
                </a:lnTo>
                <a:lnTo>
                  <a:pt x="1336" y="156"/>
                </a:lnTo>
                <a:lnTo>
                  <a:pt x="1338" y="156"/>
                </a:lnTo>
                <a:lnTo>
                  <a:pt x="1340" y="155"/>
                </a:lnTo>
                <a:lnTo>
                  <a:pt x="1342" y="155"/>
                </a:lnTo>
                <a:lnTo>
                  <a:pt x="1344" y="154"/>
                </a:lnTo>
                <a:lnTo>
                  <a:pt x="1345" y="154"/>
                </a:lnTo>
                <a:lnTo>
                  <a:pt x="1347" y="153"/>
                </a:lnTo>
                <a:lnTo>
                  <a:pt x="1349" y="152"/>
                </a:lnTo>
                <a:lnTo>
                  <a:pt x="1351" y="152"/>
                </a:lnTo>
                <a:lnTo>
                  <a:pt x="1353" y="151"/>
                </a:lnTo>
                <a:lnTo>
                  <a:pt x="1354" y="151"/>
                </a:lnTo>
                <a:lnTo>
                  <a:pt x="1356" y="150"/>
                </a:lnTo>
                <a:lnTo>
                  <a:pt x="1358" y="149"/>
                </a:lnTo>
                <a:lnTo>
                  <a:pt x="1360" y="149"/>
                </a:lnTo>
                <a:lnTo>
                  <a:pt x="1362" y="148"/>
                </a:lnTo>
                <a:lnTo>
                  <a:pt x="1364" y="148"/>
                </a:lnTo>
                <a:lnTo>
                  <a:pt x="1365" y="147"/>
                </a:lnTo>
                <a:lnTo>
                  <a:pt x="1367" y="146"/>
                </a:lnTo>
                <a:lnTo>
                  <a:pt x="1369" y="146"/>
                </a:lnTo>
                <a:lnTo>
                  <a:pt x="1371" y="145"/>
                </a:lnTo>
                <a:lnTo>
                  <a:pt x="1373" y="145"/>
                </a:lnTo>
                <a:lnTo>
                  <a:pt x="1374" y="144"/>
                </a:lnTo>
                <a:lnTo>
                  <a:pt x="1376" y="143"/>
                </a:lnTo>
                <a:lnTo>
                  <a:pt x="1378" y="143"/>
                </a:lnTo>
                <a:lnTo>
                  <a:pt x="1380" y="142"/>
                </a:lnTo>
                <a:lnTo>
                  <a:pt x="1382" y="142"/>
                </a:lnTo>
                <a:lnTo>
                  <a:pt x="1384" y="141"/>
                </a:lnTo>
                <a:lnTo>
                  <a:pt x="1385" y="141"/>
                </a:lnTo>
                <a:lnTo>
                  <a:pt x="1387" y="140"/>
                </a:lnTo>
                <a:lnTo>
                  <a:pt x="1389" y="139"/>
                </a:lnTo>
                <a:lnTo>
                  <a:pt x="1391" y="139"/>
                </a:lnTo>
                <a:lnTo>
                  <a:pt x="1393" y="138"/>
                </a:lnTo>
                <a:lnTo>
                  <a:pt x="1394" y="138"/>
                </a:lnTo>
                <a:lnTo>
                  <a:pt x="1396" y="137"/>
                </a:lnTo>
                <a:lnTo>
                  <a:pt x="1398" y="136"/>
                </a:lnTo>
                <a:lnTo>
                  <a:pt x="1400" y="136"/>
                </a:lnTo>
                <a:lnTo>
                  <a:pt x="1402" y="135"/>
                </a:lnTo>
                <a:lnTo>
                  <a:pt x="1404" y="135"/>
                </a:lnTo>
                <a:lnTo>
                  <a:pt x="1405" y="134"/>
                </a:lnTo>
                <a:lnTo>
                  <a:pt x="1407" y="133"/>
                </a:lnTo>
                <a:lnTo>
                  <a:pt x="1409" y="133"/>
                </a:lnTo>
                <a:lnTo>
                  <a:pt x="1411" y="132"/>
                </a:lnTo>
                <a:lnTo>
                  <a:pt x="1413" y="132"/>
                </a:lnTo>
                <a:lnTo>
                  <a:pt x="1415" y="131"/>
                </a:lnTo>
                <a:lnTo>
                  <a:pt x="1416" y="130"/>
                </a:lnTo>
                <a:lnTo>
                  <a:pt x="1418" y="130"/>
                </a:lnTo>
                <a:lnTo>
                  <a:pt x="1420" y="129"/>
                </a:lnTo>
                <a:lnTo>
                  <a:pt x="1422" y="129"/>
                </a:lnTo>
                <a:lnTo>
                  <a:pt x="1424" y="128"/>
                </a:lnTo>
                <a:lnTo>
                  <a:pt x="1426" y="128"/>
                </a:lnTo>
                <a:lnTo>
                  <a:pt x="1427" y="127"/>
                </a:lnTo>
                <a:lnTo>
                  <a:pt x="1429" y="126"/>
                </a:lnTo>
                <a:lnTo>
                  <a:pt x="1431" y="125"/>
                </a:lnTo>
                <a:lnTo>
                  <a:pt x="1433" y="125"/>
                </a:lnTo>
                <a:lnTo>
                  <a:pt x="1435" y="124"/>
                </a:lnTo>
                <a:lnTo>
                  <a:pt x="1436" y="124"/>
                </a:lnTo>
                <a:lnTo>
                  <a:pt x="1438" y="123"/>
                </a:lnTo>
                <a:lnTo>
                  <a:pt x="1440" y="123"/>
                </a:lnTo>
                <a:lnTo>
                  <a:pt x="1442" y="122"/>
                </a:lnTo>
                <a:lnTo>
                  <a:pt x="1444" y="121"/>
                </a:lnTo>
                <a:lnTo>
                  <a:pt x="1446" y="121"/>
                </a:lnTo>
                <a:lnTo>
                  <a:pt x="1447" y="120"/>
                </a:lnTo>
                <a:lnTo>
                  <a:pt x="1449" y="120"/>
                </a:lnTo>
                <a:lnTo>
                  <a:pt x="1451" y="119"/>
                </a:lnTo>
                <a:lnTo>
                  <a:pt x="1453" y="118"/>
                </a:lnTo>
                <a:lnTo>
                  <a:pt x="1455" y="118"/>
                </a:lnTo>
                <a:lnTo>
                  <a:pt x="1456" y="117"/>
                </a:lnTo>
                <a:lnTo>
                  <a:pt x="1458" y="117"/>
                </a:lnTo>
                <a:lnTo>
                  <a:pt x="1460" y="116"/>
                </a:lnTo>
                <a:lnTo>
                  <a:pt x="1462" y="115"/>
                </a:lnTo>
                <a:lnTo>
                  <a:pt x="1464" y="115"/>
                </a:lnTo>
                <a:lnTo>
                  <a:pt x="1466" y="114"/>
                </a:lnTo>
                <a:lnTo>
                  <a:pt x="1467" y="114"/>
                </a:lnTo>
                <a:lnTo>
                  <a:pt x="1469" y="113"/>
                </a:lnTo>
                <a:lnTo>
                  <a:pt x="1471" y="112"/>
                </a:lnTo>
                <a:lnTo>
                  <a:pt x="1473" y="112"/>
                </a:lnTo>
                <a:lnTo>
                  <a:pt x="1475" y="111"/>
                </a:lnTo>
                <a:lnTo>
                  <a:pt x="1476" y="111"/>
                </a:lnTo>
                <a:lnTo>
                  <a:pt x="1478" y="110"/>
                </a:lnTo>
                <a:lnTo>
                  <a:pt x="1480" y="110"/>
                </a:lnTo>
                <a:lnTo>
                  <a:pt x="1482" y="109"/>
                </a:lnTo>
                <a:lnTo>
                  <a:pt x="1484" y="108"/>
                </a:lnTo>
                <a:lnTo>
                  <a:pt x="1486" y="108"/>
                </a:lnTo>
                <a:lnTo>
                  <a:pt x="1487" y="107"/>
                </a:lnTo>
                <a:lnTo>
                  <a:pt x="1489" y="107"/>
                </a:lnTo>
                <a:lnTo>
                  <a:pt x="1491" y="106"/>
                </a:lnTo>
                <a:lnTo>
                  <a:pt x="1493" y="105"/>
                </a:lnTo>
                <a:lnTo>
                  <a:pt x="1495" y="105"/>
                </a:lnTo>
                <a:lnTo>
                  <a:pt x="1496" y="104"/>
                </a:lnTo>
                <a:lnTo>
                  <a:pt x="1498" y="104"/>
                </a:lnTo>
                <a:lnTo>
                  <a:pt x="1500" y="103"/>
                </a:lnTo>
                <a:lnTo>
                  <a:pt x="1502" y="102"/>
                </a:lnTo>
                <a:lnTo>
                  <a:pt x="1504" y="102"/>
                </a:lnTo>
                <a:lnTo>
                  <a:pt x="1506" y="101"/>
                </a:lnTo>
                <a:lnTo>
                  <a:pt x="1507" y="101"/>
                </a:lnTo>
                <a:lnTo>
                  <a:pt x="1509" y="100"/>
                </a:lnTo>
                <a:lnTo>
                  <a:pt x="1511" y="99"/>
                </a:lnTo>
                <a:lnTo>
                  <a:pt x="1513" y="99"/>
                </a:lnTo>
                <a:lnTo>
                  <a:pt x="1515" y="98"/>
                </a:lnTo>
                <a:lnTo>
                  <a:pt x="1516" y="98"/>
                </a:lnTo>
                <a:lnTo>
                  <a:pt x="1518" y="97"/>
                </a:lnTo>
                <a:lnTo>
                  <a:pt x="1520" y="97"/>
                </a:lnTo>
                <a:lnTo>
                  <a:pt x="1522" y="96"/>
                </a:lnTo>
                <a:lnTo>
                  <a:pt x="1524" y="95"/>
                </a:lnTo>
                <a:lnTo>
                  <a:pt x="1525" y="95"/>
                </a:lnTo>
                <a:lnTo>
                  <a:pt x="1527" y="94"/>
                </a:lnTo>
                <a:lnTo>
                  <a:pt x="1529" y="94"/>
                </a:lnTo>
                <a:lnTo>
                  <a:pt x="1531" y="93"/>
                </a:lnTo>
                <a:lnTo>
                  <a:pt x="1533" y="92"/>
                </a:lnTo>
                <a:lnTo>
                  <a:pt x="1535" y="92"/>
                </a:lnTo>
                <a:lnTo>
                  <a:pt x="1536" y="91"/>
                </a:lnTo>
                <a:lnTo>
                  <a:pt x="1538" y="91"/>
                </a:lnTo>
                <a:lnTo>
                  <a:pt x="1540" y="90"/>
                </a:lnTo>
                <a:lnTo>
                  <a:pt x="1542" y="89"/>
                </a:lnTo>
                <a:lnTo>
                  <a:pt x="1544" y="89"/>
                </a:lnTo>
                <a:lnTo>
                  <a:pt x="1545" y="88"/>
                </a:lnTo>
                <a:lnTo>
                  <a:pt x="1547" y="88"/>
                </a:lnTo>
                <a:lnTo>
                  <a:pt x="1549" y="87"/>
                </a:lnTo>
                <a:lnTo>
                  <a:pt x="1551" y="86"/>
                </a:lnTo>
                <a:lnTo>
                  <a:pt x="1553" y="86"/>
                </a:lnTo>
                <a:lnTo>
                  <a:pt x="1555" y="85"/>
                </a:lnTo>
                <a:lnTo>
                  <a:pt x="1556" y="85"/>
                </a:lnTo>
                <a:lnTo>
                  <a:pt x="1558" y="84"/>
                </a:lnTo>
                <a:lnTo>
                  <a:pt x="1560" y="83"/>
                </a:lnTo>
                <a:lnTo>
                  <a:pt x="1562" y="83"/>
                </a:lnTo>
                <a:lnTo>
                  <a:pt x="1564" y="82"/>
                </a:lnTo>
                <a:lnTo>
                  <a:pt x="1565" y="82"/>
                </a:lnTo>
                <a:lnTo>
                  <a:pt x="1567" y="81"/>
                </a:lnTo>
                <a:lnTo>
                  <a:pt x="1569" y="81"/>
                </a:lnTo>
                <a:lnTo>
                  <a:pt x="1571" y="80"/>
                </a:lnTo>
                <a:lnTo>
                  <a:pt x="1573" y="79"/>
                </a:lnTo>
                <a:lnTo>
                  <a:pt x="1575" y="79"/>
                </a:lnTo>
                <a:lnTo>
                  <a:pt x="1576" y="78"/>
                </a:lnTo>
                <a:lnTo>
                  <a:pt x="1578" y="78"/>
                </a:lnTo>
                <a:lnTo>
                  <a:pt x="1580" y="77"/>
                </a:lnTo>
                <a:lnTo>
                  <a:pt x="1582" y="76"/>
                </a:lnTo>
                <a:lnTo>
                  <a:pt x="1584" y="76"/>
                </a:lnTo>
                <a:lnTo>
                  <a:pt x="1585" y="75"/>
                </a:lnTo>
                <a:lnTo>
                  <a:pt x="1587" y="75"/>
                </a:lnTo>
                <a:lnTo>
                  <a:pt x="1589" y="74"/>
                </a:lnTo>
                <a:lnTo>
                  <a:pt x="1591" y="73"/>
                </a:lnTo>
                <a:lnTo>
                  <a:pt x="1593" y="73"/>
                </a:lnTo>
                <a:lnTo>
                  <a:pt x="1595" y="72"/>
                </a:lnTo>
                <a:lnTo>
                  <a:pt x="1596" y="72"/>
                </a:lnTo>
                <a:lnTo>
                  <a:pt x="1598" y="71"/>
                </a:lnTo>
                <a:lnTo>
                  <a:pt x="1600" y="70"/>
                </a:lnTo>
                <a:lnTo>
                  <a:pt x="1602" y="70"/>
                </a:lnTo>
                <a:lnTo>
                  <a:pt x="1604" y="69"/>
                </a:lnTo>
                <a:lnTo>
                  <a:pt x="1605" y="69"/>
                </a:lnTo>
                <a:lnTo>
                  <a:pt x="1607" y="68"/>
                </a:lnTo>
                <a:lnTo>
                  <a:pt x="1609" y="68"/>
                </a:lnTo>
                <a:lnTo>
                  <a:pt x="1611" y="67"/>
                </a:lnTo>
                <a:lnTo>
                  <a:pt x="1613" y="66"/>
                </a:lnTo>
                <a:lnTo>
                  <a:pt x="1615" y="66"/>
                </a:lnTo>
                <a:lnTo>
                  <a:pt x="1616" y="65"/>
                </a:lnTo>
                <a:lnTo>
                  <a:pt x="1618" y="65"/>
                </a:lnTo>
                <a:lnTo>
                  <a:pt x="1620" y="64"/>
                </a:lnTo>
                <a:lnTo>
                  <a:pt x="1622" y="63"/>
                </a:lnTo>
                <a:lnTo>
                  <a:pt x="1624" y="63"/>
                </a:lnTo>
                <a:lnTo>
                  <a:pt x="1625" y="62"/>
                </a:lnTo>
                <a:lnTo>
                  <a:pt x="1627" y="62"/>
                </a:lnTo>
                <a:lnTo>
                  <a:pt x="1629" y="61"/>
                </a:lnTo>
                <a:lnTo>
                  <a:pt x="1631" y="60"/>
                </a:lnTo>
                <a:lnTo>
                  <a:pt x="1633" y="60"/>
                </a:lnTo>
                <a:lnTo>
                  <a:pt x="1634" y="59"/>
                </a:lnTo>
                <a:lnTo>
                  <a:pt x="1636" y="59"/>
                </a:lnTo>
                <a:lnTo>
                  <a:pt x="1638" y="58"/>
                </a:lnTo>
                <a:lnTo>
                  <a:pt x="1640" y="57"/>
                </a:lnTo>
                <a:lnTo>
                  <a:pt x="1642" y="57"/>
                </a:lnTo>
                <a:lnTo>
                  <a:pt x="1644" y="56"/>
                </a:lnTo>
                <a:lnTo>
                  <a:pt x="1645" y="56"/>
                </a:lnTo>
                <a:lnTo>
                  <a:pt x="1647" y="55"/>
                </a:lnTo>
                <a:lnTo>
                  <a:pt x="1649" y="55"/>
                </a:lnTo>
                <a:lnTo>
                  <a:pt x="1651" y="54"/>
                </a:lnTo>
                <a:lnTo>
                  <a:pt x="1653" y="53"/>
                </a:lnTo>
                <a:lnTo>
                  <a:pt x="1654" y="53"/>
                </a:lnTo>
                <a:lnTo>
                  <a:pt x="1656" y="52"/>
                </a:lnTo>
                <a:lnTo>
                  <a:pt x="1658" y="52"/>
                </a:lnTo>
                <a:lnTo>
                  <a:pt x="1660" y="51"/>
                </a:lnTo>
                <a:lnTo>
                  <a:pt x="1662" y="50"/>
                </a:lnTo>
                <a:lnTo>
                  <a:pt x="1664" y="50"/>
                </a:lnTo>
                <a:lnTo>
                  <a:pt x="1665" y="49"/>
                </a:lnTo>
                <a:lnTo>
                  <a:pt x="1667" y="49"/>
                </a:lnTo>
                <a:lnTo>
                  <a:pt x="1669" y="48"/>
                </a:lnTo>
                <a:lnTo>
                  <a:pt x="1671" y="47"/>
                </a:lnTo>
                <a:lnTo>
                  <a:pt x="1673" y="47"/>
                </a:lnTo>
                <a:lnTo>
                  <a:pt x="1674" y="46"/>
                </a:lnTo>
                <a:lnTo>
                  <a:pt x="1676" y="46"/>
                </a:lnTo>
                <a:lnTo>
                  <a:pt x="1678" y="45"/>
                </a:lnTo>
                <a:lnTo>
                  <a:pt x="1680" y="44"/>
                </a:lnTo>
                <a:lnTo>
                  <a:pt x="1682" y="44"/>
                </a:lnTo>
                <a:lnTo>
                  <a:pt x="1684" y="43"/>
                </a:lnTo>
                <a:lnTo>
                  <a:pt x="1685" y="43"/>
                </a:lnTo>
                <a:lnTo>
                  <a:pt x="1687" y="42"/>
                </a:lnTo>
                <a:lnTo>
                  <a:pt x="1689" y="41"/>
                </a:lnTo>
                <a:lnTo>
                  <a:pt x="1691" y="41"/>
                </a:lnTo>
                <a:lnTo>
                  <a:pt x="1693" y="40"/>
                </a:lnTo>
                <a:lnTo>
                  <a:pt x="1694" y="40"/>
                </a:lnTo>
                <a:lnTo>
                  <a:pt x="1696" y="39"/>
                </a:lnTo>
                <a:lnTo>
                  <a:pt x="1698" y="39"/>
                </a:lnTo>
                <a:lnTo>
                  <a:pt x="1700" y="38"/>
                </a:lnTo>
                <a:lnTo>
                  <a:pt x="1702" y="37"/>
                </a:lnTo>
                <a:lnTo>
                  <a:pt x="1704" y="37"/>
                </a:lnTo>
                <a:lnTo>
                  <a:pt x="1705" y="36"/>
                </a:lnTo>
                <a:lnTo>
                  <a:pt x="1707" y="36"/>
                </a:lnTo>
                <a:lnTo>
                  <a:pt x="1709" y="35"/>
                </a:lnTo>
                <a:lnTo>
                  <a:pt x="1711" y="34"/>
                </a:lnTo>
                <a:lnTo>
                  <a:pt x="1713" y="34"/>
                </a:lnTo>
                <a:lnTo>
                  <a:pt x="1714" y="33"/>
                </a:lnTo>
                <a:lnTo>
                  <a:pt x="1716" y="33"/>
                </a:lnTo>
                <a:lnTo>
                  <a:pt x="1718" y="32"/>
                </a:lnTo>
                <a:lnTo>
                  <a:pt x="1720" y="31"/>
                </a:lnTo>
                <a:lnTo>
                  <a:pt x="1722" y="31"/>
                </a:lnTo>
                <a:lnTo>
                  <a:pt x="1724" y="30"/>
                </a:lnTo>
                <a:lnTo>
                  <a:pt x="1725" y="30"/>
                </a:lnTo>
                <a:lnTo>
                  <a:pt x="1727" y="29"/>
                </a:lnTo>
                <a:lnTo>
                  <a:pt x="1729" y="28"/>
                </a:lnTo>
                <a:lnTo>
                  <a:pt x="1731" y="28"/>
                </a:lnTo>
                <a:lnTo>
                  <a:pt x="1733" y="27"/>
                </a:lnTo>
                <a:lnTo>
                  <a:pt x="1734" y="27"/>
                </a:lnTo>
                <a:lnTo>
                  <a:pt x="1736" y="26"/>
                </a:lnTo>
                <a:lnTo>
                  <a:pt x="1738" y="26"/>
                </a:lnTo>
                <a:lnTo>
                  <a:pt x="1740" y="25"/>
                </a:lnTo>
                <a:lnTo>
                  <a:pt x="1742" y="24"/>
                </a:lnTo>
                <a:lnTo>
                  <a:pt x="1743" y="24"/>
                </a:lnTo>
                <a:lnTo>
                  <a:pt x="1745" y="23"/>
                </a:lnTo>
                <a:lnTo>
                  <a:pt x="1747" y="23"/>
                </a:lnTo>
                <a:lnTo>
                  <a:pt x="1749" y="22"/>
                </a:lnTo>
                <a:lnTo>
                  <a:pt x="1751" y="21"/>
                </a:lnTo>
                <a:lnTo>
                  <a:pt x="1753" y="21"/>
                </a:lnTo>
                <a:lnTo>
                  <a:pt x="1754" y="20"/>
                </a:lnTo>
                <a:lnTo>
                  <a:pt x="1756" y="20"/>
                </a:lnTo>
                <a:lnTo>
                  <a:pt x="1758" y="19"/>
                </a:lnTo>
                <a:lnTo>
                  <a:pt x="1760" y="18"/>
                </a:lnTo>
                <a:lnTo>
                  <a:pt x="1762" y="18"/>
                </a:lnTo>
                <a:lnTo>
                  <a:pt x="1764" y="17"/>
                </a:lnTo>
                <a:lnTo>
                  <a:pt x="1766" y="17"/>
                </a:lnTo>
                <a:lnTo>
                  <a:pt x="1767" y="16"/>
                </a:lnTo>
                <a:lnTo>
                  <a:pt x="1769" y="15"/>
                </a:lnTo>
                <a:lnTo>
                  <a:pt x="1771" y="15"/>
                </a:lnTo>
                <a:lnTo>
                  <a:pt x="1773" y="14"/>
                </a:lnTo>
                <a:lnTo>
                  <a:pt x="1775" y="14"/>
                </a:lnTo>
                <a:lnTo>
                  <a:pt x="1776" y="13"/>
                </a:lnTo>
                <a:lnTo>
                  <a:pt x="1778" y="13"/>
                </a:lnTo>
                <a:lnTo>
                  <a:pt x="1780" y="12"/>
                </a:lnTo>
                <a:lnTo>
                  <a:pt x="1782" y="11"/>
                </a:lnTo>
                <a:lnTo>
                  <a:pt x="1784" y="11"/>
                </a:lnTo>
                <a:lnTo>
                  <a:pt x="1786" y="10"/>
                </a:lnTo>
                <a:lnTo>
                  <a:pt x="1787" y="10"/>
                </a:lnTo>
                <a:lnTo>
                  <a:pt x="1789" y="9"/>
                </a:lnTo>
                <a:lnTo>
                  <a:pt x="1791" y="8"/>
                </a:lnTo>
                <a:lnTo>
                  <a:pt x="1793" y="8"/>
                </a:lnTo>
                <a:lnTo>
                  <a:pt x="1795" y="7"/>
                </a:lnTo>
                <a:lnTo>
                  <a:pt x="1796" y="7"/>
                </a:lnTo>
                <a:lnTo>
                  <a:pt x="1798" y="6"/>
                </a:lnTo>
                <a:lnTo>
                  <a:pt x="1800" y="5"/>
                </a:lnTo>
                <a:lnTo>
                  <a:pt x="1802" y="5"/>
                </a:lnTo>
                <a:lnTo>
                  <a:pt x="1804" y="4"/>
                </a:lnTo>
                <a:lnTo>
                  <a:pt x="1806" y="4"/>
                </a:lnTo>
                <a:lnTo>
                  <a:pt x="1807" y="3"/>
                </a:lnTo>
                <a:lnTo>
                  <a:pt x="1809" y="2"/>
                </a:lnTo>
                <a:lnTo>
                  <a:pt x="1811" y="2"/>
                </a:lnTo>
                <a:lnTo>
                  <a:pt x="1813" y="1"/>
                </a:lnTo>
                <a:lnTo>
                  <a:pt x="1815" y="1"/>
                </a:lnTo>
                <a:lnTo>
                  <a:pt x="1816" y="0"/>
                </a:lnTo>
                <a:lnTo>
                  <a:pt x="1818" y="0"/>
                </a:lnTo>
              </a:path>
            </a:pathLst>
          </a:custGeom>
          <a:noFill/>
          <a:ln w="28575" cap="flat">
            <a:solidFill>
              <a:srgbClr val="FF00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149">
            <a:extLst>
              <a:ext uri="{FF2B5EF4-FFF2-40B4-BE49-F238E27FC236}">
                <a16:creationId xmlns:a16="http://schemas.microsoft.com/office/drawing/2014/main" id="{F2AB233E-52B2-4670-98EA-1ABC11CE34F9}"/>
              </a:ext>
            </a:extLst>
          </p:cNvPr>
          <p:cNvSpPr>
            <a:spLocks/>
          </p:cNvSpPr>
          <p:nvPr/>
        </p:nvSpPr>
        <p:spPr bwMode="auto">
          <a:xfrm>
            <a:off x="6625235" y="4557106"/>
            <a:ext cx="2886075" cy="945640"/>
          </a:xfrm>
          <a:custGeom>
            <a:avLst/>
            <a:gdLst>
              <a:gd name="T0" fmla="*/ 28 w 1818"/>
              <a:gd name="T1" fmla="*/ 387 h 392"/>
              <a:gd name="T2" fmla="*/ 57 w 1818"/>
              <a:gd name="T3" fmla="*/ 380 h 392"/>
              <a:gd name="T4" fmla="*/ 86 w 1818"/>
              <a:gd name="T5" fmla="*/ 374 h 392"/>
              <a:gd name="T6" fmla="*/ 115 w 1818"/>
              <a:gd name="T7" fmla="*/ 368 h 392"/>
              <a:gd name="T8" fmla="*/ 144 w 1818"/>
              <a:gd name="T9" fmla="*/ 362 h 392"/>
              <a:gd name="T10" fmla="*/ 173 w 1818"/>
              <a:gd name="T11" fmla="*/ 355 h 392"/>
              <a:gd name="T12" fmla="*/ 202 w 1818"/>
              <a:gd name="T13" fmla="*/ 349 h 392"/>
              <a:gd name="T14" fmla="*/ 231 w 1818"/>
              <a:gd name="T15" fmla="*/ 343 h 392"/>
              <a:gd name="T16" fmla="*/ 260 w 1818"/>
              <a:gd name="T17" fmla="*/ 336 h 392"/>
              <a:gd name="T18" fmla="*/ 289 w 1818"/>
              <a:gd name="T19" fmla="*/ 330 h 392"/>
              <a:gd name="T20" fmla="*/ 318 w 1818"/>
              <a:gd name="T21" fmla="*/ 324 h 392"/>
              <a:gd name="T22" fmla="*/ 348 w 1818"/>
              <a:gd name="T23" fmla="*/ 318 h 392"/>
              <a:gd name="T24" fmla="*/ 377 w 1818"/>
              <a:gd name="T25" fmla="*/ 311 h 392"/>
              <a:gd name="T26" fmla="*/ 406 w 1818"/>
              <a:gd name="T27" fmla="*/ 305 h 392"/>
              <a:gd name="T28" fmla="*/ 435 w 1818"/>
              <a:gd name="T29" fmla="*/ 299 h 392"/>
              <a:gd name="T30" fmla="*/ 464 w 1818"/>
              <a:gd name="T31" fmla="*/ 293 h 392"/>
              <a:gd name="T32" fmla="*/ 493 w 1818"/>
              <a:gd name="T33" fmla="*/ 286 h 392"/>
              <a:gd name="T34" fmla="*/ 522 w 1818"/>
              <a:gd name="T35" fmla="*/ 280 h 392"/>
              <a:gd name="T36" fmla="*/ 551 w 1818"/>
              <a:gd name="T37" fmla="*/ 274 h 392"/>
              <a:gd name="T38" fmla="*/ 580 w 1818"/>
              <a:gd name="T39" fmla="*/ 267 h 392"/>
              <a:gd name="T40" fmla="*/ 609 w 1818"/>
              <a:gd name="T41" fmla="*/ 261 h 392"/>
              <a:gd name="T42" fmla="*/ 638 w 1818"/>
              <a:gd name="T43" fmla="*/ 255 h 392"/>
              <a:gd name="T44" fmla="*/ 667 w 1818"/>
              <a:gd name="T45" fmla="*/ 249 h 392"/>
              <a:gd name="T46" fmla="*/ 696 w 1818"/>
              <a:gd name="T47" fmla="*/ 242 h 392"/>
              <a:gd name="T48" fmla="*/ 726 w 1818"/>
              <a:gd name="T49" fmla="*/ 236 h 392"/>
              <a:gd name="T50" fmla="*/ 755 w 1818"/>
              <a:gd name="T51" fmla="*/ 230 h 392"/>
              <a:gd name="T52" fmla="*/ 784 w 1818"/>
              <a:gd name="T53" fmla="*/ 224 h 392"/>
              <a:gd name="T54" fmla="*/ 813 w 1818"/>
              <a:gd name="T55" fmla="*/ 217 h 392"/>
              <a:gd name="T56" fmla="*/ 842 w 1818"/>
              <a:gd name="T57" fmla="*/ 211 h 392"/>
              <a:gd name="T58" fmla="*/ 871 w 1818"/>
              <a:gd name="T59" fmla="*/ 205 h 392"/>
              <a:gd name="T60" fmla="*/ 900 w 1818"/>
              <a:gd name="T61" fmla="*/ 198 h 392"/>
              <a:gd name="T62" fmla="*/ 929 w 1818"/>
              <a:gd name="T63" fmla="*/ 192 h 392"/>
              <a:gd name="T64" fmla="*/ 958 w 1818"/>
              <a:gd name="T65" fmla="*/ 186 h 392"/>
              <a:gd name="T66" fmla="*/ 987 w 1818"/>
              <a:gd name="T67" fmla="*/ 180 h 392"/>
              <a:gd name="T68" fmla="*/ 1016 w 1818"/>
              <a:gd name="T69" fmla="*/ 173 h 392"/>
              <a:gd name="T70" fmla="*/ 1045 w 1818"/>
              <a:gd name="T71" fmla="*/ 167 h 392"/>
              <a:gd name="T72" fmla="*/ 1075 w 1818"/>
              <a:gd name="T73" fmla="*/ 161 h 392"/>
              <a:gd name="T74" fmla="*/ 1104 w 1818"/>
              <a:gd name="T75" fmla="*/ 155 h 392"/>
              <a:gd name="T76" fmla="*/ 1133 w 1818"/>
              <a:gd name="T77" fmla="*/ 148 h 392"/>
              <a:gd name="T78" fmla="*/ 1162 w 1818"/>
              <a:gd name="T79" fmla="*/ 142 h 392"/>
              <a:gd name="T80" fmla="*/ 1191 w 1818"/>
              <a:gd name="T81" fmla="*/ 135 h 392"/>
              <a:gd name="T82" fmla="*/ 1220 w 1818"/>
              <a:gd name="T83" fmla="*/ 129 h 392"/>
              <a:gd name="T84" fmla="*/ 1249 w 1818"/>
              <a:gd name="T85" fmla="*/ 123 h 392"/>
              <a:gd name="T86" fmla="*/ 1278 w 1818"/>
              <a:gd name="T87" fmla="*/ 117 h 392"/>
              <a:gd name="T88" fmla="*/ 1307 w 1818"/>
              <a:gd name="T89" fmla="*/ 110 h 392"/>
              <a:gd name="T90" fmla="*/ 1336 w 1818"/>
              <a:gd name="T91" fmla="*/ 104 h 392"/>
              <a:gd name="T92" fmla="*/ 1365 w 1818"/>
              <a:gd name="T93" fmla="*/ 98 h 392"/>
              <a:gd name="T94" fmla="*/ 1394 w 1818"/>
              <a:gd name="T95" fmla="*/ 92 h 392"/>
              <a:gd name="T96" fmla="*/ 1424 w 1818"/>
              <a:gd name="T97" fmla="*/ 85 h 392"/>
              <a:gd name="T98" fmla="*/ 1453 w 1818"/>
              <a:gd name="T99" fmla="*/ 79 h 392"/>
              <a:gd name="T100" fmla="*/ 1482 w 1818"/>
              <a:gd name="T101" fmla="*/ 73 h 392"/>
              <a:gd name="T102" fmla="*/ 1511 w 1818"/>
              <a:gd name="T103" fmla="*/ 66 h 392"/>
              <a:gd name="T104" fmla="*/ 1540 w 1818"/>
              <a:gd name="T105" fmla="*/ 60 h 392"/>
              <a:gd name="T106" fmla="*/ 1569 w 1818"/>
              <a:gd name="T107" fmla="*/ 54 h 392"/>
              <a:gd name="T108" fmla="*/ 1598 w 1818"/>
              <a:gd name="T109" fmla="*/ 48 h 392"/>
              <a:gd name="T110" fmla="*/ 1627 w 1818"/>
              <a:gd name="T111" fmla="*/ 41 h 392"/>
              <a:gd name="T112" fmla="*/ 1656 w 1818"/>
              <a:gd name="T113" fmla="*/ 35 h 392"/>
              <a:gd name="T114" fmla="*/ 1685 w 1818"/>
              <a:gd name="T115" fmla="*/ 29 h 392"/>
              <a:gd name="T116" fmla="*/ 1714 w 1818"/>
              <a:gd name="T117" fmla="*/ 23 h 392"/>
              <a:gd name="T118" fmla="*/ 1743 w 1818"/>
              <a:gd name="T119" fmla="*/ 16 h 392"/>
              <a:gd name="T120" fmla="*/ 1773 w 1818"/>
              <a:gd name="T121" fmla="*/ 10 h 392"/>
              <a:gd name="T122" fmla="*/ 1802 w 1818"/>
              <a:gd name="T123" fmla="*/ 4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18" h="392">
                <a:moveTo>
                  <a:pt x="0" y="392"/>
                </a:moveTo>
                <a:lnTo>
                  <a:pt x="2" y="392"/>
                </a:lnTo>
                <a:lnTo>
                  <a:pt x="4" y="392"/>
                </a:lnTo>
                <a:lnTo>
                  <a:pt x="6" y="391"/>
                </a:lnTo>
                <a:lnTo>
                  <a:pt x="8" y="391"/>
                </a:lnTo>
                <a:lnTo>
                  <a:pt x="9" y="391"/>
                </a:lnTo>
                <a:lnTo>
                  <a:pt x="11" y="390"/>
                </a:lnTo>
                <a:lnTo>
                  <a:pt x="13" y="390"/>
                </a:lnTo>
                <a:lnTo>
                  <a:pt x="15" y="389"/>
                </a:lnTo>
                <a:lnTo>
                  <a:pt x="17" y="389"/>
                </a:lnTo>
                <a:lnTo>
                  <a:pt x="18" y="389"/>
                </a:lnTo>
                <a:lnTo>
                  <a:pt x="20" y="388"/>
                </a:lnTo>
                <a:lnTo>
                  <a:pt x="22" y="388"/>
                </a:lnTo>
                <a:lnTo>
                  <a:pt x="24" y="387"/>
                </a:lnTo>
                <a:lnTo>
                  <a:pt x="26" y="387"/>
                </a:lnTo>
                <a:lnTo>
                  <a:pt x="28" y="387"/>
                </a:lnTo>
                <a:lnTo>
                  <a:pt x="29" y="386"/>
                </a:lnTo>
                <a:lnTo>
                  <a:pt x="31" y="386"/>
                </a:lnTo>
                <a:lnTo>
                  <a:pt x="33" y="385"/>
                </a:lnTo>
                <a:lnTo>
                  <a:pt x="35" y="385"/>
                </a:lnTo>
                <a:lnTo>
                  <a:pt x="37" y="385"/>
                </a:lnTo>
                <a:lnTo>
                  <a:pt x="38" y="384"/>
                </a:lnTo>
                <a:lnTo>
                  <a:pt x="40" y="384"/>
                </a:lnTo>
                <a:lnTo>
                  <a:pt x="42" y="383"/>
                </a:lnTo>
                <a:lnTo>
                  <a:pt x="44" y="383"/>
                </a:lnTo>
                <a:lnTo>
                  <a:pt x="46" y="383"/>
                </a:lnTo>
                <a:lnTo>
                  <a:pt x="48" y="382"/>
                </a:lnTo>
                <a:lnTo>
                  <a:pt x="49" y="382"/>
                </a:lnTo>
                <a:lnTo>
                  <a:pt x="51" y="382"/>
                </a:lnTo>
                <a:lnTo>
                  <a:pt x="53" y="381"/>
                </a:lnTo>
                <a:lnTo>
                  <a:pt x="55" y="381"/>
                </a:lnTo>
                <a:lnTo>
                  <a:pt x="57" y="380"/>
                </a:lnTo>
                <a:lnTo>
                  <a:pt x="58" y="380"/>
                </a:lnTo>
                <a:lnTo>
                  <a:pt x="60" y="380"/>
                </a:lnTo>
                <a:lnTo>
                  <a:pt x="62" y="379"/>
                </a:lnTo>
                <a:lnTo>
                  <a:pt x="64" y="379"/>
                </a:lnTo>
                <a:lnTo>
                  <a:pt x="66" y="378"/>
                </a:lnTo>
                <a:lnTo>
                  <a:pt x="68" y="378"/>
                </a:lnTo>
                <a:lnTo>
                  <a:pt x="69" y="378"/>
                </a:lnTo>
                <a:lnTo>
                  <a:pt x="71" y="377"/>
                </a:lnTo>
                <a:lnTo>
                  <a:pt x="73" y="377"/>
                </a:lnTo>
                <a:lnTo>
                  <a:pt x="75" y="376"/>
                </a:lnTo>
                <a:lnTo>
                  <a:pt x="77" y="376"/>
                </a:lnTo>
                <a:lnTo>
                  <a:pt x="78" y="376"/>
                </a:lnTo>
                <a:lnTo>
                  <a:pt x="80" y="375"/>
                </a:lnTo>
                <a:lnTo>
                  <a:pt x="82" y="375"/>
                </a:lnTo>
                <a:lnTo>
                  <a:pt x="84" y="374"/>
                </a:lnTo>
                <a:lnTo>
                  <a:pt x="86" y="374"/>
                </a:lnTo>
                <a:lnTo>
                  <a:pt x="88" y="374"/>
                </a:lnTo>
                <a:lnTo>
                  <a:pt x="89" y="373"/>
                </a:lnTo>
                <a:lnTo>
                  <a:pt x="91" y="373"/>
                </a:lnTo>
                <a:lnTo>
                  <a:pt x="93" y="373"/>
                </a:lnTo>
                <a:lnTo>
                  <a:pt x="95" y="372"/>
                </a:lnTo>
                <a:lnTo>
                  <a:pt x="97" y="372"/>
                </a:lnTo>
                <a:lnTo>
                  <a:pt x="98" y="371"/>
                </a:lnTo>
                <a:lnTo>
                  <a:pt x="100" y="371"/>
                </a:lnTo>
                <a:lnTo>
                  <a:pt x="102" y="371"/>
                </a:lnTo>
                <a:lnTo>
                  <a:pt x="104" y="370"/>
                </a:lnTo>
                <a:lnTo>
                  <a:pt x="106" y="370"/>
                </a:lnTo>
                <a:lnTo>
                  <a:pt x="107" y="369"/>
                </a:lnTo>
                <a:lnTo>
                  <a:pt x="109" y="369"/>
                </a:lnTo>
                <a:lnTo>
                  <a:pt x="111" y="369"/>
                </a:lnTo>
                <a:lnTo>
                  <a:pt x="113" y="368"/>
                </a:lnTo>
                <a:lnTo>
                  <a:pt x="115" y="368"/>
                </a:lnTo>
                <a:lnTo>
                  <a:pt x="117" y="367"/>
                </a:lnTo>
                <a:lnTo>
                  <a:pt x="118" y="367"/>
                </a:lnTo>
                <a:lnTo>
                  <a:pt x="120" y="367"/>
                </a:lnTo>
                <a:lnTo>
                  <a:pt x="122" y="366"/>
                </a:lnTo>
                <a:lnTo>
                  <a:pt x="124" y="366"/>
                </a:lnTo>
                <a:lnTo>
                  <a:pt x="126" y="365"/>
                </a:lnTo>
                <a:lnTo>
                  <a:pt x="127" y="365"/>
                </a:lnTo>
                <a:lnTo>
                  <a:pt x="129" y="365"/>
                </a:lnTo>
                <a:lnTo>
                  <a:pt x="131" y="364"/>
                </a:lnTo>
                <a:lnTo>
                  <a:pt x="133" y="364"/>
                </a:lnTo>
                <a:lnTo>
                  <a:pt x="135" y="363"/>
                </a:lnTo>
                <a:lnTo>
                  <a:pt x="137" y="363"/>
                </a:lnTo>
                <a:lnTo>
                  <a:pt x="138" y="363"/>
                </a:lnTo>
                <a:lnTo>
                  <a:pt x="140" y="362"/>
                </a:lnTo>
                <a:lnTo>
                  <a:pt x="142" y="362"/>
                </a:lnTo>
                <a:lnTo>
                  <a:pt x="144" y="362"/>
                </a:lnTo>
                <a:lnTo>
                  <a:pt x="146" y="361"/>
                </a:lnTo>
                <a:lnTo>
                  <a:pt x="147" y="361"/>
                </a:lnTo>
                <a:lnTo>
                  <a:pt x="149" y="360"/>
                </a:lnTo>
                <a:lnTo>
                  <a:pt x="151" y="360"/>
                </a:lnTo>
                <a:lnTo>
                  <a:pt x="153" y="360"/>
                </a:lnTo>
                <a:lnTo>
                  <a:pt x="155" y="359"/>
                </a:lnTo>
                <a:lnTo>
                  <a:pt x="157" y="359"/>
                </a:lnTo>
                <a:lnTo>
                  <a:pt x="158" y="358"/>
                </a:lnTo>
                <a:lnTo>
                  <a:pt x="160" y="358"/>
                </a:lnTo>
                <a:lnTo>
                  <a:pt x="162" y="358"/>
                </a:lnTo>
                <a:lnTo>
                  <a:pt x="164" y="357"/>
                </a:lnTo>
                <a:lnTo>
                  <a:pt x="166" y="357"/>
                </a:lnTo>
                <a:lnTo>
                  <a:pt x="167" y="356"/>
                </a:lnTo>
                <a:lnTo>
                  <a:pt x="169" y="356"/>
                </a:lnTo>
                <a:lnTo>
                  <a:pt x="171" y="356"/>
                </a:lnTo>
                <a:lnTo>
                  <a:pt x="173" y="355"/>
                </a:lnTo>
                <a:lnTo>
                  <a:pt x="175" y="355"/>
                </a:lnTo>
                <a:lnTo>
                  <a:pt x="177" y="354"/>
                </a:lnTo>
                <a:lnTo>
                  <a:pt x="178" y="354"/>
                </a:lnTo>
                <a:lnTo>
                  <a:pt x="180" y="354"/>
                </a:lnTo>
                <a:lnTo>
                  <a:pt x="182" y="353"/>
                </a:lnTo>
                <a:lnTo>
                  <a:pt x="184" y="353"/>
                </a:lnTo>
                <a:lnTo>
                  <a:pt x="186" y="353"/>
                </a:lnTo>
                <a:lnTo>
                  <a:pt x="187" y="352"/>
                </a:lnTo>
                <a:lnTo>
                  <a:pt x="189" y="352"/>
                </a:lnTo>
                <a:lnTo>
                  <a:pt x="191" y="351"/>
                </a:lnTo>
                <a:lnTo>
                  <a:pt x="193" y="351"/>
                </a:lnTo>
                <a:lnTo>
                  <a:pt x="195" y="351"/>
                </a:lnTo>
                <a:lnTo>
                  <a:pt x="197" y="350"/>
                </a:lnTo>
                <a:lnTo>
                  <a:pt x="198" y="350"/>
                </a:lnTo>
                <a:lnTo>
                  <a:pt x="200" y="349"/>
                </a:lnTo>
                <a:lnTo>
                  <a:pt x="202" y="349"/>
                </a:lnTo>
                <a:lnTo>
                  <a:pt x="204" y="349"/>
                </a:lnTo>
                <a:lnTo>
                  <a:pt x="206" y="348"/>
                </a:lnTo>
                <a:lnTo>
                  <a:pt x="207" y="348"/>
                </a:lnTo>
                <a:lnTo>
                  <a:pt x="209" y="347"/>
                </a:lnTo>
                <a:lnTo>
                  <a:pt x="211" y="347"/>
                </a:lnTo>
                <a:lnTo>
                  <a:pt x="213" y="347"/>
                </a:lnTo>
                <a:lnTo>
                  <a:pt x="215" y="346"/>
                </a:lnTo>
                <a:lnTo>
                  <a:pt x="216" y="346"/>
                </a:lnTo>
                <a:lnTo>
                  <a:pt x="218" y="345"/>
                </a:lnTo>
                <a:lnTo>
                  <a:pt x="220" y="345"/>
                </a:lnTo>
                <a:lnTo>
                  <a:pt x="222" y="345"/>
                </a:lnTo>
                <a:lnTo>
                  <a:pt x="224" y="344"/>
                </a:lnTo>
                <a:lnTo>
                  <a:pt x="226" y="344"/>
                </a:lnTo>
                <a:lnTo>
                  <a:pt x="227" y="343"/>
                </a:lnTo>
                <a:lnTo>
                  <a:pt x="229" y="343"/>
                </a:lnTo>
                <a:lnTo>
                  <a:pt x="231" y="343"/>
                </a:lnTo>
                <a:lnTo>
                  <a:pt x="233" y="342"/>
                </a:lnTo>
                <a:lnTo>
                  <a:pt x="235" y="342"/>
                </a:lnTo>
                <a:lnTo>
                  <a:pt x="236" y="342"/>
                </a:lnTo>
                <a:lnTo>
                  <a:pt x="238" y="341"/>
                </a:lnTo>
                <a:lnTo>
                  <a:pt x="240" y="341"/>
                </a:lnTo>
                <a:lnTo>
                  <a:pt x="242" y="340"/>
                </a:lnTo>
                <a:lnTo>
                  <a:pt x="244" y="340"/>
                </a:lnTo>
                <a:lnTo>
                  <a:pt x="246" y="340"/>
                </a:lnTo>
                <a:lnTo>
                  <a:pt x="247" y="339"/>
                </a:lnTo>
                <a:lnTo>
                  <a:pt x="249" y="339"/>
                </a:lnTo>
                <a:lnTo>
                  <a:pt x="251" y="338"/>
                </a:lnTo>
                <a:lnTo>
                  <a:pt x="253" y="338"/>
                </a:lnTo>
                <a:lnTo>
                  <a:pt x="255" y="338"/>
                </a:lnTo>
                <a:lnTo>
                  <a:pt x="256" y="337"/>
                </a:lnTo>
                <a:lnTo>
                  <a:pt x="258" y="337"/>
                </a:lnTo>
                <a:lnTo>
                  <a:pt x="260" y="336"/>
                </a:lnTo>
                <a:lnTo>
                  <a:pt x="262" y="336"/>
                </a:lnTo>
                <a:lnTo>
                  <a:pt x="264" y="336"/>
                </a:lnTo>
                <a:lnTo>
                  <a:pt x="266" y="335"/>
                </a:lnTo>
                <a:lnTo>
                  <a:pt x="267" y="335"/>
                </a:lnTo>
                <a:lnTo>
                  <a:pt x="269" y="334"/>
                </a:lnTo>
                <a:lnTo>
                  <a:pt x="271" y="334"/>
                </a:lnTo>
                <a:lnTo>
                  <a:pt x="273" y="334"/>
                </a:lnTo>
                <a:lnTo>
                  <a:pt x="275" y="333"/>
                </a:lnTo>
                <a:lnTo>
                  <a:pt x="276" y="333"/>
                </a:lnTo>
                <a:lnTo>
                  <a:pt x="278" y="333"/>
                </a:lnTo>
                <a:lnTo>
                  <a:pt x="280" y="332"/>
                </a:lnTo>
                <a:lnTo>
                  <a:pt x="282" y="332"/>
                </a:lnTo>
                <a:lnTo>
                  <a:pt x="284" y="331"/>
                </a:lnTo>
                <a:lnTo>
                  <a:pt x="286" y="331"/>
                </a:lnTo>
                <a:lnTo>
                  <a:pt x="287" y="331"/>
                </a:lnTo>
                <a:lnTo>
                  <a:pt x="289" y="330"/>
                </a:lnTo>
                <a:lnTo>
                  <a:pt x="291" y="330"/>
                </a:lnTo>
                <a:lnTo>
                  <a:pt x="293" y="329"/>
                </a:lnTo>
                <a:lnTo>
                  <a:pt x="295" y="329"/>
                </a:lnTo>
                <a:lnTo>
                  <a:pt x="296" y="329"/>
                </a:lnTo>
                <a:lnTo>
                  <a:pt x="298" y="328"/>
                </a:lnTo>
                <a:lnTo>
                  <a:pt x="300" y="328"/>
                </a:lnTo>
                <a:lnTo>
                  <a:pt x="302" y="327"/>
                </a:lnTo>
                <a:lnTo>
                  <a:pt x="304" y="327"/>
                </a:lnTo>
                <a:lnTo>
                  <a:pt x="306" y="327"/>
                </a:lnTo>
                <a:lnTo>
                  <a:pt x="307" y="326"/>
                </a:lnTo>
                <a:lnTo>
                  <a:pt x="309" y="326"/>
                </a:lnTo>
                <a:lnTo>
                  <a:pt x="311" y="325"/>
                </a:lnTo>
                <a:lnTo>
                  <a:pt x="313" y="325"/>
                </a:lnTo>
                <a:lnTo>
                  <a:pt x="315" y="325"/>
                </a:lnTo>
                <a:lnTo>
                  <a:pt x="316" y="324"/>
                </a:lnTo>
                <a:lnTo>
                  <a:pt x="318" y="324"/>
                </a:lnTo>
                <a:lnTo>
                  <a:pt x="320" y="324"/>
                </a:lnTo>
                <a:lnTo>
                  <a:pt x="322" y="323"/>
                </a:lnTo>
                <a:lnTo>
                  <a:pt x="324" y="323"/>
                </a:lnTo>
                <a:lnTo>
                  <a:pt x="325" y="322"/>
                </a:lnTo>
                <a:lnTo>
                  <a:pt x="327" y="322"/>
                </a:lnTo>
                <a:lnTo>
                  <a:pt x="329" y="322"/>
                </a:lnTo>
                <a:lnTo>
                  <a:pt x="331" y="321"/>
                </a:lnTo>
                <a:lnTo>
                  <a:pt x="333" y="321"/>
                </a:lnTo>
                <a:lnTo>
                  <a:pt x="335" y="320"/>
                </a:lnTo>
                <a:lnTo>
                  <a:pt x="336" y="320"/>
                </a:lnTo>
                <a:lnTo>
                  <a:pt x="338" y="320"/>
                </a:lnTo>
                <a:lnTo>
                  <a:pt x="340" y="319"/>
                </a:lnTo>
                <a:lnTo>
                  <a:pt x="342" y="319"/>
                </a:lnTo>
                <a:lnTo>
                  <a:pt x="344" y="318"/>
                </a:lnTo>
                <a:lnTo>
                  <a:pt x="346" y="318"/>
                </a:lnTo>
                <a:lnTo>
                  <a:pt x="348" y="318"/>
                </a:lnTo>
                <a:lnTo>
                  <a:pt x="349" y="317"/>
                </a:lnTo>
                <a:lnTo>
                  <a:pt x="351" y="317"/>
                </a:lnTo>
                <a:lnTo>
                  <a:pt x="353" y="316"/>
                </a:lnTo>
                <a:lnTo>
                  <a:pt x="355" y="316"/>
                </a:lnTo>
                <a:lnTo>
                  <a:pt x="357" y="316"/>
                </a:lnTo>
                <a:lnTo>
                  <a:pt x="358" y="315"/>
                </a:lnTo>
                <a:lnTo>
                  <a:pt x="360" y="315"/>
                </a:lnTo>
                <a:lnTo>
                  <a:pt x="362" y="314"/>
                </a:lnTo>
                <a:lnTo>
                  <a:pt x="364" y="314"/>
                </a:lnTo>
                <a:lnTo>
                  <a:pt x="366" y="314"/>
                </a:lnTo>
                <a:lnTo>
                  <a:pt x="368" y="313"/>
                </a:lnTo>
                <a:lnTo>
                  <a:pt x="369" y="313"/>
                </a:lnTo>
                <a:lnTo>
                  <a:pt x="371" y="313"/>
                </a:lnTo>
                <a:lnTo>
                  <a:pt x="373" y="312"/>
                </a:lnTo>
                <a:lnTo>
                  <a:pt x="375" y="312"/>
                </a:lnTo>
                <a:lnTo>
                  <a:pt x="377" y="311"/>
                </a:lnTo>
                <a:lnTo>
                  <a:pt x="378" y="311"/>
                </a:lnTo>
                <a:lnTo>
                  <a:pt x="380" y="311"/>
                </a:lnTo>
                <a:lnTo>
                  <a:pt x="382" y="310"/>
                </a:lnTo>
                <a:lnTo>
                  <a:pt x="384" y="310"/>
                </a:lnTo>
                <a:lnTo>
                  <a:pt x="386" y="309"/>
                </a:lnTo>
                <a:lnTo>
                  <a:pt x="388" y="309"/>
                </a:lnTo>
                <a:lnTo>
                  <a:pt x="389" y="309"/>
                </a:lnTo>
                <a:lnTo>
                  <a:pt x="391" y="308"/>
                </a:lnTo>
                <a:lnTo>
                  <a:pt x="393" y="308"/>
                </a:lnTo>
                <a:lnTo>
                  <a:pt x="395" y="307"/>
                </a:lnTo>
                <a:lnTo>
                  <a:pt x="397" y="307"/>
                </a:lnTo>
                <a:lnTo>
                  <a:pt x="398" y="307"/>
                </a:lnTo>
                <a:lnTo>
                  <a:pt x="400" y="306"/>
                </a:lnTo>
                <a:lnTo>
                  <a:pt x="402" y="306"/>
                </a:lnTo>
                <a:lnTo>
                  <a:pt x="404" y="305"/>
                </a:lnTo>
                <a:lnTo>
                  <a:pt x="406" y="305"/>
                </a:lnTo>
                <a:lnTo>
                  <a:pt x="407" y="305"/>
                </a:lnTo>
                <a:lnTo>
                  <a:pt x="409" y="304"/>
                </a:lnTo>
                <a:lnTo>
                  <a:pt x="411" y="304"/>
                </a:lnTo>
                <a:lnTo>
                  <a:pt x="413" y="304"/>
                </a:lnTo>
                <a:lnTo>
                  <a:pt x="415" y="303"/>
                </a:lnTo>
                <a:lnTo>
                  <a:pt x="417" y="303"/>
                </a:lnTo>
                <a:lnTo>
                  <a:pt x="418" y="302"/>
                </a:lnTo>
                <a:lnTo>
                  <a:pt x="420" y="302"/>
                </a:lnTo>
                <a:lnTo>
                  <a:pt x="422" y="302"/>
                </a:lnTo>
                <a:lnTo>
                  <a:pt x="424" y="301"/>
                </a:lnTo>
                <a:lnTo>
                  <a:pt x="426" y="301"/>
                </a:lnTo>
                <a:lnTo>
                  <a:pt x="427" y="300"/>
                </a:lnTo>
                <a:lnTo>
                  <a:pt x="429" y="300"/>
                </a:lnTo>
                <a:lnTo>
                  <a:pt x="431" y="300"/>
                </a:lnTo>
                <a:lnTo>
                  <a:pt x="433" y="299"/>
                </a:lnTo>
                <a:lnTo>
                  <a:pt x="435" y="299"/>
                </a:lnTo>
                <a:lnTo>
                  <a:pt x="437" y="298"/>
                </a:lnTo>
                <a:lnTo>
                  <a:pt x="438" y="298"/>
                </a:lnTo>
                <a:lnTo>
                  <a:pt x="440" y="298"/>
                </a:lnTo>
                <a:lnTo>
                  <a:pt x="442" y="297"/>
                </a:lnTo>
                <a:lnTo>
                  <a:pt x="444" y="297"/>
                </a:lnTo>
                <a:lnTo>
                  <a:pt x="446" y="296"/>
                </a:lnTo>
                <a:lnTo>
                  <a:pt x="447" y="296"/>
                </a:lnTo>
                <a:lnTo>
                  <a:pt x="449" y="296"/>
                </a:lnTo>
                <a:lnTo>
                  <a:pt x="451" y="295"/>
                </a:lnTo>
                <a:lnTo>
                  <a:pt x="453" y="295"/>
                </a:lnTo>
                <a:lnTo>
                  <a:pt x="455" y="294"/>
                </a:lnTo>
                <a:lnTo>
                  <a:pt x="457" y="294"/>
                </a:lnTo>
                <a:lnTo>
                  <a:pt x="458" y="294"/>
                </a:lnTo>
                <a:lnTo>
                  <a:pt x="460" y="293"/>
                </a:lnTo>
                <a:lnTo>
                  <a:pt x="462" y="293"/>
                </a:lnTo>
                <a:lnTo>
                  <a:pt x="464" y="293"/>
                </a:lnTo>
                <a:lnTo>
                  <a:pt x="466" y="292"/>
                </a:lnTo>
                <a:lnTo>
                  <a:pt x="467" y="292"/>
                </a:lnTo>
                <a:lnTo>
                  <a:pt x="469" y="291"/>
                </a:lnTo>
                <a:lnTo>
                  <a:pt x="471" y="291"/>
                </a:lnTo>
                <a:lnTo>
                  <a:pt x="473" y="291"/>
                </a:lnTo>
                <a:lnTo>
                  <a:pt x="475" y="290"/>
                </a:lnTo>
                <a:lnTo>
                  <a:pt x="477" y="290"/>
                </a:lnTo>
                <a:lnTo>
                  <a:pt x="478" y="289"/>
                </a:lnTo>
                <a:lnTo>
                  <a:pt x="480" y="289"/>
                </a:lnTo>
                <a:lnTo>
                  <a:pt x="482" y="289"/>
                </a:lnTo>
                <a:lnTo>
                  <a:pt x="484" y="288"/>
                </a:lnTo>
                <a:lnTo>
                  <a:pt x="486" y="288"/>
                </a:lnTo>
                <a:lnTo>
                  <a:pt x="487" y="287"/>
                </a:lnTo>
                <a:lnTo>
                  <a:pt x="489" y="287"/>
                </a:lnTo>
                <a:lnTo>
                  <a:pt x="491" y="287"/>
                </a:lnTo>
                <a:lnTo>
                  <a:pt x="493" y="286"/>
                </a:lnTo>
                <a:lnTo>
                  <a:pt x="495" y="286"/>
                </a:lnTo>
                <a:lnTo>
                  <a:pt x="497" y="285"/>
                </a:lnTo>
                <a:lnTo>
                  <a:pt x="498" y="285"/>
                </a:lnTo>
                <a:lnTo>
                  <a:pt x="500" y="285"/>
                </a:lnTo>
                <a:lnTo>
                  <a:pt x="502" y="284"/>
                </a:lnTo>
                <a:lnTo>
                  <a:pt x="504" y="284"/>
                </a:lnTo>
                <a:lnTo>
                  <a:pt x="506" y="284"/>
                </a:lnTo>
                <a:lnTo>
                  <a:pt x="507" y="283"/>
                </a:lnTo>
                <a:lnTo>
                  <a:pt x="509" y="283"/>
                </a:lnTo>
                <a:lnTo>
                  <a:pt x="511" y="282"/>
                </a:lnTo>
                <a:lnTo>
                  <a:pt x="513" y="282"/>
                </a:lnTo>
                <a:lnTo>
                  <a:pt x="515" y="282"/>
                </a:lnTo>
                <a:lnTo>
                  <a:pt x="516" y="281"/>
                </a:lnTo>
                <a:lnTo>
                  <a:pt x="518" y="281"/>
                </a:lnTo>
                <a:lnTo>
                  <a:pt x="520" y="280"/>
                </a:lnTo>
                <a:lnTo>
                  <a:pt x="522" y="280"/>
                </a:lnTo>
                <a:lnTo>
                  <a:pt x="524" y="280"/>
                </a:lnTo>
                <a:lnTo>
                  <a:pt x="526" y="279"/>
                </a:lnTo>
                <a:lnTo>
                  <a:pt x="527" y="279"/>
                </a:lnTo>
                <a:lnTo>
                  <a:pt x="529" y="278"/>
                </a:lnTo>
                <a:lnTo>
                  <a:pt x="531" y="278"/>
                </a:lnTo>
                <a:lnTo>
                  <a:pt x="533" y="278"/>
                </a:lnTo>
                <a:lnTo>
                  <a:pt x="535" y="277"/>
                </a:lnTo>
                <a:lnTo>
                  <a:pt x="536" y="277"/>
                </a:lnTo>
                <a:lnTo>
                  <a:pt x="538" y="276"/>
                </a:lnTo>
                <a:lnTo>
                  <a:pt x="540" y="276"/>
                </a:lnTo>
                <a:lnTo>
                  <a:pt x="542" y="276"/>
                </a:lnTo>
                <a:lnTo>
                  <a:pt x="544" y="275"/>
                </a:lnTo>
                <a:lnTo>
                  <a:pt x="546" y="275"/>
                </a:lnTo>
                <a:lnTo>
                  <a:pt x="547" y="275"/>
                </a:lnTo>
                <a:lnTo>
                  <a:pt x="549" y="274"/>
                </a:lnTo>
                <a:lnTo>
                  <a:pt x="551" y="274"/>
                </a:lnTo>
                <a:lnTo>
                  <a:pt x="553" y="273"/>
                </a:lnTo>
                <a:lnTo>
                  <a:pt x="555" y="273"/>
                </a:lnTo>
                <a:lnTo>
                  <a:pt x="556" y="273"/>
                </a:lnTo>
                <a:lnTo>
                  <a:pt x="558" y="272"/>
                </a:lnTo>
                <a:lnTo>
                  <a:pt x="560" y="272"/>
                </a:lnTo>
                <a:lnTo>
                  <a:pt x="562" y="271"/>
                </a:lnTo>
                <a:lnTo>
                  <a:pt x="564" y="271"/>
                </a:lnTo>
                <a:lnTo>
                  <a:pt x="566" y="271"/>
                </a:lnTo>
                <a:lnTo>
                  <a:pt x="567" y="270"/>
                </a:lnTo>
                <a:lnTo>
                  <a:pt x="569" y="270"/>
                </a:lnTo>
                <a:lnTo>
                  <a:pt x="571" y="269"/>
                </a:lnTo>
                <a:lnTo>
                  <a:pt x="573" y="269"/>
                </a:lnTo>
                <a:lnTo>
                  <a:pt x="575" y="269"/>
                </a:lnTo>
                <a:lnTo>
                  <a:pt x="576" y="268"/>
                </a:lnTo>
                <a:lnTo>
                  <a:pt x="578" y="268"/>
                </a:lnTo>
                <a:lnTo>
                  <a:pt x="580" y="267"/>
                </a:lnTo>
                <a:lnTo>
                  <a:pt x="582" y="267"/>
                </a:lnTo>
                <a:lnTo>
                  <a:pt x="584" y="267"/>
                </a:lnTo>
                <a:lnTo>
                  <a:pt x="586" y="266"/>
                </a:lnTo>
                <a:lnTo>
                  <a:pt x="587" y="266"/>
                </a:lnTo>
                <a:lnTo>
                  <a:pt x="589" y="265"/>
                </a:lnTo>
                <a:lnTo>
                  <a:pt x="591" y="265"/>
                </a:lnTo>
                <a:lnTo>
                  <a:pt x="593" y="265"/>
                </a:lnTo>
                <a:lnTo>
                  <a:pt x="595" y="264"/>
                </a:lnTo>
                <a:lnTo>
                  <a:pt x="596" y="264"/>
                </a:lnTo>
                <a:lnTo>
                  <a:pt x="598" y="264"/>
                </a:lnTo>
                <a:lnTo>
                  <a:pt x="600" y="263"/>
                </a:lnTo>
                <a:lnTo>
                  <a:pt x="602" y="263"/>
                </a:lnTo>
                <a:lnTo>
                  <a:pt x="604" y="262"/>
                </a:lnTo>
                <a:lnTo>
                  <a:pt x="606" y="262"/>
                </a:lnTo>
                <a:lnTo>
                  <a:pt x="607" y="262"/>
                </a:lnTo>
                <a:lnTo>
                  <a:pt x="609" y="261"/>
                </a:lnTo>
                <a:lnTo>
                  <a:pt x="611" y="261"/>
                </a:lnTo>
                <a:lnTo>
                  <a:pt x="613" y="260"/>
                </a:lnTo>
                <a:lnTo>
                  <a:pt x="615" y="260"/>
                </a:lnTo>
                <a:lnTo>
                  <a:pt x="616" y="260"/>
                </a:lnTo>
                <a:lnTo>
                  <a:pt x="618" y="259"/>
                </a:lnTo>
                <a:lnTo>
                  <a:pt x="620" y="259"/>
                </a:lnTo>
                <a:lnTo>
                  <a:pt x="622" y="258"/>
                </a:lnTo>
                <a:lnTo>
                  <a:pt x="624" y="258"/>
                </a:lnTo>
                <a:lnTo>
                  <a:pt x="625" y="258"/>
                </a:lnTo>
                <a:lnTo>
                  <a:pt x="627" y="257"/>
                </a:lnTo>
                <a:lnTo>
                  <a:pt x="629" y="257"/>
                </a:lnTo>
                <a:lnTo>
                  <a:pt x="631" y="256"/>
                </a:lnTo>
                <a:lnTo>
                  <a:pt x="633" y="256"/>
                </a:lnTo>
                <a:lnTo>
                  <a:pt x="635" y="256"/>
                </a:lnTo>
                <a:lnTo>
                  <a:pt x="636" y="255"/>
                </a:lnTo>
                <a:lnTo>
                  <a:pt x="638" y="255"/>
                </a:lnTo>
                <a:lnTo>
                  <a:pt x="640" y="255"/>
                </a:lnTo>
                <a:lnTo>
                  <a:pt x="642" y="254"/>
                </a:lnTo>
                <a:lnTo>
                  <a:pt x="644" y="254"/>
                </a:lnTo>
                <a:lnTo>
                  <a:pt x="645" y="253"/>
                </a:lnTo>
                <a:lnTo>
                  <a:pt x="647" y="253"/>
                </a:lnTo>
                <a:lnTo>
                  <a:pt x="649" y="253"/>
                </a:lnTo>
                <a:lnTo>
                  <a:pt x="651" y="252"/>
                </a:lnTo>
                <a:lnTo>
                  <a:pt x="653" y="252"/>
                </a:lnTo>
                <a:lnTo>
                  <a:pt x="655" y="251"/>
                </a:lnTo>
                <a:lnTo>
                  <a:pt x="656" y="251"/>
                </a:lnTo>
                <a:lnTo>
                  <a:pt x="658" y="251"/>
                </a:lnTo>
                <a:lnTo>
                  <a:pt x="660" y="250"/>
                </a:lnTo>
                <a:lnTo>
                  <a:pt x="662" y="250"/>
                </a:lnTo>
                <a:lnTo>
                  <a:pt x="664" y="249"/>
                </a:lnTo>
                <a:lnTo>
                  <a:pt x="665" y="249"/>
                </a:lnTo>
                <a:lnTo>
                  <a:pt x="667" y="249"/>
                </a:lnTo>
                <a:lnTo>
                  <a:pt x="669" y="248"/>
                </a:lnTo>
                <a:lnTo>
                  <a:pt x="671" y="248"/>
                </a:lnTo>
                <a:lnTo>
                  <a:pt x="673" y="247"/>
                </a:lnTo>
                <a:lnTo>
                  <a:pt x="675" y="247"/>
                </a:lnTo>
                <a:lnTo>
                  <a:pt x="676" y="247"/>
                </a:lnTo>
                <a:lnTo>
                  <a:pt x="678" y="246"/>
                </a:lnTo>
                <a:lnTo>
                  <a:pt x="680" y="246"/>
                </a:lnTo>
                <a:lnTo>
                  <a:pt x="682" y="245"/>
                </a:lnTo>
                <a:lnTo>
                  <a:pt x="684" y="245"/>
                </a:lnTo>
                <a:lnTo>
                  <a:pt x="685" y="245"/>
                </a:lnTo>
                <a:lnTo>
                  <a:pt x="687" y="244"/>
                </a:lnTo>
                <a:lnTo>
                  <a:pt x="689" y="244"/>
                </a:lnTo>
                <a:lnTo>
                  <a:pt x="691" y="244"/>
                </a:lnTo>
                <a:lnTo>
                  <a:pt x="693" y="243"/>
                </a:lnTo>
                <a:lnTo>
                  <a:pt x="695" y="243"/>
                </a:lnTo>
                <a:lnTo>
                  <a:pt x="696" y="242"/>
                </a:lnTo>
                <a:lnTo>
                  <a:pt x="698" y="242"/>
                </a:lnTo>
                <a:lnTo>
                  <a:pt x="700" y="242"/>
                </a:lnTo>
                <a:lnTo>
                  <a:pt x="702" y="241"/>
                </a:lnTo>
                <a:lnTo>
                  <a:pt x="704" y="241"/>
                </a:lnTo>
                <a:lnTo>
                  <a:pt x="706" y="240"/>
                </a:lnTo>
                <a:lnTo>
                  <a:pt x="707" y="240"/>
                </a:lnTo>
                <a:lnTo>
                  <a:pt x="709" y="240"/>
                </a:lnTo>
                <a:lnTo>
                  <a:pt x="711" y="239"/>
                </a:lnTo>
                <a:lnTo>
                  <a:pt x="713" y="239"/>
                </a:lnTo>
                <a:lnTo>
                  <a:pt x="715" y="238"/>
                </a:lnTo>
                <a:lnTo>
                  <a:pt x="717" y="238"/>
                </a:lnTo>
                <a:lnTo>
                  <a:pt x="718" y="238"/>
                </a:lnTo>
                <a:lnTo>
                  <a:pt x="720" y="237"/>
                </a:lnTo>
                <a:lnTo>
                  <a:pt x="722" y="237"/>
                </a:lnTo>
                <a:lnTo>
                  <a:pt x="724" y="236"/>
                </a:lnTo>
                <a:lnTo>
                  <a:pt x="726" y="236"/>
                </a:lnTo>
                <a:lnTo>
                  <a:pt x="727" y="236"/>
                </a:lnTo>
                <a:lnTo>
                  <a:pt x="729" y="235"/>
                </a:lnTo>
                <a:lnTo>
                  <a:pt x="731" y="235"/>
                </a:lnTo>
                <a:lnTo>
                  <a:pt x="733" y="235"/>
                </a:lnTo>
                <a:lnTo>
                  <a:pt x="735" y="234"/>
                </a:lnTo>
                <a:lnTo>
                  <a:pt x="737" y="234"/>
                </a:lnTo>
                <a:lnTo>
                  <a:pt x="738" y="233"/>
                </a:lnTo>
                <a:lnTo>
                  <a:pt x="740" y="233"/>
                </a:lnTo>
                <a:lnTo>
                  <a:pt x="742" y="233"/>
                </a:lnTo>
                <a:lnTo>
                  <a:pt x="744" y="232"/>
                </a:lnTo>
                <a:lnTo>
                  <a:pt x="746" y="232"/>
                </a:lnTo>
                <a:lnTo>
                  <a:pt x="747" y="231"/>
                </a:lnTo>
                <a:lnTo>
                  <a:pt x="749" y="231"/>
                </a:lnTo>
                <a:lnTo>
                  <a:pt x="751" y="231"/>
                </a:lnTo>
                <a:lnTo>
                  <a:pt x="753" y="230"/>
                </a:lnTo>
                <a:lnTo>
                  <a:pt x="755" y="230"/>
                </a:lnTo>
                <a:lnTo>
                  <a:pt x="757" y="229"/>
                </a:lnTo>
                <a:lnTo>
                  <a:pt x="758" y="229"/>
                </a:lnTo>
                <a:lnTo>
                  <a:pt x="760" y="229"/>
                </a:lnTo>
                <a:lnTo>
                  <a:pt x="762" y="228"/>
                </a:lnTo>
                <a:lnTo>
                  <a:pt x="764" y="228"/>
                </a:lnTo>
                <a:lnTo>
                  <a:pt x="766" y="227"/>
                </a:lnTo>
                <a:lnTo>
                  <a:pt x="767" y="227"/>
                </a:lnTo>
                <a:lnTo>
                  <a:pt x="769" y="227"/>
                </a:lnTo>
                <a:lnTo>
                  <a:pt x="771" y="226"/>
                </a:lnTo>
                <a:lnTo>
                  <a:pt x="773" y="226"/>
                </a:lnTo>
                <a:lnTo>
                  <a:pt x="775" y="226"/>
                </a:lnTo>
                <a:lnTo>
                  <a:pt x="777" y="225"/>
                </a:lnTo>
                <a:lnTo>
                  <a:pt x="778" y="225"/>
                </a:lnTo>
                <a:lnTo>
                  <a:pt x="780" y="224"/>
                </a:lnTo>
                <a:lnTo>
                  <a:pt x="782" y="224"/>
                </a:lnTo>
                <a:lnTo>
                  <a:pt x="784" y="224"/>
                </a:lnTo>
                <a:lnTo>
                  <a:pt x="786" y="223"/>
                </a:lnTo>
                <a:lnTo>
                  <a:pt x="787" y="223"/>
                </a:lnTo>
                <a:lnTo>
                  <a:pt x="789" y="222"/>
                </a:lnTo>
                <a:lnTo>
                  <a:pt x="791" y="222"/>
                </a:lnTo>
                <a:lnTo>
                  <a:pt x="793" y="222"/>
                </a:lnTo>
                <a:lnTo>
                  <a:pt x="795" y="221"/>
                </a:lnTo>
                <a:lnTo>
                  <a:pt x="797" y="221"/>
                </a:lnTo>
                <a:lnTo>
                  <a:pt x="798" y="220"/>
                </a:lnTo>
                <a:lnTo>
                  <a:pt x="800" y="220"/>
                </a:lnTo>
                <a:lnTo>
                  <a:pt x="802" y="220"/>
                </a:lnTo>
                <a:lnTo>
                  <a:pt x="804" y="219"/>
                </a:lnTo>
                <a:lnTo>
                  <a:pt x="806" y="219"/>
                </a:lnTo>
                <a:lnTo>
                  <a:pt x="807" y="218"/>
                </a:lnTo>
                <a:lnTo>
                  <a:pt x="809" y="218"/>
                </a:lnTo>
                <a:lnTo>
                  <a:pt x="811" y="218"/>
                </a:lnTo>
                <a:lnTo>
                  <a:pt x="813" y="217"/>
                </a:lnTo>
                <a:lnTo>
                  <a:pt x="815" y="217"/>
                </a:lnTo>
                <a:lnTo>
                  <a:pt x="816" y="216"/>
                </a:lnTo>
                <a:lnTo>
                  <a:pt x="818" y="216"/>
                </a:lnTo>
                <a:lnTo>
                  <a:pt x="820" y="216"/>
                </a:lnTo>
                <a:lnTo>
                  <a:pt x="822" y="215"/>
                </a:lnTo>
                <a:lnTo>
                  <a:pt x="824" y="215"/>
                </a:lnTo>
                <a:lnTo>
                  <a:pt x="826" y="215"/>
                </a:lnTo>
                <a:lnTo>
                  <a:pt x="827" y="214"/>
                </a:lnTo>
                <a:lnTo>
                  <a:pt x="829" y="214"/>
                </a:lnTo>
                <a:lnTo>
                  <a:pt x="831" y="213"/>
                </a:lnTo>
                <a:lnTo>
                  <a:pt x="833" y="213"/>
                </a:lnTo>
                <a:lnTo>
                  <a:pt x="835" y="213"/>
                </a:lnTo>
                <a:lnTo>
                  <a:pt x="836" y="212"/>
                </a:lnTo>
                <a:lnTo>
                  <a:pt x="838" y="212"/>
                </a:lnTo>
                <a:lnTo>
                  <a:pt x="840" y="211"/>
                </a:lnTo>
                <a:lnTo>
                  <a:pt x="842" y="211"/>
                </a:lnTo>
                <a:lnTo>
                  <a:pt x="844" y="211"/>
                </a:lnTo>
                <a:lnTo>
                  <a:pt x="846" y="210"/>
                </a:lnTo>
                <a:lnTo>
                  <a:pt x="847" y="210"/>
                </a:lnTo>
                <a:lnTo>
                  <a:pt x="849" y="209"/>
                </a:lnTo>
                <a:lnTo>
                  <a:pt x="851" y="209"/>
                </a:lnTo>
                <a:lnTo>
                  <a:pt x="853" y="209"/>
                </a:lnTo>
                <a:lnTo>
                  <a:pt x="855" y="208"/>
                </a:lnTo>
                <a:lnTo>
                  <a:pt x="856" y="208"/>
                </a:lnTo>
                <a:lnTo>
                  <a:pt x="858" y="207"/>
                </a:lnTo>
                <a:lnTo>
                  <a:pt x="860" y="207"/>
                </a:lnTo>
                <a:lnTo>
                  <a:pt x="862" y="207"/>
                </a:lnTo>
                <a:lnTo>
                  <a:pt x="864" y="206"/>
                </a:lnTo>
                <a:lnTo>
                  <a:pt x="866" y="206"/>
                </a:lnTo>
                <a:lnTo>
                  <a:pt x="867" y="206"/>
                </a:lnTo>
                <a:lnTo>
                  <a:pt x="869" y="205"/>
                </a:lnTo>
                <a:lnTo>
                  <a:pt x="871" y="205"/>
                </a:lnTo>
                <a:lnTo>
                  <a:pt x="873" y="204"/>
                </a:lnTo>
                <a:lnTo>
                  <a:pt x="875" y="204"/>
                </a:lnTo>
                <a:lnTo>
                  <a:pt x="876" y="204"/>
                </a:lnTo>
                <a:lnTo>
                  <a:pt x="878" y="203"/>
                </a:lnTo>
                <a:lnTo>
                  <a:pt x="880" y="203"/>
                </a:lnTo>
                <a:lnTo>
                  <a:pt x="882" y="202"/>
                </a:lnTo>
                <a:lnTo>
                  <a:pt x="884" y="202"/>
                </a:lnTo>
                <a:lnTo>
                  <a:pt x="886" y="202"/>
                </a:lnTo>
                <a:lnTo>
                  <a:pt x="887" y="201"/>
                </a:lnTo>
                <a:lnTo>
                  <a:pt x="889" y="201"/>
                </a:lnTo>
                <a:lnTo>
                  <a:pt x="891" y="200"/>
                </a:lnTo>
                <a:lnTo>
                  <a:pt x="893" y="200"/>
                </a:lnTo>
                <a:lnTo>
                  <a:pt x="895" y="200"/>
                </a:lnTo>
                <a:lnTo>
                  <a:pt x="896" y="199"/>
                </a:lnTo>
                <a:lnTo>
                  <a:pt x="898" y="199"/>
                </a:lnTo>
                <a:lnTo>
                  <a:pt x="900" y="198"/>
                </a:lnTo>
                <a:lnTo>
                  <a:pt x="902" y="198"/>
                </a:lnTo>
                <a:lnTo>
                  <a:pt x="904" y="198"/>
                </a:lnTo>
                <a:lnTo>
                  <a:pt x="906" y="197"/>
                </a:lnTo>
                <a:lnTo>
                  <a:pt x="907" y="197"/>
                </a:lnTo>
                <a:lnTo>
                  <a:pt x="909" y="196"/>
                </a:lnTo>
                <a:lnTo>
                  <a:pt x="911" y="196"/>
                </a:lnTo>
                <a:lnTo>
                  <a:pt x="913" y="196"/>
                </a:lnTo>
                <a:lnTo>
                  <a:pt x="915" y="195"/>
                </a:lnTo>
                <a:lnTo>
                  <a:pt x="916" y="195"/>
                </a:lnTo>
                <a:lnTo>
                  <a:pt x="918" y="195"/>
                </a:lnTo>
                <a:lnTo>
                  <a:pt x="920" y="194"/>
                </a:lnTo>
                <a:lnTo>
                  <a:pt x="922" y="194"/>
                </a:lnTo>
                <a:lnTo>
                  <a:pt x="924" y="193"/>
                </a:lnTo>
                <a:lnTo>
                  <a:pt x="925" y="193"/>
                </a:lnTo>
                <a:lnTo>
                  <a:pt x="927" y="193"/>
                </a:lnTo>
                <a:lnTo>
                  <a:pt x="929" y="192"/>
                </a:lnTo>
                <a:lnTo>
                  <a:pt x="931" y="192"/>
                </a:lnTo>
                <a:lnTo>
                  <a:pt x="933" y="191"/>
                </a:lnTo>
                <a:lnTo>
                  <a:pt x="935" y="191"/>
                </a:lnTo>
                <a:lnTo>
                  <a:pt x="936" y="191"/>
                </a:lnTo>
                <a:lnTo>
                  <a:pt x="938" y="190"/>
                </a:lnTo>
                <a:lnTo>
                  <a:pt x="940" y="190"/>
                </a:lnTo>
                <a:lnTo>
                  <a:pt x="942" y="189"/>
                </a:lnTo>
                <a:lnTo>
                  <a:pt x="944" y="189"/>
                </a:lnTo>
                <a:lnTo>
                  <a:pt x="945" y="189"/>
                </a:lnTo>
                <a:lnTo>
                  <a:pt x="947" y="188"/>
                </a:lnTo>
                <a:lnTo>
                  <a:pt x="949" y="188"/>
                </a:lnTo>
                <a:lnTo>
                  <a:pt x="951" y="187"/>
                </a:lnTo>
                <a:lnTo>
                  <a:pt x="953" y="187"/>
                </a:lnTo>
                <a:lnTo>
                  <a:pt x="955" y="187"/>
                </a:lnTo>
                <a:lnTo>
                  <a:pt x="956" y="186"/>
                </a:lnTo>
                <a:lnTo>
                  <a:pt x="958" y="186"/>
                </a:lnTo>
                <a:lnTo>
                  <a:pt x="960" y="186"/>
                </a:lnTo>
                <a:lnTo>
                  <a:pt x="962" y="185"/>
                </a:lnTo>
                <a:lnTo>
                  <a:pt x="964" y="185"/>
                </a:lnTo>
                <a:lnTo>
                  <a:pt x="965" y="184"/>
                </a:lnTo>
                <a:lnTo>
                  <a:pt x="967" y="184"/>
                </a:lnTo>
                <a:lnTo>
                  <a:pt x="969" y="184"/>
                </a:lnTo>
                <a:lnTo>
                  <a:pt x="971" y="183"/>
                </a:lnTo>
                <a:lnTo>
                  <a:pt x="973" y="183"/>
                </a:lnTo>
                <a:lnTo>
                  <a:pt x="975" y="182"/>
                </a:lnTo>
                <a:lnTo>
                  <a:pt x="976" y="182"/>
                </a:lnTo>
                <a:lnTo>
                  <a:pt x="978" y="182"/>
                </a:lnTo>
                <a:lnTo>
                  <a:pt x="980" y="181"/>
                </a:lnTo>
                <a:lnTo>
                  <a:pt x="982" y="181"/>
                </a:lnTo>
                <a:lnTo>
                  <a:pt x="984" y="180"/>
                </a:lnTo>
                <a:lnTo>
                  <a:pt x="985" y="180"/>
                </a:lnTo>
                <a:lnTo>
                  <a:pt x="987" y="180"/>
                </a:lnTo>
                <a:lnTo>
                  <a:pt x="989" y="179"/>
                </a:lnTo>
                <a:lnTo>
                  <a:pt x="991" y="179"/>
                </a:lnTo>
                <a:lnTo>
                  <a:pt x="993" y="178"/>
                </a:lnTo>
                <a:lnTo>
                  <a:pt x="995" y="178"/>
                </a:lnTo>
                <a:lnTo>
                  <a:pt x="996" y="178"/>
                </a:lnTo>
                <a:lnTo>
                  <a:pt x="998" y="177"/>
                </a:lnTo>
                <a:lnTo>
                  <a:pt x="1000" y="177"/>
                </a:lnTo>
                <a:lnTo>
                  <a:pt x="1002" y="176"/>
                </a:lnTo>
                <a:lnTo>
                  <a:pt x="1004" y="176"/>
                </a:lnTo>
                <a:lnTo>
                  <a:pt x="1005" y="176"/>
                </a:lnTo>
                <a:lnTo>
                  <a:pt x="1007" y="175"/>
                </a:lnTo>
                <a:lnTo>
                  <a:pt x="1009" y="175"/>
                </a:lnTo>
                <a:lnTo>
                  <a:pt x="1011" y="175"/>
                </a:lnTo>
                <a:lnTo>
                  <a:pt x="1013" y="174"/>
                </a:lnTo>
                <a:lnTo>
                  <a:pt x="1015" y="174"/>
                </a:lnTo>
                <a:lnTo>
                  <a:pt x="1016" y="173"/>
                </a:lnTo>
                <a:lnTo>
                  <a:pt x="1018" y="173"/>
                </a:lnTo>
                <a:lnTo>
                  <a:pt x="1020" y="173"/>
                </a:lnTo>
                <a:lnTo>
                  <a:pt x="1022" y="172"/>
                </a:lnTo>
                <a:lnTo>
                  <a:pt x="1024" y="172"/>
                </a:lnTo>
                <a:lnTo>
                  <a:pt x="1025" y="171"/>
                </a:lnTo>
                <a:lnTo>
                  <a:pt x="1027" y="171"/>
                </a:lnTo>
                <a:lnTo>
                  <a:pt x="1029" y="171"/>
                </a:lnTo>
                <a:lnTo>
                  <a:pt x="1031" y="170"/>
                </a:lnTo>
                <a:lnTo>
                  <a:pt x="1033" y="170"/>
                </a:lnTo>
                <a:lnTo>
                  <a:pt x="1034" y="169"/>
                </a:lnTo>
                <a:lnTo>
                  <a:pt x="1036" y="169"/>
                </a:lnTo>
                <a:lnTo>
                  <a:pt x="1038" y="169"/>
                </a:lnTo>
                <a:lnTo>
                  <a:pt x="1040" y="168"/>
                </a:lnTo>
                <a:lnTo>
                  <a:pt x="1042" y="168"/>
                </a:lnTo>
                <a:lnTo>
                  <a:pt x="1044" y="167"/>
                </a:lnTo>
                <a:lnTo>
                  <a:pt x="1045" y="167"/>
                </a:lnTo>
                <a:lnTo>
                  <a:pt x="1047" y="167"/>
                </a:lnTo>
                <a:lnTo>
                  <a:pt x="1049" y="166"/>
                </a:lnTo>
                <a:lnTo>
                  <a:pt x="1051" y="166"/>
                </a:lnTo>
                <a:lnTo>
                  <a:pt x="1053" y="166"/>
                </a:lnTo>
                <a:lnTo>
                  <a:pt x="1055" y="165"/>
                </a:lnTo>
                <a:lnTo>
                  <a:pt x="1057" y="165"/>
                </a:lnTo>
                <a:lnTo>
                  <a:pt x="1058" y="164"/>
                </a:lnTo>
                <a:lnTo>
                  <a:pt x="1060" y="164"/>
                </a:lnTo>
                <a:lnTo>
                  <a:pt x="1062" y="164"/>
                </a:lnTo>
                <a:lnTo>
                  <a:pt x="1064" y="163"/>
                </a:lnTo>
                <a:lnTo>
                  <a:pt x="1066" y="163"/>
                </a:lnTo>
                <a:lnTo>
                  <a:pt x="1067" y="162"/>
                </a:lnTo>
                <a:lnTo>
                  <a:pt x="1069" y="162"/>
                </a:lnTo>
                <a:lnTo>
                  <a:pt x="1071" y="162"/>
                </a:lnTo>
                <a:lnTo>
                  <a:pt x="1073" y="161"/>
                </a:lnTo>
                <a:lnTo>
                  <a:pt x="1075" y="161"/>
                </a:lnTo>
                <a:lnTo>
                  <a:pt x="1077" y="160"/>
                </a:lnTo>
                <a:lnTo>
                  <a:pt x="1078" y="160"/>
                </a:lnTo>
                <a:lnTo>
                  <a:pt x="1080" y="160"/>
                </a:lnTo>
                <a:lnTo>
                  <a:pt x="1082" y="159"/>
                </a:lnTo>
                <a:lnTo>
                  <a:pt x="1084" y="159"/>
                </a:lnTo>
                <a:lnTo>
                  <a:pt x="1086" y="158"/>
                </a:lnTo>
                <a:lnTo>
                  <a:pt x="1087" y="158"/>
                </a:lnTo>
                <a:lnTo>
                  <a:pt x="1089" y="158"/>
                </a:lnTo>
                <a:lnTo>
                  <a:pt x="1091" y="157"/>
                </a:lnTo>
                <a:lnTo>
                  <a:pt x="1093" y="157"/>
                </a:lnTo>
                <a:lnTo>
                  <a:pt x="1095" y="157"/>
                </a:lnTo>
                <a:lnTo>
                  <a:pt x="1097" y="156"/>
                </a:lnTo>
                <a:lnTo>
                  <a:pt x="1098" y="156"/>
                </a:lnTo>
                <a:lnTo>
                  <a:pt x="1100" y="155"/>
                </a:lnTo>
                <a:lnTo>
                  <a:pt x="1102" y="155"/>
                </a:lnTo>
                <a:lnTo>
                  <a:pt x="1104" y="155"/>
                </a:lnTo>
                <a:lnTo>
                  <a:pt x="1106" y="154"/>
                </a:lnTo>
                <a:lnTo>
                  <a:pt x="1107" y="154"/>
                </a:lnTo>
                <a:lnTo>
                  <a:pt x="1109" y="153"/>
                </a:lnTo>
                <a:lnTo>
                  <a:pt x="1111" y="153"/>
                </a:lnTo>
                <a:lnTo>
                  <a:pt x="1113" y="153"/>
                </a:lnTo>
                <a:lnTo>
                  <a:pt x="1115" y="152"/>
                </a:lnTo>
                <a:lnTo>
                  <a:pt x="1116" y="152"/>
                </a:lnTo>
                <a:lnTo>
                  <a:pt x="1118" y="151"/>
                </a:lnTo>
                <a:lnTo>
                  <a:pt x="1120" y="151"/>
                </a:lnTo>
                <a:lnTo>
                  <a:pt x="1122" y="151"/>
                </a:lnTo>
                <a:lnTo>
                  <a:pt x="1124" y="150"/>
                </a:lnTo>
                <a:lnTo>
                  <a:pt x="1126" y="150"/>
                </a:lnTo>
                <a:lnTo>
                  <a:pt x="1127" y="149"/>
                </a:lnTo>
                <a:lnTo>
                  <a:pt x="1129" y="149"/>
                </a:lnTo>
                <a:lnTo>
                  <a:pt x="1131" y="149"/>
                </a:lnTo>
                <a:lnTo>
                  <a:pt x="1133" y="148"/>
                </a:lnTo>
                <a:lnTo>
                  <a:pt x="1135" y="148"/>
                </a:lnTo>
                <a:lnTo>
                  <a:pt x="1136" y="147"/>
                </a:lnTo>
                <a:lnTo>
                  <a:pt x="1138" y="147"/>
                </a:lnTo>
                <a:lnTo>
                  <a:pt x="1140" y="147"/>
                </a:lnTo>
                <a:lnTo>
                  <a:pt x="1142" y="146"/>
                </a:lnTo>
                <a:lnTo>
                  <a:pt x="1144" y="146"/>
                </a:lnTo>
                <a:lnTo>
                  <a:pt x="1146" y="146"/>
                </a:lnTo>
                <a:lnTo>
                  <a:pt x="1147" y="145"/>
                </a:lnTo>
                <a:lnTo>
                  <a:pt x="1149" y="145"/>
                </a:lnTo>
                <a:lnTo>
                  <a:pt x="1151" y="144"/>
                </a:lnTo>
                <a:lnTo>
                  <a:pt x="1153" y="144"/>
                </a:lnTo>
                <a:lnTo>
                  <a:pt x="1155" y="143"/>
                </a:lnTo>
                <a:lnTo>
                  <a:pt x="1156" y="143"/>
                </a:lnTo>
                <a:lnTo>
                  <a:pt x="1158" y="143"/>
                </a:lnTo>
                <a:lnTo>
                  <a:pt x="1160" y="142"/>
                </a:lnTo>
                <a:lnTo>
                  <a:pt x="1162" y="142"/>
                </a:lnTo>
                <a:lnTo>
                  <a:pt x="1164" y="141"/>
                </a:lnTo>
                <a:lnTo>
                  <a:pt x="1166" y="141"/>
                </a:lnTo>
                <a:lnTo>
                  <a:pt x="1167" y="141"/>
                </a:lnTo>
                <a:lnTo>
                  <a:pt x="1169" y="140"/>
                </a:lnTo>
                <a:lnTo>
                  <a:pt x="1171" y="140"/>
                </a:lnTo>
                <a:lnTo>
                  <a:pt x="1173" y="139"/>
                </a:lnTo>
                <a:lnTo>
                  <a:pt x="1175" y="139"/>
                </a:lnTo>
                <a:lnTo>
                  <a:pt x="1176" y="139"/>
                </a:lnTo>
                <a:lnTo>
                  <a:pt x="1178" y="138"/>
                </a:lnTo>
                <a:lnTo>
                  <a:pt x="1180" y="138"/>
                </a:lnTo>
                <a:lnTo>
                  <a:pt x="1182" y="137"/>
                </a:lnTo>
                <a:lnTo>
                  <a:pt x="1184" y="137"/>
                </a:lnTo>
                <a:lnTo>
                  <a:pt x="1186" y="137"/>
                </a:lnTo>
                <a:lnTo>
                  <a:pt x="1187" y="136"/>
                </a:lnTo>
                <a:lnTo>
                  <a:pt x="1189" y="136"/>
                </a:lnTo>
                <a:lnTo>
                  <a:pt x="1191" y="135"/>
                </a:lnTo>
                <a:lnTo>
                  <a:pt x="1193" y="135"/>
                </a:lnTo>
                <a:lnTo>
                  <a:pt x="1195" y="135"/>
                </a:lnTo>
                <a:lnTo>
                  <a:pt x="1196" y="134"/>
                </a:lnTo>
                <a:lnTo>
                  <a:pt x="1198" y="134"/>
                </a:lnTo>
                <a:lnTo>
                  <a:pt x="1200" y="134"/>
                </a:lnTo>
                <a:lnTo>
                  <a:pt x="1202" y="133"/>
                </a:lnTo>
                <a:lnTo>
                  <a:pt x="1204" y="133"/>
                </a:lnTo>
                <a:lnTo>
                  <a:pt x="1206" y="132"/>
                </a:lnTo>
                <a:lnTo>
                  <a:pt x="1207" y="132"/>
                </a:lnTo>
                <a:lnTo>
                  <a:pt x="1209" y="132"/>
                </a:lnTo>
                <a:lnTo>
                  <a:pt x="1211" y="131"/>
                </a:lnTo>
                <a:lnTo>
                  <a:pt x="1213" y="131"/>
                </a:lnTo>
                <a:lnTo>
                  <a:pt x="1215" y="130"/>
                </a:lnTo>
                <a:lnTo>
                  <a:pt x="1216" y="130"/>
                </a:lnTo>
                <a:lnTo>
                  <a:pt x="1218" y="130"/>
                </a:lnTo>
                <a:lnTo>
                  <a:pt x="1220" y="129"/>
                </a:lnTo>
                <a:lnTo>
                  <a:pt x="1222" y="129"/>
                </a:lnTo>
                <a:lnTo>
                  <a:pt x="1224" y="128"/>
                </a:lnTo>
                <a:lnTo>
                  <a:pt x="1225" y="128"/>
                </a:lnTo>
                <a:lnTo>
                  <a:pt x="1227" y="128"/>
                </a:lnTo>
                <a:lnTo>
                  <a:pt x="1229" y="127"/>
                </a:lnTo>
                <a:lnTo>
                  <a:pt x="1231" y="127"/>
                </a:lnTo>
                <a:lnTo>
                  <a:pt x="1233" y="126"/>
                </a:lnTo>
                <a:lnTo>
                  <a:pt x="1235" y="126"/>
                </a:lnTo>
                <a:lnTo>
                  <a:pt x="1236" y="126"/>
                </a:lnTo>
                <a:lnTo>
                  <a:pt x="1238" y="125"/>
                </a:lnTo>
                <a:lnTo>
                  <a:pt x="1240" y="125"/>
                </a:lnTo>
                <a:lnTo>
                  <a:pt x="1242" y="125"/>
                </a:lnTo>
                <a:lnTo>
                  <a:pt x="1244" y="124"/>
                </a:lnTo>
                <a:lnTo>
                  <a:pt x="1245" y="124"/>
                </a:lnTo>
                <a:lnTo>
                  <a:pt x="1247" y="123"/>
                </a:lnTo>
                <a:lnTo>
                  <a:pt x="1249" y="123"/>
                </a:lnTo>
                <a:lnTo>
                  <a:pt x="1251" y="123"/>
                </a:lnTo>
                <a:lnTo>
                  <a:pt x="1253" y="122"/>
                </a:lnTo>
                <a:lnTo>
                  <a:pt x="1255" y="122"/>
                </a:lnTo>
                <a:lnTo>
                  <a:pt x="1256" y="121"/>
                </a:lnTo>
                <a:lnTo>
                  <a:pt x="1258" y="121"/>
                </a:lnTo>
                <a:lnTo>
                  <a:pt x="1260" y="121"/>
                </a:lnTo>
                <a:lnTo>
                  <a:pt x="1262" y="120"/>
                </a:lnTo>
                <a:lnTo>
                  <a:pt x="1264" y="120"/>
                </a:lnTo>
                <a:lnTo>
                  <a:pt x="1265" y="119"/>
                </a:lnTo>
                <a:lnTo>
                  <a:pt x="1267" y="119"/>
                </a:lnTo>
                <a:lnTo>
                  <a:pt x="1269" y="119"/>
                </a:lnTo>
                <a:lnTo>
                  <a:pt x="1271" y="118"/>
                </a:lnTo>
                <a:lnTo>
                  <a:pt x="1273" y="118"/>
                </a:lnTo>
                <a:lnTo>
                  <a:pt x="1275" y="117"/>
                </a:lnTo>
                <a:lnTo>
                  <a:pt x="1276" y="117"/>
                </a:lnTo>
                <a:lnTo>
                  <a:pt x="1278" y="117"/>
                </a:lnTo>
                <a:lnTo>
                  <a:pt x="1280" y="116"/>
                </a:lnTo>
                <a:lnTo>
                  <a:pt x="1282" y="116"/>
                </a:lnTo>
                <a:lnTo>
                  <a:pt x="1284" y="115"/>
                </a:lnTo>
                <a:lnTo>
                  <a:pt x="1285" y="115"/>
                </a:lnTo>
                <a:lnTo>
                  <a:pt x="1287" y="115"/>
                </a:lnTo>
                <a:lnTo>
                  <a:pt x="1289" y="114"/>
                </a:lnTo>
                <a:lnTo>
                  <a:pt x="1291" y="114"/>
                </a:lnTo>
                <a:lnTo>
                  <a:pt x="1293" y="114"/>
                </a:lnTo>
                <a:lnTo>
                  <a:pt x="1295" y="113"/>
                </a:lnTo>
                <a:lnTo>
                  <a:pt x="1296" y="113"/>
                </a:lnTo>
                <a:lnTo>
                  <a:pt x="1298" y="112"/>
                </a:lnTo>
                <a:lnTo>
                  <a:pt x="1300" y="112"/>
                </a:lnTo>
                <a:lnTo>
                  <a:pt x="1302" y="112"/>
                </a:lnTo>
                <a:lnTo>
                  <a:pt x="1304" y="111"/>
                </a:lnTo>
                <a:lnTo>
                  <a:pt x="1305" y="111"/>
                </a:lnTo>
                <a:lnTo>
                  <a:pt x="1307" y="110"/>
                </a:lnTo>
                <a:lnTo>
                  <a:pt x="1309" y="110"/>
                </a:lnTo>
                <a:lnTo>
                  <a:pt x="1311" y="110"/>
                </a:lnTo>
                <a:lnTo>
                  <a:pt x="1313" y="109"/>
                </a:lnTo>
                <a:lnTo>
                  <a:pt x="1315" y="109"/>
                </a:lnTo>
                <a:lnTo>
                  <a:pt x="1316" y="108"/>
                </a:lnTo>
                <a:lnTo>
                  <a:pt x="1318" y="108"/>
                </a:lnTo>
                <a:lnTo>
                  <a:pt x="1320" y="108"/>
                </a:lnTo>
                <a:lnTo>
                  <a:pt x="1322" y="107"/>
                </a:lnTo>
                <a:lnTo>
                  <a:pt x="1324" y="107"/>
                </a:lnTo>
                <a:lnTo>
                  <a:pt x="1325" y="106"/>
                </a:lnTo>
                <a:lnTo>
                  <a:pt x="1327" y="106"/>
                </a:lnTo>
                <a:lnTo>
                  <a:pt x="1329" y="106"/>
                </a:lnTo>
                <a:lnTo>
                  <a:pt x="1331" y="105"/>
                </a:lnTo>
                <a:lnTo>
                  <a:pt x="1333" y="105"/>
                </a:lnTo>
                <a:lnTo>
                  <a:pt x="1334" y="105"/>
                </a:lnTo>
                <a:lnTo>
                  <a:pt x="1336" y="104"/>
                </a:lnTo>
                <a:lnTo>
                  <a:pt x="1338" y="104"/>
                </a:lnTo>
                <a:lnTo>
                  <a:pt x="1340" y="103"/>
                </a:lnTo>
                <a:lnTo>
                  <a:pt x="1342" y="103"/>
                </a:lnTo>
                <a:lnTo>
                  <a:pt x="1344" y="103"/>
                </a:lnTo>
                <a:lnTo>
                  <a:pt x="1345" y="102"/>
                </a:lnTo>
                <a:lnTo>
                  <a:pt x="1347" y="102"/>
                </a:lnTo>
                <a:lnTo>
                  <a:pt x="1349" y="101"/>
                </a:lnTo>
                <a:lnTo>
                  <a:pt x="1351" y="101"/>
                </a:lnTo>
                <a:lnTo>
                  <a:pt x="1353" y="101"/>
                </a:lnTo>
                <a:lnTo>
                  <a:pt x="1354" y="100"/>
                </a:lnTo>
                <a:lnTo>
                  <a:pt x="1356" y="100"/>
                </a:lnTo>
                <a:lnTo>
                  <a:pt x="1358" y="99"/>
                </a:lnTo>
                <a:lnTo>
                  <a:pt x="1360" y="99"/>
                </a:lnTo>
                <a:lnTo>
                  <a:pt x="1362" y="99"/>
                </a:lnTo>
                <a:lnTo>
                  <a:pt x="1364" y="98"/>
                </a:lnTo>
                <a:lnTo>
                  <a:pt x="1365" y="98"/>
                </a:lnTo>
                <a:lnTo>
                  <a:pt x="1367" y="97"/>
                </a:lnTo>
                <a:lnTo>
                  <a:pt x="1369" y="97"/>
                </a:lnTo>
                <a:lnTo>
                  <a:pt x="1371" y="97"/>
                </a:lnTo>
                <a:lnTo>
                  <a:pt x="1373" y="96"/>
                </a:lnTo>
                <a:lnTo>
                  <a:pt x="1374" y="96"/>
                </a:lnTo>
                <a:lnTo>
                  <a:pt x="1376" y="95"/>
                </a:lnTo>
                <a:lnTo>
                  <a:pt x="1378" y="95"/>
                </a:lnTo>
                <a:lnTo>
                  <a:pt x="1380" y="95"/>
                </a:lnTo>
                <a:lnTo>
                  <a:pt x="1382" y="94"/>
                </a:lnTo>
                <a:lnTo>
                  <a:pt x="1384" y="94"/>
                </a:lnTo>
                <a:lnTo>
                  <a:pt x="1385" y="94"/>
                </a:lnTo>
                <a:lnTo>
                  <a:pt x="1387" y="93"/>
                </a:lnTo>
                <a:lnTo>
                  <a:pt x="1389" y="93"/>
                </a:lnTo>
                <a:lnTo>
                  <a:pt x="1391" y="92"/>
                </a:lnTo>
                <a:lnTo>
                  <a:pt x="1393" y="92"/>
                </a:lnTo>
                <a:lnTo>
                  <a:pt x="1394" y="92"/>
                </a:lnTo>
                <a:lnTo>
                  <a:pt x="1396" y="91"/>
                </a:lnTo>
                <a:lnTo>
                  <a:pt x="1398" y="91"/>
                </a:lnTo>
                <a:lnTo>
                  <a:pt x="1400" y="90"/>
                </a:lnTo>
                <a:lnTo>
                  <a:pt x="1402" y="90"/>
                </a:lnTo>
                <a:lnTo>
                  <a:pt x="1404" y="90"/>
                </a:lnTo>
                <a:lnTo>
                  <a:pt x="1405" y="89"/>
                </a:lnTo>
                <a:lnTo>
                  <a:pt x="1407" y="89"/>
                </a:lnTo>
                <a:lnTo>
                  <a:pt x="1409" y="88"/>
                </a:lnTo>
                <a:lnTo>
                  <a:pt x="1411" y="88"/>
                </a:lnTo>
                <a:lnTo>
                  <a:pt x="1413" y="88"/>
                </a:lnTo>
                <a:lnTo>
                  <a:pt x="1415" y="87"/>
                </a:lnTo>
                <a:lnTo>
                  <a:pt x="1416" y="87"/>
                </a:lnTo>
                <a:lnTo>
                  <a:pt x="1418" y="86"/>
                </a:lnTo>
                <a:lnTo>
                  <a:pt x="1420" y="86"/>
                </a:lnTo>
                <a:lnTo>
                  <a:pt x="1422" y="86"/>
                </a:lnTo>
                <a:lnTo>
                  <a:pt x="1424" y="85"/>
                </a:lnTo>
                <a:lnTo>
                  <a:pt x="1426" y="85"/>
                </a:lnTo>
                <a:lnTo>
                  <a:pt x="1427" y="85"/>
                </a:lnTo>
                <a:lnTo>
                  <a:pt x="1429" y="84"/>
                </a:lnTo>
                <a:lnTo>
                  <a:pt x="1431" y="84"/>
                </a:lnTo>
                <a:lnTo>
                  <a:pt x="1433" y="83"/>
                </a:lnTo>
                <a:lnTo>
                  <a:pt x="1435" y="83"/>
                </a:lnTo>
                <a:lnTo>
                  <a:pt x="1436" y="83"/>
                </a:lnTo>
                <a:lnTo>
                  <a:pt x="1438" y="82"/>
                </a:lnTo>
                <a:lnTo>
                  <a:pt x="1440" y="82"/>
                </a:lnTo>
                <a:lnTo>
                  <a:pt x="1442" y="81"/>
                </a:lnTo>
                <a:lnTo>
                  <a:pt x="1444" y="81"/>
                </a:lnTo>
                <a:lnTo>
                  <a:pt x="1446" y="81"/>
                </a:lnTo>
                <a:lnTo>
                  <a:pt x="1447" y="80"/>
                </a:lnTo>
                <a:lnTo>
                  <a:pt x="1449" y="80"/>
                </a:lnTo>
                <a:lnTo>
                  <a:pt x="1451" y="79"/>
                </a:lnTo>
                <a:lnTo>
                  <a:pt x="1453" y="79"/>
                </a:lnTo>
                <a:lnTo>
                  <a:pt x="1455" y="79"/>
                </a:lnTo>
                <a:lnTo>
                  <a:pt x="1456" y="78"/>
                </a:lnTo>
                <a:lnTo>
                  <a:pt x="1458" y="78"/>
                </a:lnTo>
                <a:lnTo>
                  <a:pt x="1460" y="77"/>
                </a:lnTo>
                <a:lnTo>
                  <a:pt x="1462" y="77"/>
                </a:lnTo>
                <a:lnTo>
                  <a:pt x="1464" y="77"/>
                </a:lnTo>
                <a:lnTo>
                  <a:pt x="1466" y="76"/>
                </a:lnTo>
                <a:lnTo>
                  <a:pt x="1467" y="76"/>
                </a:lnTo>
                <a:lnTo>
                  <a:pt x="1469" y="76"/>
                </a:lnTo>
                <a:lnTo>
                  <a:pt x="1471" y="75"/>
                </a:lnTo>
                <a:lnTo>
                  <a:pt x="1473" y="75"/>
                </a:lnTo>
                <a:lnTo>
                  <a:pt x="1475" y="74"/>
                </a:lnTo>
                <a:lnTo>
                  <a:pt x="1476" y="74"/>
                </a:lnTo>
                <a:lnTo>
                  <a:pt x="1478" y="74"/>
                </a:lnTo>
                <a:lnTo>
                  <a:pt x="1480" y="73"/>
                </a:lnTo>
                <a:lnTo>
                  <a:pt x="1482" y="73"/>
                </a:lnTo>
                <a:lnTo>
                  <a:pt x="1484" y="72"/>
                </a:lnTo>
                <a:lnTo>
                  <a:pt x="1486" y="72"/>
                </a:lnTo>
                <a:lnTo>
                  <a:pt x="1487" y="72"/>
                </a:lnTo>
                <a:lnTo>
                  <a:pt x="1489" y="71"/>
                </a:lnTo>
                <a:lnTo>
                  <a:pt x="1491" y="71"/>
                </a:lnTo>
                <a:lnTo>
                  <a:pt x="1493" y="70"/>
                </a:lnTo>
                <a:lnTo>
                  <a:pt x="1495" y="70"/>
                </a:lnTo>
                <a:lnTo>
                  <a:pt x="1496" y="70"/>
                </a:lnTo>
                <a:lnTo>
                  <a:pt x="1498" y="69"/>
                </a:lnTo>
                <a:lnTo>
                  <a:pt x="1500" y="69"/>
                </a:lnTo>
                <a:lnTo>
                  <a:pt x="1502" y="68"/>
                </a:lnTo>
                <a:lnTo>
                  <a:pt x="1504" y="68"/>
                </a:lnTo>
                <a:lnTo>
                  <a:pt x="1506" y="68"/>
                </a:lnTo>
                <a:lnTo>
                  <a:pt x="1507" y="67"/>
                </a:lnTo>
                <a:lnTo>
                  <a:pt x="1509" y="67"/>
                </a:lnTo>
                <a:lnTo>
                  <a:pt x="1511" y="66"/>
                </a:lnTo>
                <a:lnTo>
                  <a:pt x="1513" y="66"/>
                </a:lnTo>
                <a:lnTo>
                  <a:pt x="1515" y="66"/>
                </a:lnTo>
                <a:lnTo>
                  <a:pt x="1516" y="65"/>
                </a:lnTo>
                <a:lnTo>
                  <a:pt x="1518" y="65"/>
                </a:lnTo>
                <a:lnTo>
                  <a:pt x="1520" y="65"/>
                </a:lnTo>
                <a:lnTo>
                  <a:pt x="1522" y="64"/>
                </a:lnTo>
                <a:lnTo>
                  <a:pt x="1524" y="64"/>
                </a:lnTo>
                <a:lnTo>
                  <a:pt x="1525" y="63"/>
                </a:lnTo>
                <a:lnTo>
                  <a:pt x="1527" y="63"/>
                </a:lnTo>
                <a:lnTo>
                  <a:pt x="1529" y="63"/>
                </a:lnTo>
                <a:lnTo>
                  <a:pt x="1531" y="62"/>
                </a:lnTo>
                <a:lnTo>
                  <a:pt x="1533" y="62"/>
                </a:lnTo>
                <a:lnTo>
                  <a:pt x="1535" y="61"/>
                </a:lnTo>
                <a:lnTo>
                  <a:pt x="1536" y="61"/>
                </a:lnTo>
                <a:lnTo>
                  <a:pt x="1538" y="61"/>
                </a:lnTo>
                <a:lnTo>
                  <a:pt x="1540" y="60"/>
                </a:lnTo>
                <a:lnTo>
                  <a:pt x="1542" y="60"/>
                </a:lnTo>
                <a:lnTo>
                  <a:pt x="1544" y="59"/>
                </a:lnTo>
                <a:lnTo>
                  <a:pt x="1545" y="59"/>
                </a:lnTo>
                <a:lnTo>
                  <a:pt x="1547" y="59"/>
                </a:lnTo>
                <a:lnTo>
                  <a:pt x="1549" y="58"/>
                </a:lnTo>
                <a:lnTo>
                  <a:pt x="1551" y="58"/>
                </a:lnTo>
                <a:lnTo>
                  <a:pt x="1553" y="57"/>
                </a:lnTo>
                <a:lnTo>
                  <a:pt x="1555" y="57"/>
                </a:lnTo>
                <a:lnTo>
                  <a:pt x="1556" y="57"/>
                </a:lnTo>
                <a:lnTo>
                  <a:pt x="1558" y="56"/>
                </a:lnTo>
                <a:lnTo>
                  <a:pt x="1560" y="56"/>
                </a:lnTo>
                <a:lnTo>
                  <a:pt x="1562" y="56"/>
                </a:lnTo>
                <a:lnTo>
                  <a:pt x="1564" y="55"/>
                </a:lnTo>
                <a:lnTo>
                  <a:pt x="1565" y="55"/>
                </a:lnTo>
                <a:lnTo>
                  <a:pt x="1567" y="54"/>
                </a:lnTo>
                <a:lnTo>
                  <a:pt x="1569" y="54"/>
                </a:lnTo>
                <a:lnTo>
                  <a:pt x="1571" y="54"/>
                </a:lnTo>
                <a:lnTo>
                  <a:pt x="1573" y="53"/>
                </a:lnTo>
                <a:lnTo>
                  <a:pt x="1575" y="53"/>
                </a:lnTo>
                <a:lnTo>
                  <a:pt x="1576" y="52"/>
                </a:lnTo>
                <a:lnTo>
                  <a:pt x="1578" y="52"/>
                </a:lnTo>
                <a:lnTo>
                  <a:pt x="1580" y="52"/>
                </a:lnTo>
                <a:lnTo>
                  <a:pt x="1582" y="51"/>
                </a:lnTo>
                <a:lnTo>
                  <a:pt x="1584" y="51"/>
                </a:lnTo>
                <a:lnTo>
                  <a:pt x="1585" y="50"/>
                </a:lnTo>
                <a:lnTo>
                  <a:pt x="1587" y="50"/>
                </a:lnTo>
                <a:lnTo>
                  <a:pt x="1589" y="50"/>
                </a:lnTo>
                <a:lnTo>
                  <a:pt x="1591" y="49"/>
                </a:lnTo>
                <a:lnTo>
                  <a:pt x="1593" y="49"/>
                </a:lnTo>
                <a:lnTo>
                  <a:pt x="1595" y="48"/>
                </a:lnTo>
                <a:lnTo>
                  <a:pt x="1596" y="48"/>
                </a:lnTo>
                <a:lnTo>
                  <a:pt x="1598" y="48"/>
                </a:lnTo>
                <a:lnTo>
                  <a:pt x="1600" y="47"/>
                </a:lnTo>
                <a:lnTo>
                  <a:pt x="1602" y="47"/>
                </a:lnTo>
                <a:lnTo>
                  <a:pt x="1604" y="46"/>
                </a:lnTo>
                <a:lnTo>
                  <a:pt x="1605" y="46"/>
                </a:lnTo>
                <a:lnTo>
                  <a:pt x="1607" y="46"/>
                </a:lnTo>
                <a:lnTo>
                  <a:pt x="1609" y="45"/>
                </a:lnTo>
                <a:lnTo>
                  <a:pt x="1611" y="45"/>
                </a:lnTo>
                <a:lnTo>
                  <a:pt x="1613" y="45"/>
                </a:lnTo>
                <a:lnTo>
                  <a:pt x="1615" y="44"/>
                </a:lnTo>
                <a:lnTo>
                  <a:pt x="1616" y="44"/>
                </a:lnTo>
                <a:lnTo>
                  <a:pt x="1618" y="43"/>
                </a:lnTo>
                <a:lnTo>
                  <a:pt x="1620" y="43"/>
                </a:lnTo>
                <a:lnTo>
                  <a:pt x="1622" y="43"/>
                </a:lnTo>
                <a:lnTo>
                  <a:pt x="1624" y="42"/>
                </a:lnTo>
                <a:lnTo>
                  <a:pt x="1625" y="42"/>
                </a:lnTo>
                <a:lnTo>
                  <a:pt x="1627" y="41"/>
                </a:lnTo>
                <a:lnTo>
                  <a:pt x="1629" y="41"/>
                </a:lnTo>
                <a:lnTo>
                  <a:pt x="1631" y="41"/>
                </a:lnTo>
                <a:lnTo>
                  <a:pt x="1633" y="40"/>
                </a:lnTo>
                <a:lnTo>
                  <a:pt x="1634" y="40"/>
                </a:lnTo>
                <a:lnTo>
                  <a:pt x="1636" y="39"/>
                </a:lnTo>
                <a:lnTo>
                  <a:pt x="1638" y="39"/>
                </a:lnTo>
                <a:lnTo>
                  <a:pt x="1640" y="39"/>
                </a:lnTo>
                <a:lnTo>
                  <a:pt x="1642" y="38"/>
                </a:lnTo>
                <a:lnTo>
                  <a:pt x="1644" y="38"/>
                </a:lnTo>
                <a:lnTo>
                  <a:pt x="1645" y="37"/>
                </a:lnTo>
                <a:lnTo>
                  <a:pt x="1647" y="37"/>
                </a:lnTo>
                <a:lnTo>
                  <a:pt x="1649" y="37"/>
                </a:lnTo>
                <a:lnTo>
                  <a:pt x="1651" y="36"/>
                </a:lnTo>
                <a:lnTo>
                  <a:pt x="1653" y="36"/>
                </a:lnTo>
                <a:lnTo>
                  <a:pt x="1654" y="36"/>
                </a:lnTo>
                <a:lnTo>
                  <a:pt x="1656" y="35"/>
                </a:lnTo>
                <a:lnTo>
                  <a:pt x="1658" y="35"/>
                </a:lnTo>
                <a:lnTo>
                  <a:pt x="1660" y="34"/>
                </a:lnTo>
                <a:lnTo>
                  <a:pt x="1662" y="34"/>
                </a:lnTo>
                <a:lnTo>
                  <a:pt x="1664" y="34"/>
                </a:lnTo>
                <a:lnTo>
                  <a:pt x="1665" y="33"/>
                </a:lnTo>
                <a:lnTo>
                  <a:pt x="1667" y="33"/>
                </a:lnTo>
                <a:lnTo>
                  <a:pt x="1669" y="32"/>
                </a:lnTo>
                <a:lnTo>
                  <a:pt x="1671" y="32"/>
                </a:lnTo>
                <a:lnTo>
                  <a:pt x="1673" y="32"/>
                </a:lnTo>
                <a:lnTo>
                  <a:pt x="1674" y="31"/>
                </a:lnTo>
                <a:lnTo>
                  <a:pt x="1676" y="31"/>
                </a:lnTo>
                <a:lnTo>
                  <a:pt x="1678" y="30"/>
                </a:lnTo>
                <a:lnTo>
                  <a:pt x="1680" y="30"/>
                </a:lnTo>
                <a:lnTo>
                  <a:pt x="1682" y="30"/>
                </a:lnTo>
                <a:lnTo>
                  <a:pt x="1684" y="29"/>
                </a:lnTo>
                <a:lnTo>
                  <a:pt x="1685" y="29"/>
                </a:lnTo>
                <a:lnTo>
                  <a:pt x="1687" y="28"/>
                </a:lnTo>
                <a:lnTo>
                  <a:pt x="1689" y="28"/>
                </a:lnTo>
                <a:lnTo>
                  <a:pt x="1691" y="28"/>
                </a:lnTo>
                <a:lnTo>
                  <a:pt x="1693" y="27"/>
                </a:lnTo>
                <a:lnTo>
                  <a:pt x="1694" y="27"/>
                </a:lnTo>
                <a:lnTo>
                  <a:pt x="1696" y="27"/>
                </a:lnTo>
                <a:lnTo>
                  <a:pt x="1698" y="26"/>
                </a:lnTo>
                <a:lnTo>
                  <a:pt x="1700" y="26"/>
                </a:lnTo>
                <a:lnTo>
                  <a:pt x="1702" y="25"/>
                </a:lnTo>
                <a:lnTo>
                  <a:pt x="1704" y="25"/>
                </a:lnTo>
                <a:lnTo>
                  <a:pt x="1705" y="25"/>
                </a:lnTo>
                <a:lnTo>
                  <a:pt x="1707" y="24"/>
                </a:lnTo>
                <a:lnTo>
                  <a:pt x="1709" y="24"/>
                </a:lnTo>
                <a:lnTo>
                  <a:pt x="1711" y="23"/>
                </a:lnTo>
                <a:lnTo>
                  <a:pt x="1713" y="23"/>
                </a:lnTo>
                <a:lnTo>
                  <a:pt x="1714" y="23"/>
                </a:lnTo>
                <a:lnTo>
                  <a:pt x="1716" y="22"/>
                </a:lnTo>
                <a:lnTo>
                  <a:pt x="1718" y="22"/>
                </a:lnTo>
                <a:lnTo>
                  <a:pt x="1720" y="21"/>
                </a:lnTo>
                <a:lnTo>
                  <a:pt x="1722" y="21"/>
                </a:lnTo>
                <a:lnTo>
                  <a:pt x="1724" y="21"/>
                </a:lnTo>
                <a:lnTo>
                  <a:pt x="1725" y="20"/>
                </a:lnTo>
                <a:lnTo>
                  <a:pt x="1727" y="20"/>
                </a:lnTo>
                <a:lnTo>
                  <a:pt x="1729" y="19"/>
                </a:lnTo>
                <a:lnTo>
                  <a:pt x="1731" y="19"/>
                </a:lnTo>
                <a:lnTo>
                  <a:pt x="1733" y="19"/>
                </a:lnTo>
                <a:lnTo>
                  <a:pt x="1734" y="18"/>
                </a:lnTo>
                <a:lnTo>
                  <a:pt x="1736" y="18"/>
                </a:lnTo>
                <a:lnTo>
                  <a:pt x="1738" y="17"/>
                </a:lnTo>
                <a:lnTo>
                  <a:pt x="1740" y="17"/>
                </a:lnTo>
                <a:lnTo>
                  <a:pt x="1742" y="17"/>
                </a:lnTo>
                <a:lnTo>
                  <a:pt x="1743" y="16"/>
                </a:lnTo>
                <a:lnTo>
                  <a:pt x="1745" y="16"/>
                </a:lnTo>
                <a:lnTo>
                  <a:pt x="1747" y="16"/>
                </a:lnTo>
                <a:lnTo>
                  <a:pt x="1749" y="15"/>
                </a:lnTo>
                <a:lnTo>
                  <a:pt x="1751" y="15"/>
                </a:lnTo>
                <a:lnTo>
                  <a:pt x="1753" y="14"/>
                </a:lnTo>
                <a:lnTo>
                  <a:pt x="1754" y="14"/>
                </a:lnTo>
                <a:lnTo>
                  <a:pt x="1756" y="14"/>
                </a:lnTo>
                <a:lnTo>
                  <a:pt x="1758" y="13"/>
                </a:lnTo>
                <a:lnTo>
                  <a:pt x="1760" y="13"/>
                </a:lnTo>
                <a:lnTo>
                  <a:pt x="1762" y="12"/>
                </a:lnTo>
                <a:lnTo>
                  <a:pt x="1764" y="12"/>
                </a:lnTo>
                <a:lnTo>
                  <a:pt x="1766" y="12"/>
                </a:lnTo>
                <a:lnTo>
                  <a:pt x="1767" y="11"/>
                </a:lnTo>
                <a:lnTo>
                  <a:pt x="1769" y="11"/>
                </a:lnTo>
                <a:lnTo>
                  <a:pt x="1771" y="10"/>
                </a:lnTo>
                <a:lnTo>
                  <a:pt x="1773" y="10"/>
                </a:lnTo>
                <a:lnTo>
                  <a:pt x="1775" y="10"/>
                </a:lnTo>
                <a:lnTo>
                  <a:pt x="1776" y="9"/>
                </a:lnTo>
                <a:lnTo>
                  <a:pt x="1778" y="9"/>
                </a:lnTo>
                <a:lnTo>
                  <a:pt x="1780" y="8"/>
                </a:lnTo>
                <a:lnTo>
                  <a:pt x="1782" y="8"/>
                </a:lnTo>
                <a:lnTo>
                  <a:pt x="1784" y="8"/>
                </a:lnTo>
                <a:lnTo>
                  <a:pt x="1786" y="7"/>
                </a:lnTo>
                <a:lnTo>
                  <a:pt x="1787" y="7"/>
                </a:lnTo>
                <a:lnTo>
                  <a:pt x="1789" y="7"/>
                </a:lnTo>
                <a:lnTo>
                  <a:pt x="1791" y="6"/>
                </a:lnTo>
                <a:lnTo>
                  <a:pt x="1793" y="6"/>
                </a:lnTo>
                <a:lnTo>
                  <a:pt x="1795" y="5"/>
                </a:lnTo>
                <a:lnTo>
                  <a:pt x="1796" y="5"/>
                </a:lnTo>
                <a:lnTo>
                  <a:pt x="1798" y="5"/>
                </a:lnTo>
                <a:lnTo>
                  <a:pt x="1800" y="4"/>
                </a:lnTo>
                <a:lnTo>
                  <a:pt x="1802" y="4"/>
                </a:lnTo>
                <a:lnTo>
                  <a:pt x="1804" y="3"/>
                </a:lnTo>
                <a:lnTo>
                  <a:pt x="1806" y="3"/>
                </a:lnTo>
                <a:lnTo>
                  <a:pt x="1807" y="3"/>
                </a:lnTo>
                <a:lnTo>
                  <a:pt x="1809" y="2"/>
                </a:lnTo>
                <a:lnTo>
                  <a:pt x="1811" y="2"/>
                </a:lnTo>
                <a:lnTo>
                  <a:pt x="1813" y="1"/>
                </a:lnTo>
                <a:lnTo>
                  <a:pt x="1815" y="1"/>
                </a:lnTo>
                <a:lnTo>
                  <a:pt x="1816" y="1"/>
                </a:lnTo>
                <a:lnTo>
                  <a:pt x="1818" y="0"/>
                </a:lnTo>
              </a:path>
            </a:pathLst>
          </a:custGeom>
          <a:noFill/>
          <a:ln w="28575" cap="flat">
            <a:solidFill>
              <a:srgbClr val="FF00FF">
                <a:alpha val="50196"/>
              </a:srgb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151">
            <a:extLst>
              <a:ext uri="{FF2B5EF4-FFF2-40B4-BE49-F238E27FC236}">
                <a16:creationId xmlns:a16="http://schemas.microsoft.com/office/drawing/2014/main" id="{4A1B71C7-617F-4B44-A3C5-912A791B565F}"/>
              </a:ext>
            </a:extLst>
          </p:cNvPr>
          <p:cNvSpPr>
            <a:spLocks/>
          </p:cNvSpPr>
          <p:nvPr/>
        </p:nvSpPr>
        <p:spPr bwMode="auto">
          <a:xfrm>
            <a:off x="6625235" y="5548098"/>
            <a:ext cx="2886075" cy="914280"/>
          </a:xfrm>
          <a:custGeom>
            <a:avLst/>
            <a:gdLst>
              <a:gd name="T0" fmla="*/ 28 w 1818"/>
              <a:gd name="T1" fmla="*/ 357 h 379"/>
              <a:gd name="T2" fmla="*/ 57 w 1818"/>
              <a:gd name="T3" fmla="*/ 333 h 379"/>
              <a:gd name="T4" fmla="*/ 86 w 1818"/>
              <a:gd name="T5" fmla="*/ 311 h 379"/>
              <a:gd name="T6" fmla="*/ 115 w 1818"/>
              <a:gd name="T7" fmla="*/ 289 h 379"/>
              <a:gd name="T8" fmla="*/ 144 w 1818"/>
              <a:gd name="T9" fmla="*/ 269 h 379"/>
              <a:gd name="T10" fmla="*/ 173 w 1818"/>
              <a:gd name="T11" fmla="*/ 249 h 379"/>
              <a:gd name="T12" fmla="*/ 202 w 1818"/>
              <a:gd name="T13" fmla="*/ 229 h 379"/>
              <a:gd name="T14" fmla="*/ 231 w 1818"/>
              <a:gd name="T15" fmla="*/ 211 h 379"/>
              <a:gd name="T16" fmla="*/ 260 w 1818"/>
              <a:gd name="T17" fmla="*/ 193 h 379"/>
              <a:gd name="T18" fmla="*/ 289 w 1818"/>
              <a:gd name="T19" fmla="*/ 176 h 379"/>
              <a:gd name="T20" fmla="*/ 318 w 1818"/>
              <a:gd name="T21" fmla="*/ 160 h 379"/>
              <a:gd name="T22" fmla="*/ 348 w 1818"/>
              <a:gd name="T23" fmla="*/ 145 h 379"/>
              <a:gd name="T24" fmla="*/ 377 w 1818"/>
              <a:gd name="T25" fmla="*/ 130 h 379"/>
              <a:gd name="T26" fmla="*/ 406 w 1818"/>
              <a:gd name="T27" fmla="*/ 116 h 379"/>
              <a:gd name="T28" fmla="*/ 435 w 1818"/>
              <a:gd name="T29" fmla="*/ 103 h 379"/>
              <a:gd name="T30" fmla="*/ 464 w 1818"/>
              <a:gd name="T31" fmla="*/ 91 h 379"/>
              <a:gd name="T32" fmla="*/ 493 w 1818"/>
              <a:gd name="T33" fmla="*/ 79 h 379"/>
              <a:gd name="T34" fmla="*/ 522 w 1818"/>
              <a:gd name="T35" fmla="*/ 68 h 379"/>
              <a:gd name="T36" fmla="*/ 551 w 1818"/>
              <a:gd name="T37" fmla="*/ 58 h 379"/>
              <a:gd name="T38" fmla="*/ 580 w 1818"/>
              <a:gd name="T39" fmla="*/ 49 h 379"/>
              <a:gd name="T40" fmla="*/ 609 w 1818"/>
              <a:gd name="T41" fmla="*/ 41 h 379"/>
              <a:gd name="T42" fmla="*/ 638 w 1818"/>
              <a:gd name="T43" fmla="*/ 33 h 379"/>
              <a:gd name="T44" fmla="*/ 667 w 1818"/>
              <a:gd name="T45" fmla="*/ 26 h 379"/>
              <a:gd name="T46" fmla="*/ 696 w 1818"/>
              <a:gd name="T47" fmla="*/ 20 h 379"/>
              <a:gd name="T48" fmla="*/ 726 w 1818"/>
              <a:gd name="T49" fmla="*/ 15 h 379"/>
              <a:gd name="T50" fmla="*/ 755 w 1818"/>
              <a:gd name="T51" fmla="*/ 11 h 379"/>
              <a:gd name="T52" fmla="*/ 784 w 1818"/>
              <a:gd name="T53" fmla="*/ 7 h 379"/>
              <a:gd name="T54" fmla="*/ 813 w 1818"/>
              <a:gd name="T55" fmla="*/ 4 h 379"/>
              <a:gd name="T56" fmla="*/ 842 w 1818"/>
              <a:gd name="T57" fmla="*/ 2 h 379"/>
              <a:gd name="T58" fmla="*/ 871 w 1818"/>
              <a:gd name="T59" fmla="*/ 0 h 379"/>
              <a:gd name="T60" fmla="*/ 900 w 1818"/>
              <a:gd name="T61" fmla="*/ 0 h 379"/>
              <a:gd name="T62" fmla="*/ 929 w 1818"/>
              <a:gd name="T63" fmla="*/ 0 h 379"/>
              <a:gd name="T64" fmla="*/ 958 w 1818"/>
              <a:gd name="T65" fmla="*/ 1 h 379"/>
              <a:gd name="T66" fmla="*/ 987 w 1818"/>
              <a:gd name="T67" fmla="*/ 2 h 379"/>
              <a:gd name="T68" fmla="*/ 1016 w 1818"/>
              <a:gd name="T69" fmla="*/ 5 h 379"/>
              <a:gd name="T70" fmla="*/ 1045 w 1818"/>
              <a:gd name="T71" fmla="*/ 8 h 379"/>
              <a:gd name="T72" fmla="*/ 1075 w 1818"/>
              <a:gd name="T73" fmla="*/ 12 h 379"/>
              <a:gd name="T74" fmla="*/ 1104 w 1818"/>
              <a:gd name="T75" fmla="*/ 17 h 379"/>
              <a:gd name="T76" fmla="*/ 1133 w 1818"/>
              <a:gd name="T77" fmla="*/ 23 h 379"/>
              <a:gd name="T78" fmla="*/ 1162 w 1818"/>
              <a:gd name="T79" fmla="*/ 29 h 379"/>
              <a:gd name="T80" fmla="*/ 1191 w 1818"/>
              <a:gd name="T81" fmla="*/ 36 h 379"/>
              <a:gd name="T82" fmla="*/ 1220 w 1818"/>
              <a:gd name="T83" fmla="*/ 44 h 379"/>
              <a:gd name="T84" fmla="*/ 1249 w 1818"/>
              <a:gd name="T85" fmla="*/ 53 h 379"/>
              <a:gd name="T86" fmla="*/ 1278 w 1818"/>
              <a:gd name="T87" fmla="*/ 62 h 379"/>
              <a:gd name="T88" fmla="*/ 1307 w 1818"/>
              <a:gd name="T89" fmla="*/ 72 h 379"/>
              <a:gd name="T90" fmla="*/ 1336 w 1818"/>
              <a:gd name="T91" fmla="*/ 84 h 379"/>
              <a:gd name="T92" fmla="*/ 1365 w 1818"/>
              <a:gd name="T93" fmla="*/ 95 h 379"/>
              <a:gd name="T94" fmla="*/ 1394 w 1818"/>
              <a:gd name="T95" fmla="*/ 108 h 379"/>
              <a:gd name="T96" fmla="*/ 1424 w 1818"/>
              <a:gd name="T97" fmla="*/ 121 h 379"/>
              <a:gd name="T98" fmla="*/ 1453 w 1818"/>
              <a:gd name="T99" fmla="*/ 135 h 379"/>
              <a:gd name="T100" fmla="*/ 1482 w 1818"/>
              <a:gd name="T101" fmla="*/ 150 h 379"/>
              <a:gd name="T102" fmla="*/ 1511 w 1818"/>
              <a:gd name="T103" fmla="*/ 166 h 379"/>
              <a:gd name="T104" fmla="*/ 1540 w 1818"/>
              <a:gd name="T105" fmla="*/ 182 h 379"/>
              <a:gd name="T106" fmla="*/ 1569 w 1818"/>
              <a:gd name="T107" fmla="*/ 200 h 379"/>
              <a:gd name="T108" fmla="*/ 1598 w 1818"/>
              <a:gd name="T109" fmla="*/ 218 h 379"/>
              <a:gd name="T110" fmla="*/ 1627 w 1818"/>
              <a:gd name="T111" fmla="*/ 236 h 379"/>
              <a:gd name="T112" fmla="*/ 1656 w 1818"/>
              <a:gd name="T113" fmla="*/ 256 h 379"/>
              <a:gd name="T114" fmla="*/ 1685 w 1818"/>
              <a:gd name="T115" fmla="*/ 276 h 379"/>
              <a:gd name="T116" fmla="*/ 1714 w 1818"/>
              <a:gd name="T117" fmla="*/ 298 h 379"/>
              <a:gd name="T118" fmla="*/ 1743 w 1818"/>
              <a:gd name="T119" fmla="*/ 319 h 379"/>
              <a:gd name="T120" fmla="*/ 1773 w 1818"/>
              <a:gd name="T121" fmla="*/ 342 h 379"/>
              <a:gd name="T122" fmla="*/ 1802 w 1818"/>
              <a:gd name="T123" fmla="*/ 366 h 3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18" h="379">
                <a:moveTo>
                  <a:pt x="0" y="379"/>
                </a:moveTo>
                <a:lnTo>
                  <a:pt x="2" y="378"/>
                </a:lnTo>
                <a:lnTo>
                  <a:pt x="4" y="376"/>
                </a:lnTo>
                <a:lnTo>
                  <a:pt x="6" y="375"/>
                </a:lnTo>
                <a:lnTo>
                  <a:pt x="8" y="373"/>
                </a:lnTo>
                <a:lnTo>
                  <a:pt x="9" y="372"/>
                </a:lnTo>
                <a:lnTo>
                  <a:pt x="11" y="370"/>
                </a:lnTo>
                <a:lnTo>
                  <a:pt x="13" y="369"/>
                </a:lnTo>
                <a:lnTo>
                  <a:pt x="15" y="367"/>
                </a:lnTo>
                <a:lnTo>
                  <a:pt x="17" y="366"/>
                </a:lnTo>
                <a:lnTo>
                  <a:pt x="18" y="364"/>
                </a:lnTo>
                <a:lnTo>
                  <a:pt x="20" y="363"/>
                </a:lnTo>
                <a:lnTo>
                  <a:pt x="22" y="361"/>
                </a:lnTo>
                <a:lnTo>
                  <a:pt x="24" y="360"/>
                </a:lnTo>
                <a:lnTo>
                  <a:pt x="26" y="358"/>
                </a:lnTo>
                <a:lnTo>
                  <a:pt x="28" y="357"/>
                </a:lnTo>
                <a:lnTo>
                  <a:pt x="29" y="355"/>
                </a:lnTo>
                <a:lnTo>
                  <a:pt x="31" y="354"/>
                </a:lnTo>
                <a:lnTo>
                  <a:pt x="33" y="352"/>
                </a:lnTo>
                <a:lnTo>
                  <a:pt x="35" y="351"/>
                </a:lnTo>
                <a:lnTo>
                  <a:pt x="37" y="350"/>
                </a:lnTo>
                <a:lnTo>
                  <a:pt x="38" y="348"/>
                </a:lnTo>
                <a:lnTo>
                  <a:pt x="40" y="347"/>
                </a:lnTo>
                <a:lnTo>
                  <a:pt x="42" y="345"/>
                </a:lnTo>
                <a:lnTo>
                  <a:pt x="44" y="344"/>
                </a:lnTo>
                <a:lnTo>
                  <a:pt x="46" y="342"/>
                </a:lnTo>
                <a:lnTo>
                  <a:pt x="48" y="341"/>
                </a:lnTo>
                <a:lnTo>
                  <a:pt x="49" y="339"/>
                </a:lnTo>
                <a:lnTo>
                  <a:pt x="51" y="338"/>
                </a:lnTo>
                <a:lnTo>
                  <a:pt x="53" y="336"/>
                </a:lnTo>
                <a:lnTo>
                  <a:pt x="55" y="335"/>
                </a:lnTo>
                <a:lnTo>
                  <a:pt x="57" y="333"/>
                </a:lnTo>
                <a:lnTo>
                  <a:pt x="58" y="332"/>
                </a:lnTo>
                <a:lnTo>
                  <a:pt x="60" y="331"/>
                </a:lnTo>
                <a:lnTo>
                  <a:pt x="62" y="329"/>
                </a:lnTo>
                <a:lnTo>
                  <a:pt x="64" y="328"/>
                </a:lnTo>
                <a:lnTo>
                  <a:pt x="66" y="326"/>
                </a:lnTo>
                <a:lnTo>
                  <a:pt x="68" y="325"/>
                </a:lnTo>
                <a:lnTo>
                  <a:pt x="69" y="324"/>
                </a:lnTo>
                <a:lnTo>
                  <a:pt x="71" y="322"/>
                </a:lnTo>
                <a:lnTo>
                  <a:pt x="73" y="321"/>
                </a:lnTo>
                <a:lnTo>
                  <a:pt x="75" y="319"/>
                </a:lnTo>
                <a:lnTo>
                  <a:pt x="77" y="318"/>
                </a:lnTo>
                <a:lnTo>
                  <a:pt x="78" y="317"/>
                </a:lnTo>
                <a:lnTo>
                  <a:pt x="80" y="315"/>
                </a:lnTo>
                <a:lnTo>
                  <a:pt x="82" y="314"/>
                </a:lnTo>
                <a:lnTo>
                  <a:pt x="84" y="312"/>
                </a:lnTo>
                <a:lnTo>
                  <a:pt x="86" y="311"/>
                </a:lnTo>
                <a:lnTo>
                  <a:pt x="88" y="310"/>
                </a:lnTo>
                <a:lnTo>
                  <a:pt x="89" y="308"/>
                </a:lnTo>
                <a:lnTo>
                  <a:pt x="91" y="307"/>
                </a:lnTo>
                <a:lnTo>
                  <a:pt x="93" y="306"/>
                </a:lnTo>
                <a:lnTo>
                  <a:pt x="95" y="304"/>
                </a:lnTo>
                <a:lnTo>
                  <a:pt x="97" y="303"/>
                </a:lnTo>
                <a:lnTo>
                  <a:pt x="98" y="302"/>
                </a:lnTo>
                <a:lnTo>
                  <a:pt x="100" y="300"/>
                </a:lnTo>
                <a:lnTo>
                  <a:pt x="102" y="299"/>
                </a:lnTo>
                <a:lnTo>
                  <a:pt x="104" y="298"/>
                </a:lnTo>
                <a:lnTo>
                  <a:pt x="106" y="296"/>
                </a:lnTo>
                <a:lnTo>
                  <a:pt x="107" y="295"/>
                </a:lnTo>
                <a:lnTo>
                  <a:pt x="109" y="293"/>
                </a:lnTo>
                <a:lnTo>
                  <a:pt x="111" y="292"/>
                </a:lnTo>
                <a:lnTo>
                  <a:pt x="113" y="291"/>
                </a:lnTo>
                <a:lnTo>
                  <a:pt x="115" y="289"/>
                </a:lnTo>
                <a:lnTo>
                  <a:pt x="117" y="288"/>
                </a:lnTo>
                <a:lnTo>
                  <a:pt x="118" y="287"/>
                </a:lnTo>
                <a:lnTo>
                  <a:pt x="120" y="286"/>
                </a:lnTo>
                <a:lnTo>
                  <a:pt x="122" y="284"/>
                </a:lnTo>
                <a:lnTo>
                  <a:pt x="124" y="283"/>
                </a:lnTo>
                <a:lnTo>
                  <a:pt x="126" y="282"/>
                </a:lnTo>
                <a:lnTo>
                  <a:pt x="127" y="280"/>
                </a:lnTo>
                <a:lnTo>
                  <a:pt x="129" y="279"/>
                </a:lnTo>
                <a:lnTo>
                  <a:pt x="131" y="278"/>
                </a:lnTo>
                <a:lnTo>
                  <a:pt x="133" y="276"/>
                </a:lnTo>
                <a:lnTo>
                  <a:pt x="135" y="275"/>
                </a:lnTo>
                <a:lnTo>
                  <a:pt x="137" y="274"/>
                </a:lnTo>
                <a:lnTo>
                  <a:pt x="138" y="273"/>
                </a:lnTo>
                <a:lnTo>
                  <a:pt x="140" y="271"/>
                </a:lnTo>
                <a:lnTo>
                  <a:pt x="142" y="270"/>
                </a:lnTo>
                <a:lnTo>
                  <a:pt x="144" y="269"/>
                </a:lnTo>
                <a:lnTo>
                  <a:pt x="146" y="267"/>
                </a:lnTo>
                <a:lnTo>
                  <a:pt x="147" y="266"/>
                </a:lnTo>
                <a:lnTo>
                  <a:pt x="149" y="265"/>
                </a:lnTo>
                <a:lnTo>
                  <a:pt x="151" y="264"/>
                </a:lnTo>
                <a:lnTo>
                  <a:pt x="153" y="262"/>
                </a:lnTo>
                <a:lnTo>
                  <a:pt x="155" y="261"/>
                </a:lnTo>
                <a:lnTo>
                  <a:pt x="157" y="260"/>
                </a:lnTo>
                <a:lnTo>
                  <a:pt x="158" y="259"/>
                </a:lnTo>
                <a:lnTo>
                  <a:pt x="160" y="257"/>
                </a:lnTo>
                <a:lnTo>
                  <a:pt x="162" y="256"/>
                </a:lnTo>
                <a:lnTo>
                  <a:pt x="164" y="255"/>
                </a:lnTo>
                <a:lnTo>
                  <a:pt x="166" y="254"/>
                </a:lnTo>
                <a:lnTo>
                  <a:pt x="167" y="252"/>
                </a:lnTo>
                <a:lnTo>
                  <a:pt x="169" y="251"/>
                </a:lnTo>
                <a:lnTo>
                  <a:pt x="171" y="250"/>
                </a:lnTo>
                <a:lnTo>
                  <a:pt x="173" y="249"/>
                </a:lnTo>
                <a:lnTo>
                  <a:pt x="175" y="247"/>
                </a:lnTo>
                <a:lnTo>
                  <a:pt x="177" y="246"/>
                </a:lnTo>
                <a:lnTo>
                  <a:pt x="178" y="245"/>
                </a:lnTo>
                <a:lnTo>
                  <a:pt x="180" y="244"/>
                </a:lnTo>
                <a:lnTo>
                  <a:pt x="182" y="243"/>
                </a:lnTo>
                <a:lnTo>
                  <a:pt x="184" y="241"/>
                </a:lnTo>
                <a:lnTo>
                  <a:pt x="186" y="240"/>
                </a:lnTo>
                <a:lnTo>
                  <a:pt x="187" y="239"/>
                </a:lnTo>
                <a:lnTo>
                  <a:pt x="189" y="238"/>
                </a:lnTo>
                <a:lnTo>
                  <a:pt x="191" y="236"/>
                </a:lnTo>
                <a:lnTo>
                  <a:pt x="193" y="235"/>
                </a:lnTo>
                <a:lnTo>
                  <a:pt x="195" y="234"/>
                </a:lnTo>
                <a:lnTo>
                  <a:pt x="197" y="233"/>
                </a:lnTo>
                <a:lnTo>
                  <a:pt x="198" y="232"/>
                </a:lnTo>
                <a:lnTo>
                  <a:pt x="200" y="231"/>
                </a:lnTo>
                <a:lnTo>
                  <a:pt x="202" y="229"/>
                </a:lnTo>
                <a:lnTo>
                  <a:pt x="204" y="228"/>
                </a:lnTo>
                <a:lnTo>
                  <a:pt x="206" y="227"/>
                </a:lnTo>
                <a:lnTo>
                  <a:pt x="207" y="226"/>
                </a:lnTo>
                <a:lnTo>
                  <a:pt x="209" y="225"/>
                </a:lnTo>
                <a:lnTo>
                  <a:pt x="211" y="223"/>
                </a:lnTo>
                <a:lnTo>
                  <a:pt x="213" y="222"/>
                </a:lnTo>
                <a:lnTo>
                  <a:pt x="215" y="221"/>
                </a:lnTo>
                <a:lnTo>
                  <a:pt x="216" y="220"/>
                </a:lnTo>
                <a:lnTo>
                  <a:pt x="218" y="219"/>
                </a:lnTo>
                <a:lnTo>
                  <a:pt x="220" y="218"/>
                </a:lnTo>
                <a:lnTo>
                  <a:pt x="222" y="217"/>
                </a:lnTo>
                <a:lnTo>
                  <a:pt x="224" y="215"/>
                </a:lnTo>
                <a:lnTo>
                  <a:pt x="226" y="214"/>
                </a:lnTo>
                <a:lnTo>
                  <a:pt x="227" y="213"/>
                </a:lnTo>
                <a:lnTo>
                  <a:pt x="229" y="212"/>
                </a:lnTo>
                <a:lnTo>
                  <a:pt x="231" y="211"/>
                </a:lnTo>
                <a:lnTo>
                  <a:pt x="233" y="210"/>
                </a:lnTo>
                <a:lnTo>
                  <a:pt x="235" y="209"/>
                </a:lnTo>
                <a:lnTo>
                  <a:pt x="236" y="207"/>
                </a:lnTo>
                <a:lnTo>
                  <a:pt x="238" y="206"/>
                </a:lnTo>
                <a:lnTo>
                  <a:pt x="240" y="205"/>
                </a:lnTo>
                <a:lnTo>
                  <a:pt x="242" y="204"/>
                </a:lnTo>
                <a:lnTo>
                  <a:pt x="244" y="203"/>
                </a:lnTo>
                <a:lnTo>
                  <a:pt x="246" y="202"/>
                </a:lnTo>
                <a:lnTo>
                  <a:pt x="247" y="201"/>
                </a:lnTo>
                <a:lnTo>
                  <a:pt x="249" y="200"/>
                </a:lnTo>
                <a:lnTo>
                  <a:pt x="251" y="199"/>
                </a:lnTo>
                <a:lnTo>
                  <a:pt x="253" y="198"/>
                </a:lnTo>
                <a:lnTo>
                  <a:pt x="255" y="196"/>
                </a:lnTo>
                <a:lnTo>
                  <a:pt x="256" y="195"/>
                </a:lnTo>
                <a:lnTo>
                  <a:pt x="258" y="194"/>
                </a:lnTo>
                <a:lnTo>
                  <a:pt x="260" y="193"/>
                </a:lnTo>
                <a:lnTo>
                  <a:pt x="262" y="192"/>
                </a:lnTo>
                <a:lnTo>
                  <a:pt x="264" y="191"/>
                </a:lnTo>
                <a:lnTo>
                  <a:pt x="266" y="190"/>
                </a:lnTo>
                <a:lnTo>
                  <a:pt x="267" y="189"/>
                </a:lnTo>
                <a:lnTo>
                  <a:pt x="269" y="188"/>
                </a:lnTo>
                <a:lnTo>
                  <a:pt x="271" y="187"/>
                </a:lnTo>
                <a:lnTo>
                  <a:pt x="273" y="186"/>
                </a:lnTo>
                <a:lnTo>
                  <a:pt x="275" y="185"/>
                </a:lnTo>
                <a:lnTo>
                  <a:pt x="276" y="184"/>
                </a:lnTo>
                <a:lnTo>
                  <a:pt x="278" y="182"/>
                </a:lnTo>
                <a:lnTo>
                  <a:pt x="280" y="181"/>
                </a:lnTo>
                <a:lnTo>
                  <a:pt x="282" y="180"/>
                </a:lnTo>
                <a:lnTo>
                  <a:pt x="284" y="179"/>
                </a:lnTo>
                <a:lnTo>
                  <a:pt x="286" y="178"/>
                </a:lnTo>
                <a:lnTo>
                  <a:pt x="287" y="177"/>
                </a:lnTo>
                <a:lnTo>
                  <a:pt x="289" y="176"/>
                </a:lnTo>
                <a:lnTo>
                  <a:pt x="291" y="175"/>
                </a:lnTo>
                <a:lnTo>
                  <a:pt x="293" y="174"/>
                </a:lnTo>
                <a:lnTo>
                  <a:pt x="295" y="173"/>
                </a:lnTo>
                <a:lnTo>
                  <a:pt x="296" y="172"/>
                </a:lnTo>
                <a:lnTo>
                  <a:pt x="298" y="171"/>
                </a:lnTo>
                <a:lnTo>
                  <a:pt x="300" y="170"/>
                </a:lnTo>
                <a:lnTo>
                  <a:pt x="302" y="169"/>
                </a:lnTo>
                <a:lnTo>
                  <a:pt x="304" y="168"/>
                </a:lnTo>
                <a:lnTo>
                  <a:pt x="306" y="167"/>
                </a:lnTo>
                <a:lnTo>
                  <a:pt x="307" y="166"/>
                </a:lnTo>
                <a:lnTo>
                  <a:pt x="309" y="165"/>
                </a:lnTo>
                <a:lnTo>
                  <a:pt x="311" y="164"/>
                </a:lnTo>
                <a:lnTo>
                  <a:pt x="313" y="163"/>
                </a:lnTo>
                <a:lnTo>
                  <a:pt x="315" y="162"/>
                </a:lnTo>
                <a:lnTo>
                  <a:pt x="316" y="161"/>
                </a:lnTo>
                <a:lnTo>
                  <a:pt x="318" y="160"/>
                </a:lnTo>
                <a:lnTo>
                  <a:pt x="320" y="159"/>
                </a:lnTo>
                <a:lnTo>
                  <a:pt x="322" y="158"/>
                </a:lnTo>
                <a:lnTo>
                  <a:pt x="324" y="157"/>
                </a:lnTo>
                <a:lnTo>
                  <a:pt x="325" y="156"/>
                </a:lnTo>
                <a:lnTo>
                  <a:pt x="327" y="155"/>
                </a:lnTo>
                <a:lnTo>
                  <a:pt x="329" y="154"/>
                </a:lnTo>
                <a:lnTo>
                  <a:pt x="331" y="153"/>
                </a:lnTo>
                <a:lnTo>
                  <a:pt x="333" y="152"/>
                </a:lnTo>
                <a:lnTo>
                  <a:pt x="335" y="151"/>
                </a:lnTo>
                <a:lnTo>
                  <a:pt x="336" y="150"/>
                </a:lnTo>
                <a:lnTo>
                  <a:pt x="338" y="149"/>
                </a:lnTo>
                <a:lnTo>
                  <a:pt x="340" y="148"/>
                </a:lnTo>
                <a:lnTo>
                  <a:pt x="342" y="147"/>
                </a:lnTo>
                <a:lnTo>
                  <a:pt x="344" y="147"/>
                </a:lnTo>
                <a:lnTo>
                  <a:pt x="346" y="146"/>
                </a:lnTo>
                <a:lnTo>
                  <a:pt x="348" y="145"/>
                </a:lnTo>
                <a:lnTo>
                  <a:pt x="349" y="144"/>
                </a:lnTo>
                <a:lnTo>
                  <a:pt x="351" y="143"/>
                </a:lnTo>
                <a:lnTo>
                  <a:pt x="353" y="142"/>
                </a:lnTo>
                <a:lnTo>
                  <a:pt x="355" y="141"/>
                </a:lnTo>
                <a:lnTo>
                  <a:pt x="357" y="140"/>
                </a:lnTo>
                <a:lnTo>
                  <a:pt x="358" y="139"/>
                </a:lnTo>
                <a:lnTo>
                  <a:pt x="360" y="138"/>
                </a:lnTo>
                <a:lnTo>
                  <a:pt x="362" y="137"/>
                </a:lnTo>
                <a:lnTo>
                  <a:pt x="364" y="136"/>
                </a:lnTo>
                <a:lnTo>
                  <a:pt x="366" y="135"/>
                </a:lnTo>
                <a:lnTo>
                  <a:pt x="368" y="135"/>
                </a:lnTo>
                <a:lnTo>
                  <a:pt x="369" y="134"/>
                </a:lnTo>
                <a:lnTo>
                  <a:pt x="371" y="133"/>
                </a:lnTo>
                <a:lnTo>
                  <a:pt x="373" y="132"/>
                </a:lnTo>
                <a:lnTo>
                  <a:pt x="375" y="131"/>
                </a:lnTo>
                <a:lnTo>
                  <a:pt x="377" y="130"/>
                </a:lnTo>
                <a:lnTo>
                  <a:pt x="378" y="129"/>
                </a:lnTo>
                <a:lnTo>
                  <a:pt x="380" y="128"/>
                </a:lnTo>
                <a:lnTo>
                  <a:pt x="382" y="127"/>
                </a:lnTo>
                <a:lnTo>
                  <a:pt x="384" y="127"/>
                </a:lnTo>
                <a:lnTo>
                  <a:pt x="386" y="126"/>
                </a:lnTo>
                <a:lnTo>
                  <a:pt x="388" y="125"/>
                </a:lnTo>
                <a:lnTo>
                  <a:pt x="389" y="124"/>
                </a:lnTo>
                <a:lnTo>
                  <a:pt x="391" y="123"/>
                </a:lnTo>
                <a:lnTo>
                  <a:pt x="393" y="122"/>
                </a:lnTo>
                <a:lnTo>
                  <a:pt x="395" y="121"/>
                </a:lnTo>
                <a:lnTo>
                  <a:pt x="397" y="120"/>
                </a:lnTo>
                <a:lnTo>
                  <a:pt x="398" y="120"/>
                </a:lnTo>
                <a:lnTo>
                  <a:pt x="400" y="119"/>
                </a:lnTo>
                <a:lnTo>
                  <a:pt x="402" y="118"/>
                </a:lnTo>
                <a:lnTo>
                  <a:pt x="404" y="117"/>
                </a:lnTo>
                <a:lnTo>
                  <a:pt x="406" y="116"/>
                </a:lnTo>
                <a:lnTo>
                  <a:pt x="407" y="115"/>
                </a:lnTo>
                <a:lnTo>
                  <a:pt x="409" y="115"/>
                </a:lnTo>
                <a:lnTo>
                  <a:pt x="411" y="114"/>
                </a:lnTo>
                <a:lnTo>
                  <a:pt x="413" y="113"/>
                </a:lnTo>
                <a:lnTo>
                  <a:pt x="415" y="112"/>
                </a:lnTo>
                <a:lnTo>
                  <a:pt x="417" y="111"/>
                </a:lnTo>
                <a:lnTo>
                  <a:pt x="418" y="110"/>
                </a:lnTo>
                <a:lnTo>
                  <a:pt x="420" y="110"/>
                </a:lnTo>
                <a:lnTo>
                  <a:pt x="422" y="109"/>
                </a:lnTo>
                <a:lnTo>
                  <a:pt x="424" y="108"/>
                </a:lnTo>
                <a:lnTo>
                  <a:pt x="426" y="107"/>
                </a:lnTo>
                <a:lnTo>
                  <a:pt x="427" y="106"/>
                </a:lnTo>
                <a:lnTo>
                  <a:pt x="429" y="106"/>
                </a:lnTo>
                <a:lnTo>
                  <a:pt x="431" y="105"/>
                </a:lnTo>
                <a:lnTo>
                  <a:pt x="433" y="104"/>
                </a:lnTo>
                <a:lnTo>
                  <a:pt x="435" y="103"/>
                </a:lnTo>
                <a:lnTo>
                  <a:pt x="437" y="102"/>
                </a:lnTo>
                <a:lnTo>
                  <a:pt x="438" y="102"/>
                </a:lnTo>
                <a:lnTo>
                  <a:pt x="440" y="101"/>
                </a:lnTo>
                <a:lnTo>
                  <a:pt x="442" y="100"/>
                </a:lnTo>
                <a:lnTo>
                  <a:pt x="444" y="99"/>
                </a:lnTo>
                <a:lnTo>
                  <a:pt x="446" y="98"/>
                </a:lnTo>
                <a:lnTo>
                  <a:pt x="447" y="98"/>
                </a:lnTo>
                <a:lnTo>
                  <a:pt x="449" y="97"/>
                </a:lnTo>
                <a:lnTo>
                  <a:pt x="451" y="96"/>
                </a:lnTo>
                <a:lnTo>
                  <a:pt x="453" y="95"/>
                </a:lnTo>
                <a:lnTo>
                  <a:pt x="455" y="95"/>
                </a:lnTo>
                <a:lnTo>
                  <a:pt x="457" y="94"/>
                </a:lnTo>
                <a:lnTo>
                  <a:pt x="458" y="93"/>
                </a:lnTo>
                <a:lnTo>
                  <a:pt x="460" y="92"/>
                </a:lnTo>
                <a:lnTo>
                  <a:pt x="462" y="92"/>
                </a:lnTo>
                <a:lnTo>
                  <a:pt x="464" y="91"/>
                </a:lnTo>
                <a:lnTo>
                  <a:pt x="466" y="90"/>
                </a:lnTo>
                <a:lnTo>
                  <a:pt x="467" y="89"/>
                </a:lnTo>
                <a:lnTo>
                  <a:pt x="469" y="89"/>
                </a:lnTo>
                <a:lnTo>
                  <a:pt x="471" y="88"/>
                </a:lnTo>
                <a:lnTo>
                  <a:pt x="473" y="87"/>
                </a:lnTo>
                <a:lnTo>
                  <a:pt x="475" y="86"/>
                </a:lnTo>
                <a:lnTo>
                  <a:pt x="477" y="86"/>
                </a:lnTo>
                <a:lnTo>
                  <a:pt x="478" y="85"/>
                </a:lnTo>
                <a:lnTo>
                  <a:pt x="480" y="84"/>
                </a:lnTo>
                <a:lnTo>
                  <a:pt x="482" y="84"/>
                </a:lnTo>
                <a:lnTo>
                  <a:pt x="484" y="83"/>
                </a:lnTo>
                <a:lnTo>
                  <a:pt x="486" y="82"/>
                </a:lnTo>
                <a:lnTo>
                  <a:pt x="487" y="81"/>
                </a:lnTo>
                <a:lnTo>
                  <a:pt x="489" y="81"/>
                </a:lnTo>
                <a:lnTo>
                  <a:pt x="491" y="80"/>
                </a:lnTo>
                <a:lnTo>
                  <a:pt x="493" y="79"/>
                </a:lnTo>
                <a:lnTo>
                  <a:pt x="495" y="79"/>
                </a:lnTo>
                <a:lnTo>
                  <a:pt x="497" y="78"/>
                </a:lnTo>
                <a:lnTo>
                  <a:pt x="498" y="77"/>
                </a:lnTo>
                <a:lnTo>
                  <a:pt x="500" y="77"/>
                </a:lnTo>
                <a:lnTo>
                  <a:pt x="502" y="76"/>
                </a:lnTo>
                <a:lnTo>
                  <a:pt x="504" y="75"/>
                </a:lnTo>
                <a:lnTo>
                  <a:pt x="506" y="75"/>
                </a:lnTo>
                <a:lnTo>
                  <a:pt x="507" y="74"/>
                </a:lnTo>
                <a:lnTo>
                  <a:pt x="509" y="73"/>
                </a:lnTo>
                <a:lnTo>
                  <a:pt x="511" y="72"/>
                </a:lnTo>
                <a:lnTo>
                  <a:pt x="513" y="72"/>
                </a:lnTo>
                <a:lnTo>
                  <a:pt x="515" y="71"/>
                </a:lnTo>
                <a:lnTo>
                  <a:pt x="516" y="70"/>
                </a:lnTo>
                <a:lnTo>
                  <a:pt x="518" y="70"/>
                </a:lnTo>
                <a:lnTo>
                  <a:pt x="520" y="69"/>
                </a:lnTo>
                <a:lnTo>
                  <a:pt x="522" y="68"/>
                </a:lnTo>
                <a:lnTo>
                  <a:pt x="524" y="68"/>
                </a:lnTo>
                <a:lnTo>
                  <a:pt x="526" y="67"/>
                </a:lnTo>
                <a:lnTo>
                  <a:pt x="527" y="66"/>
                </a:lnTo>
                <a:lnTo>
                  <a:pt x="529" y="66"/>
                </a:lnTo>
                <a:lnTo>
                  <a:pt x="531" y="65"/>
                </a:lnTo>
                <a:lnTo>
                  <a:pt x="533" y="65"/>
                </a:lnTo>
                <a:lnTo>
                  <a:pt x="535" y="64"/>
                </a:lnTo>
                <a:lnTo>
                  <a:pt x="536" y="63"/>
                </a:lnTo>
                <a:lnTo>
                  <a:pt x="538" y="63"/>
                </a:lnTo>
                <a:lnTo>
                  <a:pt x="540" y="62"/>
                </a:lnTo>
                <a:lnTo>
                  <a:pt x="542" y="61"/>
                </a:lnTo>
                <a:lnTo>
                  <a:pt x="544" y="61"/>
                </a:lnTo>
                <a:lnTo>
                  <a:pt x="546" y="60"/>
                </a:lnTo>
                <a:lnTo>
                  <a:pt x="547" y="60"/>
                </a:lnTo>
                <a:lnTo>
                  <a:pt x="549" y="59"/>
                </a:lnTo>
                <a:lnTo>
                  <a:pt x="551" y="58"/>
                </a:lnTo>
                <a:lnTo>
                  <a:pt x="553" y="58"/>
                </a:lnTo>
                <a:lnTo>
                  <a:pt x="555" y="57"/>
                </a:lnTo>
                <a:lnTo>
                  <a:pt x="556" y="57"/>
                </a:lnTo>
                <a:lnTo>
                  <a:pt x="558" y="56"/>
                </a:lnTo>
                <a:lnTo>
                  <a:pt x="560" y="56"/>
                </a:lnTo>
                <a:lnTo>
                  <a:pt x="562" y="55"/>
                </a:lnTo>
                <a:lnTo>
                  <a:pt x="564" y="54"/>
                </a:lnTo>
                <a:lnTo>
                  <a:pt x="566" y="54"/>
                </a:lnTo>
                <a:lnTo>
                  <a:pt x="567" y="53"/>
                </a:lnTo>
                <a:lnTo>
                  <a:pt x="569" y="53"/>
                </a:lnTo>
                <a:lnTo>
                  <a:pt x="571" y="52"/>
                </a:lnTo>
                <a:lnTo>
                  <a:pt x="573" y="52"/>
                </a:lnTo>
                <a:lnTo>
                  <a:pt x="575" y="51"/>
                </a:lnTo>
                <a:lnTo>
                  <a:pt x="576" y="50"/>
                </a:lnTo>
                <a:lnTo>
                  <a:pt x="578" y="50"/>
                </a:lnTo>
                <a:lnTo>
                  <a:pt x="580" y="49"/>
                </a:lnTo>
                <a:lnTo>
                  <a:pt x="582" y="49"/>
                </a:lnTo>
                <a:lnTo>
                  <a:pt x="584" y="48"/>
                </a:lnTo>
                <a:lnTo>
                  <a:pt x="586" y="48"/>
                </a:lnTo>
                <a:lnTo>
                  <a:pt x="587" y="47"/>
                </a:lnTo>
                <a:lnTo>
                  <a:pt x="589" y="47"/>
                </a:lnTo>
                <a:lnTo>
                  <a:pt x="591" y="46"/>
                </a:lnTo>
                <a:lnTo>
                  <a:pt x="593" y="46"/>
                </a:lnTo>
                <a:lnTo>
                  <a:pt x="595" y="45"/>
                </a:lnTo>
                <a:lnTo>
                  <a:pt x="596" y="44"/>
                </a:lnTo>
                <a:lnTo>
                  <a:pt x="598" y="44"/>
                </a:lnTo>
                <a:lnTo>
                  <a:pt x="600" y="43"/>
                </a:lnTo>
                <a:lnTo>
                  <a:pt x="602" y="43"/>
                </a:lnTo>
                <a:lnTo>
                  <a:pt x="604" y="42"/>
                </a:lnTo>
                <a:lnTo>
                  <a:pt x="606" y="42"/>
                </a:lnTo>
                <a:lnTo>
                  <a:pt x="607" y="41"/>
                </a:lnTo>
                <a:lnTo>
                  <a:pt x="609" y="41"/>
                </a:lnTo>
                <a:lnTo>
                  <a:pt x="611" y="40"/>
                </a:lnTo>
                <a:lnTo>
                  <a:pt x="613" y="40"/>
                </a:lnTo>
                <a:lnTo>
                  <a:pt x="615" y="39"/>
                </a:lnTo>
                <a:lnTo>
                  <a:pt x="616" y="39"/>
                </a:lnTo>
                <a:lnTo>
                  <a:pt x="618" y="38"/>
                </a:lnTo>
                <a:lnTo>
                  <a:pt x="620" y="38"/>
                </a:lnTo>
                <a:lnTo>
                  <a:pt x="622" y="37"/>
                </a:lnTo>
                <a:lnTo>
                  <a:pt x="624" y="37"/>
                </a:lnTo>
                <a:lnTo>
                  <a:pt x="625" y="37"/>
                </a:lnTo>
                <a:lnTo>
                  <a:pt x="627" y="36"/>
                </a:lnTo>
                <a:lnTo>
                  <a:pt x="629" y="36"/>
                </a:lnTo>
                <a:lnTo>
                  <a:pt x="631" y="35"/>
                </a:lnTo>
                <a:lnTo>
                  <a:pt x="633" y="35"/>
                </a:lnTo>
                <a:lnTo>
                  <a:pt x="635" y="34"/>
                </a:lnTo>
                <a:lnTo>
                  <a:pt x="636" y="34"/>
                </a:lnTo>
                <a:lnTo>
                  <a:pt x="638" y="33"/>
                </a:lnTo>
                <a:lnTo>
                  <a:pt x="640" y="33"/>
                </a:lnTo>
                <a:lnTo>
                  <a:pt x="642" y="32"/>
                </a:lnTo>
                <a:lnTo>
                  <a:pt x="644" y="32"/>
                </a:lnTo>
                <a:lnTo>
                  <a:pt x="645" y="31"/>
                </a:lnTo>
                <a:lnTo>
                  <a:pt x="647" y="31"/>
                </a:lnTo>
                <a:lnTo>
                  <a:pt x="649" y="31"/>
                </a:lnTo>
                <a:lnTo>
                  <a:pt x="651" y="30"/>
                </a:lnTo>
                <a:lnTo>
                  <a:pt x="653" y="30"/>
                </a:lnTo>
                <a:lnTo>
                  <a:pt x="655" y="29"/>
                </a:lnTo>
                <a:lnTo>
                  <a:pt x="656" y="29"/>
                </a:lnTo>
                <a:lnTo>
                  <a:pt x="658" y="28"/>
                </a:lnTo>
                <a:lnTo>
                  <a:pt x="660" y="28"/>
                </a:lnTo>
                <a:lnTo>
                  <a:pt x="662" y="28"/>
                </a:lnTo>
                <a:lnTo>
                  <a:pt x="664" y="27"/>
                </a:lnTo>
                <a:lnTo>
                  <a:pt x="665" y="27"/>
                </a:lnTo>
                <a:lnTo>
                  <a:pt x="667" y="26"/>
                </a:lnTo>
                <a:lnTo>
                  <a:pt x="669" y="26"/>
                </a:lnTo>
                <a:lnTo>
                  <a:pt x="671" y="26"/>
                </a:lnTo>
                <a:lnTo>
                  <a:pt x="673" y="25"/>
                </a:lnTo>
                <a:lnTo>
                  <a:pt x="675" y="25"/>
                </a:lnTo>
                <a:lnTo>
                  <a:pt x="676" y="24"/>
                </a:lnTo>
                <a:lnTo>
                  <a:pt x="678" y="24"/>
                </a:lnTo>
                <a:lnTo>
                  <a:pt x="680" y="24"/>
                </a:lnTo>
                <a:lnTo>
                  <a:pt x="682" y="23"/>
                </a:lnTo>
                <a:lnTo>
                  <a:pt x="684" y="23"/>
                </a:lnTo>
                <a:lnTo>
                  <a:pt x="685" y="23"/>
                </a:lnTo>
                <a:lnTo>
                  <a:pt x="687" y="22"/>
                </a:lnTo>
                <a:lnTo>
                  <a:pt x="689" y="22"/>
                </a:lnTo>
                <a:lnTo>
                  <a:pt x="691" y="21"/>
                </a:lnTo>
                <a:lnTo>
                  <a:pt x="693" y="21"/>
                </a:lnTo>
                <a:lnTo>
                  <a:pt x="695" y="21"/>
                </a:lnTo>
                <a:lnTo>
                  <a:pt x="696" y="20"/>
                </a:lnTo>
                <a:lnTo>
                  <a:pt x="698" y="20"/>
                </a:lnTo>
                <a:lnTo>
                  <a:pt x="700" y="20"/>
                </a:lnTo>
                <a:lnTo>
                  <a:pt x="702" y="19"/>
                </a:lnTo>
                <a:lnTo>
                  <a:pt x="704" y="19"/>
                </a:lnTo>
                <a:lnTo>
                  <a:pt x="706" y="19"/>
                </a:lnTo>
                <a:lnTo>
                  <a:pt x="707" y="18"/>
                </a:lnTo>
                <a:lnTo>
                  <a:pt x="709" y="18"/>
                </a:lnTo>
                <a:lnTo>
                  <a:pt x="711" y="18"/>
                </a:lnTo>
                <a:lnTo>
                  <a:pt x="713" y="17"/>
                </a:lnTo>
                <a:lnTo>
                  <a:pt x="715" y="17"/>
                </a:lnTo>
                <a:lnTo>
                  <a:pt x="717" y="17"/>
                </a:lnTo>
                <a:lnTo>
                  <a:pt x="718" y="16"/>
                </a:lnTo>
                <a:lnTo>
                  <a:pt x="720" y="16"/>
                </a:lnTo>
                <a:lnTo>
                  <a:pt x="722" y="16"/>
                </a:lnTo>
                <a:lnTo>
                  <a:pt x="724" y="15"/>
                </a:lnTo>
                <a:lnTo>
                  <a:pt x="726" y="15"/>
                </a:lnTo>
                <a:lnTo>
                  <a:pt x="727" y="15"/>
                </a:lnTo>
                <a:lnTo>
                  <a:pt x="729" y="14"/>
                </a:lnTo>
                <a:lnTo>
                  <a:pt x="731" y="14"/>
                </a:lnTo>
                <a:lnTo>
                  <a:pt x="733" y="14"/>
                </a:lnTo>
                <a:lnTo>
                  <a:pt x="735" y="14"/>
                </a:lnTo>
                <a:lnTo>
                  <a:pt x="737" y="13"/>
                </a:lnTo>
                <a:lnTo>
                  <a:pt x="738" y="13"/>
                </a:lnTo>
                <a:lnTo>
                  <a:pt x="740" y="13"/>
                </a:lnTo>
                <a:lnTo>
                  <a:pt x="742" y="12"/>
                </a:lnTo>
                <a:lnTo>
                  <a:pt x="744" y="12"/>
                </a:lnTo>
                <a:lnTo>
                  <a:pt x="746" y="12"/>
                </a:lnTo>
                <a:lnTo>
                  <a:pt x="747" y="12"/>
                </a:lnTo>
                <a:lnTo>
                  <a:pt x="749" y="11"/>
                </a:lnTo>
                <a:lnTo>
                  <a:pt x="751" y="11"/>
                </a:lnTo>
                <a:lnTo>
                  <a:pt x="753" y="11"/>
                </a:lnTo>
                <a:lnTo>
                  <a:pt x="755" y="11"/>
                </a:lnTo>
                <a:lnTo>
                  <a:pt x="757" y="10"/>
                </a:lnTo>
                <a:lnTo>
                  <a:pt x="758" y="10"/>
                </a:lnTo>
                <a:lnTo>
                  <a:pt x="760" y="10"/>
                </a:lnTo>
                <a:lnTo>
                  <a:pt x="762" y="10"/>
                </a:lnTo>
                <a:lnTo>
                  <a:pt x="764" y="9"/>
                </a:lnTo>
                <a:lnTo>
                  <a:pt x="766" y="9"/>
                </a:lnTo>
                <a:lnTo>
                  <a:pt x="767" y="9"/>
                </a:lnTo>
                <a:lnTo>
                  <a:pt x="769" y="9"/>
                </a:lnTo>
                <a:lnTo>
                  <a:pt x="771" y="8"/>
                </a:lnTo>
                <a:lnTo>
                  <a:pt x="773" y="8"/>
                </a:lnTo>
                <a:lnTo>
                  <a:pt x="775" y="8"/>
                </a:lnTo>
                <a:lnTo>
                  <a:pt x="777" y="8"/>
                </a:lnTo>
                <a:lnTo>
                  <a:pt x="778" y="7"/>
                </a:lnTo>
                <a:lnTo>
                  <a:pt x="780" y="7"/>
                </a:lnTo>
                <a:lnTo>
                  <a:pt x="782" y="7"/>
                </a:lnTo>
                <a:lnTo>
                  <a:pt x="784" y="7"/>
                </a:lnTo>
                <a:lnTo>
                  <a:pt x="786" y="7"/>
                </a:lnTo>
                <a:lnTo>
                  <a:pt x="787" y="6"/>
                </a:lnTo>
                <a:lnTo>
                  <a:pt x="789" y="6"/>
                </a:lnTo>
                <a:lnTo>
                  <a:pt x="791" y="6"/>
                </a:lnTo>
                <a:lnTo>
                  <a:pt x="793" y="6"/>
                </a:lnTo>
                <a:lnTo>
                  <a:pt x="795" y="6"/>
                </a:lnTo>
                <a:lnTo>
                  <a:pt x="797" y="5"/>
                </a:lnTo>
                <a:lnTo>
                  <a:pt x="798" y="5"/>
                </a:lnTo>
                <a:lnTo>
                  <a:pt x="800" y="5"/>
                </a:lnTo>
                <a:lnTo>
                  <a:pt x="802" y="5"/>
                </a:lnTo>
                <a:lnTo>
                  <a:pt x="804" y="5"/>
                </a:lnTo>
                <a:lnTo>
                  <a:pt x="806" y="5"/>
                </a:lnTo>
                <a:lnTo>
                  <a:pt x="807" y="4"/>
                </a:lnTo>
                <a:lnTo>
                  <a:pt x="809" y="4"/>
                </a:lnTo>
                <a:lnTo>
                  <a:pt x="811" y="4"/>
                </a:lnTo>
                <a:lnTo>
                  <a:pt x="813" y="4"/>
                </a:lnTo>
                <a:lnTo>
                  <a:pt x="815" y="4"/>
                </a:lnTo>
                <a:lnTo>
                  <a:pt x="816" y="4"/>
                </a:lnTo>
                <a:lnTo>
                  <a:pt x="818" y="3"/>
                </a:lnTo>
                <a:lnTo>
                  <a:pt x="820" y="3"/>
                </a:lnTo>
                <a:lnTo>
                  <a:pt x="822" y="3"/>
                </a:lnTo>
                <a:lnTo>
                  <a:pt x="824" y="3"/>
                </a:lnTo>
                <a:lnTo>
                  <a:pt x="826" y="3"/>
                </a:lnTo>
                <a:lnTo>
                  <a:pt x="827" y="3"/>
                </a:lnTo>
                <a:lnTo>
                  <a:pt x="829" y="3"/>
                </a:lnTo>
                <a:lnTo>
                  <a:pt x="831" y="2"/>
                </a:lnTo>
                <a:lnTo>
                  <a:pt x="833" y="2"/>
                </a:lnTo>
                <a:lnTo>
                  <a:pt x="835" y="2"/>
                </a:lnTo>
                <a:lnTo>
                  <a:pt x="836" y="2"/>
                </a:lnTo>
                <a:lnTo>
                  <a:pt x="838" y="2"/>
                </a:lnTo>
                <a:lnTo>
                  <a:pt x="840" y="2"/>
                </a:lnTo>
                <a:lnTo>
                  <a:pt x="842" y="2"/>
                </a:lnTo>
                <a:lnTo>
                  <a:pt x="844" y="2"/>
                </a:lnTo>
                <a:lnTo>
                  <a:pt x="846" y="1"/>
                </a:lnTo>
                <a:lnTo>
                  <a:pt x="847" y="1"/>
                </a:lnTo>
                <a:lnTo>
                  <a:pt x="849" y="1"/>
                </a:lnTo>
                <a:lnTo>
                  <a:pt x="851" y="1"/>
                </a:lnTo>
                <a:lnTo>
                  <a:pt x="853" y="1"/>
                </a:lnTo>
                <a:lnTo>
                  <a:pt x="855" y="1"/>
                </a:lnTo>
                <a:lnTo>
                  <a:pt x="856" y="1"/>
                </a:lnTo>
                <a:lnTo>
                  <a:pt x="858" y="1"/>
                </a:lnTo>
                <a:lnTo>
                  <a:pt x="860" y="1"/>
                </a:lnTo>
                <a:lnTo>
                  <a:pt x="862" y="1"/>
                </a:lnTo>
                <a:lnTo>
                  <a:pt x="864" y="1"/>
                </a:lnTo>
                <a:lnTo>
                  <a:pt x="866" y="0"/>
                </a:lnTo>
                <a:lnTo>
                  <a:pt x="867" y="0"/>
                </a:lnTo>
                <a:lnTo>
                  <a:pt x="869" y="0"/>
                </a:lnTo>
                <a:lnTo>
                  <a:pt x="871" y="0"/>
                </a:lnTo>
                <a:lnTo>
                  <a:pt x="873" y="0"/>
                </a:lnTo>
                <a:lnTo>
                  <a:pt x="875" y="0"/>
                </a:lnTo>
                <a:lnTo>
                  <a:pt x="876" y="0"/>
                </a:lnTo>
                <a:lnTo>
                  <a:pt x="878" y="0"/>
                </a:lnTo>
                <a:lnTo>
                  <a:pt x="880" y="0"/>
                </a:lnTo>
                <a:lnTo>
                  <a:pt x="882" y="0"/>
                </a:lnTo>
                <a:lnTo>
                  <a:pt x="884" y="0"/>
                </a:lnTo>
                <a:lnTo>
                  <a:pt x="886" y="0"/>
                </a:lnTo>
                <a:lnTo>
                  <a:pt x="887" y="0"/>
                </a:lnTo>
                <a:lnTo>
                  <a:pt x="889" y="0"/>
                </a:lnTo>
                <a:lnTo>
                  <a:pt x="891" y="0"/>
                </a:lnTo>
                <a:lnTo>
                  <a:pt x="893" y="0"/>
                </a:lnTo>
                <a:lnTo>
                  <a:pt x="895" y="0"/>
                </a:lnTo>
                <a:lnTo>
                  <a:pt x="896" y="0"/>
                </a:lnTo>
                <a:lnTo>
                  <a:pt x="898" y="0"/>
                </a:lnTo>
                <a:lnTo>
                  <a:pt x="900" y="0"/>
                </a:lnTo>
                <a:lnTo>
                  <a:pt x="902" y="0"/>
                </a:lnTo>
                <a:lnTo>
                  <a:pt x="904" y="0"/>
                </a:lnTo>
                <a:lnTo>
                  <a:pt x="906" y="0"/>
                </a:lnTo>
                <a:lnTo>
                  <a:pt x="907" y="0"/>
                </a:lnTo>
                <a:lnTo>
                  <a:pt x="909" y="0"/>
                </a:lnTo>
                <a:lnTo>
                  <a:pt x="911" y="0"/>
                </a:lnTo>
                <a:lnTo>
                  <a:pt x="913" y="0"/>
                </a:lnTo>
                <a:lnTo>
                  <a:pt x="915" y="0"/>
                </a:lnTo>
                <a:lnTo>
                  <a:pt x="916" y="0"/>
                </a:lnTo>
                <a:lnTo>
                  <a:pt x="918" y="0"/>
                </a:lnTo>
                <a:lnTo>
                  <a:pt x="920" y="0"/>
                </a:lnTo>
                <a:lnTo>
                  <a:pt x="922" y="0"/>
                </a:lnTo>
                <a:lnTo>
                  <a:pt x="924" y="0"/>
                </a:lnTo>
                <a:lnTo>
                  <a:pt x="925" y="0"/>
                </a:lnTo>
                <a:lnTo>
                  <a:pt x="927" y="0"/>
                </a:lnTo>
                <a:lnTo>
                  <a:pt x="929" y="0"/>
                </a:lnTo>
                <a:lnTo>
                  <a:pt x="931" y="0"/>
                </a:lnTo>
                <a:lnTo>
                  <a:pt x="933" y="0"/>
                </a:lnTo>
                <a:lnTo>
                  <a:pt x="935" y="0"/>
                </a:lnTo>
                <a:lnTo>
                  <a:pt x="936" y="0"/>
                </a:lnTo>
                <a:lnTo>
                  <a:pt x="938" y="0"/>
                </a:lnTo>
                <a:lnTo>
                  <a:pt x="940" y="0"/>
                </a:lnTo>
                <a:lnTo>
                  <a:pt x="942" y="0"/>
                </a:lnTo>
                <a:lnTo>
                  <a:pt x="944" y="0"/>
                </a:lnTo>
                <a:lnTo>
                  <a:pt x="945" y="0"/>
                </a:lnTo>
                <a:lnTo>
                  <a:pt x="947" y="0"/>
                </a:lnTo>
                <a:lnTo>
                  <a:pt x="949" y="0"/>
                </a:lnTo>
                <a:lnTo>
                  <a:pt x="951" y="0"/>
                </a:lnTo>
                <a:lnTo>
                  <a:pt x="953" y="0"/>
                </a:lnTo>
                <a:lnTo>
                  <a:pt x="955" y="1"/>
                </a:lnTo>
                <a:lnTo>
                  <a:pt x="956" y="1"/>
                </a:lnTo>
                <a:lnTo>
                  <a:pt x="958" y="1"/>
                </a:lnTo>
                <a:lnTo>
                  <a:pt x="960" y="1"/>
                </a:lnTo>
                <a:lnTo>
                  <a:pt x="962" y="1"/>
                </a:lnTo>
                <a:lnTo>
                  <a:pt x="964" y="1"/>
                </a:lnTo>
                <a:lnTo>
                  <a:pt x="965" y="1"/>
                </a:lnTo>
                <a:lnTo>
                  <a:pt x="967" y="1"/>
                </a:lnTo>
                <a:lnTo>
                  <a:pt x="969" y="1"/>
                </a:lnTo>
                <a:lnTo>
                  <a:pt x="971" y="1"/>
                </a:lnTo>
                <a:lnTo>
                  <a:pt x="973" y="1"/>
                </a:lnTo>
                <a:lnTo>
                  <a:pt x="975" y="2"/>
                </a:lnTo>
                <a:lnTo>
                  <a:pt x="976" y="2"/>
                </a:lnTo>
                <a:lnTo>
                  <a:pt x="978" y="2"/>
                </a:lnTo>
                <a:lnTo>
                  <a:pt x="980" y="2"/>
                </a:lnTo>
                <a:lnTo>
                  <a:pt x="982" y="2"/>
                </a:lnTo>
                <a:lnTo>
                  <a:pt x="984" y="2"/>
                </a:lnTo>
                <a:lnTo>
                  <a:pt x="985" y="2"/>
                </a:lnTo>
                <a:lnTo>
                  <a:pt x="987" y="2"/>
                </a:lnTo>
                <a:lnTo>
                  <a:pt x="989" y="3"/>
                </a:lnTo>
                <a:lnTo>
                  <a:pt x="991" y="3"/>
                </a:lnTo>
                <a:lnTo>
                  <a:pt x="993" y="3"/>
                </a:lnTo>
                <a:lnTo>
                  <a:pt x="995" y="3"/>
                </a:lnTo>
                <a:lnTo>
                  <a:pt x="996" y="3"/>
                </a:lnTo>
                <a:lnTo>
                  <a:pt x="998" y="3"/>
                </a:lnTo>
                <a:lnTo>
                  <a:pt x="1000" y="3"/>
                </a:lnTo>
                <a:lnTo>
                  <a:pt x="1002" y="4"/>
                </a:lnTo>
                <a:lnTo>
                  <a:pt x="1004" y="4"/>
                </a:lnTo>
                <a:lnTo>
                  <a:pt x="1005" y="4"/>
                </a:lnTo>
                <a:lnTo>
                  <a:pt x="1007" y="4"/>
                </a:lnTo>
                <a:lnTo>
                  <a:pt x="1009" y="4"/>
                </a:lnTo>
                <a:lnTo>
                  <a:pt x="1011" y="4"/>
                </a:lnTo>
                <a:lnTo>
                  <a:pt x="1013" y="5"/>
                </a:lnTo>
                <a:lnTo>
                  <a:pt x="1015" y="5"/>
                </a:lnTo>
                <a:lnTo>
                  <a:pt x="1016" y="5"/>
                </a:lnTo>
                <a:lnTo>
                  <a:pt x="1018" y="5"/>
                </a:lnTo>
                <a:lnTo>
                  <a:pt x="1020" y="5"/>
                </a:lnTo>
                <a:lnTo>
                  <a:pt x="1022" y="5"/>
                </a:lnTo>
                <a:lnTo>
                  <a:pt x="1024" y="6"/>
                </a:lnTo>
                <a:lnTo>
                  <a:pt x="1025" y="6"/>
                </a:lnTo>
                <a:lnTo>
                  <a:pt x="1027" y="6"/>
                </a:lnTo>
                <a:lnTo>
                  <a:pt x="1029" y="6"/>
                </a:lnTo>
                <a:lnTo>
                  <a:pt x="1031" y="6"/>
                </a:lnTo>
                <a:lnTo>
                  <a:pt x="1033" y="7"/>
                </a:lnTo>
                <a:lnTo>
                  <a:pt x="1034" y="7"/>
                </a:lnTo>
                <a:lnTo>
                  <a:pt x="1036" y="7"/>
                </a:lnTo>
                <a:lnTo>
                  <a:pt x="1038" y="7"/>
                </a:lnTo>
                <a:lnTo>
                  <a:pt x="1040" y="7"/>
                </a:lnTo>
                <a:lnTo>
                  <a:pt x="1042" y="8"/>
                </a:lnTo>
                <a:lnTo>
                  <a:pt x="1044" y="8"/>
                </a:lnTo>
                <a:lnTo>
                  <a:pt x="1045" y="8"/>
                </a:lnTo>
                <a:lnTo>
                  <a:pt x="1047" y="8"/>
                </a:lnTo>
                <a:lnTo>
                  <a:pt x="1049" y="9"/>
                </a:lnTo>
                <a:lnTo>
                  <a:pt x="1051" y="9"/>
                </a:lnTo>
                <a:lnTo>
                  <a:pt x="1053" y="9"/>
                </a:lnTo>
                <a:lnTo>
                  <a:pt x="1055" y="9"/>
                </a:lnTo>
                <a:lnTo>
                  <a:pt x="1057" y="10"/>
                </a:lnTo>
                <a:lnTo>
                  <a:pt x="1058" y="10"/>
                </a:lnTo>
                <a:lnTo>
                  <a:pt x="1060" y="10"/>
                </a:lnTo>
                <a:lnTo>
                  <a:pt x="1062" y="10"/>
                </a:lnTo>
                <a:lnTo>
                  <a:pt x="1064" y="11"/>
                </a:lnTo>
                <a:lnTo>
                  <a:pt x="1066" y="11"/>
                </a:lnTo>
                <a:lnTo>
                  <a:pt x="1067" y="11"/>
                </a:lnTo>
                <a:lnTo>
                  <a:pt x="1069" y="11"/>
                </a:lnTo>
                <a:lnTo>
                  <a:pt x="1071" y="12"/>
                </a:lnTo>
                <a:lnTo>
                  <a:pt x="1073" y="12"/>
                </a:lnTo>
                <a:lnTo>
                  <a:pt x="1075" y="12"/>
                </a:lnTo>
                <a:lnTo>
                  <a:pt x="1077" y="12"/>
                </a:lnTo>
                <a:lnTo>
                  <a:pt x="1078" y="13"/>
                </a:lnTo>
                <a:lnTo>
                  <a:pt x="1080" y="13"/>
                </a:lnTo>
                <a:lnTo>
                  <a:pt x="1082" y="13"/>
                </a:lnTo>
                <a:lnTo>
                  <a:pt x="1084" y="14"/>
                </a:lnTo>
                <a:lnTo>
                  <a:pt x="1086" y="14"/>
                </a:lnTo>
                <a:lnTo>
                  <a:pt x="1087" y="14"/>
                </a:lnTo>
                <a:lnTo>
                  <a:pt x="1089" y="14"/>
                </a:lnTo>
                <a:lnTo>
                  <a:pt x="1091" y="15"/>
                </a:lnTo>
                <a:lnTo>
                  <a:pt x="1093" y="15"/>
                </a:lnTo>
                <a:lnTo>
                  <a:pt x="1095" y="15"/>
                </a:lnTo>
                <a:lnTo>
                  <a:pt x="1097" y="16"/>
                </a:lnTo>
                <a:lnTo>
                  <a:pt x="1098" y="16"/>
                </a:lnTo>
                <a:lnTo>
                  <a:pt x="1100" y="16"/>
                </a:lnTo>
                <a:lnTo>
                  <a:pt x="1102" y="17"/>
                </a:lnTo>
                <a:lnTo>
                  <a:pt x="1104" y="17"/>
                </a:lnTo>
                <a:lnTo>
                  <a:pt x="1106" y="17"/>
                </a:lnTo>
                <a:lnTo>
                  <a:pt x="1107" y="18"/>
                </a:lnTo>
                <a:lnTo>
                  <a:pt x="1109" y="18"/>
                </a:lnTo>
                <a:lnTo>
                  <a:pt x="1111" y="18"/>
                </a:lnTo>
                <a:lnTo>
                  <a:pt x="1113" y="19"/>
                </a:lnTo>
                <a:lnTo>
                  <a:pt x="1115" y="19"/>
                </a:lnTo>
                <a:lnTo>
                  <a:pt x="1116" y="19"/>
                </a:lnTo>
                <a:lnTo>
                  <a:pt x="1118" y="20"/>
                </a:lnTo>
                <a:lnTo>
                  <a:pt x="1120" y="20"/>
                </a:lnTo>
                <a:lnTo>
                  <a:pt x="1122" y="20"/>
                </a:lnTo>
                <a:lnTo>
                  <a:pt x="1124" y="21"/>
                </a:lnTo>
                <a:lnTo>
                  <a:pt x="1126" y="21"/>
                </a:lnTo>
                <a:lnTo>
                  <a:pt x="1127" y="21"/>
                </a:lnTo>
                <a:lnTo>
                  <a:pt x="1129" y="22"/>
                </a:lnTo>
                <a:lnTo>
                  <a:pt x="1131" y="22"/>
                </a:lnTo>
                <a:lnTo>
                  <a:pt x="1133" y="23"/>
                </a:lnTo>
                <a:lnTo>
                  <a:pt x="1135" y="23"/>
                </a:lnTo>
                <a:lnTo>
                  <a:pt x="1136" y="23"/>
                </a:lnTo>
                <a:lnTo>
                  <a:pt x="1138" y="24"/>
                </a:lnTo>
                <a:lnTo>
                  <a:pt x="1140" y="24"/>
                </a:lnTo>
                <a:lnTo>
                  <a:pt x="1142" y="24"/>
                </a:lnTo>
                <a:lnTo>
                  <a:pt x="1144" y="25"/>
                </a:lnTo>
                <a:lnTo>
                  <a:pt x="1146" y="25"/>
                </a:lnTo>
                <a:lnTo>
                  <a:pt x="1147" y="26"/>
                </a:lnTo>
                <a:lnTo>
                  <a:pt x="1149" y="26"/>
                </a:lnTo>
                <a:lnTo>
                  <a:pt x="1151" y="26"/>
                </a:lnTo>
                <a:lnTo>
                  <a:pt x="1153" y="27"/>
                </a:lnTo>
                <a:lnTo>
                  <a:pt x="1155" y="27"/>
                </a:lnTo>
                <a:lnTo>
                  <a:pt x="1156" y="28"/>
                </a:lnTo>
                <a:lnTo>
                  <a:pt x="1158" y="28"/>
                </a:lnTo>
                <a:lnTo>
                  <a:pt x="1160" y="28"/>
                </a:lnTo>
                <a:lnTo>
                  <a:pt x="1162" y="29"/>
                </a:lnTo>
                <a:lnTo>
                  <a:pt x="1164" y="29"/>
                </a:lnTo>
                <a:lnTo>
                  <a:pt x="1166" y="30"/>
                </a:lnTo>
                <a:lnTo>
                  <a:pt x="1167" y="30"/>
                </a:lnTo>
                <a:lnTo>
                  <a:pt x="1169" y="31"/>
                </a:lnTo>
                <a:lnTo>
                  <a:pt x="1171" y="31"/>
                </a:lnTo>
                <a:lnTo>
                  <a:pt x="1173" y="31"/>
                </a:lnTo>
                <a:lnTo>
                  <a:pt x="1175" y="32"/>
                </a:lnTo>
                <a:lnTo>
                  <a:pt x="1176" y="32"/>
                </a:lnTo>
                <a:lnTo>
                  <a:pt x="1178" y="33"/>
                </a:lnTo>
                <a:lnTo>
                  <a:pt x="1180" y="33"/>
                </a:lnTo>
                <a:lnTo>
                  <a:pt x="1182" y="34"/>
                </a:lnTo>
                <a:lnTo>
                  <a:pt x="1184" y="34"/>
                </a:lnTo>
                <a:lnTo>
                  <a:pt x="1186" y="35"/>
                </a:lnTo>
                <a:lnTo>
                  <a:pt x="1187" y="35"/>
                </a:lnTo>
                <a:lnTo>
                  <a:pt x="1189" y="36"/>
                </a:lnTo>
                <a:lnTo>
                  <a:pt x="1191" y="36"/>
                </a:lnTo>
                <a:lnTo>
                  <a:pt x="1193" y="37"/>
                </a:lnTo>
                <a:lnTo>
                  <a:pt x="1195" y="37"/>
                </a:lnTo>
                <a:lnTo>
                  <a:pt x="1196" y="37"/>
                </a:lnTo>
                <a:lnTo>
                  <a:pt x="1198" y="38"/>
                </a:lnTo>
                <a:lnTo>
                  <a:pt x="1200" y="38"/>
                </a:lnTo>
                <a:lnTo>
                  <a:pt x="1202" y="39"/>
                </a:lnTo>
                <a:lnTo>
                  <a:pt x="1204" y="39"/>
                </a:lnTo>
                <a:lnTo>
                  <a:pt x="1206" y="40"/>
                </a:lnTo>
                <a:lnTo>
                  <a:pt x="1207" y="40"/>
                </a:lnTo>
                <a:lnTo>
                  <a:pt x="1209" y="41"/>
                </a:lnTo>
                <a:lnTo>
                  <a:pt x="1211" y="41"/>
                </a:lnTo>
                <a:lnTo>
                  <a:pt x="1213" y="42"/>
                </a:lnTo>
                <a:lnTo>
                  <a:pt x="1215" y="42"/>
                </a:lnTo>
                <a:lnTo>
                  <a:pt x="1216" y="43"/>
                </a:lnTo>
                <a:lnTo>
                  <a:pt x="1218" y="43"/>
                </a:lnTo>
                <a:lnTo>
                  <a:pt x="1220" y="44"/>
                </a:lnTo>
                <a:lnTo>
                  <a:pt x="1222" y="44"/>
                </a:lnTo>
                <a:lnTo>
                  <a:pt x="1224" y="45"/>
                </a:lnTo>
                <a:lnTo>
                  <a:pt x="1225" y="46"/>
                </a:lnTo>
                <a:lnTo>
                  <a:pt x="1227" y="46"/>
                </a:lnTo>
                <a:lnTo>
                  <a:pt x="1229" y="47"/>
                </a:lnTo>
                <a:lnTo>
                  <a:pt x="1231" y="47"/>
                </a:lnTo>
                <a:lnTo>
                  <a:pt x="1233" y="48"/>
                </a:lnTo>
                <a:lnTo>
                  <a:pt x="1235" y="48"/>
                </a:lnTo>
                <a:lnTo>
                  <a:pt x="1236" y="49"/>
                </a:lnTo>
                <a:lnTo>
                  <a:pt x="1238" y="49"/>
                </a:lnTo>
                <a:lnTo>
                  <a:pt x="1240" y="50"/>
                </a:lnTo>
                <a:lnTo>
                  <a:pt x="1242" y="50"/>
                </a:lnTo>
                <a:lnTo>
                  <a:pt x="1244" y="51"/>
                </a:lnTo>
                <a:lnTo>
                  <a:pt x="1245" y="52"/>
                </a:lnTo>
                <a:lnTo>
                  <a:pt x="1247" y="52"/>
                </a:lnTo>
                <a:lnTo>
                  <a:pt x="1249" y="53"/>
                </a:lnTo>
                <a:lnTo>
                  <a:pt x="1251" y="53"/>
                </a:lnTo>
                <a:lnTo>
                  <a:pt x="1253" y="54"/>
                </a:lnTo>
                <a:lnTo>
                  <a:pt x="1255" y="54"/>
                </a:lnTo>
                <a:lnTo>
                  <a:pt x="1256" y="55"/>
                </a:lnTo>
                <a:lnTo>
                  <a:pt x="1258" y="56"/>
                </a:lnTo>
                <a:lnTo>
                  <a:pt x="1260" y="56"/>
                </a:lnTo>
                <a:lnTo>
                  <a:pt x="1262" y="57"/>
                </a:lnTo>
                <a:lnTo>
                  <a:pt x="1264" y="57"/>
                </a:lnTo>
                <a:lnTo>
                  <a:pt x="1265" y="58"/>
                </a:lnTo>
                <a:lnTo>
                  <a:pt x="1267" y="58"/>
                </a:lnTo>
                <a:lnTo>
                  <a:pt x="1269" y="59"/>
                </a:lnTo>
                <a:lnTo>
                  <a:pt x="1271" y="60"/>
                </a:lnTo>
                <a:lnTo>
                  <a:pt x="1273" y="60"/>
                </a:lnTo>
                <a:lnTo>
                  <a:pt x="1275" y="61"/>
                </a:lnTo>
                <a:lnTo>
                  <a:pt x="1276" y="61"/>
                </a:lnTo>
                <a:lnTo>
                  <a:pt x="1278" y="62"/>
                </a:lnTo>
                <a:lnTo>
                  <a:pt x="1280" y="63"/>
                </a:lnTo>
                <a:lnTo>
                  <a:pt x="1282" y="63"/>
                </a:lnTo>
                <a:lnTo>
                  <a:pt x="1284" y="64"/>
                </a:lnTo>
                <a:lnTo>
                  <a:pt x="1285" y="65"/>
                </a:lnTo>
                <a:lnTo>
                  <a:pt x="1287" y="65"/>
                </a:lnTo>
                <a:lnTo>
                  <a:pt x="1289" y="66"/>
                </a:lnTo>
                <a:lnTo>
                  <a:pt x="1291" y="66"/>
                </a:lnTo>
                <a:lnTo>
                  <a:pt x="1293" y="67"/>
                </a:lnTo>
                <a:lnTo>
                  <a:pt x="1295" y="68"/>
                </a:lnTo>
                <a:lnTo>
                  <a:pt x="1296" y="68"/>
                </a:lnTo>
                <a:lnTo>
                  <a:pt x="1298" y="69"/>
                </a:lnTo>
                <a:lnTo>
                  <a:pt x="1300" y="70"/>
                </a:lnTo>
                <a:lnTo>
                  <a:pt x="1302" y="70"/>
                </a:lnTo>
                <a:lnTo>
                  <a:pt x="1304" y="71"/>
                </a:lnTo>
                <a:lnTo>
                  <a:pt x="1305" y="72"/>
                </a:lnTo>
                <a:lnTo>
                  <a:pt x="1307" y="72"/>
                </a:lnTo>
                <a:lnTo>
                  <a:pt x="1309" y="73"/>
                </a:lnTo>
                <a:lnTo>
                  <a:pt x="1311" y="74"/>
                </a:lnTo>
                <a:lnTo>
                  <a:pt x="1313" y="75"/>
                </a:lnTo>
                <a:lnTo>
                  <a:pt x="1315" y="75"/>
                </a:lnTo>
                <a:lnTo>
                  <a:pt x="1316" y="76"/>
                </a:lnTo>
                <a:lnTo>
                  <a:pt x="1318" y="77"/>
                </a:lnTo>
                <a:lnTo>
                  <a:pt x="1320" y="77"/>
                </a:lnTo>
                <a:lnTo>
                  <a:pt x="1322" y="78"/>
                </a:lnTo>
                <a:lnTo>
                  <a:pt x="1324" y="79"/>
                </a:lnTo>
                <a:lnTo>
                  <a:pt x="1325" y="79"/>
                </a:lnTo>
                <a:lnTo>
                  <a:pt x="1327" y="80"/>
                </a:lnTo>
                <a:lnTo>
                  <a:pt x="1329" y="81"/>
                </a:lnTo>
                <a:lnTo>
                  <a:pt x="1331" y="81"/>
                </a:lnTo>
                <a:lnTo>
                  <a:pt x="1333" y="82"/>
                </a:lnTo>
                <a:lnTo>
                  <a:pt x="1334" y="83"/>
                </a:lnTo>
                <a:lnTo>
                  <a:pt x="1336" y="84"/>
                </a:lnTo>
                <a:lnTo>
                  <a:pt x="1338" y="84"/>
                </a:lnTo>
                <a:lnTo>
                  <a:pt x="1340" y="85"/>
                </a:lnTo>
                <a:lnTo>
                  <a:pt x="1342" y="86"/>
                </a:lnTo>
                <a:lnTo>
                  <a:pt x="1344" y="86"/>
                </a:lnTo>
                <a:lnTo>
                  <a:pt x="1345" y="87"/>
                </a:lnTo>
                <a:lnTo>
                  <a:pt x="1347" y="88"/>
                </a:lnTo>
                <a:lnTo>
                  <a:pt x="1349" y="89"/>
                </a:lnTo>
                <a:lnTo>
                  <a:pt x="1351" y="89"/>
                </a:lnTo>
                <a:lnTo>
                  <a:pt x="1353" y="90"/>
                </a:lnTo>
                <a:lnTo>
                  <a:pt x="1354" y="91"/>
                </a:lnTo>
                <a:lnTo>
                  <a:pt x="1356" y="92"/>
                </a:lnTo>
                <a:lnTo>
                  <a:pt x="1358" y="92"/>
                </a:lnTo>
                <a:lnTo>
                  <a:pt x="1360" y="93"/>
                </a:lnTo>
                <a:lnTo>
                  <a:pt x="1362" y="94"/>
                </a:lnTo>
                <a:lnTo>
                  <a:pt x="1364" y="95"/>
                </a:lnTo>
                <a:lnTo>
                  <a:pt x="1365" y="95"/>
                </a:lnTo>
                <a:lnTo>
                  <a:pt x="1367" y="96"/>
                </a:lnTo>
                <a:lnTo>
                  <a:pt x="1369" y="97"/>
                </a:lnTo>
                <a:lnTo>
                  <a:pt x="1371" y="98"/>
                </a:lnTo>
                <a:lnTo>
                  <a:pt x="1373" y="98"/>
                </a:lnTo>
                <a:lnTo>
                  <a:pt x="1374" y="99"/>
                </a:lnTo>
                <a:lnTo>
                  <a:pt x="1376" y="100"/>
                </a:lnTo>
                <a:lnTo>
                  <a:pt x="1378" y="101"/>
                </a:lnTo>
                <a:lnTo>
                  <a:pt x="1380" y="102"/>
                </a:lnTo>
                <a:lnTo>
                  <a:pt x="1382" y="102"/>
                </a:lnTo>
                <a:lnTo>
                  <a:pt x="1384" y="103"/>
                </a:lnTo>
                <a:lnTo>
                  <a:pt x="1385" y="104"/>
                </a:lnTo>
                <a:lnTo>
                  <a:pt x="1387" y="105"/>
                </a:lnTo>
                <a:lnTo>
                  <a:pt x="1389" y="106"/>
                </a:lnTo>
                <a:lnTo>
                  <a:pt x="1391" y="106"/>
                </a:lnTo>
                <a:lnTo>
                  <a:pt x="1393" y="107"/>
                </a:lnTo>
                <a:lnTo>
                  <a:pt x="1394" y="108"/>
                </a:lnTo>
                <a:lnTo>
                  <a:pt x="1396" y="109"/>
                </a:lnTo>
                <a:lnTo>
                  <a:pt x="1398" y="110"/>
                </a:lnTo>
                <a:lnTo>
                  <a:pt x="1400" y="110"/>
                </a:lnTo>
                <a:lnTo>
                  <a:pt x="1402" y="111"/>
                </a:lnTo>
                <a:lnTo>
                  <a:pt x="1404" y="112"/>
                </a:lnTo>
                <a:lnTo>
                  <a:pt x="1405" y="113"/>
                </a:lnTo>
                <a:lnTo>
                  <a:pt x="1407" y="114"/>
                </a:lnTo>
                <a:lnTo>
                  <a:pt x="1409" y="115"/>
                </a:lnTo>
                <a:lnTo>
                  <a:pt x="1411" y="115"/>
                </a:lnTo>
                <a:lnTo>
                  <a:pt x="1413" y="116"/>
                </a:lnTo>
                <a:lnTo>
                  <a:pt x="1415" y="117"/>
                </a:lnTo>
                <a:lnTo>
                  <a:pt x="1416" y="118"/>
                </a:lnTo>
                <a:lnTo>
                  <a:pt x="1418" y="119"/>
                </a:lnTo>
                <a:lnTo>
                  <a:pt x="1420" y="120"/>
                </a:lnTo>
                <a:lnTo>
                  <a:pt x="1422" y="120"/>
                </a:lnTo>
                <a:lnTo>
                  <a:pt x="1424" y="121"/>
                </a:lnTo>
                <a:lnTo>
                  <a:pt x="1426" y="122"/>
                </a:lnTo>
                <a:lnTo>
                  <a:pt x="1427" y="123"/>
                </a:lnTo>
                <a:lnTo>
                  <a:pt x="1429" y="124"/>
                </a:lnTo>
                <a:lnTo>
                  <a:pt x="1431" y="125"/>
                </a:lnTo>
                <a:lnTo>
                  <a:pt x="1433" y="126"/>
                </a:lnTo>
                <a:lnTo>
                  <a:pt x="1435" y="127"/>
                </a:lnTo>
                <a:lnTo>
                  <a:pt x="1436" y="127"/>
                </a:lnTo>
                <a:lnTo>
                  <a:pt x="1438" y="128"/>
                </a:lnTo>
                <a:lnTo>
                  <a:pt x="1440" y="129"/>
                </a:lnTo>
                <a:lnTo>
                  <a:pt x="1442" y="130"/>
                </a:lnTo>
                <a:lnTo>
                  <a:pt x="1444" y="131"/>
                </a:lnTo>
                <a:lnTo>
                  <a:pt x="1446" y="132"/>
                </a:lnTo>
                <a:lnTo>
                  <a:pt x="1447" y="133"/>
                </a:lnTo>
                <a:lnTo>
                  <a:pt x="1449" y="134"/>
                </a:lnTo>
                <a:lnTo>
                  <a:pt x="1451" y="135"/>
                </a:lnTo>
                <a:lnTo>
                  <a:pt x="1453" y="135"/>
                </a:lnTo>
                <a:lnTo>
                  <a:pt x="1455" y="136"/>
                </a:lnTo>
                <a:lnTo>
                  <a:pt x="1456" y="137"/>
                </a:lnTo>
                <a:lnTo>
                  <a:pt x="1458" y="138"/>
                </a:lnTo>
                <a:lnTo>
                  <a:pt x="1460" y="139"/>
                </a:lnTo>
                <a:lnTo>
                  <a:pt x="1462" y="140"/>
                </a:lnTo>
                <a:lnTo>
                  <a:pt x="1464" y="141"/>
                </a:lnTo>
                <a:lnTo>
                  <a:pt x="1466" y="142"/>
                </a:lnTo>
                <a:lnTo>
                  <a:pt x="1467" y="143"/>
                </a:lnTo>
                <a:lnTo>
                  <a:pt x="1469" y="144"/>
                </a:lnTo>
                <a:lnTo>
                  <a:pt x="1471" y="145"/>
                </a:lnTo>
                <a:lnTo>
                  <a:pt x="1473" y="146"/>
                </a:lnTo>
                <a:lnTo>
                  <a:pt x="1475" y="147"/>
                </a:lnTo>
                <a:lnTo>
                  <a:pt x="1476" y="147"/>
                </a:lnTo>
                <a:lnTo>
                  <a:pt x="1478" y="148"/>
                </a:lnTo>
                <a:lnTo>
                  <a:pt x="1480" y="149"/>
                </a:lnTo>
                <a:lnTo>
                  <a:pt x="1482" y="150"/>
                </a:lnTo>
                <a:lnTo>
                  <a:pt x="1484" y="151"/>
                </a:lnTo>
                <a:lnTo>
                  <a:pt x="1486" y="152"/>
                </a:lnTo>
                <a:lnTo>
                  <a:pt x="1487" y="153"/>
                </a:lnTo>
                <a:lnTo>
                  <a:pt x="1489" y="154"/>
                </a:lnTo>
                <a:lnTo>
                  <a:pt x="1491" y="155"/>
                </a:lnTo>
                <a:lnTo>
                  <a:pt x="1493" y="156"/>
                </a:lnTo>
                <a:lnTo>
                  <a:pt x="1495" y="157"/>
                </a:lnTo>
                <a:lnTo>
                  <a:pt x="1496" y="158"/>
                </a:lnTo>
                <a:lnTo>
                  <a:pt x="1498" y="159"/>
                </a:lnTo>
                <a:lnTo>
                  <a:pt x="1500" y="160"/>
                </a:lnTo>
                <a:lnTo>
                  <a:pt x="1502" y="161"/>
                </a:lnTo>
                <a:lnTo>
                  <a:pt x="1504" y="162"/>
                </a:lnTo>
                <a:lnTo>
                  <a:pt x="1506" y="163"/>
                </a:lnTo>
                <a:lnTo>
                  <a:pt x="1507" y="164"/>
                </a:lnTo>
                <a:lnTo>
                  <a:pt x="1509" y="165"/>
                </a:lnTo>
                <a:lnTo>
                  <a:pt x="1511" y="166"/>
                </a:lnTo>
                <a:lnTo>
                  <a:pt x="1513" y="167"/>
                </a:lnTo>
                <a:lnTo>
                  <a:pt x="1515" y="168"/>
                </a:lnTo>
                <a:lnTo>
                  <a:pt x="1516" y="169"/>
                </a:lnTo>
                <a:lnTo>
                  <a:pt x="1518" y="170"/>
                </a:lnTo>
                <a:lnTo>
                  <a:pt x="1520" y="171"/>
                </a:lnTo>
                <a:lnTo>
                  <a:pt x="1522" y="172"/>
                </a:lnTo>
                <a:lnTo>
                  <a:pt x="1524" y="173"/>
                </a:lnTo>
                <a:lnTo>
                  <a:pt x="1525" y="174"/>
                </a:lnTo>
                <a:lnTo>
                  <a:pt x="1527" y="175"/>
                </a:lnTo>
                <a:lnTo>
                  <a:pt x="1529" y="176"/>
                </a:lnTo>
                <a:lnTo>
                  <a:pt x="1531" y="177"/>
                </a:lnTo>
                <a:lnTo>
                  <a:pt x="1533" y="178"/>
                </a:lnTo>
                <a:lnTo>
                  <a:pt x="1535" y="179"/>
                </a:lnTo>
                <a:lnTo>
                  <a:pt x="1536" y="180"/>
                </a:lnTo>
                <a:lnTo>
                  <a:pt x="1538" y="181"/>
                </a:lnTo>
                <a:lnTo>
                  <a:pt x="1540" y="182"/>
                </a:lnTo>
                <a:lnTo>
                  <a:pt x="1542" y="184"/>
                </a:lnTo>
                <a:lnTo>
                  <a:pt x="1544" y="185"/>
                </a:lnTo>
                <a:lnTo>
                  <a:pt x="1545" y="186"/>
                </a:lnTo>
                <a:lnTo>
                  <a:pt x="1547" y="187"/>
                </a:lnTo>
                <a:lnTo>
                  <a:pt x="1549" y="188"/>
                </a:lnTo>
                <a:lnTo>
                  <a:pt x="1551" y="189"/>
                </a:lnTo>
                <a:lnTo>
                  <a:pt x="1553" y="190"/>
                </a:lnTo>
                <a:lnTo>
                  <a:pt x="1555" y="191"/>
                </a:lnTo>
                <a:lnTo>
                  <a:pt x="1556" y="192"/>
                </a:lnTo>
                <a:lnTo>
                  <a:pt x="1558" y="193"/>
                </a:lnTo>
                <a:lnTo>
                  <a:pt x="1560" y="194"/>
                </a:lnTo>
                <a:lnTo>
                  <a:pt x="1562" y="195"/>
                </a:lnTo>
                <a:lnTo>
                  <a:pt x="1564" y="196"/>
                </a:lnTo>
                <a:lnTo>
                  <a:pt x="1565" y="198"/>
                </a:lnTo>
                <a:lnTo>
                  <a:pt x="1567" y="199"/>
                </a:lnTo>
                <a:lnTo>
                  <a:pt x="1569" y="200"/>
                </a:lnTo>
                <a:lnTo>
                  <a:pt x="1571" y="201"/>
                </a:lnTo>
                <a:lnTo>
                  <a:pt x="1573" y="202"/>
                </a:lnTo>
                <a:lnTo>
                  <a:pt x="1575" y="203"/>
                </a:lnTo>
                <a:lnTo>
                  <a:pt x="1576" y="204"/>
                </a:lnTo>
                <a:lnTo>
                  <a:pt x="1578" y="205"/>
                </a:lnTo>
                <a:lnTo>
                  <a:pt x="1580" y="206"/>
                </a:lnTo>
                <a:lnTo>
                  <a:pt x="1582" y="207"/>
                </a:lnTo>
                <a:lnTo>
                  <a:pt x="1584" y="209"/>
                </a:lnTo>
                <a:lnTo>
                  <a:pt x="1585" y="210"/>
                </a:lnTo>
                <a:lnTo>
                  <a:pt x="1587" y="211"/>
                </a:lnTo>
                <a:lnTo>
                  <a:pt x="1589" y="212"/>
                </a:lnTo>
                <a:lnTo>
                  <a:pt x="1591" y="213"/>
                </a:lnTo>
                <a:lnTo>
                  <a:pt x="1593" y="214"/>
                </a:lnTo>
                <a:lnTo>
                  <a:pt x="1595" y="215"/>
                </a:lnTo>
                <a:lnTo>
                  <a:pt x="1596" y="217"/>
                </a:lnTo>
                <a:lnTo>
                  <a:pt x="1598" y="218"/>
                </a:lnTo>
                <a:lnTo>
                  <a:pt x="1600" y="219"/>
                </a:lnTo>
                <a:lnTo>
                  <a:pt x="1602" y="220"/>
                </a:lnTo>
                <a:lnTo>
                  <a:pt x="1604" y="221"/>
                </a:lnTo>
                <a:lnTo>
                  <a:pt x="1605" y="222"/>
                </a:lnTo>
                <a:lnTo>
                  <a:pt x="1607" y="223"/>
                </a:lnTo>
                <a:lnTo>
                  <a:pt x="1609" y="225"/>
                </a:lnTo>
                <a:lnTo>
                  <a:pt x="1611" y="226"/>
                </a:lnTo>
                <a:lnTo>
                  <a:pt x="1613" y="227"/>
                </a:lnTo>
                <a:lnTo>
                  <a:pt x="1615" y="228"/>
                </a:lnTo>
                <a:lnTo>
                  <a:pt x="1616" y="229"/>
                </a:lnTo>
                <a:lnTo>
                  <a:pt x="1618" y="231"/>
                </a:lnTo>
                <a:lnTo>
                  <a:pt x="1620" y="232"/>
                </a:lnTo>
                <a:lnTo>
                  <a:pt x="1622" y="233"/>
                </a:lnTo>
                <a:lnTo>
                  <a:pt x="1624" y="234"/>
                </a:lnTo>
                <a:lnTo>
                  <a:pt x="1625" y="235"/>
                </a:lnTo>
                <a:lnTo>
                  <a:pt x="1627" y="236"/>
                </a:lnTo>
                <a:lnTo>
                  <a:pt x="1629" y="238"/>
                </a:lnTo>
                <a:lnTo>
                  <a:pt x="1631" y="239"/>
                </a:lnTo>
                <a:lnTo>
                  <a:pt x="1633" y="240"/>
                </a:lnTo>
                <a:lnTo>
                  <a:pt x="1634" y="241"/>
                </a:lnTo>
                <a:lnTo>
                  <a:pt x="1636" y="243"/>
                </a:lnTo>
                <a:lnTo>
                  <a:pt x="1638" y="244"/>
                </a:lnTo>
                <a:lnTo>
                  <a:pt x="1640" y="245"/>
                </a:lnTo>
                <a:lnTo>
                  <a:pt x="1642" y="246"/>
                </a:lnTo>
                <a:lnTo>
                  <a:pt x="1644" y="247"/>
                </a:lnTo>
                <a:lnTo>
                  <a:pt x="1645" y="249"/>
                </a:lnTo>
                <a:lnTo>
                  <a:pt x="1647" y="250"/>
                </a:lnTo>
                <a:lnTo>
                  <a:pt x="1649" y="251"/>
                </a:lnTo>
                <a:lnTo>
                  <a:pt x="1651" y="252"/>
                </a:lnTo>
                <a:lnTo>
                  <a:pt x="1653" y="254"/>
                </a:lnTo>
                <a:lnTo>
                  <a:pt x="1654" y="255"/>
                </a:lnTo>
                <a:lnTo>
                  <a:pt x="1656" y="256"/>
                </a:lnTo>
                <a:lnTo>
                  <a:pt x="1658" y="257"/>
                </a:lnTo>
                <a:lnTo>
                  <a:pt x="1660" y="259"/>
                </a:lnTo>
                <a:lnTo>
                  <a:pt x="1662" y="260"/>
                </a:lnTo>
                <a:lnTo>
                  <a:pt x="1664" y="261"/>
                </a:lnTo>
                <a:lnTo>
                  <a:pt x="1665" y="262"/>
                </a:lnTo>
                <a:lnTo>
                  <a:pt x="1667" y="264"/>
                </a:lnTo>
                <a:lnTo>
                  <a:pt x="1669" y="265"/>
                </a:lnTo>
                <a:lnTo>
                  <a:pt x="1671" y="266"/>
                </a:lnTo>
                <a:lnTo>
                  <a:pt x="1673" y="267"/>
                </a:lnTo>
                <a:lnTo>
                  <a:pt x="1674" y="269"/>
                </a:lnTo>
                <a:lnTo>
                  <a:pt x="1676" y="270"/>
                </a:lnTo>
                <a:lnTo>
                  <a:pt x="1678" y="271"/>
                </a:lnTo>
                <a:lnTo>
                  <a:pt x="1680" y="273"/>
                </a:lnTo>
                <a:lnTo>
                  <a:pt x="1682" y="274"/>
                </a:lnTo>
                <a:lnTo>
                  <a:pt x="1684" y="275"/>
                </a:lnTo>
                <a:lnTo>
                  <a:pt x="1685" y="276"/>
                </a:lnTo>
                <a:lnTo>
                  <a:pt x="1687" y="278"/>
                </a:lnTo>
                <a:lnTo>
                  <a:pt x="1689" y="279"/>
                </a:lnTo>
                <a:lnTo>
                  <a:pt x="1691" y="280"/>
                </a:lnTo>
                <a:lnTo>
                  <a:pt x="1693" y="282"/>
                </a:lnTo>
                <a:lnTo>
                  <a:pt x="1694" y="283"/>
                </a:lnTo>
                <a:lnTo>
                  <a:pt x="1696" y="284"/>
                </a:lnTo>
                <a:lnTo>
                  <a:pt x="1698" y="286"/>
                </a:lnTo>
                <a:lnTo>
                  <a:pt x="1700" y="287"/>
                </a:lnTo>
                <a:lnTo>
                  <a:pt x="1702" y="288"/>
                </a:lnTo>
                <a:lnTo>
                  <a:pt x="1704" y="289"/>
                </a:lnTo>
                <a:lnTo>
                  <a:pt x="1705" y="291"/>
                </a:lnTo>
                <a:lnTo>
                  <a:pt x="1707" y="292"/>
                </a:lnTo>
                <a:lnTo>
                  <a:pt x="1709" y="293"/>
                </a:lnTo>
                <a:lnTo>
                  <a:pt x="1711" y="295"/>
                </a:lnTo>
                <a:lnTo>
                  <a:pt x="1713" y="296"/>
                </a:lnTo>
                <a:lnTo>
                  <a:pt x="1714" y="298"/>
                </a:lnTo>
                <a:lnTo>
                  <a:pt x="1716" y="299"/>
                </a:lnTo>
                <a:lnTo>
                  <a:pt x="1718" y="300"/>
                </a:lnTo>
                <a:lnTo>
                  <a:pt x="1720" y="302"/>
                </a:lnTo>
                <a:lnTo>
                  <a:pt x="1722" y="303"/>
                </a:lnTo>
                <a:lnTo>
                  <a:pt x="1724" y="304"/>
                </a:lnTo>
                <a:lnTo>
                  <a:pt x="1725" y="306"/>
                </a:lnTo>
                <a:lnTo>
                  <a:pt x="1727" y="307"/>
                </a:lnTo>
                <a:lnTo>
                  <a:pt x="1729" y="308"/>
                </a:lnTo>
                <a:lnTo>
                  <a:pt x="1731" y="310"/>
                </a:lnTo>
                <a:lnTo>
                  <a:pt x="1733" y="311"/>
                </a:lnTo>
                <a:lnTo>
                  <a:pt x="1734" y="312"/>
                </a:lnTo>
                <a:lnTo>
                  <a:pt x="1736" y="314"/>
                </a:lnTo>
                <a:lnTo>
                  <a:pt x="1738" y="315"/>
                </a:lnTo>
                <a:lnTo>
                  <a:pt x="1740" y="317"/>
                </a:lnTo>
                <a:lnTo>
                  <a:pt x="1742" y="318"/>
                </a:lnTo>
                <a:lnTo>
                  <a:pt x="1743" y="319"/>
                </a:lnTo>
                <a:lnTo>
                  <a:pt x="1745" y="321"/>
                </a:lnTo>
                <a:lnTo>
                  <a:pt x="1747" y="322"/>
                </a:lnTo>
                <a:lnTo>
                  <a:pt x="1749" y="324"/>
                </a:lnTo>
                <a:lnTo>
                  <a:pt x="1751" y="325"/>
                </a:lnTo>
                <a:lnTo>
                  <a:pt x="1753" y="326"/>
                </a:lnTo>
                <a:lnTo>
                  <a:pt x="1754" y="328"/>
                </a:lnTo>
                <a:lnTo>
                  <a:pt x="1756" y="329"/>
                </a:lnTo>
                <a:lnTo>
                  <a:pt x="1758" y="331"/>
                </a:lnTo>
                <a:lnTo>
                  <a:pt x="1760" y="332"/>
                </a:lnTo>
                <a:lnTo>
                  <a:pt x="1762" y="333"/>
                </a:lnTo>
                <a:lnTo>
                  <a:pt x="1764" y="335"/>
                </a:lnTo>
                <a:lnTo>
                  <a:pt x="1766" y="336"/>
                </a:lnTo>
                <a:lnTo>
                  <a:pt x="1767" y="338"/>
                </a:lnTo>
                <a:lnTo>
                  <a:pt x="1769" y="339"/>
                </a:lnTo>
                <a:lnTo>
                  <a:pt x="1771" y="341"/>
                </a:lnTo>
                <a:lnTo>
                  <a:pt x="1773" y="342"/>
                </a:lnTo>
                <a:lnTo>
                  <a:pt x="1775" y="344"/>
                </a:lnTo>
                <a:lnTo>
                  <a:pt x="1776" y="345"/>
                </a:lnTo>
                <a:lnTo>
                  <a:pt x="1778" y="347"/>
                </a:lnTo>
                <a:lnTo>
                  <a:pt x="1780" y="348"/>
                </a:lnTo>
                <a:lnTo>
                  <a:pt x="1782" y="350"/>
                </a:lnTo>
                <a:lnTo>
                  <a:pt x="1784" y="351"/>
                </a:lnTo>
                <a:lnTo>
                  <a:pt x="1786" y="352"/>
                </a:lnTo>
                <a:lnTo>
                  <a:pt x="1787" y="354"/>
                </a:lnTo>
                <a:lnTo>
                  <a:pt x="1789" y="355"/>
                </a:lnTo>
                <a:lnTo>
                  <a:pt x="1791" y="357"/>
                </a:lnTo>
                <a:lnTo>
                  <a:pt x="1793" y="358"/>
                </a:lnTo>
                <a:lnTo>
                  <a:pt x="1795" y="360"/>
                </a:lnTo>
                <a:lnTo>
                  <a:pt x="1796" y="361"/>
                </a:lnTo>
                <a:lnTo>
                  <a:pt x="1798" y="363"/>
                </a:lnTo>
                <a:lnTo>
                  <a:pt x="1800" y="364"/>
                </a:lnTo>
                <a:lnTo>
                  <a:pt x="1802" y="366"/>
                </a:lnTo>
                <a:lnTo>
                  <a:pt x="1804" y="367"/>
                </a:lnTo>
                <a:lnTo>
                  <a:pt x="1806" y="369"/>
                </a:lnTo>
                <a:lnTo>
                  <a:pt x="1807" y="370"/>
                </a:lnTo>
                <a:lnTo>
                  <a:pt x="1809" y="372"/>
                </a:lnTo>
                <a:lnTo>
                  <a:pt x="1811" y="373"/>
                </a:lnTo>
                <a:lnTo>
                  <a:pt x="1813" y="375"/>
                </a:lnTo>
                <a:lnTo>
                  <a:pt x="1815" y="376"/>
                </a:lnTo>
                <a:lnTo>
                  <a:pt x="1816" y="378"/>
                </a:lnTo>
                <a:lnTo>
                  <a:pt x="1818" y="379"/>
                </a:lnTo>
              </a:path>
            </a:pathLst>
          </a:custGeom>
          <a:noFill/>
          <a:ln w="28575" cap="flat">
            <a:solidFill>
              <a:srgbClr val="00FF00">
                <a:alpha val="60000"/>
              </a:srgb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Line 117">
            <a:extLst>
              <a:ext uri="{FF2B5EF4-FFF2-40B4-BE49-F238E27FC236}">
                <a16:creationId xmlns:a16="http://schemas.microsoft.com/office/drawing/2014/main" id="{9608754E-5D46-4C09-8BC2-C26C7B94431C}"/>
              </a:ext>
            </a:extLst>
          </p:cNvPr>
          <p:cNvSpPr>
            <a:spLocks noChangeShapeType="1"/>
          </p:cNvSpPr>
          <p:nvPr/>
        </p:nvSpPr>
        <p:spPr bwMode="auto">
          <a:xfrm>
            <a:off x="6622060" y="6674663"/>
            <a:ext cx="2907347" cy="0"/>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Line 118">
            <a:extLst>
              <a:ext uri="{FF2B5EF4-FFF2-40B4-BE49-F238E27FC236}">
                <a16:creationId xmlns:a16="http://schemas.microsoft.com/office/drawing/2014/main" id="{22AE8A43-EEF8-4C7D-8D14-9E6A564BC36C}"/>
              </a:ext>
            </a:extLst>
          </p:cNvPr>
          <p:cNvSpPr>
            <a:spLocks noChangeShapeType="1"/>
          </p:cNvSpPr>
          <p:nvPr/>
        </p:nvSpPr>
        <p:spPr bwMode="auto">
          <a:xfrm flipV="1">
            <a:off x="6622060"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Line 119">
            <a:extLst>
              <a:ext uri="{FF2B5EF4-FFF2-40B4-BE49-F238E27FC236}">
                <a16:creationId xmlns:a16="http://schemas.microsoft.com/office/drawing/2014/main" id="{2131233C-F757-4B91-9986-222986AE3EBC}"/>
              </a:ext>
            </a:extLst>
          </p:cNvPr>
          <p:cNvSpPr>
            <a:spLocks noChangeShapeType="1"/>
          </p:cNvSpPr>
          <p:nvPr/>
        </p:nvSpPr>
        <p:spPr bwMode="auto">
          <a:xfrm flipV="1">
            <a:off x="7199910"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Line 120">
            <a:extLst>
              <a:ext uri="{FF2B5EF4-FFF2-40B4-BE49-F238E27FC236}">
                <a16:creationId xmlns:a16="http://schemas.microsoft.com/office/drawing/2014/main" id="{7D37EBE5-AAA7-4FA0-9C0C-D3B162B1A997}"/>
              </a:ext>
            </a:extLst>
          </p:cNvPr>
          <p:cNvSpPr>
            <a:spLocks noChangeShapeType="1"/>
          </p:cNvSpPr>
          <p:nvPr/>
        </p:nvSpPr>
        <p:spPr bwMode="auto">
          <a:xfrm flipV="1">
            <a:off x="7777760"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Line 121">
            <a:extLst>
              <a:ext uri="{FF2B5EF4-FFF2-40B4-BE49-F238E27FC236}">
                <a16:creationId xmlns:a16="http://schemas.microsoft.com/office/drawing/2014/main" id="{6E44088D-2509-4D47-BA82-F619D391C50B}"/>
              </a:ext>
            </a:extLst>
          </p:cNvPr>
          <p:cNvSpPr>
            <a:spLocks noChangeShapeType="1"/>
          </p:cNvSpPr>
          <p:nvPr/>
        </p:nvSpPr>
        <p:spPr bwMode="auto">
          <a:xfrm flipV="1">
            <a:off x="8354023"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Line 122">
            <a:extLst>
              <a:ext uri="{FF2B5EF4-FFF2-40B4-BE49-F238E27FC236}">
                <a16:creationId xmlns:a16="http://schemas.microsoft.com/office/drawing/2014/main" id="{43DC8F84-AFAE-4185-837D-06245C390D07}"/>
              </a:ext>
            </a:extLst>
          </p:cNvPr>
          <p:cNvSpPr>
            <a:spLocks noChangeShapeType="1"/>
          </p:cNvSpPr>
          <p:nvPr/>
        </p:nvSpPr>
        <p:spPr bwMode="auto">
          <a:xfrm flipV="1">
            <a:off x="8931873"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Line 123">
            <a:extLst>
              <a:ext uri="{FF2B5EF4-FFF2-40B4-BE49-F238E27FC236}">
                <a16:creationId xmlns:a16="http://schemas.microsoft.com/office/drawing/2014/main" id="{7E45C634-5D31-4D6F-8EE6-74409269FB4D}"/>
              </a:ext>
            </a:extLst>
          </p:cNvPr>
          <p:cNvSpPr>
            <a:spLocks noChangeShapeType="1"/>
          </p:cNvSpPr>
          <p:nvPr/>
        </p:nvSpPr>
        <p:spPr bwMode="auto">
          <a:xfrm flipV="1">
            <a:off x="9508135" y="6621591"/>
            <a:ext cx="0" cy="53072"/>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Rectangle 125">
            <a:extLst>
              <a:ext uri="{FF2B5EF4-FFF2-40B4-BE49-F238E27FC236}">
                <a16:creationId xmlns:a16="http://schemas.microsoft.com/office/drawing/2014/main" id="{F3B93D06-8E30-4AE9-BBB5-8212EEB6F443}"/>
              </a:ext>
            </a:extLst>
          </p:cNvPr>
          <p:cNvSpPr>
            <a:spLocks noChangeArrowheads="1"/>
          </p:cNvSpPr>
          <p:nvPr/>
        </p:nvSpPr>
        <p:spPr bwMode="auto">
          <a:xfrm>
            <a:off x="6609360" y="6674663"/>
            <a:ext cx="88900" cy="18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6" name="Rectangle 130">
            <a:extLst>
              <a:ext uri="{FF2B5EF4-FFF2-40B4-BE49-F238E27FC236}">
                <a16:creationId xmlns:a16="http://schemas.microsoft.com/office/drawing/2014/main" id="{6517799A-90E6-4A4A-88F3-52E2B8F30D33}"/>
              </a:ext>
            </a:extLst>
          </p:cNvPr>
          <p:cNvSpPr>
            <a:spLocks noChangeArrowheads="1"/>
          </p:cNvSpPr>
          <p:nvPr/>
        </p:nvSpPr>
        <p:spPr bwMode="auto">
          <a:xfrm>
            <a:off x="9450985" y="6674663"/>
            <a:ext cx="234950" cy="183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262626"/>
                </a:solidFill>
                <a:effectLst/>
                <a:latin typeface="Arial" panose="020B0604020202020204" pitchFamily="34" charset="0"/>
              </a:rPr>
              <a:t>1000</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7" name="Line 133">
            <a:extLst>
              <a:ext uri="{FF2B5EF4-FFF2-40B4-BE49-F238E27FC236}">
                <a16:creationId xmlns:a16="http://schemas.microsoft.com/office/drawing/2014/main" id="{C5DD0AD3-EBC9-4DEE-A678-E2B7F05DC4AA}"/>
              </a:ext>
            </a:extLst>
          </p:cNvPr>
          <p:cNvSpPr>
            <a:spLocks noChangeShapeType="1"/>
          </p:cNvSpPr>
          <p:nvPr/>
        </p:nvSpPr>
        <p:spPr bwMode="auto">
          <a:xfrm>
            <a:off x="6622060" y="6674663"/>
            <a:ext cx="34925" cy="0"/>
          </a:xfrm>
          <a:prstGeom prst="line">
            <a:avLst/>
          </a:prstGeom>
          <a:noFill/>
          <a:ln w="3175" cap="flat">
            <a:solidFill>
              <a:srgbClr val="262626"/>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48">
            <a:extLst>
              <a:ext uri="{FF2B5EF4-FFF2-40B4-BE49-F238E27FC236}">
                <a16:creationId xmlns:a16="http://schemas.microsoft.com/office/drawing/2014/main" id="{20731481-8C84-4607-B2FB-9951279C8F4E}"/>
              </a:ext>
            </a:extLst>
          </p:cNvPr>
          <p:cNvSpPr>
            <a:spLocks/>
          </p:cNvSpPr>
          <p:nvPr/>
        </p:nvSpPr>
        <p:spPr bwMode="auto">
          <a:xfrm>
            <a:off x="6625235" y="4419601"/>
            <a:ext cx="2889250" cy="1027660"/>
          </a:xfrm>
          <a:custGeom>
            <a:avLst/>
            <a:gdLst>
              <a:gd name="T0" fmla="*/ 28 w 1820"/>
              <a:gd name="T1" fmla="*/ 397 h 426"/>
              <a:gd name="T2" fmla="*/ 57 w 1820"/>
              <a:gd name="T3" fmla="*/ 394 h 426"/>
              <a:gd name="T4" fmla="*/ 86 w 1820"/>
              <a:gd name="T5" fmla="*/ 377 h 426"/>
              <a:gd name="T6" fmla="*/ 115 w 1820"/>
              <a:gd name="T7" fmla="*/ 389 h 426"/>
              <a:gd name="T8" fmla="*/ 144 w 1820"/>
              <a:gd name="T9" fmla="*/ 387 h 426"/>
              <a:gd name="T10" fmla="*/ 173 w 1820"/>
              <a:gd name="T11" fmla="*/ 340 h 426"/>
              <a:gd name="T12" fmla="*/ 202 w 1820"/>
              <a:gd name="T13" fmla="*/ 357 h 426"/>
              <a:gd name="T14" fmla="*/ 231 w 1820"/>
              <a:gd name="T15" fmla="*/ 323 h 426"/>
              <a:gd name="T16" fmla="*/ 260 w 1820"/>
              <a:gd name="T17" fmla="*/ 338 h 426"/>
              <a:gd name="T18" fmla="*/ 289 w 1820"/>
              <a:gd name="T19" fmla="*/ 363 h 426"/>
              <a:gd name="T20" fmla="*/ 318 w 1820"/>
              <a:gd name="T21" fmla="*/ 343 h 426"/>
              <a:gd name="T22" fmla="*/ 348 w 1820"/>
              <a:gd name="T23" fmla="*/ 348 h 426"/>
              <a:gd name="T24" fmla="*/ 377 w 1820"/>
              <a:gd name="T25" fmla="*/ 345 h 426"/>
              <a:gd name="T26" fmla="*/ 406 w 1820"/>
              <a:gd name="T27" fmla="*/ 380 h 426"/>
              <a:gd name="T28" fmla="*/ 435 w 1820"/>
              <a:gd name="T29" fmla="*/ 357 h 426"/>
              <a:gd name="T30" fmla="*/ 464 w 1820"/>
              <a:gd name="T31" fmla="*/ 404 h 426"/>
              <a:gd name="T32" fmla="*/ 493 w 1820"/>
              <a:gd name="T33" fmla="*/ 387 h 426"/>
              <a:gd name="T34" fmla="*/ 522 w 1820"/>
              <a:gd name="T35" fmla="*/ 328 h 426"/>
              <a:gd name="T36" fmla="*/ 551 w 1820"/>
              <a:gd name="T37" fmla="*/ 292 h 426"/>
              <a:gd name="T38" fmla="*/ 580 w 1820"/>
              <a:gd name="T39" fmla="*/ 303 h 426"/>
              <a:gd name="T40" fmla="*/ 609 w 1820"/>
              <a:gd name="T41" fmla="*/ 289 h 426"/>
              <a:gd name="T42" fmla="*/ 638 w 1820"/>
              <a:gd name="T43" fmla="*/ 340 h 426"/>
              <a:gd name="T44" fmla="*/ 667 w 1820"/>
              <a:gd name="T45" fmla="*/ 328 h 426"/>
              <a:gd name="T46" fmla="*/ 696 w 1820"/>
              <a:gd name="T47" fmla="*/ 294 h 426"/>
              <a:gd name="T48" fmla="*/ 726 w 1820"/>
              <a:gd name="T49" fmla="*/ 328 h 426"/>
              <a:gd name="T50" fmla="*/ 755 w 1820"/>
              <a:gd name="T51" fmla="*/ 292 h 426"/>
              <a:gd name="T52" fmla="*/ 784 w 1820"/>
              <a:gd name="T53" fmla="*/ 276 h 426"/>
              <a:gd name="T54" fmla="*/ 813 w 1820"/>
              <a:gd name="T55" fmla="*/ 299 h 426"/>
              <a:gd name="T56" fmla="*/ 842 w 1820"/>
              <a:gd name="T57" fmla="*/ 269 h 426"/>
              <a:gd name="T58" fmla="*/ 871 w 1820"/>
              <a:gd name="T59" fmla="*/ 259 h 426"/>
              <a:gd name="T60" fmla="*/ 900 w 1820"/>
              <a:gd name="T61" fmla="*/ 292 h 426"/>
              <a:gd name="T62" fmla="*/ 929 w 1820"/>
              <a:gd name="T63" fmla="*/ 230 h 426"/>
              <a:gd name="T64" fmla="*/ 958 w 1820"/>
              <a:gd name="T65" fmla="*/ 252 h 426"/>
              <a:gd name="T66" fmla="*/ 987 w 1820"/>
              <a:gd name="T67" fmla="*/ 240 h 426"/>
              <a:gd name="T68" fmla="*/ 1016 w 1820"/>
              <a:gd name="T69" fmla="*/ 211 h 426"/>
              <a:gd name="T70" fmla="*/ 1045 w 1820"/>
              <a:gd name="T71" fmla="*/ 269 h 426"/>
              <a:gd name="T72" fmla="*/ 1075 w 1820"/>
              <a:gd name="T73" fmla="*/ 218 h 426"/>
              <a:gd name="T74" fmla="*/ 1104 w 1820"/>
              <a:gd name="T75" fmla="*/ 249 h 426"/>
              <a:gd name="T76" fmla="*/ 1133 w 1820"/>
              <a:gd name="T77" fmla="*/ 276 h 426"/>
              <a:gd name="T78" fmla="*/ 1162 w 1820"/>
              <a:gd name="T79" fmla="*/ 309 h 426"/>
              <a:gd name="T80" fmla="*/ 1191 w 1820"/>
              <a:gd name="T81" fmla="*/ 340 h 426"/>
              <a:gd name="T82" fmla="*/ 1220 w 1820"/>
              <a:gd name="T83" fmla="*/ 272 h 426"/>
              <a:gd name="T84" fmla="*/ 1249 w 1820"/>
              <a:gd name="T85" fmla="*/ 303 h 426"/>
              <a:gd name="T86" fmla="*/ 1278 w 1820"/>
              <a:gd name="T87" fmla="*/ 306 h 426"/>
              <a:gd name="T88" fmla="*/ 1307 w 1820"/>
              <a:gd name="T89" fmla="*/ 245 h 426"/>
              <a:gd name="T90" fmla="*/ 1336 w 1820"/>
              <a:gd name="T91" fmla="*/ 205 h 426"/>
              <a:gd name="T92" fmla="*/ 1365 w 1820"/>
              <a:gd name="T93" fmla="*/ 176 h 426"/>
              <a:gd name="T94" fmla="*/ 1394 w 1820"/>
              <a:gd name="T95" fmla="*/ 117 h 426"/>
              <a:gd name="T96" fmla="*/ 1424 w 1820"/>
              <a:gd name="T97" fmla="*/ 149 h 426"/>
              <a:gd name="T98" fmla="*/ 1453 w 1820"/>
              <a:gd name="T99" fmla="*/ 80 h 426"/>
              <a:gd name="T100" fmla="*/ 1482 w 1820"/>
              <a:gd name="T101" fmla="*/ 22 h 426"/>
              <a:gd name="T102" fmla="*/ 1511 w 1820"/>
              <a:gd name="T103" fmla="*/ 56 h 426"/>
              <a:gd name="T104" fmla="*/ 1540 w 1820"/>
              <a:gd name="T105" fmla="*/ 42 h 426"/>
              <a:gd name="T106" fmla="*/ 1569 w 1820"/>
              <a:gd name="T107" fmla="*/ 80 h 426"/>
              <a:gd name="T108" fmla="*/ 1598 w 1820"/>
              <a:gd name="T109" fmla="*/ 35 h 426"/>
              <a:gd name="T110" fmla="*/ 1627 w 1820"/>
              <a:gd name="T111" fmla="*/ 70 h 426"/>
              <a:gd name="T112" fmla="*/ 1656 w 1820"/>
              <a:gd name="T113" fmla="*/ 80 h 426"/>
              <a:gd name="T114" fmla="*/ 1685 w 1820"/>
              <a:gd name="T115" fmla="*/ 56 h 426"/>
              <a:gd name="T116" fmla="*/ 1714 w 1820"/>
              <a:gd name="T117" fmla="*/ 114 h 426"/>
              <a:gd name="T118" fmla="*/ 1743 w 1820"/>
              <a:gd name="T119" fmla="*/ 112 h 426"/>
              <a:gd name="T120" fmla="*/ 1773 w 1820"/>
              <a:gd name="T121" fmla="*/ 59 h 426"/>
              <a:gd name="T122" fmla="*/ 1802 w 1820"/>
              <a:gd name="T123" fmla="*/ 59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0" h="426">
                <a:moveTo>
                  <a:pt x="0" y="365"/>
                </a:moveTo>
                <a:lnTo>
                  <a:pt x="2" y="363"/>
                </a:lnTo>
                <a:lnTo>
                  <a:pt x="4" y="365"/>
                </a:lnTo>
                <a:lnTo>
                  <a:pt x="6" y="372"/>
                </a:lnTo>
                <a:lnTo>
                  <a:pt x="8" y="377"/>
                </a:lnTo>
                <a:lnTo>
                  <a:pt x="9" y="375"/>
                </a:lnTo>
                <a:lnTo>
                  <a:pt x="11" y="380"/>
                </a:lnTo>
                <a:lnTo>
                  <a:pt x="13" y="392"/>
                </a:lnTo>
                <a:lnTo>
                  <a:pt x="15" y="399"/>
                </a:lnTo>
                <a:lnTo>
                  <a:pt x="17" y="397"/>
                </a:lnTo>
                <a:lnTo>
                  <a:pt x="18" y="394"/>
                </a:lnTo>
                <a:lnTo>
                  <a:pt x="20" y="411"/>
                </a:lnTo>
                <a:lnTo>
                  <a:pt x="22" y="409"/>
                </a:lnTo>
                <a:lnTo>
                  <a:pt x="24" y="407"/>
                </a:lnTo>
                <a:lnTo>
                  <a:pt x="26" y="402"/>
                </a:lnTo>
                <a:lnTo>
                  <a:pt x="28" y="397"/>
                </a:lnTo>
                <a:lnTo>
                  <a:pt x="29" y="402"/>
                </a:lnTo>
                <a:lnTo>
                  <a:pt x="31" y="384"/>
                </a:lnTo>
                <a:lnTo>
                  <a:pt x="33" y="384"/>
                </a:lnTo>
                <a:lnTo>
                  <a:pt x="35" y="372"/>
                </a:lnTo>
                <a:lnTo>
                  <a:pt x="37" y="372"/>
                </a:lnTo>
                <a:lnTo>
                  <a:pt x="38" y="384"/>
                </a:lnTo>
                <a:lnTo>
                  <a:pt x="40" y="372"/>
                </a:lnTo>
                <a:lnTo>
                  <a:pt x="42" y="367"/>
                </a:lnTo>
                <a:lnTo>
                  <a:pt x="44" y="360"/>
                </a:lnTo>
                <a:lnTo>
                  <a:pt x="46" y="377"/>
                </a:lnTo>
                <a:lnTo>
                  <a:pt x="48" y="382"/>
                </a:lnTo>
                <a:lnTo>
                  <a:pt x="49" y="380"/>
                </a:lnTo>
                <a:lnTo>
                  <a:pt x="51" y="389"/>
                </a:lnTo>
                <a:lnTo>
                  <a:pt x="53" y="382"/>
                </a:lnTo>
                <a:lnTo>
                  <a:pt x="55" y="397"/>
                </a:lnTo>
                <a:lnTo>
                  <a:pt x="57" y="394"/>
                </a:lnTo>
                <a:lnTo>
                  <a:pt x="58" y="404"/>
                </a:lnTo>
                <a:lnTo>
                  <a:pt x="60" y="407"/>
                </a:lnTo>
                <a:lnTo>
                  <a:pt x="62" y="414"/>
                </a:lnTo>
                <a:lnTo>
                  <a:pt x="64" y="411"/>
                </a:lnTo>
                <a:lnTo>
                  <a:pt x="66" y="424"/>
                </a:lnTo>
                <a:lnTo>
                  <a:pt x="68" y="421"/>
                </a:lnTo>
                <a:lnTo>
                  <a:pt x="69" y="426"/>
                </a:lnTo>
                <a:lnTo>
                  <a:pt x="71" y="411"/>
                </a:lnTo>
                <a:lnTo>
                  <a:pt x="73" y="402"/>
                </a:lnTo>
                <a:lnTo>
                  <a:pt x="75" y="392"/>
                </a:lnTo>
                <a:lnTo>
                  <a:pt x="77" y="389"/>
                </a:lnTo>
                <a:lnTo>
                  <a:pt x="78" y="384"/>
                </a:lnTo>
                <a:lnTo>
                  <a:pt x="80" y="389"/>
                </a:lnTo>
                <a:lnTo>
                  <a:pt x="82" y="394"/>
                </a:lnTo>
                <a:lnTo>
                  <a:pt x="84" y="397"/>
                </a:lnTo>
                <a:lnTo>
                  <a:pt x="86" y="377"/>
                </a:lnTo>
                <a:lnTo>
                  <a:pt x="88" y="384"/>
                </a:lnTo>
                <a:lnTo>
                  <a:pt x="89" y="382"/>
                </a:lnTo>
                <a:lnTo>
                  <a:pt x="91" y="375"/>
                </a:lnTo>
                <a:lnTo>
                  <a:pt x="93" y="380"/>
                </a:lnTo>
                <a:lnTo>
                  <a:pt x="95" y="372"/>
                </a:lnTo>
                <a:lnTo>
                  <a:pt x="97" y="377"/>
                </a:lnTo>
                <a:lnTo>
                  <a:pt x="98" y="377"/>
                </a:lnTo>
                <a:lnTo>
                  <a:pt x="100" y="387"/>
                </a:lnTo>
                <a:lnTo>
                  <a:pt x="102" y="394"/>
                </a:lnTo>
                <a:lnTo>
                  <a:pt x="104" y="397"/>
                </a:lnTo>
                <a:lnTo>
                  <a:pt x="106" y="397"/>
                </a:lnTo>
                <a:lnTo>
                  <a:pt x="107" y="402"/>
                </a:lnTo>
                <a:lnTo>
                  <a:pt x="109" y="402"/>
                </a:lnTo>
                <a:lnTo>
                  <a:pt x="111" y="404"/>
                </a:lnTo>
                <a:lnTo>
                  <a:pt x="113" y="394"/>
                </a:lnTo>
                <a:lnTo>
                  <a:pt x="115" y="389"/>
                </a:lnTo>
                <a:lnTo>
                  <a:pt x="117" y="382"/>
                </a:lnTo>
                <a:lnTo>
                  <a:pt x="118" y="380"/>
                </a:lnTo>
                <a:lnTo>
                  <a:pt x="120" y="377"/>
                </a:lnTo>
                <a:lnTo>
                  <a:pt x="122" y="363"/>
                </a:lnTo>
                <a:lnTo>
                  <a:pt x="124" y="363"/>
                </a:lnTo>
                <a:lnTo>
                  <a:pt x="126" y="367"/>
                </a:lnTo>
                <a:lnTo>
                  <a:pt x="127" y="372"/>
                </a:lnTo>
                <a:lnTo>
                  <a:pt x="129" y="367"/>
                </a:lnTo>
                <a:lnTo>
                  <a:pt x="131" y="372"/>
                </a:lnTo>
                <a:lnTo>
                  <a:pt x="133" y="372"/>
                </a:lnTo>
                <a:lnTo>
                  <a:pt x="135" y="380"/>
                </a:lnTo>
                <a:lnTo>
                  <a:pt x="137" y="375"/>
                </a:lnTo>
                <a:lnTo>
                  <a:pt x="138" y="384"/>
                </a:lnTo>
                <a:lnTo>
                  <a:pt x="140" y="382"/>
                </a:lnTo>
                <a:lnTo>
                  <a:pt x="142" y="380"/>
                </a:lnTo>
                <a:lnTo>
                  <a:pt x="144" y="387"/>
                </a:lnTo>
                <a:lnTo>
                  <a:pt x="146" y="387"/>
                </a:lnTo>
                <a:lnTo>
                  <a:pt x="147" y="392"/>
                </a:lnTo>
                <a:lnTo>
                  <a:pt x="149" y="394"/>
                </a:lnTo>
                <a:lnTo>
                  <a:pt x="151" y="399"/>
                </a:lnTo>
                <a:lnTo>
                  <a:pt x="153" y="402"/>
                </a:lnTo>
                <a:lnTo>
                  <a:pt x="155" y="404"/>
                </a:lnTo>
                <a:lnTo>
                  <a:pt x="157" y="399"/>
                </a:lnTo>
                <a:lnTo>
                  <a:pt x="158" y="397"/>
                </a:lnTo>
                <a:lnTo>
                  <a:pt x="160" y="384"/>
                </a:lnTo>
                <a:lnTo>
                  <a:pt x="162" y="384"/>
                </a:lnTo>
                <a:lnTo>
                  <a:pt x="164" y="377"/>
                </a:lnTo>
                <a:lnTo>
                  <a:pt x="166" y="360"/>
                </a:lnTo>
                <a:lnTo>
                  <a:pt x="167" y="348"/>
                </a:lnTo>
                <a:lnTo>
                  <a:pt x="169" y="345"/>
                </a:lnTo>
                <a:lnTo>
                  <a:pt x="171" y="348"/>
                </a:lnTo>
                <a:lnTo>
                  <a:pt x="173" y="340"/>
                </a:lnTo>
                <a:lnTo>
                  <a:pt x="175" y="336"/>
                </a:lnTo>
                <a:lnTo>
                  <a:pt x="177" y="338"/>
                </a:lnTo>
                <a:lnTo>
                  <a:pt x="178" y="336"/>
                </a:lnTo>
                <a:lnTo>
                  <a:pt x="180" y="338"/>
                </a:lnTo>
                <a:lnTo>
                  <a:pt x="182" y="336"/>
                </a:lnTo>
                <a:lnTo>
                  <a:pt x="184" y="326"/>
                </a:lnTo>
                <a:lnTo>
                  <a:pt x="186" y="336"/>
                </a:lnTo>
                <a:lnTo>
                  <a:pt x="187" y="333"/>
                </a:lnTo>
                <a:lnTo>
                  <a:pt x="189" y="338"/>
                </a:lnTo>
                <a:lnTo>
                  <a:pt x="191" y="345"/>
                </a:lnTo>
                <a:lnTo>
                  <a:pt x="193" y="343"/>
                </a:lnTo>
                <a:lnTo>
                  <a:pt x="195" y="353"/>
                </a:lnTo>
                <a:lnTo>
                  <a:pt x="197" y="360"/>
                </a:lnTo>
                <a:lnTo>
                  <a:pt x="198" y="350"/>
                </a:lnTo>
                <a:lnTo>
                  <a:pt x="200" y="367"/>
                </a:lnTo>
                <a:lnTo>
                  <a:pt x="202" y="357"/>
                </a:lnTo>
                <a:lnTo>
                  <a:pt x="204" y="367"/>
                </a:lnTo>
                <a:lnTo>
                  <a:pt x="206" y="365"/>
                </a:lnTo>
                <a:lnTo>
                  <a:pt x="207" y="367"/>
                </a:lnTo>
                <a:lnTo>
                  <a:pt x="209" y="372"/>
                </a:lnTo>
                <a:lnTo>
                  <a:pt x="211" y="363"/>
                </a:lnTo>
                <a:lnTo>
                  <a:pt x="213" y="363"/>
                </a:lnTo>
                <a:lnTo>
                  <a:pt x="215" y="350"/>
                </a:lnTo>
                <a:lnTo>
                  <a:pt x="216" y="343"/>
                </a:lnTo>
                <a:lnTo>
                  <a:pt x="218" y="328"/>
                </a:lnTo>
                <a:lnTo>
                  <a:pt x="220" y="333"/>
                </a:lnTo>
                <a:lnTo>
                  <a:pt x="222" y="330"/>
                </a:lnTo>
                <a:lnTo>
                  <a:pt x="224" y="323"/>
                </a:lnTo>
                <a:lnTo>
                  <a:pt x="226" y="321"/>
                </a:lnTo>
                <a:lnTo>
                  <a:pt x="227" y="328"/>
                </a:lnTo>
                <a:lnTo>
                  <a:pt x="229" y="328"/>
                </a:lnTo>
                <a:lnTo>
                  <a:pt x="231" y="323"/>
                </a:lnTo>
                <a:lnTo>
                  <a:pt x="233" y="330"/>
                </a:lnTo>
                <a:lnTo>
                  <a:pt x="235" y="330"/>
                </a:lnTo>
                <a:lnTo>
                  <a:pt x="236" y="348"/>
                </a:lnTo>
                <a:lnTo>
                  <a:pt x="238" y="350"/>
                </a:lnTo>
                <a:lnTo>
                  <a:pt x="240" y="340"/>
                </a:lnTo>
                <a:lnTo>
                  <a:pt x="242" y="350"/>
                </a:lnTo>
                <a:lnTo>
                  <a:pt x="244" y="363"/>
                </a:lnTo>
                <a:lnTo>
                  <a:pt x="246" y="370"/>
                </a:lnTo>
                <a:lnTo>
                  <a:pt x="247" y="365"/>
                </a:lnTo>
                <a:lnTo>
                  <a:pt x="249" y="367"/>
                </a:lnTo>
                <a:lnTo>
                  <a:pt x="251" y="367"/>
                </a:lnTo>
                <a:lnTo>
                  <a:pt x="253" y="355"/>
                </a:lnTo>
                <a:lnTo>
                  <a:pt x="255" y="355"/>
                </a:lnTo>
                <a:lnTo>
                  <a:pt x="256" y="350"/>
                </a:lnTo>
                <a:lnTo>
                  <a:pt x="258" y="343"/>
                </a:lnTo>
                <a:lnTo>
                  <a:pt x="260" y="338"/>
                </a:lnTo>
                <a:lnTo>
                  <a:pt x="262" y="340"/>
                </a:lnTo>
                <a:lnTo>
                  <a:pt x="264" y="336"/>
                </a:lnTo>
                <a:lnTo>
                  <a:pt x="266" y="340"/>
                </a:lnTo>
                <a:lnTo>
                  <a:pt x="267" y="345"/>
                </a:lnTo>
                <a:lnTo>
                  <a:pt x="269" y="343"/>
                </a:lnTo>
                <a:lnTo>
                  <a:pt x="271" y="348"/>
                </a:lnTo>
                <a:lnTo>
                  <a:pt x="273" y="348"/>
                </a:lnTo>
                <a:lnTo>
                  <a:pt x="275" y="350"/>
                </a:lnTo>
                <a:lnTo>
                  <a:pt x="276" y="363"/>
                </a:lnTo>
                <a:lnTo>
                  <a:pt x="278" y="365"/>
                </a:lnTo>
                <a:lnTo>
                  <a:pt x="280" y="372"/>
                </a:lnTo>
                <a:lnTo>
                  <a:pt x="282" y="365"/>
                </a:lnTo>
                <a:lnTo>
                  <a:pt x="284" y="372"/>
                </a:lnTo>
                <a:lnTo>
                  <a:pt x="286" y="372"/>
                </a:lnTo>
                <a:lnTo>
                  <a:pt x="287" y="370"/>
                </a:lnTo>
                <a:lnTo>
                  <a:pt x="289" y="363"/>
                </a:lnTo>
                <a:lnTo>
                  <a:pt x="291" y="367"/>
                </a:lnTo>
                <a:lnTo>
                  <a:pt x="293" y="370"/>
                </a:lnTo>
                <a:lnTo>
                  <a:pt x="295" y="367"/>
                </a:lnTo>
                <a:lnTo>
                  <a:pt x="296" y="357"/>
                </a:lnTo>
                <a:lnTo>
                  <a:pt x="298" y="353"/>
                </a:lnTo>
                <a:lnTo>
                  <a:pt x="300" y="345"/>
                </a:lnTo>
                <a:lnTo>
                  <a:pt x="302" y="340"/>
                </a:lnTo>
                <a:lnTo>
                  <a:pt x="304" y="348"/>
                </a:lnTo>
                <a:lnTo>
                  <a:pt x="306" y="338"/>
                </a:lnTo>
                <a:lnTo>
                  <a:pt x="307" y="338"/>
                </a:lnTo>
                <a:lnTo>
                  <a:pt x="309" y="333"/>
                </a:lnTo>
                <a:lnTo>
                  <a:pt x="311" y="340"/>
                </a:lnTo>
                <a:lnTo>
                  <a:pt x="313" y="343"/>
                </a:lnTo>
                <a:lnTo>
                  <a:pt x="315" y="343"/>
                </a:lnTo>
                <a:lnTo>
                  <a:pt x="316" y="355"/>
                </a:lnTo>
                <a:lnTo>
                  <a:pt x="318" y="343"/>
                </a:lnTo>
                <a:lnTo>
                  <a:pt x="320" y="357"/>
                </a:lnTo>
                <a:lnTo>
                  <a:pt x="322" y="355"/>
                </a:lnTo>
                <a:lnTo>
                  <a:pt x="324" y="360"/>
                </a:lnTo>
                <a:lnTo>
                  <a:pt x="325" y="363"/>
                </a:lnTo>
                <a:lnTo>
                  <a:pt x="327" y="363"/>
                </a:lnTo>
                <a:lnTo>
                  <a:pt x="329" y="370"/>
                </a:lnTo>
                <a:lnTo>
                  <a:pt x="331" y="367"/>
                </a:lnTo>
                <a:lnTo>
                  <a:pt x="333" y="363"/>
                </a:lnTo>
                <a:lnTo>
                  <a:pt x="335" y="357"/>
                </a:lnTo>
                <a:lnTo>
                  <a:pt x="336" y="365"/>
                </a:lnTo>
                <a:lnTo>
                  <a:pt x="338" y="357"/>
                </a:lnTo>
                <a:lnTo>
                  <a:pt x="340" y="360"/>
                </a:lnTo>
                <a:lnTo>
                  <a:pt x="342" y="350"/>
                </a:lnTo>
                <a:lnTo>
                  <a:pt x="344" y="348"/>
                </a:lnTo>
                <a:lnTo>
                  <a:pt x="346" y="340"/>
                </a:lnTo>
                <a:lnTo>
                  <a:pt x="348" y="348"/>
                </a:lnTo>
                <a:lnTo>
                  <a:pt x="349" y="345"/>
                </a:lnTo>
                <a:lnTo>
                  <a:pt x="351" y="343"/>
                </a:lnTo>
                <a:lnTo>
                  <a:pt x="353" y="348"/>
                </a:lnTo>
                <a:lnTo>
                  <a:pt x="355" y="340"/>
                </a:lnTo>
                <a:lnTo>
                  <a:pt x="357" y="348"/>
                </a:lnTo>
                <a:lnTo>
                  <a:pt x="358" y="350"/>
                </a:lnTo>
                <a:lnTo>
                  <a:pt x="360" y="343"/>
                </a:lnTo>
                <a:lnTo>
                  <a:pt x="362" y="350"/>
                </a:lnTo>
                <a:lnTo>
                  <a:pt x="364" y="357"/>
                </a:lnTo>
                <a:lnTo>
                  <a:pt x="366" y="365"/>
                </a:lnTo>
                <a:lnTo>
                  <a:pt x="368" y="363"/>
                </a:lnTo>
                <a:lnTo>
                  <a:pt x="369" y="360"/>
                </a:lnTo>
                <a:lnTo>
                  <a:pt x="371" y="360"/>
                </a:lnTo>
                <a:lnTo>
                  <a:pt x="373" y="357"/>
                </a:lnTo>
                <a:lnTo>
                  <a:pt x="375" y="350"/>
                </a:lnTo>
                <a:lnTo>
                  <a:pt x="377" y="345"/>
                </a:lnTo>
                <a:lnTo>
                  <a:pt x="378" y="343"/>
                </a:lnTo>
                <a:lnTo>
                  <a:pt x="380" y="338"/>
                </a:lnTo>
                <a:lnTo>
                  <a:pt x="382" y="333"/>
                </a:lnTo>
                <a:lnTo>
                  <a:pt x="384" y="338"/>
                </a:lnTo>
                <a:lnTo>
                  <a:pt x="386" y="333"/>
                </a:lnTo>
                <a:lnTo>
                  <a:pt x="388" y="333"/>
                </a:lnTo>
                <a:lnTo>
                  <a:pt x="389" y="333"/>
                </a:lnTo>
                <a:lnTo>
                  <a:pt x="391" y="336"/>
                </a:lnTo>
                <a:lnTo>
                  <a:pt x="393" y="345"/>
                </a:lnTo>
                <a:lnTo>
                  <a:pt x="395" y="350"/>
                </a:lnTo>
                <a:lnTo>
                  <a:pt x="397" y="355"/>
                </a:lnTo>
                <a:lnTo>
                  <a:pt x="398" y="367"/>
                </a:lnTo>
                <a:lnTo>
                  <a:pt x="400" y="367"/>
                </a:lnTo>
                <a:lnTo>
                  <a:pt x="402" y="365"/>
                </a:lnTo>
                <a:lnTo>
                  <a:pt x="404" y="377"/>
                </a:lnTo>
                <a:lnTo>
                  <a:pt x="406" y="380"/>
                </a:lnTo>
                <a:lnTo>
                  <a:pt x="407" y="380"/>
                </a:lnTo>
                <a:lnTo>
                  <a:pt x="409" y="380"/>
                </a:lnTo>
                <a:lnTo>
                  <a:pt x="411" y="377"/>
                </a:lnTo>
                <a:lnTo>
                  <a:pt x="413" y="382"/>
                </a:lnTo>
                <a:lnTo>
                  <a:pt x="415" y="365"/>
                </a:lnTo>
                <a:lnTo>
                  <a:pt x="417" y="367"/>
                </a:lnTo>
                <a:lnTo>
                  <a:pt x="418" y="363"/>
                </a:lnTo>
                <a:lnTo>
                  <a:pt x="420" y="363"/>
                </a:lnTo>
                <a:lnTo>
                  <a:pt x="422" y="355"/>
                </a:lnTo>
                <a:lnTo>
                  <a:pt x="424" y="353"/>
                </a:lnTo>
                <a:lnTo>
                  <a:pt x="426" y="353"/>
                </a:lnTo>
                <a:lnTo>
                  <a:pt x="427" y="348"/>
                </a:lnTo>
                <a:lnTo>
                  <a:pt x="429" y="350"/>
                </a:lnTo>
                <a:lnTo>
                  <a:pt x="431" y="357"/>
                </a:lnTo>
                <a:lnTo>
                  <a:pt x="433" y="360"/>
                </a:lnTo>
                <a:lnTo>
                  <a:pt x="435" y="357"/>
                </a:lnTo>
                <a:lnTo>
                  <a:pt x="437" y="353"/>
                </a:lnTo>
                <a:lnTo>
                  <a:pt x="438" y="353"/>
                </a:lnTo>
                <a:lnTo>
                  <a:pt x="440" y="365"/>
                </a:lnTo>
                <a:lnTo>
                  <a:pt x="442" y="365"/>
                </a:lnTo>
                <a:lnTo>
                  <a:pt x="444" y="372"/>
                </a:lnTo>
                <a:lnTo>
                  <a:pt x="446" y="380"/>
                </a:lnTo>
                <a:lnTo>
                  <a:pt x="447" y="392"/>
                </a:lnTo>
                <a:lnTo>
                  <a:pt x="449" y="392"/>
                </a:lnTo>
                <a:lnTo>
                  <a:pt x="451" y="404"/>
                </a:lnTo>
                <a:lnTo>
                  <a:pt x="453" y="399"/>
                </a:lnTo>
                <a:lnTo>
                  <a:pt x="455" y="407"/>
                </a:lnTo>
                <a:lnTo>
                  <a:pt x="457" y="419"/>
                </a:lnTo>
                <a:lnTo>
                  <a:pt x="458" y="416"/>
                </a:lnTo>
                <a:lnTo>
                  <a:pt x="460" y="411"/>
                </a:lnTo>
                <a:lnTo>
                  <a:pt x="462" y="411"/>
                </a:lnTo>
                <a:lnTo>
                  <a:pt x="464" y="404"/>
                </a:lnTo>
                <a:lnTo>
                  <a:pt x="466" y="399"/>
                </a:lnTo>
                <a:lnTo>
                  <a:pt x="467" y="384"/>
                </a:lnTo>
                <a:lnTo>
                  <a:pt x="469" y="389"/>
                </a:lnTo>
                <a:lnTo>
                  <a:pt x="471" y="384"/>
                </a:lnTo>
                <a:lnTo>
                  <a:pt x="473" y="389"/>
                </a:lnTo>
                <a:lnTo>
                  <a:pt x="475" y="382"/>
                </a:lnTo>
                <a:lnTo>
                  <a:pt x="477" y="384"/>
                </a:lnTo>
                <a:lnTo>
                  <a:pt x="478" y="377"/>
                </a:lnTo>
                <a:lnTo>
                  <a:pt x="480" y="377"/>
                </a:lnTo>
                <a:lnTo>
                  <a:pt x="482" y="384"/>
                </a:lnTo>
                <a:lnTo>
                  <a:pt x="484" y="380"/>
                </a:lnTo>
                <a:lnTo>
                  <a:pt x="486" y="397"/>
                </a:lnTo>
                <a:lnTo>
                  <a:pt x="487" y="387"/>
                </a:lnTo>
                <a:lnTo>
                  <a:pt x="489" y="394"/>
                </a:lnTo>
                <a:lnTo>
                  <a:pt x="491" y="402"/>
                </a:lnTo>
                <a:lnTo>
                  <a:pt x="493" y="387"/>
                </a:lnTo>
                <a:lnTo>
                  <a:pt x="495" y="399"/>
                </a:lnTo>
                <a:lnTo>
                  <a:pt x="497" y="397"/>
                </a:lnTo>
                <a:lnTo>
                  <a:pt x="498" y="392"/>
                </a:lnTo>
                <a:lnTo>
                  <a:pt x="500" y="384"/>
                </a:lnTo>
                <a:lnTo>
                  <a:pt x="502" y="384"/>
                </a:lnTo>
                <a:lnTo>
                  <a:pt x="504" y="372"/>
                </a:lnTo>
                <a:lnTo>
                  <a:pt x="506" y="372"/>
                </a:lnTo>
                <a:lnTo>
                  <a:pt x="507" y="350"/>
                </a:lnTo>
                <a:lnTo>
                  <a:pt x="509" y="350"/>
                </a:lnTo>
                <a:lnTo>
                  <a:pt x="511" y="345"/>
                </a:lnTo>
                <a:lnTo>
                  <a:pt x="513" y="338"/>
                </a:lnTo>
                <a:lnTo>
                  <a:pt x="515" y="336"/>
                </a:lnTo>
                <a:lnTo>
                  <a:pt x="516" y="330"/>
                </a:lnTo>
                <a:lnTo>
                  <a:pt x="518" y="328"/>
                </a:lnTo>
                <a:lnTo>
                  <a:pt x="520" y="326"/>
                </a:lnTo>
                <a:lnTo>
                  <a:pt x="522" y="328"/>
                </a:lnTo>
                <a:lnTo>
                  <a:pt x="524" y="326"/>
                </a:lnTo>
                <a:lnTo>
                  <a:pt x="526" y="326"/>
                </a:lnTo>
                <a:lnTo>
                  <a:pt x="527" y="328"/>
                </a:lnTo>
                <a:lnTo>
                  <a:pt x="529" y="328"/>
                </a:lnTo>
                <a:lnTo>
                  <a:pt x="531" y="333"/>
                </a:lnTo>
                <a:lnTo>
                  <a:pt x="533" y="333"/>
                </a:lnTo>
                <a:lnTo>
                  <a:pt x="535" y="333"/>
                </a:lnTo>
                <a:lnTo>
                  <a:pt x="536" y="330"/>
                </a:lnTo>
                <a:lnTo>
                  <a:pt x="538" y="340"/>
                </a:lnTo>
                <a:lnTo>
                  <a:pt x="540" y="330"/>
                </a:lnTo>
                <a:lnTo>
                  <a:pt x="542" y="333"/>
                </a:lnTo>
                <a:lnTo>
                  <a:pt x="544" y="321"/>
                </a:lnTo>
                <a:lnTo>
                  <a:pt x="546" y="326"/>
                </a:lnTo>
                <a:lnTo>
                  <a:pt x="547" y="313"/>
                </a:lnTo>
                <a:lnTo>
                  <a:pt x="549" y="294"/>
                </a:lnTo>
                <a:lnTo>
                  <a:pt x="551" y="292"/>
                </a:lnTo>
                <a:lnTo>
                  <a:pt x="553" y="274"/>
                </a:lnTo>
                <a:lnTo>
                  <a:pt x="555" y="259"/>
                </a:lnTo>
                <a:lnTo>
                  <a:pt x="556" y="267"/>
                </a:lnTo>
                <a:lnTo>
                  <a:pt x="558" y="255"/>
                </a:lnTo>
                <a:lnTo>
                  <a:pt x="560" y="257"/>
                </a:lnTo>
                <a:lnTo>
                  <a:pt x="562" y="249"/>
                </a:lnTo>
                <a:lnTo>
                  <a:pt x="564" y="255"/>
                </a:lnTo>
                <a:lnTo>
                  <a:pt x="566" y="255"/>
                </a:lnTo>
                <a:lnTo>
                  <a:pt x="567" y="259"/>
                </a:lnTo>
                <a:lnTo>
                  <a:pt x="569" y="269"/>
                </a:lnTo>
                <a:lnTo>
                  <a:pt x="571" y="269"/>
                </a:lnTo>
                <a:lnTo>
                  <a:pt x="573" y="272"/>
                </a:lnTo>
                <a:lnTo>
                  <a:pt x="575" y="284"/>
                </a:lnTo>
                <a:lnTo>
                  <a:pt x="576" y="286"/>
                </a:lnTo>
                <a:lnTo>
                  <a:pt x="578" y="299"/>
                </a:lnTo>
                <a:lnTo>
                  <a:pt x="580" y="303"/>
                </a:lnTo>
                <a:lnTo>
                  <a:pt x="582" y="313"/>
                </a:lnTo>
                <a:lnTo>
                  <a:pt x="584" y="316"/>
                </a:lnTo>
                <a:lnTo>
                  <a:pt x="586" y="323"/>
                </a:lnTo>
                <a:lnTo>
                  <a:pt x="587" y="316"/>
                </a:lnTo>
                <a:lnTo>
                  <a:pt x="589" y="321"/>
                </a:lnTo>
                <a:lnTo>
                  <a:pt x="591" y="323"/>
                </a:lnTo>
                <a:lnTo>
                  <a:pt x="593" y="306"/>
                </a:lnTo>
                <a:lnTo>
                  <a:pt x="595" y="306"/>
                </a:lnTo>
                <a:lnTo>
                  <a:pt x="596" y="289"/>
                </a:lnTo>
                <a:lnTo>
                  <a:pt x="598" y="299"/>
                </a:lnTo>
                <a:lnTo>
                  <a:pt x="600" y="289"/>
                </a:lnTo>
                <a:lnTo>
                  <a:pt x="602" y="284"/>
                </a:lnTo>
                <a:lnTo>
                  <a:pt x="604" y="294"/>
                </a:lnTo>
                <a:lnTo>
                  <a:pt x="606" y="294"/>
                </a:lnTo>
                <a:lnTo>
                  <a:pt x="607" y="286"/>
                </a:lnTo>
                <a:lnTo>
                  <a:pt x="609" y="289"/>
                </a:lnTo>
                <a:lnTo>
                  <a:pt x="611" y="292"/>
                </a:lnTo>
                <a:lnTo>
                  <a:pt x="613" y="289"/>
                </a:lnTo>
                <a:lnTo>
                  <a:pt x="615" y="299"/>
                </a:lnTo>
                <a:lnTo>
                  <a:pt x="616" y="299"/>
                </a:lnTo>
                <a:lnTo>
                  <a:pt x="618" y="311"/>
                </a:lnTo>
                <a:lnTo>
                  <a:pt x="620" y="311"/>
                </a:lnTo>
                <a:lnTo>
                  <a:pt x="622" y="321"/>
                </a:lnTo>
                <a:lnTo>
                  <a:pt x="624" y="323"/>
                </a:lnTo>
                <a:lnTo>
                  <a:pt x="625" y="330"/>
                </a:lnTo>
                <a:lnTo>
                  <a:pt x="627" y="336"/>
                </a:lnTo>
                <a:lnTo>
                  <a:pt x="629" y="330"/>
                </a:lnTo>
                <a:lnTo>
                  <a:pt x="631" y="340"/>
                </a:lnTo>
                <a:lnTo>
                  <a:pt x="633" y="340"/>
                </a:lnTo>
                <a:lnTo>
                  <a:pt x="635" y="340"/>
                </a:lnTo>
                <a:lnTo>
                  <a:pt x="636" y="336"/>
                </a:lnTo>
                <a:lnTo>
                  <a:pt x="638" y="340"/>
                </a:lnTo>
                <a:lnTo>
                  <a:pt x="640" y="333"/>
                </a:lnTo>
                <a:lnTo>
                  <a:pt x="642" y="321"/>
                </a:lnTo>
                <a:lnTo>
                  <a:pt x="644" y="326"/>
                </a:lnTo>
                <a:lnTo>
                  <a:pt x="645" y="321"/>
                </a:lnTo>
                <a:lnTo>
                  <a:pt x="647" y="309"/>
                </a:lnTo>
                <a:lnTo>
                  <a:pt x="649" y="303"/>
                </a:lnTo>
                <a:lnTo>
                  <a:pt x="651" y="306"/>
                </a:lnTo>
                <a:lnTo>
                  <a:pt x="653" y="306"/>
                </a:lnTo>
                <a:lnTo>
                  <a:pt x="655" y="303"/>
                </a:lnTo>
                <a:lnTo>
                  <a:pt x="656" y="313"/>
                </a:lnTo>
                <a:lnTo>
                  <a:pt x="658" y="321"/>
                </a:lnTo>
                <a:lnTo>
                  <a:pt x="660" y="311"/>
                </a:lnTo>
                <a:lnTo>
                  <a:pt x="662" y="318"/>
                </a:lnTo>
                <a:lnTo>
                  <a:pt x="664" y="328"/>
                </a:lnTo>
                <a:lnTo>
                  <a:pt x="665" y="330"/>
                </a:lnTo>
                <a:lnTo>
                  <a:pt x="667" y="328"/>
                </a:lnTo>
                <a:lnTo>
                  <a:pt x="669" y="338"/>
                </a:lnTo>
                <a:lnTo>
                  <a:pt x="671" y="333"/>
                </a:lnTo>
                <a:lnTo>
                  <a:pt x="673" y="333"/>
                </a:lnTo>
                <a:lnTo>
                  <a:pt x="675" y="336"/>
                </a:lnTo>
                <a:lnTo>
                  <a:pt x="676" y="340"/>
                </a:lnTo>
                <a:lnTo>
                  <a:pt x="678" y="343"/>
                </a:lnTo>
                <a:lnTo>
                  <a:pt x="680" y="343"/>
                </a:lnTo>
                <a:lnTo>
                  <a:pt x="682" y="328"/>
                </a:lnTo>
                <a:lnTo>
                  <a:pt x="684" y="328"/>
                </a:lnTo>
                <a:lnTo>
                  <a:pt x="685" y="321"/>
                </a:lnTo>
                <a:lnTo>
                  <a:pt x="687" y="306"/>
                </a:lnTo>
                <a:lnTo>
                  <a:pt x="689" y="296"/>
                </a:lnTo>
                <a:lnTo>
                  <a:pt x="691" y="296"/>
                </a:lnTo>
                <a:lnTo>
                  <a:pt x="693" y="299"/>
                </a:lnTo>
                <a:lnTo>
                  <a:pt x="695" y="294"/>
                </a:lnTo>
                <a:lnTo>
                  <a:pt x="696" y="294"/>
                </a:lnTo>
                <a:lnTo>
                  <a:pt x="698" y="289"/>
                </a:lnTo>
                <a:lnTo>
                  <a:pt x="700" y="289"/>
                </a:lnTo>
                <a:lnTo>
                  <a:pt x="702" y="286"/>
                </a:lnTo>
                <a:lnTo>
                  <a:pt x="704" y="296"/>
                </a:lnTo>
                <a:lnTo>
                  <a:pt x="706" y="301"/>
                </a:lnTo>
                <a:lnTo>
                  <a:pt x="707" y="303"/>
                </a:lnTo>
                <a:lnTo>
                  <a:pt x="709" y="303"/>
                </a:lnTo>
                <a:lnTo>
                  <a:pt x="711" y="311"/>
                </a:lnTo>
                <a:lnTo>
                  <a:pt x="713" y="309"/>
                </a:lnTo>
                <a:lnTo>
                  <a:pt x="715" y="313"/>
                </a:lnTo>
                <a:lnTo>
                  <a:pt x="717" y="321"/>
                </a:lnTo>
                <a:lnTo>
                  <a:pt x="718" y="321"/>
                </a:lnTo>
                <a:lnTo>
                  <a:pt x="720" y="333"/>
                </a:lnTo>
                <a:lnTo>
                  <a:pt x="722" y="336"/>
                </a:lnTo>
                <a:lnTo>
                  <a:pt x="724" y="326"/>
                </a:lnTo>
                <a:lnTo>
                  <a:pt x="726" y="328"/>
                </a:lnTo>
                <a:lnTo>
                  <a:pt x="727" y="333"/>
                </a:lnTo>
                <a:lnTo>
                  <a:pt x="729" y="328"/>
                </a:lnTo>
                <a:lnTo>
                  <a:pt x="731" y="323"/>
                </a:lnTo>
                <a:lnTo>
                  <a:pt x="733" y="309"/>
                </a:lnTo>
                <a:lnTo>
                  <a:pt x="735" y="309"/>
                </a:lnTo>
                <a:lnTo>
                  <a:pt x="737" y="294"/>
                </a:lnTo>
                <a:lnTo>
                  <a:pt x="738" y="294"/>
                </a:lnTo>
                <a:lnTo>
                  <a:pt x="740" y="284"/>
                </a:lnTo>
                <a:lnTo>
                  <a:pt x="742" y="276"/>
                </a:lnTo>
                <a:lnTo>
                  <a:pt x="744" y="279"/>
                </a:lnTo>
                <a:lnTo>
                  <a:pt x="746" y="279"/>
                </a:lnTo>
                <a:lnTo>
                  <a:pt x="747" y="286"/>
                </a:lnTo>
                <a:lnTo>
                  <a:pt x="749" y="289"/>
                </a:lnTo>
                <a:lnTo>
                  <a:pt x="751" y="284"/>
                </a:lnTo>
                <a:lnTo>
                  <a:pt x="753" y="289"/>
                </a:lnTo>
                <a:lnTo>
                  <a:pt x="755" y="292"/>
                </a:lnTo>
                <a:lnTo>
                  <a:pt x="757" y="292"/>
                </a:lnTo>
                <a:lnTo>
                  <a:pt x="758" y="306"/>
                </a:lnTo>
                <a:lnTo>
                  <a:pt x="760" y="313"/>
                </a:lnTo>
                <a:lnTo>
                  <a:pt x="762" y="311"/>
                </a:lnTo>
                <a:lnTo>
                  <a:pt x="764" y="330"/>
                </a:lnTo>
                <a:lnTo>
                  <a:pt x="766" y="313"/>
                </a:lnTo>
                <a:lnTo>
                  <a:pt x="767" y="323"/>
                </a:lnTo>
                <a:lnTo>
                  <a:pt x="769" y="326"/>
                </a:lnTo>
                <a:lnTo>
                  <a:pt x="771" y="323"/>
                </a:lnTo>
                <a:lnTo>
                  <a:pt x="773" y="311"/>
                </a:lnTo>
                <a:lnTo>
                  <a:pt x="775" y="313"/>
                </a:lnTo>
                <a:lnTo>
                  <a:pt x="777" y="311"/>
                </a:lnTo>
                <a:lnTo>
                  <a:pt x="778" y="303"/>
                </a:lnTo>
                <a:lnTo>
                  <a:pt x="780" y="286"/>
                </a:lnTo>
                <a:lnTo>
                  <a:pt x="782" y="286"/>
                </a:lnTo>
                <a:lnTo>
                  <a:pt x="784" y="276"/>
                </a:lnTo>
                <a:lnTo>
                  <a:pt x="786" y="276"/>
                </a:lnTo>
                <a:lnTo>
                  <a:pt x="787" y="276"/>
                </a:lnTo>
                <a:lnTo>
                  <a:pt x="789" y="274"/>
                </a:lnTo>
                <a:lnTo>
                  <a:pt x="791" y="262"/>
                </a:lnTo>
                <a:lnTo>
                  <a:pt x="793" y="269"/>
                </a:lnTo>
                <a:lnTo>
                  <a:pt x="795" y="269"/>
                </a:lnTo>
                <a:lnTo>
                  <a:pt x="797" y="272"/>
                </a:lnTo>
                <a:lnTo>
                  <a:pt x="798" y="282"/>
                </a:lnTo>
                <a:lnTo>
                  <a:pt x="800" y="276"/>
                </a:lnTo>
                <a:lnTo>
                  <a:pt x="802" y="282"/>
                </a:lnTo>
                <a:lnTo>
                  <a:pt x="804" y="289"/>
                </a:lnTo>
                <a:lnTo>
                  <a:pt x="806" y="292"/>
                </a:lnTo>
                <a:lnTo>
                  <a:pt x="807" y="301"/>
                </a:lnTo>
                <a:lnTo>
                  <a:pt x="809" y="299"/>
                </a:lnTo>
                <a:lnTo>
                  <a:pt x="811" y="303"/>
                </a:lnTo>
                <a:lnTo>
                  <a:pt x="813" y="299"/>
                </a:lnTo>
                <a:lnTo>
                  <a:pt x="815" y="309"/>
                </a:lnTo>
                <a:lnTo>
                  <a:pt x="816" y="306"/>
                </a:lnTo>
                <a:lnTo>
                  <a:pt x="818" y="309"/>
                </a:lnTo>
                <a:lnTo>
                  <a:pt x="820" y="299"/>
                </a:lnTo>
                <a:lnTo>
                  <a:pt x="822" y="294"/>
                </a:lnTo>
                <a:lnTo>
                  <a:pt x="824" y="289"/>
                </a:lnTo>
                <a:lnTo>
                  <a:pt x="826" y="279"/>
                </a:lnTo>
                <a:lnTo>
                  <a:pt x="827" y="272"/>
                </a:lnTo>
                <a:lnTo>
                  <a:pt x="829" y="265"/>
                </a:lnTo>
                <a:lnTo>
                  <a:pt x="831" y="269"/>
                </a:lnTo>
                <a:lnTo>
                  <a:pt x="833" y="262"/>
                </a:lnTo>
                <a:lnTo>
                  <a:pt x="835" y="257"/>
                </a:lnTo>
                <a:lnTo>
                  <a:pt x="836" y="259"/>
                </a:lnTo>
                <a:lnTo>
                  <a:pt x="838" y="272"/>
                </a:lnTo>
                <a:lnTo>
                  <a:pt x="840" y="262"/>
                </a:lnTo>
                <a:lnTo>
                  <a:pt x="842" y="269"/>
                </a:lnTo>
                <a:lnTo>
                  <a:pt x="844" y="274"/>
                </a:lnTo>
                <a:lnTo>
                  <a:pt x="846" y="276"/>
                </a:lnTo>
                <a:lnTo>
                  <a:pt x="847" y="276"/>
                </a:lnTo>
                <a:lnTo>
                  <a:pt x="849" y="284"/>
                </a:lnTo>
                <a:lnTo>
                  <a:pt x="851" y="294"/>
                </a:lnTo>
                <a:lnTo>
                  <a:pt x="853" y="292"/>
                </a:lnTo>
                <a:lnTo>
                  <a:pt x="855" y="294"/>
                </a:lnTo>
                <a:lnTo>
                  <a:pt x="856" y="296"/>
                </a:lnTo>
                <a:lnTo>
                  <a:pt x="858" y="301"/>
                </a:lnTo>
                <a:lnTo>
                  <a:pt x="860" y="296"/>
                </a:lnTo>
                <a:lnTo>
                  <a:pt x="862" y="292"/>
                </a:lnTo>
                <a:lnTo>
                  <a:pt x="864" y="292"/>
                </a:lnTo>
                <a:lnTo>
                  <a:pt x="866" y="272"/>
                </a:lnTo>
                <a:lnTo>
                  <a:pt x="867" y="265"/>
                </a:lnTo>
                <a:lnTo>
                  <a:pt x="869" y="265"/>
                </a:lnTo>
                <a:lnTo>
                  <a:pt x="871" y="259"/>
                </a:lnTo>
                <a:lnTo>
                  <a:pt x="873" y="247"/>
                </a:lnTo>
                <a:lnTo>
                  <a:pt x="875" y="249"/>
                </a:lnTo>
                <a:lnTo>
                  <a:pt x="876" y="249"/>
                </a:lnTo>
                <a:lnTo>
                  <a:pt x="878" y="249"/>
                </a:lnTo>
                <a:lnTo>
                  <a:pt x="880" y="240"/>
                </a:lnTo>
                <a:lnTo>
                  <a:pt x="882" y="247"/>
                </a:lnTo>
                <a:lnTo>
                  <a:pt x="884" y="245"/>
                </a:lnTo>
                <a:lnTo>
                  <a:pt x="886" y="252"/>
                </a:lnTo>
                <a:lnTo>
                  <a:pt x="887" y="247"/>
                </a:lnTo>
                <a:lnTo>
                  <a:pt x="889" y="262"/>
                </a:lnTo>
                <a:lnTo>
                  <a:pt x="891" y="269"/>
                </a:lnTo>
                <a:lnTo>
                  <a:pt x="893" y="272"/>
                </a:lnTo>
                <a:lnTo>
                  <a:pt x="895" y="276"/>
                </a:lnTo>
                <a:lnTo>
                  <a:pt x="896" y="286"/>
                </a:lnTo>
                <a:lnTo>
                  <a:pt x="898" y="289"/>
                </a:lnTo>
                <a:lnTo>
                  <a:pt x="900" y="292"/>
                </a:lnTo>
                <a:lnTo>
                  <a:pt x="902" y="299"/>
                </a:lnTo>
                <a:lnTo>
                  <a:pt x="904" y="303"/>
                </a:lnTo>
                <a:lnTo>
                  <a:pt x="906" y="292"/>
                </a:lnTo>
                <a:lnTo>
                  <a:pt x="907" y="294"/>
                </a:lnTo>
                <a:lnTo>
                  <a:pt x="909" y="289"/>
                </a:lnTo>
                <a:lnTo>
                  <a:pt x="911" y="269"/>
                </a:lnTo>
                <a:lnTo>
                  <a:pt x="913" y="255"/>
                </a:lnTo>
                <a:lnTo>
                  <a:pt x="915" y="255"/>
                </a:lnTo>
                <a:lnTo>
                  <a:pt x="916" y="249"/>
                </a:lnTo>
                <a:lnTo>
                  <a:pt x="918" y="235"/>
                </a:lnTo>
                <a:lnTo>
                  <a:pt x="920" y="238"/>
                </a:lnTo>
                <a:lnTo>
                  <a:pt x="922" y="240"/>
                </a:lnTo>
                <a:lnTo>
                  <a:pt x="924" y="235"/>
                </a:lnTo>
                <a:lnTo>
                  <a:pt x="925" y="240"/>
                </a:lnTo>
                <a:lnTo>
                  <a:pt x="927" y="230"/>
                </a:lnTo>
                <a:lnTo>
                  <a:pt x="929" y="230"/>
                </a:lnTo>
                <a:lnTo>
                  <a:pt x="931" y="228"/>
                </a:lnTo>
                <a:lnTo>
                  <a:pt x="933" y="232"/>
                </a:lnTo>
                <a:lnTo>
                  <a:pt x="935" y="228"/>
                </a:lnTo>
                <a:lnTo>
                  <a:pt x="936" y="235"/>
                </a:lnTo>
                <a:lnTo>
                  <a:pt x="938" y="249"/>
                </a:lnTo>
                <a:lnTo>
                  <a:pt x="940" y="249"/>
                </a:lnTo>
                <a:lnTo>
                  <a:pt x="942" y="247"/>
                </a:lnTo>
                <a:lnTo>
                  <a:pt x="944" y="257"/>
                </a:lnTo>
                <a:lnTo>
                  <a:pt x="945" y="265"/>
                </a:lnTo>
                <a:lnTo>
                  <a:pt x="947" y="255"/>
                </a:lnTo>
                <a:lnTo>
                  <a:pt x="949" y="267"/>
                </a:lnTo>
                <a:lnTo>
                  <a:pt x="951" y="267"/>
                </a:lnTo>
                <a:lnTo>
                  <a:pt x="953" y="267"/>
                </a:lnTo>
                <a:lnTo>
                  <a:pt x="955" y="265"/>
                </a:lnTo>
                <a:lnTo>
                  <a:pt x="956" y="259"/>
                </a:lnTo>
                <a:lnTo>
                  <a:pt x="958" y="252"/>
                </a:lnTo>
                <a:lnTo>
                  <a:pt x="960" y="242"/>
                </a:lnTo>
                <a:lnTo>
                  <a:pt x="962" y="232"/>
                </a:lnTo>
                <a:lnTo>
                  <a:pt x="964" y="228"/>
                </a:lnTo>
                <a:lnTo>
                  <a:pt x="965" y="218"/>
                </a:lnTo>
                <a:lnTo>
                  <a:pt x="967" y="213"/>
                </a:lnTo>
                <a:lnTo>
                  <a:pt x="969" y="215"/>
                </a:lnTo>
                <a:lnTo>
                  <a:pt x="971" y="211"/>
                </a:lnTo>
                <a:lnTo>
                  <a:pt x="973" y="211"/>
                </a:lnTo>
                <a:lnTo>
                  <a:pt x="975" y="211"/>
                </a:lnTo>
                <a:lnTo>
                  <a:pt x="976" y="205"/>
                </a:lnTo>
                <a:lnTo>
                  <a:pt x="978" y="218"/>
                </a:lnTo>
                <a:lnTo>
                  <a:pt x="980" y="218"/>
                </a:lnTo>
                <a:lnTo>
                  <a:pt x="982" y="218"/>
                </a:lnTo>
                <a:lnTo>
                  <a:pt x="984" y="230"/>
                </a:lnTo>
                <a:lnTo>
                  <a:pt x="985" y="230"/>
                </a:lnTo>
                <a:lnTo>
                  <a:pt x="987" y="240"/>
                </a:lnTo>
                <a:lnTo>
                  <a:pt x="989" y="240"/>
                </a:lnTo>
                <a:lnTo>
                  <a:pt x="991" y="252"/>
                </a:lnTo>
                <a:lnTo>
                  <a:pt x="993" y="249"/>
                </a:lnTo>
                <a:lnTo>
                  <a:pt x="995" y="245"/>
                </a:lnTo>
                <a:lnTo>
                  <a:pt x="996" y="252"/>
                </a:lnTo>
                <a:lnTo>
                  <a:pt x="998" y="247"/>
                </a:lnTo>
                <a:lnTo>
                  <a:pt x="1000" y="232"/>
                </a:lnTo>
                <a:lnTo>
                  <a:pt x="1002" y="238"/>
                </a:lnTo>
                <a:lnTo>
                  <a:pt x="1004" y="222"/>
                </a:lnTo>
                <a:lnTo>
                  <a:pt x="1005" y="221"/>
                </a:lnTo>
                <a:lnTo>
                  <a:pt x="1007" y="211"/>
                </a:lnTo>
                <a:lnTo>
                  <a:pt x="1009" y="211"/>
                </a:lnTo>
                <a:lnTo>
                  <a:pt x="1011" y="203"/>
                </a:lnTo>
                <a:lnTo>
                  <a:pt x="1013" y="208"/>
                </a:lnTo>
                <a:lnTo>
                  <a:pt x="1015" y="218"/>
                </a:lnTo>
                <a:lnTo>
                  <a:pt x="1016" y="211"/>
                </a:lnTo>
                <a:lnTo>
                  <a:pt x="1018" y="208"/>
                </a:lnTo>
                <a:lnTo>
                  <a:pt x="1020" y="211"/>
                </a:lnTo>
                <a:lnTo>
                  <a:pt x="1022" y="211"/>
                </a:lnTo>
                <a:lnTo>
                  <a:pt x="1024" y="211"/>
                </a:lnTo>
                <a:lnTo>
                  <a:pt x="1025" y="221"/>
                </a:lnTo>
                <a:lnTo>
                  <a:pt x="1027" y="221"/>
                </a:lnTo>
                <a:lnTo>
                  <a:pt x="1029" y="213"/>
                </a:lnTo>
                <a:lnTo>
                  <a:pt x="1031" y="235"/>
                </a:lnTo>
                <a:lnTo>
                  <a:pt x="1033" y="232"/>
                </a:lnTo>
                <a:lnTo>
                  <a:pt x="1034" y="247"/>
                </a:lnTo>
                <a:lnTo>
                  <a:pt x="1036" y="240"/>
                </a:lnTo>
                <a:lnTo>
                  <a:pt x="1038" y="252"/>
                </a:lnTo>
                <a:lnTo>
                  <a:pt x="1040" y="252"/>
                </a:lnTo>
                <a:lnTo>
                  <a:pt x="1042" y="267"/>
                </a:lnTo>
                <a:lnTo>
                  <a:pt x="1044" y="262"/>
                </a:lnTo>
                <a:lnTo>
                  <a:pt x="1045" y="269"/>
                </a:lnTo>
                <a:lnTo>
                  <a:pt x="1047" y="267"/>
                </a:lnTo>
                <a:lnTo>
                  <a:pt x="1049" y="267"/>
                </a:lnTo>
                <a:lnTo>
                  <a:pt x="1051" y="249"/>
                </a:lnTo>
                <a:lnTo>
                  <a:pt x="1053" y="245"/>
                </a:lnTo>
                <a:lnTo>
                  <a:pt x="1055" y="242"/>
                </a:lnTo>
                <a:lnTo>
                  <a:pt x="1057" y="232"/>
                </a:lnTo>
                <a:lnTo>
                  <a:pt x="1058" y="228"/>
                </a:lnTo>
                <a:lnTo>
                  <a:pt x="1060" y="228"/>
                </a:lnTo>
                <a:lnTo>
                  <a:pt x="1062" y="218"/>
                </a:lnTo>
                <a:lnTo>
                  <a:pt x="1064" y="215"/>
                </a:lnTo>
                <a:lnTo>
                  <a:pt x="1066" y="213"/>
                </a:lnTo>
                <a:lnTo>
                  <a:pt x="1067" y="218"/>
                </a:lnTo>
                <a:lnTo>
                  <a:pt x="1069" y="215"/>
                </a:lnTo>
                <a:lnTo>
                  <a:pt x="1071" y="208"/>
                </a:lnTo>
                <a:lnTo>
                  <a:pt x="1073" y="213"/>
                </a:lnTo>
                <a:lnTo>
                  <a:pt x="1075" y="218"/>
                </a:lnTo>
                <a:lnTo>
                  <a:pt x="1077" y="222"/>
                </a:lnTo>
                <a:lnTo>
                  <a:pt x="1078" y="215"/>
                </a:lnTo>
                <a:lnTo>
                  <a:pt x="1080" y="228"/>
                </a:lnTo>
                <a:lnTo>
                  <a:pt x="1082" y="238"/>
                </a:lnTo>
                <a:lnTo>
                  <a:pt x="1084" y="242"/>
                </a:lnTo>
                <a:lnTo>
                  <a:pt x="1086" y="247"/>
                </a:lnTo>
                <a:lnTo>
                  <a:pt x="1087" y="255"/>
                </a:lnTo>
                <a:lnTo>
                  <a:pt x="1089" y="262"/>
                </a:lnTo>
                <a:lnTo>
                  <a:pt x="1091" y="269"/>
                </a:lnTo>
                <a:lnTo>
                  <a:pt x="1093" y="274"/>
                </a:lnTo>
                <a:lnTo>
                  <a:pt x="1095" y="272"/>
                </a:lnTo>
                <a:lnTo>
                  <a:pt x="1097" y="279"/>
                </a:lnTo>
                <a:lnTo>
                  <a:pt x="1098" y="272"/>
                </a:lnTo>
                <a:lnTo>
                  <a:pt x="1100" y="269"/>
                </a:lnTo>
                <a:lnTo>
                  <a:pt x="1102" y="267"/>
                </a:lnTo>
                <a:lnTo>
                  <a:pt x="1104" y="249"/>
                </a:lnTo>
                <a:lnTo>
                  <a:pt x="1106" y="240"/>
                </a:lnTo>
                <a:lnTo>
                  <a:pt x="1107" y="235"/>
                </a:lnTo>
                <a:lnTo>
                  <a:pt x="1109" y="238"/>
                </a:lnTo>
                <a:lnTo>
                  <a:pt x="1111" y="235"/>
                </a:lnTo>
                <a:lnTo>
                  <a:pt x="1113" y="228"/>
                </a:lnTo>
                <a:lnTo>
                  <a:pt x="1115" y="222"/>
                </a:lnTo>
                <a:lnTo>
                  <a:pt x="1116" y="230"/>
                </a:lnTo>
                <a:lnTo>
                  <a:pt x="1118" y="230"/>
                </a:lnTo>
                <a:lnTo>
                  <a:pt x="1120" y="230"/>
                </a:lnTo>
                <a:lnTo>
                  <a:pt x="1122" y="232"/>
                </a:lnTo>
                <a:lnTo>
                  <a:pt x="1124" y="242"/>
                </a:lnTo>
                <a:lnTo>
                  <a:pt x="1126" y="245"/>
                </a:lnTo>
                <a:lnTo>
                  <a:pt x="1127" y="249"/>
                </a:lnTo>
                <a:lnTo>
                  <a:pt x="1129" y="259"/>
                </a:lnTo>
                <a:lnTo>
                  <a:pt x="1131" y="265"/>
                </a:lnTo>
                <a:lnTo>
                  <a:pt x="1133" y="276"/>
                </a:lnTo>
                <a:lnTo>
                  <a:pt x="1135" y="289"/>
                </a:lnTo>
                <a:lnTo>
                  <a:pt x="1136" y="299"/>
                </a:lnTo>
                <a:lnTo>
                  <a:pt x="1138" y="313"/>
                </a:lnTo>
                <a:lnTo>
                  <a:pt x="1140" y="326"/>
                </a:lnTo>
                <a:lnTo>
                  <a:pt x="1142" y="328"/>
                </a:lnTo>
                <a:lnTo>
                  <a:pt x="1144" y="338"/>
                </a:lnTo>
                <a:lnTo>
                  <a:pt x="1146" y="345"/>
                </a:lnTo>
                <a:lnTo>
                  <a:pt x="1147" y="338"/>
                </a:lnTo>
                <a:lnTo>
                  <a:pt x="1149" y="336"/>
                </a:lnTo>
                <a:lnTo>
                  <a:pt x="1151" y="336"/>
                </a:lnTo>
                <a:lnTo>
                  <a:pt x="1153" y="333"/>
                </a:lnTo>
                <a:lnTo>
                  <a:pt x="1155" y="330"/>
                </a:lnTo>
                <a:lnTo>
                  <a:pt x="1156" y="326"/>
                </a:lnTo>
                <a:lnTo>
                  <a:pt x="1158" y="328"/>
                </a:lnTo>
                <a:lnTo>
                  <a:pt x="1160" y="313"/>
                </a:lnTo>
                <a:lnTo>
                  <a:pt x="1162" y="309"/>
                </a:lnTo>
                <a:lnTo>
                  <a:pt x="1164" y="311"/>
                </a:lnTo>
                <a:lnTo>
                  <a:pt x="1166" y="313"/>
                </a:lnTo>
                <a:lnTo>
                  <a:pt x="1167" y="306"/>
                </a:lnTo>
                <a:lnTo>
                  <a:pt x="1169" y="311"/>
                </a:lnTo>
                <a:lnTo>
                  <a:pt x="1171" y="313"/>
                </a:lnTo>
                <a:lnTo>
                  <a:pt x="1173" y="316"/>
                </a:lnTo>
                <a:lnTo>
                  <a:pt x="1175" y="313"/>
                </a:lnTo>
                <a:lnTo>
                  <a:pt x="1176" y="311"/>
                </a:lnTo>
                <a:lnTo>
                  <a:pt x="1178" y="318"/>
                </a:lnTo>
                <a:lnTo>
                  <a:pt x="1180" y="328"/>
                </a:lnTo>
                <a:lnTo>
                  <a:pt x="1182" y="336"/>
                </a:lnTo>
                <a:lnTo>
                  <a:pt x="1184" y="333"/>
                </a:lnTo>
                <a:lnTo>
                  <a:pt x="1186" y="333"/>
                </a:lnTo>
                <a:lnTo>
                  <a:pt x="1187" y="343"/>
                </a:lnTo>
                <a:lnTo>
                  <a:pt x="1189" y="338"/>
                </a:lnTo>
                <a:lnTo>
                  <a:pt x="1191" y="340"/>
                </a:lnTo>
                <a:lnTo>
                  <a:pt x="1193" y="340"/>
                </a:lnTo>
                <a:lnTo>
                  <a:pt x="1195" y="343"/>
                </a:lnTo>
                <a:lnTo>
                  <a:pt x="1196" y="333"/>
                </a:lnTo>
                <a:lnTo>
                  <a:pt x="1198" y="316"/>
                </a:lnTo>
                <a:lnTo>
                  <a:pt x="1200" y="313"/>
                </a:lnTo>
                <a:lnTo>
                  <a:pt x="1202" y="303"/>
                </a:lnTo>
                <a:lnTo>
                  <a:pt x="1204" y="289"/>
                </a:lnTo>
                <a:lnTo>
                  <a:pt x="1206" y="294"/>
                </a:lnTo>
                <a:lnTo>
                  <a:pt x="1207" y="279"/>
                </a:lnTo>
                <a:lnTo>
                  <a:pt x="1209" y="279"/>
                </a:lnTo>
                <a:lnTo>
                  <a:pt x="1211" y="267"/>
                </a:lnTo>
                <a:lnTo>
                  <a:pt x="1213" y="274"/>
                </a:lnTo>
                <a:lnTo>
                  <a:pt x="1215" y="269"/>
                </a:lnTo>
                <a:lnTo>
                  <a:pt x="1216" y="269"/>
                </a:lnTo>
                <a:lnTo>
                  <a:pt x="1218" y="272"/>
                </a:lnTo>
                <a:lnTo>
                  <a:pt x="1220" y="272"/>
                </a:lnTo>
                <a:lnTo>
                  <a:pt x="1222" y="274"/>
                </a:lnTo>
                <a:lnTo>
                  <a:pt x="1224" y="284"/>
                </a:lnTo>
                <a:lnTo>
                  <a:pt x="1225" y="274"/>
                </a:lnTo>
                <a:lnTo>
                  <a:pt x="1227" y="284"/>
                </a:lnTo>
                <a:lnTo>
                  <a:pt x="1229" y="292"/>
                </a:lnTo>
                <a:lnTo>
                  <a:pt x="1231" y="289"/>
                </a:lnTo>
                <a:lnTo>
                  <a:pt x="1233" y="292"/>
                </a:lnTo>
                <a:lnTo>
                  <a:pt x="1235" y="299"/>
                </a:lnTo>
                <a:lnTo>
                  <a:pt x="1236" y="313"/>
                </a:lnTo>
                <a:lnTo>
                  <a:pt x="1238" y="313"/>
                </a:lnTo>
                <a:lnTo>
                  <a:pt x="1240" y="321"/>
                </a:lnTo>
                <a:lnTo>
                  <a:pt x="1242" y="323"/>
                </a:lnTo>
                <a:lnTo>
                  <a:pt x="1244" y="318"/>
                </a:lnTo>
                <a:lnTo>
                  <a:pt x="1245" y="321"/>
                </a:lnTo>
                <a:lnTo>
                  <a:pt x="1247" y="318"/>
                </a:lnTo>
                <a:lnTo>
                  <a:pt x="1249" y="303"/>
                </a:lnTo>
                <a:lnTo>
                  <a:pt x="1251" y="303"/>
                </a:lnTo>
                <a:lnTo>
                  <a:pt x="1253" y="296"/>
                </a:lnTo>
                <a:lnTo>
                  <a:pt x="1255" y="292"/>
                </a:lnTo>
                <a:lnTo>
                  <a:pt x="1256" y="284"/>
                </a:lnTo>
                <a:lnTo>
                  <a:pt x="1258" y="282"/>
                </a:lnTo>
                <a:lnTo>
                  <a:pt x="1260" y="286"/>
                </a:lnTo>
                <a:lnTo>
                  <a:pt x="1262" y="284"/>
                </a:lnTo>
                <a:lnTo>
                  <a:pt x="1264" y="274"/>
                </a:lnTo>
                <a:lnTo>
                  <a:pt x="1265" y="284"/>
                </a:lnTo>
                <a:lnTo>
                  <a:pt x="1267" y="286"/>
                </a:lnTo>
                <a:lnTo>
                  <a:pt x="1269" y="292"/>
                </a:lnTo>
                <a:lnTo>
                  <a:pt x="1271" y="294"/>
                </a:lnTo>
                <a:lnTo>
                  <a:pt x="1273" y="294"/>
                </a:lnTo>
                <a:lnTo>
                  <a:pt x="1275" y="296"/>
                </a:lnTo>
                <a:lnTo>
                  <a:pt x="1276" y="301"/>
                </a:lnTo>
                <a:lnTo>
                  <a:pt x="1278" y="306"/>
                </a:lnTo>
                <a:lnTo>
                  <a:pt x="1280" y="301"/>
                </a:lnTo>
                <a:lnTo>
                  <a:pt x="1282" y="303"/>
                </a:lnTo>
                <a:lnTo>
                  <a:pt x="1284" y="306"/>
                </a:lnTo>
                <a:lnTo>
                  <a:pt x="1285" y="313"/>
                </a:lnTo>
                <a:lnTo>
                  <a:pt x="1287" y="303"/>
                </a:lnTo>
                <a:lnTo>
                  <a:pt x="1289" y="299"/>
                </a:lnTo>
                <a:lnTo>
                  <a:pt x="1291" y="289"/>
                </a:lnTo>
                <a:lnTo>
                  <a:pt x="1293" y="274"/>
                </a:lnTo>
                <a:lnTo>
                  <a:pt x="1295" y="269"/>
                </a:lnTo>
                <a:lnTo>
                  <a:pt x="1296" y="259"/>
                </a:lnTo>
                <a:lnTo>
                  <a:pt x="1298" y="252"/>
                </a:lnTo>
                <a:lnTo>
                  <a:pt x="1300" y="242"/>
                </a:lnTo>
                <a:lnTo>
                  <a:pt x="1302" y="235"/>
                </a:lnTo>
                <a:lnTo>
                  <a:pt x="1304" y="240"/>
                </a:lnTo>
                <a:lnTo>
                  <a:pt x="1305" y="228"/>
                </a:lnTo>
                <a:lnTo>
                  <a:pt x="1307" y="245"/>
                </a:lnTo>
                <a:lnTo>
                  <a:pt x="1309" y="240"/>
                </a:lnTo>
                <a:lnTo>
                  <a:pt x="1311" y="238"/>
                </a:lnTo>
                <a:lnTo>
                  <a:pt x="1313" y="232"/>
                </a:lnTo>
                <a:lnTo>
                  <a:pt x="1315" y="240"/>
                </a:lnTo>
                <a:lnTo>
                  <a:pt x="1316" y="232"/>
                </a:lnTo>
                <a:lnTo>
                  <a:pt x="1318" y="245"/>
                </a:lnTo>
                <a:lnTo>
                  <a:pt x="1320" y="245"/>
                </a:lnTo>
                <a:lnTo>
                  <a:pt x="1322" y="249"/>
                </a:lnTo>
                <a:lnTo>
                  <a:pt x="1324" y="249"/>
                </a:lnTo>
                <a:lnTo>
                  <a:pt x="1325" y="249"/>
                </a:lnTo>
                <a:lnTo>
                  <a:pt x="1327" y="252"/>
                </a:lnTo>
                <a:lnTo>
                  <a:pt x="1329" y="245"/>
                </a:lnTo>
                <a:lnTo>
                  <a:pt x="1331" y="240"/>
                </a:lnTo>
                <a:lnTo>
                  <a:pt x="1333" y="225"/>
                </a:lnTo>
                <a:lnTo>
                  <a:pt x="1334" y="221"/>
                </a:lnTo>
                <a:lnTo>
                  <a:pt x="1336" y="205"/>
                </a:lnTo>
                <a:lnTo>
                  <a:pt x="1338" y="193"/>
                </a:lnTo>
                <a:lnTo>
                  <a:pt x="1340" y="191"/>
                </a:lnTo>
                <a:lnTo>
                  <a:pt x="1342" y="174"/>
                </a:lnTo>
                <a:lnTo>
                  <a:pt x="1344" y="171"/>
                </a:lnTo>
                <a:lnTo>
                  <a:pt x="1345" y="166"/>
                </a:lnTo>
                <a:lnTo>
                  <a:pt x="1347" y="161"/>
                </a:lnTo>
                <a:lnTo>
                  <a:pt x="1349" y="156"/>
                </a:lnTo>
                <a:lnTo>
                  <a:pt x="1351" y="161"/>
                </a:lnTo>
                <a:lnTo>
                  <a:pt x="1353" y="156"/>
                </a:lnTo>
                <a:lnTo>
                  <a:pt x="1354" y="156"/>
                </a:lnTo>
                <a:lnTo>
                  <a:pt x="1356" y="161"/>
                </a:lnTo>
                <a:lnTo>
                  <a:pt x="1358" y="158"/>
                </a:lnTo>
                <a:lnTo>
                  <a:pt x="1360" y="168"/>
                </a:lnTo>
                <a:lnTo>
                  <a:pt x="1362" y="171"/>
                </a:lnTo>
                <a:lnTo>
                  <a:pt x="1364" y="174"/>
                </a:lnTo>
                <a:lnTo>
                  <a:pt x="1365" y="176"/>
                </a:lnTo>
                <a:lnTo>
                  <a:pt x="1367" y="178"/>
                </a:lnTo>
                <a:lnTo>
                  <a:pt x="1369" y="181"/>
                </a:lnTo>
                <a:lnTo>
                  <a:pt x="1371" y="191"/>
                </a:lnTo>
                <a:lnTo>
                  <a:pt x="1373" y="185"/>
                </a:lnTo>
                <a:lnTo>
                  <a:pt x="1374" y="185"/>
                </a:lnTo>
                <a:lnTo>
                  <a:pt x="1376" y="185"/>
                </a:lnTo>
                <a:lnTo>
                  <a:pt x="1378" y="178"/>
                </a:lnTo>
                <a:lnTo>
                  <a:pt x="1380" y="171"/>
                </a:lnTo>
                <a:lnTo>
                  <a:pt x="1382" y="166"/>
                </a:lnTo>
                <a:lnTo>
                  <a:pt x="1384" y="151"/>
                </a:lnTo>
                <a:lnTo>
                  <a:pt x="1385" y="144"/>
                </a:lnTo>
                <a:lnTo>
                  <a:pt x="1387" y="137"/>
                </a:lnTo>
                <a:lnTo>
                  <a:pt x="1389" y="134"/>
                </a:lnTo>
                <a:lnTo>
                  <a:pt x="1391" y="129"/>
                </a:lnTo>
                <a:lnTo>
                  <a:pt x="1393" y="114"/>
                </a:lnTo>
                <a:lnTo>
                  <a:pt x="1394" y="117"/>
                </a:lnTo>
                <a:lnTo>
                  <a:pt x="1396" y="117"/>
                </a:lnTo>
                <a:lnTo>
                  <a:pt x="1398" y="117"/>
                </a:lnTo>
                <a:lnTo>
                  <a:pt x="1400" y="117"/>
                </a:lnTo>
                <a:lnTo>
                  <a:pt x="1402" y="124"/>
                </a:lnTo>
                <a:lnTo>
                  <a:pt x="1404" y="129"/>
                </a:lnTo>
                <a:lnTo>
                  <a:pt x="1405" y="131"/>
                </a:lnTo>
                <a:lnTo>
                  <a:pt x="1407" y="129"/>
                </a:lnTo>
                <a:lnTo>
                  <a:pt x="1409" y="134"/>
                </a:lnTo>
                <a:lnTo>
                  <a:pt x="1411" y="139"/>
                </a:lnTo>
                <a:lnTo>
                  <a:pt x="1413" y="147"/>
                </a:lnTo>
                <a:lnTo>
                  <a:pt x="1415" y="154"/>
                </a:lnTo>
                <a:lnTo>
                  <a:pt x="1416" y="144"/>
                </a:lnTo>
                <a:lnTo>
                  <a:pt x="1418" y="154"/>
                </a:lnTo>
                <a:lnTo>
                  <a:pt x="1420" y="156"/>
                </a:lnTo>
                <a:lnTo>
                  <a:pt x="1422" y="156"/>
                </a:lnTo>
                <a:lnTo>
                  <a:pt x="1424" y="149"/>
                </a:lnTo>
                <a:lnTo>
                  <a:pt x="1426" y="144"/>
                </a:lnTo>
                <a:lnTo>
                  <a:pt x="1427" y="137"/>
                </a:lnTo>
                <a:lnTo>
                  <a:pt x="1429" y="127"/>
                </a:lnTo>
                <a:lnTo>
                  <a:pt x="1431" y="124"/>
                </a:lnTo>
                <a:lnTo>
                  <a:pt x="1433" y="105"/>
                </a:lnTo>
                <a:lnTo>
                  <a:pt x="1435" y="107"/>
                </a:lnTo>
                <a:lnTo>
                  <a:pt x="1436" y="93"/>
                </a:lnTo>
                <a:lnTo>
                  <a:pt x="1438" y="90"/>
                </a:lnTo>
                <a:lnTo>
                  <a:pt x="1440" y="85"/>
                </a:lnTo>
                <a:lnTo>
                  <a:pt x="1442" y="85"/>
                </a:lnTo>
                <a:lnTo>
                  <a:pt x="1444" y="83"/>
                </a:lnTo>
                <a:lnTo>
                  <a:pt x="1446" y="87"/>
                </a:lnTo>
                <a:lnTo>
                  <a:pt x="1447" y="78"/>
                </a:lnTo>
                <a:lnTo>
                  <a:pt x="1449" y="83"/>
                </a:lnTo>
                <a:lnTo>
                  <a:pt x="1451" y="85"/>
                </a:lnTo>
                <a:lnTo>
                  <a:pt x="1453" y="80"/>
                </a:lnTo>
                <a:lnTo>
                  <a:pt x="1455" y="80"/>
                </a:lnTo>
                <a:lnTo>
                  <a:pt x="1456" y="85"/>
                </a:lnTo>
                <a:lnTo>
                  <a:pt x="1458" y="80"/>
                </a:lnTo>
                <a:lnTo>
                  <a:pt x="1460" y="85"/>
                </a:lnTo>
                <a:lnTo>
                  <a:pt x="1462" y="85"/>
                </a:lnTo>
                <a:lnTo>
                  <a:pt x="1464" y="93"/>
                </a:lnTo>
                <a:lnTo>
                  <a:pt x="1466" y="95"/>
                </a:lnTo>
                <a:lnTo>
                  <a:pt x="1467" y="87"/>
                </a:lnTo>
                <a:lnTo>
                  <a:pt x="1469" y="85"/>
                </a:lnTo>
                <a:lnTo>
                  <a:pt x="1471" y="85"/>
                </a:lnTo>
                <a:lnTo>
                  <a:pt x="1473" y="80"/>
                </a:lnTo>
                <a:lnTo>
                  <a:pt x="1475" y="70"/>
                </a:lnTo>
                <a:lnTo>
                  <a:pt x="1476" y="61"/>
                </a:lnTo>
                <a:lnTo>
                  <a:pt x="1478" y="46"/>
                </a:lnTo>
                <a:lnTo>
                  <a:pt x="1480" y="37"/>
                </a:lnTo>
                <a:lnTo>
                  <a:pt x="1482" y="22"/>
                </a:lnTo>
                <a:lnTo>
                  <a:pt x="1484" y="22"/>
                </a:lnTo>
                <a:lnTo>
                  <a:pt x="1486" y="19"/>
                </a:lnTo>
                <a:lnTo>
                  <a:pt x="1487" y="22"/>
                </a:lnTo>
                <a:lnTo>
                  <a:pt x="1489" y="19"/>
                </a:lnTo>
                <a:lnTo>
                  <a:pt x="1491" y="19"/>
                </a:lnTo>
                <a:lnTo>
                  <a:pt x="1493" y="15"/>
                </a:lnTo>
                <a:lnTo>
                  <a:pt x="1495" y="15"/>
                </a:lnTo>
                <a:lnTo>
                  <a:pt x="1496" y="19"/>
                </a:lnTo>
                <a:lnTo>
                  <a:pt x="1498" y="17"/>
                </a:lnTo>
                <a:lnTo>
                  <a:pt x="1500" y="22"/>
                </a:lnTo>
                <a:lnTo>
                  <a:pt x="1502" y="29"/>
                </a:lnTo>
                <a:lnTo>
                  <a:pt x="1504" y="35"/>
                </a:lnTo>
                <a:lnTo>
                  <a:pt x="1506" y="39"/>
                </a:lnTo>
                <a:lnTo>
                  <a:pt x="1507" y="44"/>
                </a:lnTo>
                <a:lnTo>
                  <a:pt x="1509" y="52"/>
                </a:lnTo>
                <a:lnTo>
                  <a:pt x="1511" y="56"/>
                </a:lnTo>
                <a:lnTo>
                  <a:pt x="1513" y="63"/>
                </a:lnTo>
                <a:lnTo>
                  <a:pt x="1515" y="68"/>
                </a:lnTo>
                <a:lnTo>
                  <a:pt x="1516" y="75"/>
                </a:lnTo>
                <a:lnTo>
                  <a:pt x="1518" y="78"/>
                </a:lnTo>
                <a:lnTo>
                  <a:pt x="1520" y="73"/>
                </a:lnTo>
                <a:lnTo>
                  <a:pt x="1522" y="70"/>
                </a:lnTo>
                <a:lnTo>
                  <a:pt x="1524" y="66"/>
                </a:lnTo>
                <a:lnTo>
                  <a:pt x="1525" y="63"/>
                </a:lnTo>
                <a:lnTo>
                  <a:pt x="1527" y="61"/>
                </a:lnTo>
                <a:lnTo>
                  <a:pt x="1529" y="54"/>
                </a:lnTo>
                <a:lnTo>
                  <a:pt x="1531" y="52"/>
                </a:lnTo>
                <a:lnTo>
                  <a:pt x="1533" y="42"/>
                </a:lnTo>
                <a:lnTo>
                  <a:pt x="1535" y="35"/>
                </a:lnTo>
                <a:lnTo>
                  <a:pt x="1536" y="35"/>
                </a:lnTo>
                <a:lnTo>
                  <a:pt x="1538" y="39"/>
                </a:lnTo>
                <a:lnTo>
                  <a:pt x="1540" y="42"/>
                </a:lnTo>
                <a:lnTo>
                  <a:pt x="1542" y="42"/>
                </a:lnTo>
                <a:lnTo>
                  <a:pt x="1544" y="39"/>
                </a:lnTo>
                <a:lnTo>
                  <a:pt x="1545" y="44"/>
                </a:lnTo>
                <a:lnTo>
                  <a:pt x="1547" y="52"/>
                </a:lnTo>
                <a:lnTo>
                  <a:pt x="1549" y="56"/>
                </a:lnTo>
                <a:lnTo>
                  <a:pt x="1551" y="54"/>
                </a:lnTo>
                <a:lnTo>
                  <a:pt x="1553" y="75"/>
                </a:lnTo>
                <a:lnTo>
                  <a:pt x="1555" y="73"/>
                </a:lnTo>
                <a:lnTo>
                  <a:pt x="1556" y="75"/>
                </a:lnTo>
                <a:lnTo>
                  <a:pt x="1558" y="78"/>
                </a:lnTo>
                <a:lnTo>
                  <a:pt x="1560" y="83"/>
                </a:lnTo>
                <a:lnTo>
                  <a:pt x="1562" y="87"/>
                </a:lnTo>
                <a:lnTo>
                  <a:pt x="1564" y="93"/>
                </a:lnTo>
                <a:lnTo>
                  <a:pt x="1565" y="93"/>
                </a:lnTo>
                <a:lnTo>
                  <a:pt x="1567" y="87"/>
                </a:lnTo>
                <a:lnTo>
                  <a:pt x="1569" y="80"/>
                </a:lnTo>
                <a:lnTo>
                  <a:pt x="1571" y="75"/>
                </a:lnTo>
                <a:lnTo>
                  <a:pt x="1573" y="61"/>
                </a:lnTo>
                <a:lnTo>
                  <a:pt x="1575" y="49"/>
                </a:lnTo>
                <a:lnTo>
                  <a:pt x="1576" y="39"/>
                </a:lnTo>
                <a:lnTo>
                  <a:pt x="1578" y="42"/>
                </a:lnTo>
                <a:lnTo>
                  <a:pt x="1580" y="37"/>
                </a:lnTo>
                <a:lnTo>
                  <a:pt x="1582" y="27"/>
                </a:lnTo>
                <a:lnTo>
                  <a:pt x="1584" y="22"/>
                </a:lnTo>
                <a:lnTo>
                  <a:pt x="1585" y="25"/>
                </a:lnTo>
                <a:lnTo>
                  <a:pt x="1587" y="17"/>
                </a:lnTo>
                <a:lnTo>
                  <a:pt x="1589" y="25"/>
                </a:lnTo>
                <a:lnTo>
                  <a:pt x="1591" y="22"/>
                </a:lnTo>
                <a:lnTo>
                  <a:pt x="1593" y="27"/>
                </a:lnTo>
                <a:lnTo>
                  <a:pt x="1595" y="27"/>
                </a:lnTo>
                <a:lnTo>
                  <a:pt x="1596" y="29"/>
                </a:lnTo>
                <a:lnTo>
                  <a:pt x="1598" y="35"/>
                </a:lnTo>
                <a:lnTo>
                  <a:pt x="1600" y="42"/>
                </a:lnTo>
                <a:lnTo>
                  <a:pt x="1602" y="46"/>
                </a:lnTo>
                <a:lnTo>
                  <a:pt x="1604" y="44"/>
                </a:lnTo>
                <a:lnTo>
                  <a:pt x="1605" y="59"/>
                </a:lnTo>
                <a:lnTo>
                  <a:pt x="1607" y="59"/>
                </a:lnTo>
                <a:lnTo>
                  <a:pt x="1609" y="73"/>
                </a:lnTo>
                <a:lnTo>
                  <a:pt x="1611" y="70"/>
                </a:lnTo>
                <a:lnTo>
                  <a:pt x="1613" y="85"/>
                </a:lnTo>
                <a:lnTo>
                  <a:pt x="1615" y="83"/>
                </a:lnTo>
                <a:lnTo>
                  <a:pt x="1616" y="90"/>
                </a:lnTo>
                <a:lnTo>
                  <a:pt x="1618" y="87"/>
                </a:lnTo>
                <a:lnTo>
                  <a:pt x="1620" y="87"/>
                </a:lnTo>
                <a:lnTo>
                  <a:pt x="1622" y="90"/>
                </a:lnTo>
                <a:lnTo>
                  <a:pt x="1624" y="83"/>
                </a:lnTo>
                <a:lnTo>
                  <a:pt x="1625" y="73"/>
                </a:lnTo>
                <a:lnTo>
                  <a:pt x="1627" y="70"/>
                </a:lnTo>
                <a:lnTo>
                  <a:pt x="1629" y="56"/>
                </a:lnTo>
                <a:lnTo>
                  <a:pt x="1631" y="56"/>
                </a:lnTo>
                <a:lnTo>
                  <a:pt x="1633" y="44"/>
                </a:lnTo>
                <a:lnTo>
                  <a:pt x="1634" y="42"/>
                </a:lnTo>
                <a:lnTo>
                  <a:pt x="1636" y="42"/>
                </a:lnTo>
                <a:lnTo>
                  <a:pt x="1638" y="32"/>
                </a:lnTo>
                <a:lnTo>
                  <a:pt x="1640" y="37"/>
                </a:lnTo>
                <a:lnTo>
                  <a:pt x="1642" y="37"/>
                </a:lnTo>
                <a:lnTo>
                  <a:pt x="1644" y="46"/>
                </a:lnTo>
                <a:lnTo>
                  <a:pt x="1645" y="52"/>
                </a:lnTo>
                <a:lnTo>
                  <a:pt x="1647" y="52"/>
                </a:lnTo>
                <a:lnTo>
                  <a:pt x="1649" y="54"/>
                </a:lnTo>
                <a:lnTo>
                  <a:pt x="1651" y="61"/>
                </a:lnTo>
                <a:lnTo>
                  <a:pt x="1653" y="61"/>
                </a:lnTo>
                <a:lnTo>
                  <a:pt x="1654" y="70"/>
                </a:lnTo>
                <a:lnTo>
                  <a:pt x="1656" y="80"/>
                </a:lnTo>
                <a:lnTo>
                  <a:pt x="1658" y="90"/>
                </a:lnTo>
                <a:lnTo>
                  <a:pt x="1660" y="93"/>
                </a:lnTo>
                <a:lnTo>
                  <a:pt x="1662" y="105"/>
                </a:lnTo>
                <a:lnTo>
                  <a:pt x="1664" y="105"/>
                </a:lnTo>
                <a:lnTo>
                  <a:pt x="1665" y="105"/>
                </a:lnTo>
                <a:lnTo>
                  <a:pt x="1667" y="120"/>
                </a:lnTo>
                <a:lnTo>
                  <a:pt x="1669" y="112"/>
                </a:lnTo>
                <a:lnTo>
                  <a:pt x="1671" y="117"/>
                </a:lnTo>
                <a:lnTo>
                  <a:pt x="1673" y="102"/>
                </a:lnTo>
                <a:lnTo>
                  <a:pt x="1674" y="95"/>
                </a:lnTo>
                <a:lnTo>
                  <a:pt x="1676" y="80"/>
                </a:lnTo>
                <a:lnTo>
                  <a:pt x="1678" y="78"/>
                </a:lnTo>
                <a:lnTo>
                  <a:pt x="1680" y="73"/>
                </a:lnTo>
                <a:lnTo>
                  <a:pt x="1682" y="59"/>
                </a:lnTo>
                <a:lnTo>
                  <a:pt x="1684" y="56"/>
                </a:lnTo>
                <a:lnTo>
                  <a:pt x="1685" y="56"/>
                </a:lnTo>
                <a:lnTo>
                  <a:pt x="1687" y="61"/>
                </a:lnTo>
                <a:lnTo>
                  <a:pt x="1689" y="59"/>
                </a:lnTo>
                <a:lnTo>
                  <a:pt x="1691" y="59"/>
                </a:lnTo>
                <a:lnTo>
                  <a:pt x="1693" y="66"/>
                </a:lnTo>
                <a:lnTo>
                  <a:pt x="1694" y="61"/>
                </a:lnTo>
                <a:lnTo>
                  <a:pt x="1696" y="63"/>
                </a:lnTo>
                <a:lnTo>
                  <a:pt x="1698" y="61"/>
                </a:lnTo>
                <a:lnTo>
                  <a:pt x="1700" y="68"/>
                </a:lnTo>
                <a:lnTo>
                  <a:pt x="1702" y="75"/>
                </a:lnTo>
                <a:lnTo>
                  <a:pt x="1704" y="68"/>
                </a:lnTo>
                <a:lnTo>
                  <a:pt x="1705" y="75"/>
                </a:lnTo>
                <a:lnTo>
                  <a:pt x="1707" y="80"/>
                </a:lnTo>
                <a:lnTo>
                  <a:pt x="1709" y="93"/>
                </a:lnTo>
                <a:lnTo>
                  <a:pt x="1711" y="105"/>
                </a:lnTo>
                <a:lnTo>
                  <a:pt x="1713" y="102"/>
                </a:lnTo>
                <a:lnTo>
                  <a:pt x="1714" y="114"/>
                </a:lnTo>
                <a:lnTo>
                  <a:pt x="1716" y="127"/>
                </a:lnTo>
                <a:lnTo>
                  <a:pt x="1718" y="124"/>
                </a:lnTo>
                <a:lnTo>
                  <a:pt x="1720" y="129"/>
                </a:lnTo>
                <a:lnTo>
                  <a:pt x="1722" y="124"/>
                </a:lnTo>
                <a:lnTo>
                  <a:pt x="1724" y="120"/>
                </a:lnTo>
                <a:lnTo>
                  <a:pt x="1725" y="120"/>
                </a:lnTo>
                <a:lnTo>
                  <a:pt x="1727" y="110"/>
                </a:lnTo>
                <a:lnTo>
                  <a:pt x="1729" y="112"/>
                </a:lnTo>
                <a:lnTo>
                  <a:pt x="1731" y="110"/>
                </a:lnTo>
                <a:lnTo>
                  <a:pt x="1733" y="112"/>
                </a:lnTo>
                <a:lnTo>
                  <a:pt x="1734" y="102"/>
                </a:lnTo>
                <a:lnTo>
                  <a:pt x="1736" y="105"/>
                </a:lnTo>
                <a:lnTo>
                  <a:pt x="1738" y="110"/>
                </a:lnTo>
                <a:lnTo>
                  <a:pt x="1740" y="120"/>
                </a:lnTo>
                <a:lnTo>
                  <a:pt x="1742" y="117"/>
                </a:lnTo>
                <a:lnTo>
                  <a:pt x="1743" y="112"/>
                </a:lnTo>
                <a:lnTo>
                  <a:pt x="1745" y="120"/>
                </a:lnTo>
                <a:lnTo>
                  <a:pt x="1747" y="127"/>
                </a:lnTo>
                <a:lnTo>
                  <a:pt x="1749" y="122"/>
                </a:lnTo>
                <a:lnTo>
                  <a:pt x="1751" y="134"/>
                </a:lnTo>
                <a:lnTo>
                  <a:pt x="1753" y="129"/>
                </a:lnTo>
                <a:lnTo>
                  <a:pt x="1754" y="134"/>
                </a:lnTo>
                <a:lnTo>
                  <a:pt x="1756" y="127"/>
                </a:lnTo>
                <a:lnTo>
                  <a:pt x="1758" y="129"/>
                </a:lnTo>
                <a:lnTo>
                  <a:pt x="1760" y="131"/>
                </a:lnTo>
                <a:lnTo>
                  <a:pt x="1762" y="122"/>
                </a:lnTo>
                <a:lnTo>
                  <a:pt x="1764" y="114"/>
                </a:lnTo>
                <a:lnTo>
                  <a:pt x="1766" y="97"/>
                </a:lnTo>
                <a:lnTo>
                  <a:pt x="1767" y="83"/>
                </a:lnTo>
                <a:lnTo>
                  <a:pt x="1769" y="68"/>
                </a:lnTo>
                <a:lnTo>
                  <a:pt x="1771" y="68"/>
                </a:lnTo>
                <a:lnTo>
                  <a:pt x="1773" y="59"/>
                </a:lnTo>
                <a:lnTo>
                  <a:pt x="1775" y="63"/>
                </a:lnTo>
                <a:lnTo>
                  <a:pt x="1776" y="46"/>
                </a:lnTo>
                <a:lnTo>
                  <a:pt x="1778" y="46"/>
                </a:lnTo>
                <a:lnTo>
                  <a:pt x="1780" y="39"/>
                </a:lnTo>
                <a:lnTo>
                  <a:pt x="1782" y="44"/>
                </a:lnTo>
                <a:lnTo>
                  <a:pt x="1784" y="42"/>
                </a:lnTo>
                <a:lnTo>
                  <a:pt x="1786" y="44"/>
                </a:lnTo>
                <a:lnTo>
                  <a:pt x="1787" y="39"/>
                </a:lnTo>
                <a:lnTo>
                  <a:pt x="1789" y="37"/>
                </a:lnTo>
                <a:lnTo>
                  <a:pt x="1791" y="42"/>
                </a:lnTo>
                <a:lnTo>
                  <a:pt x="1793" y="44"/>
                </a:lnTo>
                <a:lnTo>
                  <a:pt x="1795" y="46"/>
                </a:lnTo>
                <a:lnTo>
                  <a:pt x="1796" y="46"/>
                </a:lnTo>
                <a:lnTo>
                  <a:pt x="1798" y="52"/>
                </a:lnTo>
                <a:lnTo>
                  <a:pt x="1800" y="56"/>
                </a:lnTo>
                <a:lnTo>
                  <a:pt x="1802" y="59"/>
                </a:lnTo>
                <a:lnTo>
                  <a:pt x="1804" y="59"/>
                </a:lnTo>
                <a:lnTo>
                  <a:pt x="1806" y="66"/>
                </a:lnTo>
                <a:lnTo>
                  <a:pt x="1807" y="66"/>
                </a:lnTo>
                <a:lnTo>
                  <a:pt x="1809" y="63"/>
                </a:lnTo>
                <a:lnTo>
                  <a:pt x="1811" y="59"/>
                </a:lnTo>
                <a:lnTo>
                  <a:pt x="1813" y="59"/>
                </a:lnTo>
                <a:lnTo>
                  <a:pt x="1815" y="44"/>
                </a:lnTo>
                <a:lnTo>
                  <a:pt x="1816" y="27"/>
                </a:lnTo>
                <a:lnTo>
                  <a:pt x="1818" y="17"/>
                </a:lnTo>
                <a:lnTo>
                  <a:pt x="1820" y="0"/>
                </a:lnTo>
              </a:path>
            </a:pathLst>
          </a:custGeom>
          <a:noFill/>
          <a:ln w="3175" cap="flat">
            <a:solidFill>
              <a:srgbClr val="D9531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150">
            <a:extLst>
              <a:ext uri="{FF2B5EF4-FFF2-40B4-BE49-F238E27FC236}">
                <a16:creationId xmlns:a16="http://schemas.microsoft.com/office/drawing/2014/main" id="{C11FE781-7535-42E5-B6FD-9D0A51EA9D0F}"/>
              </a:ext>
            </a:extLst>
          </p:cNvPr>
          <p:cNvSpPr>
            <a:spLocks/>
          </p:cNvSpPr>
          <p:nvPr/>
        </p:nvSpPr>
        <p:spPr bwMode="auto">
          <a:xfrm>
            <a:off x="6625235" y="5572221"/>
            <a:ext cx="2889250" cy="984237"/>
          </a:xfrm>
          <a:custGeom>
            <a:avLst/>
            <a:gdLst>
              <a:gd name="T0" fmla="*/ 28 w 1820"/>
              <a:gd name="T1" fmla="*/ 306 h 408"/>
              <a:gd name="T2" fmla="*/ 57 w 1820"/>
              <a:gd name="T3" fmla="*/ 290 h 408"/>
              <a:gd name="T4" fmla="*/ 86 w 1820"/>
              <a:gd name="T5" fmla="*/ 265 h 408"/>
              <a:gd name="T6" fmla="*/ 115 w 1820"/>
              <a:gd name="T7" fmla="*/ 249 h 408"/>
              <a:gd name="T8" fmla="*/ 144 w 1820"/>
              <a:gd name="T9" fmla="*/ 234 h 408"/>
              <a:gd name="T10" fmla="*/ 173 w 1820"/>
              <a:gd name="T11" fmla="*/ 217 h 408"/>
              <a:gd name="T12" fmla="*/ 202 w 1820"/>
              <a:gd name="T13" fmla="*/ 209 h 408"/>
              <a:gd name="T14" fmla="*/ 231 w 1820"/>
              <a:gd name="T15" fmla="*/ 200 h 408"/>
              <a:gd name="T16" fmla="*/ 260 w 1820"/>
              <a:gd name="T17" fmla="*/ 187 h 408"/>
              <a:gd name="T18" fmla="*/ 289 w 1820"/>
              <a:gd name="T19" fmla="*/ 175 h 408"/>
              <a:gd name="T20" fmla="*/ 318 w 1820"/>
              <a:gd name="T21" fmla="*/ 165 h 408"/>
              <a:gd name="T22" fmla="*/ 348 w 1820"/>
              <a:gd name="T23" fmla="*/ 147 h 408"/>
              <a:gd name="T24" fmla="*/ 377 w 1820"/>
              <a:gd name="T25" fmla="*/ 133 h 408"/>
              <a:gd name="T26" fmla="*/ 406 w 1820"/>
              <a:gd name="T27" fmla="*/ 121 h 408"/>
              <a:gd name="T28" fmla="*/ 435 w 1820"/>
              <a:gd name="T29" fmla="*/ 106 h 408"/>
              <a:gd name="T30" fmla="*/ 464 w 1820"/>
              <a:gd name="T31" fmla="*/ 86 h 408"/>
              <a:gd name="T32" fmla="*/ 493 w 1820"/>
              <a:gd name="T33" fmla="*/ 65 h 408"/>
              <a:gd name="T34" fmla="*/ 522 w 1820"/>
              <a:gd name="T35" fmla="*/ 49 h 408"/>
              <a:gd name="T36" fmla="*/ 551 w 1820"/>
              <a:gd name="T37" fmla="*/ 40 h 408"/>
              <a:gd name="T38" fmla="*/ 580 w 1820"/>
              <a:gd name="T39" fmla="*/ 43 h 408"/>
              <a:gd name="T40" fmla="*/ 609 w 1820"/>
              <a:gd name="T41" fmla="*/ 39 h 408"/>
              <a:gd name="T42" fmla="*/ 638 w 1820"/>
              <a:gd name="T43" fmla="*/ 33 h 408"/>
              <a:gd name="T44" fmla="*/ 667 w 1820"/>
              <a:gd name="T45" fmla="*/ 28 h 408"/>
              <a:gd name="T46" fmla="*/ 696 w 1820"/>
              <a:gd name="T47" fmla="*/ 18 h 408"/>
              <a:gd name="T48" fmla="*/ 726 w 1820"/>
              <a:gd name="T49" fmla="*/ 12 h 408"/>
              <a:gd name="T50" fmla="*/ 755 w 1820"/>
              <a:gd name="T51" fmla="*/ 10 h 408"/>
              <a:gd name="T52" fmla="*/ 784 w 1820"/>
              <a:gd name="T53" fmla="*/ 3 h 408"/>
              <a:gd name="T54" fmla="*/ 813 w 1820"/>
              <a:gd name="T55" fmla="*/ 3 h 408"/>
              <a:gd name="T56" fmla="*/ 842 w 1820"/>
              <a:gd name="T57" fmla="*/ 2 h 408"/>
              <a:gd name="T58" fmla="*/ 871 w 1820"/>
              <a:gd name="T59" fmla="*/ 1 h 408"/>
              <a:gd name="T60" fmla="*/ 900 w 1820"/>
              <a:gd name="T61" fmla="*/ 4 h 408"/>
              <a:gd name="T62" fmla="*/ 929 w 1820"/>
              <a:gd name="T63" fmla="*/ 5 h 408"/>
              <a:gd name="T64" fmla="*/ 958 w 1820"/>
              <a:gd name="T65" fmla="*/ 9 h 408"/>
              <a:gd name="T66" fmla="*/ 987 w 1820"/>
              <a:gd name="T67" fmla="*/ 18 h 408"/>
              <a:gd name="T68" fmla="*/ 1016 w 1820"/>
              <a:gd name="T69" fmla="*/ 25 h 408"/>
              <a:gd name="T70" fmla="*/ 1045 w 1820"/>
              <a:gd name="T71" fmla="*/ 33 h 408"/>
              <a:gd name="T72" fmla="*/ 1075 w 1820"/>
              <a:gd name="T73" fmla="*/ 40 h 408"/>
              <a:gd name="T74" fmla="*/ 1104 w 1820"/>
              <a:gd name="T75" fmla="*/ 43 h 408"/>
              <a:gd name="T76" fmla="*/ 1133 w 1820"/>
              <a:gd name="T77" fmla="*/ 50 h 408"/>
              <a:gd name="T78" fmla="*/ 1162 w 1820"/>
              <a:gd name="T79" fmla="*/ 39 h 408"/>
              <a:gd name="T80" fmla="*/ 1191 w 1820"/>
              <a:gd name="T81" fmla="*/ 29 h 408"/>
              <a:gd name="T82" fmla="*/ 1220 w 1820"/>
              <a:gd name="T83" fmla="*/ 26 h 408"/>
              <a:gd name="T84" fmla="*/ 1249 w 1820"/>
              <a:gd name="T85" fmla="*/ 18 h 408"/>
              <a:gd name="T86" fmla="*/ 1278 w 1820"/>
              <a:gd name="T87" fmla="*/ 16 h 408"/>
              <a:gd name="T88" fmla="*/ 1307 w 1820"/>
              <a:gd name="T89" fmla="*/ 13 h 408"/>
              <a:gd name="T90" fmla="*/ 1336 w 1820"/>
              <a:gd name="T91" fmla="*/ 14 h 408"/>
              <a:gd name="T92" fmla="*/ 1365 w 1820"/>
              <a:gd name="T93" fmla="*/ 27 h 408"/>
              <a:gd name="T94" fmla="*/ 1394 w 1820"/>
              <a:gd name="T95" fmla="*/ 39 h 408"/>
              <a:gd name="T96" fmla="*/ 1424 w 1820"/>
              <a:gd name="T97" fmla="*/ 54 h 408"/>
              <a:gd name="T98" fmla="*/ 1453 w 1820"/>
              <a:gd name="T99" fmla="*/ 76 h 408"/>
              <a:gd name="T100" fmla="*/ 1482 w 1820"/>
              <a:gd name="T101" fmla="*/ 101 h 408"/>
              <a:gd name="T102" fmla="*/ 1511 w 1820"/>
              <a:gd name="T103" fmla="*/ 134 h 408"/>
              <a:gd name="T104" fmla="*/ 1540 w 1820"/>
              <a:gd name="T105" fmla="*/ 163 h 408"/>
              <a:gd name="T106" fmla="*/ 1569 w 1820"/>
              <a:gd name="T107" fmla="*/ 189 h 408"/>
              <a:gd name="T108" fmla="*/ 1598 w 1820"/>
              <a:gd name="T109" fmla="*/ 221 h 408"/>
              <a:gd name="T110" fmla="*/ 1627 w 1820"/>
              <a:gd name="T111" fmla="*/ 246 h 408"/>
              <a:gd name="T112" fmla="*/ 1656 w 1820"/>
              <a:gd name="T113" fmla="*/ 277 h 408"/>
              <a:gd name="T114" fmla="*/ 1685 w 1820"/>
              <a:gd name="T115" fmla="*/ 299 h 408"/>
              <a:gd name="T116" fmla="*/ 1714 w 1820"/>
              <a:gd name="T117" fmla="*/ 326 h 408"/>
              <a:gd name="T118" fmla="*/ 1743 w 1820"/>
              <a:gd name="T119" fmla="*/ 347 h 408"/>
              <a:gd name="T120" fmla="*/ 1773 w 1820"/>
              <a:gd name="T121" fmla="*/ 366 h 408"/>
              <a:gd name="T122" fmla="*/ 1802 w 1820"/>
              <a:gd name="T123" fmla="*/ 394 h 4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820" h="408">
                <a:moveTo>
                  <a:pt x="0" y="326"/>
                </a:moveTo>
                <a:lnTo>
                  <a:pt x="2" y="325"/>
                </a:lnTo>
                <a:lnTo>
                  <a:pt x="4" y="323"/>
                </a:lnTo>
                <a:lnTo>
                  <a:pt x="6" y="322"/>
                </a:lnTo>
                <a:lnTo>
                  <a:pt x="8" y="322"/>
                </a:lnTo>
                <a:lnTo>
                  <a:pt x="9" y="321"/>
                </a:lnTo>
                <a:lnTo>
                  <a:pt x="11" y="321"/>
                </a:lnTo>
                <a:lnTo>
                  <a:pt x="13" y="318"/>
                </a:lnTo>
                <a:lnTo>
                  <a:pt x="15" y="317"/>
                </a:lnTo>
                <a:lnTo>
                  <a:pt x="17" y="315"/>
                </a:lnTo>
                <a:lnTo>
                  <a:pt x="18" y="314"/>
                </a:lnTo>
                <a:lnTo>
                  <a:pt x="20" y="312"/>
                </a:lnTo>
                <a:lnTo>
                  <a:pt x="22" y="310"/>
                </a:lnTo>
                <a:lnTo>
                  <a:pt x="24" y="309"/>
                </a:lnTo>
                <a:lnTo>
                  <a:pt x="26" y="307"/>
                </a:lnTo>
                <a:lnTo>
                  <a:pt x="28" y="306"/>
                </a:lnTo>
                <a:lnTo>
                  <a:pt x="29" y="305"/>
                </a:lnTo>
                <a:lnTo>
                  <a:pt x="31" y="303"/>
                </a:lnTo>
                <a:lnTo>
                  <a:pt x="33" y="302"/>
                </a:lnTo>
                <a:lnTo>
                  <a:pt x="35" y="302"/>
                </a:lnTo>
                <a:lnTo>
                  <a:pt x="37" y="300"/>
                </a:lnTo>
                <a:lnTo>
                  <a:pt x="38" y="299"/>
                </a:lnTo>
                <a:lnTo>
                  <a:pt x="40" y="298"/>
                </a:lnTo>
                <a:lnTo>
                  <a:pt x="42" y="297"/>
                </a:lnTo>
                <a:lnTo>
                  <a:pt x="44" y="296"/>
                </a:lnTo>
                <a:lnTo>
                  <a:pt x="46" y="295"/>
                </a:lnTo>
                <a:lnTo>
                  <a:pt x="48" y="295"/>
                </a:lnTo>
                <a:lnTo>
                  <a:pt x="49" y="294"/>
                </a:lnTo>
                <a:lnTo>
                  <a:pt x="51" y="293"/>
                </a:lnTo>
                <a:lnTo>
                  <a:pt x="53" y="292"/>
                </a:lnTo>
                <a:lnTo>
                  <a:pt x="55" y="290"/>
                </a:lnTo>
                <a:lnTo>
                  <a:pt x="57" y="290"/>
                </a:lnTo>
                <a:lnTo>
                  <a:pt x="58" y="287"/>
                </a:lnTo>
                <a:lnTo>
                  <a:pt x="60" y="285"/>
                </a:lnTo>
                <a:lnTo>
                  <a:pt x="62" y="283"/>
                </a:lnTo>
                <a:lnTo>
                  <a:pt x="64" y="283"/>
                </a:lnTo>
                <a:lnTo>
                  <a:pt x="66" y="282"/>
                </a:lnTo>
                <a:lnTo>
                  <a:pt x="68" y="280"/>
                </a:lnTo>
                <a:lnTo>
                  <a:pt x="69" y="279"/>
                </a:lnTo>
                <a:lnTo>
                  <a:pt x="71" y="275"/>
                </a:lnTo>
                <a:lnTo>
                  <a:pt x="73" y="274"/>
                </a:lnTo>
                <a:lnTo>
                  <a:pt x="75" y="273"/>
                </a:lnTo>
                <a:lnTo>
                  <a:pt x="77" y="271"/>
                </a:lnTo>
                <a:lnTo>
                  <a:pt x="78" y="271"/>
                </a:lnTo>
                <a:lnTo>
                  <a:pt x="80" y="269"/>
                </a:lnTo>
                <a:lnTo>
                  <a:pt x="82" y="268"/>
                </a:lnTo>
                <a:lnTo>
                  <a:pt x="84" y="267"/>
                </a:lnTo>
                <a:lnTo>
                  <a:pt x="86" y="265"/>
                </a:lnTo>
                <a:lnTo>
                  <a:pt x="88" y="265"/>
                </a:lnTo>
                <a:lnTo>
                  <a:pt x="89" y="264"/>
                </a:lnTo>
                <a:lnTo>
                  <a:pt x="91" y="263"/>
                </a:lnTo>
                <a:lnTo>
                  <a:pt x="93" y="261"/>
                </a:lnTo>
                <a:lnTo>
                  <a:pt x="95" y="262"/>
                </a:lnTo>
                <a:lnTo>
                  <a:pt x="97" y="261"/>
                </a:lnTo>
                <a:lnTo>
                  <a:pt x="98" y="259"/>
                </a:lnTo>
                <a:lnTo>
                  <a:pt x="100" y="259"/>
                </a:lnTo>
                <a:lnTo>
                  <a:pt x="102" y="257"/>
                </a:lnTo>
                <a:lnTo>
                  <a:pt x="104" y="256"/>
                </a:lnTo>
                <a:lnTo>
                  <a:pt x="106" y="256"/>
                </a:lnTo>
                <a:lnTo>
                  <a:pt x="107" y="253"/>
                </a:lnTo>
                <a:lnTo>
                  <a:pt x="109" y="252"/>
                </a:lnTo>
                <a:lnTo>
                  <a:pt x="111" y="251"/>
                </a:lnTo>
                <a:lnTo>
                  <a:pt x="113" y="249"/>
                </a:lnTo>
                <a:lnTo>
                  <a:pt x="115" y="249"/>
                </a:lnTo>
                <a:lnTo>
                  <a:pt x="117" y="247"/>
                </a:lnTo>
                <a:lnTo>
                  <a:pt x="118" y="247"/>
                </a:lnTo>
                <a:lnTo>
                  <a:pt x="120" y="245"/>
                </a:lnTo>
                <a:lnTo>
                  <a:pt x="122" y="244"/>
                </a:lnTo>
                <a:lnTo>
                  <a:pt x="124" y="242"/>
                </a:lnTo>
                <a:lnTo>
                  <a:pt x="126" y="241"/>
                </a:lnTo>
                <a:lnTo>
                  <a:pt x="127" y="240"/>
                </a:lnTo>
                <a:lnTo>
                  <a:pt x="129" y="239"/>
                </a:lnTo>
                <a:lnTo>
                  <a:pt x="131" y="239"/>
                </a:lnTo>
                <a:lnTo>
                  <a:pt x="133" y="237"/>
                </a:lnTo>
                <a:lnTo>
                  <a:pt x="135" y="236"/>
                </a:lnTo>
                <a:lnTo>
                  <a:pt x="137" y="236"/>
                </a:lnTo>
                <a:lnTo>
                  <a:pt x="138" y="236"/>
                </a:lnTo>
                <a:lnTo>
                  <a:pt x="140" y="235"/>
                </a:lnTo>
                <a:lnTo>
                  <a:pt x="142" y="234"/>
                </a:lnTo>
                <a:lnTo>
                  <a:pt x="144" y="234"/>
                </a:lnTo>
                <a:lnTo>
                  <a:pt x="146" y="233"/>
                </a:lnTo>
                <a:lnTo>
                  <a:pt x="147" y="232"/>
                </a:lnTo>
                <a:lnTo>
                  <a:pt x="149" y="230"/>
                </a:lnTo>
                <a:lnTo>
                  <a:pt x="151" y="228"/>
                </a:lnTo>
                <a:lnTo>
                  <a:pt x="153" y="227"/>
                </a:lnTo>
                <a:lnTo>
                  <a:pt x="155" y="226"/>
                </a:lnTo>
                <a:lnTo>
                  <a:pt x="157" y="224"/>
                </a:lnTo>
                <a:lnTo>
                  <a:pt x="158" y="224"/>
                </a:lnTo>
                <a:lnTo>
                  <a:pt x="160" y="223"/>
                </a:lnTo>
                <a:lnTo>
                  <a:pt x="162" y="222"/>
                </a:lnTo>
                <a:lnTo>
                  <a:pt x="164" y="222"/>
                </a:lnTo>
                <a:lnTo>
                  <a:pt x="166" y="222"/>
                </a:lnTo>
                <a:lnTo>
                  <a:pt x="167" y="221"/>
                </a:lnTo>
                <a:lnTo>
                  <a:pt x="169" y="220"/>
                </a:lnTo>
                <a:lnTo>
                  <a:pt x="171" y="218"/>
                </a:lnTo>
                <a:lnTo>
                  <a:pt x="173" y="217"/>
                </a:lnTo>
                <a:lnTo>
                  <a:pt x="175" y="217"/>
                </a:lnTo>
                <a:lnTo>
                  <a:pt x="177" y="216"/>
                </a:lnTo>
                <a:lnTo>
                  <a:pt x="178" y="216"/>
                </a:lnTo>
                <a:lnTo>
                  <a:pt x="180" y="216"/>
                </a:lnTo>
                <a:lnTo>
                  <a:pt x="182" y="215"/>
                </a:lnTo>
                <a:lnTo>
                  <a:pt x="184" y="215"/>
                </a:lnTo>
                <a:lnTo>
                  <a:pt x="186" y="214"/>
                </a:lnTo>
                <a:lnTo>
                  <a:pt x="187" y="214"/>
                </a:lnTo>
                <a:lnTo>
                  <a:pt x="189" y="213"/>
                </a:lnTo>
                <a:lnTo>
                  <a:pt x="191" y="213"/>
                </a:lnTo>
                <a:lnTo>
                  <a:pt x="193" y="213"/>
                </a:lnTo>
                <a:lnTo>
                  <a:pt x="195" y="213"/>
                </a:lnTo>
                <a:lnTo>
                  <a:pt x="197" y="212"/>
                </a:lnTo>
                <a:lnTo>
                  <a:pt x="198" y="212"/>
                </a:lnTo>
                <a:lnTo>
                  <a:pt x="200" y="210"/>
                </a:lnTo>
                <a:lnTo>
                  <a:pt x="202" y="209"/>
                </a:lnTo>
                <a:lnTo>
                  <a:pt x="204" y="208"/>
                </a:lnTo>
                <a:lnTo>
                  <a:pt x="206" y="206"/>
                </a:lnTo>
                <a:lnTo>
                  <a:pt x="207" y="205"/>
                </a:lnTo>
                <a:lnTo>
                  <a:pt x="209" y="204"/>
                </a:lnTo>
                <a:lnTo>
                  <a:pt x="211" y="204"/>
                </a:lnTo>
                <a:lnTo>
                  <a:pt x="213" y="203"/>
                </a:lnTo>
                <a:lnTo>
                  <a:pt x="215" y="203"/>
                </a:lnTo>
                <a:lnTo>
                  <a:pt x="216" y="202"/>
                </a:lnTo>
                <a:lnTo>
                  <a:pt x="218" y="202"/>
                </a:lnTo>
                <a:lnTo>
                  <a:pt x="220" y="202"/>
                </a:lnTo>
                <a:lnTo>
                  <a:pt x="222" y="201"/>
                </a:lnTo>
                <a:lnTo>
                  <a:pt x="224" y="200"/>
                </a:lnTo>
                <a:lnTo>
                  <a:pt x="226" y="200"/>
                </a:lnTo>
                <a:lnTo>
                  <a:pt x="227" y="200"/>
                </a:lnTo>
                <a:lnTo>
                  <a:pt x="229" y="200"/>
                </a:lnTo>
                <a:lnTo>
                  <a:pt x="231" y="200"/>
                </a:lnTo>
                <a:lnTo>
                  <a:pt x="233" y="200"/>
                </a:lnTo>
                <a:lnTo>
                  <a:pt x="235" y="200"/>
                </a:lnTo>
                <a:lnTo>
                  <a:pt x="236" y="199"/>
                </a:lnTo>
                <a:lnTo>
                  <a:pt x="238" y="198"/>
                </a:lnTo>
                <a:lnTo>
                  <a:pt x="240" y="197"/>
                </a:lnTo>
                <a:lnTo>
                  <a:pt x="242" y="197"/>
                </a:lnTo>
                <a:lnTo>
                  <a:pt x="244" y="195"/>
                </a:lnTo>
                <a:lnTo>
                  <a:pt x="246" y="194"/>
                </a:lnTo>
                <a:lnTo>
                  <a:pt x="247" y="193"/>
                </a:lnTo>
                <a:lnTo>
                  <a:pt x="249" y="192"/>
                </a:lnTo>
                <a:lnTo>
                  <a:pt x="251" y="191"/>
                </a:lnTo>
                <a:lnTo>
                  <a:pt x="253" y="191"/>
                </a:lnTo>
                <a:lnTo>
                  <a:pt x="255" y="189"/>
                </a:lnTo>
                <a:lnTo>
                  <a:pt x="256" y="189"/>
                </a:lnTo>
                <a:lnTo>
                  <a:pt x="258" y="188"/>
                </a:lnTo>
                <a:lnTo>
                  <a:pt x="260" y="187"/>
                </a:lnTo>
                <a:lnTo>
                  <a:pt x="262" y="187"/>
                </a:lnTo>
                <a:lnTo>
                  <a:pt x="264" y="187"/>
                </a:lnTo>
                <a:lnTo>
                  <a:pt x="266" y="186"/>
                </a:lnTo>
                <a:lnTo>
                  <a:pt x="267" y="186"/>
                </a:lnTo>
                <a:lnTo>
                  <a:pt x="269" y="183"/>
                </a:lnTo>
                <a:lnTo>
                  <a:pt x="271" y="185"/>
                </a:lnTo>
                <a:lnTo>
                  <a:pt x="273" y="185"/>
                </a:lnTo>
                <a:lnTo>
                  <a:pt x="275" y="183"/>
                </a:lnTo>
                <a:lnTo>
                  <a:pt x="276" y="183"/>
                </a:lnTo>
                <a:lnTo>
                  <a:pt x="278" y="183"/>
                </a:lnTo>
                <a:lnTo>
                  <a:pt x="280" y="180"/>
                </a:lnTo>
                <a:lnTo>
                  <a:pt x="282" y="180"/>
                </a:lnTo>
                <a:lnTo>
                  <a:pt x="284" y="179"/>
                </a:lnTo>
                <a:lnTo>
                  <a:pt x="286" y="178"/>
                </a:lnTo>
                <a:lnTo>
                  <a:pt x="287" y="177"/>
                </a:lnTo>
                <a:lnTo>
                  <a:pt x="289" y="175"/>
                </a:lnTo>
                <a:lnTo>
                  <a:pt x="291" y="174"/>
                </a:lnTo>
                <a:lnTo>
                  <a:pt x="293" y="173"/>
                </a:lnTo>
                <a:lnTo>
                  <a:pt x="295" y="173"/>
                </a:lnTo>
                <a:lnTo>
                  <a:pt x="296" y="173"/>
                </a:lnTo>
                <a:lnTo>
                  <a:pt x="298" y="171"/>
                </a:lnTo>
                <a:lnTo>
                  <a:pt x="300" y="169"/>
                </a:lnTo>
                <a:lnTo>
                  <a:pt x="302" y="168"/>
                </a:lnTo>
                <a:lnTo>
                  <a:pt x="304" y="168"/>
                </a:lnTo>
                <a:lnTo>
                  <a:pt x="306" y="168"/>
                </a:lnTo>
                <a:lnTo>
                  <a:pt x="307" y="167"/>
                </a:lnTo>
                <a:lnTo>
                  <a:pt x="309" y="167"/>
                </a:lnTo>
                <a:lnTo>
                  <a:pt x="311" y="166"/>
                </a:lnTo>
                <a:lnTo>
                  <a:pt x="313" y="166"/>
                </a:lnTo>
                <a:lnTo>
                  <a:pt x="315" y="165"/>
                </a:lnTo>
                <a:lnTo>
                  <a:pt x="316" y="165"/>
                </a:lnTo>
                <a:lnTo>
                  <a:pt x="318" y="165"/>
                </a:lnTo>
                <a:lnTo>
                  <a:pt x="320" y="164"/>
                </a:lnTo>
                <a:lnTo>
                  <a:pt x="322" y="162"/>
                </a:lnTo>
                <a:lnTo>
                  <a:pt x="324" y="160"/>
                </a:lnTo>
                <a:lnTo>
                  <a:pt x="325" y="160"/>
                </a:lnTo>
                <a:lnTo>
                  <a:pt x="327" y="159"/>
                </a:lnTo>
                <a:lnTo>
                  <a:pt x="329" y="158"/>
                </a:lnTo>
                <a:lnTo>
                  <a:pt x="331" y="157"/>
                </a:lnTo>
                <a:lnTo>
                  <a:pt x="333" y="155"/>
                </a:lnTo>
                <a:lnTo>
                  <a:pt x="335" y="154"/>
                </a:lnTo>
                <a:lnTo>
                  <a:pt x="336" y="153"/>
                </a:lnTo>
                <a:lnTo>
                  <a:pt x="338" y="152"/>
                </a:lnTo>
                <a:lnTo>
                  <a:pt x="340" y="152"/>
                </a:lnTo>
                <a:lnTo>
                  <a:pt x="342" y="150"/>
                </a:lnTo>
                <a:lnTo>
                  <a:pt x="344" y="148"/>
                </a:lnTo>
                <a:lnTo>
                  <a:pt x="346" y="148"/>
                </a:lnTo>
                <a:lnTo>
                  <a:pt x="348" y="147"/>
                </a:lnTo>
                <a:lnTo>
                  <a:pt x="349" y="146"/>
                </a:lnTo>
                <a:lnTo>
                  <a:pt x="351" y="145"/>
                </a:lnTo>
                <a:lnTo>
                  <a:pt x="353" y="145"/>
                </a:lnTo>
                <a:lnTo>
                  <a:pt x="355" y="144"/>
                </a:lnTo>
                <a:lnTo>
                  <a:pt x="357" y="144"/>
                </a:lnTo>
                <a:lnTo>
                  <a:pt x="358" y="143"/>
                </a:lnTo>
                <a:lnTo>
                  <a:pt x="360" y="142"/>
                </a:lnTo>
                <a:lnTo>
                  <a:pt x="362" y="141"/>
                </a:lnTo>
                <a:lnTo>
                  <a:pt x="364" y="140"/>
                </a:lnTo>
                <a:lnTo>
                  <a:pt x="366" y="139"/>
                </a:lnTo>
                <a:lnTo>
                  <a:pt x="368" y="136"/>
                </a:lnTo>
                <a:lnTo>
                  <a:pt x="369" y="135"/>
                </a:lnTo>
                <a:lnTo>
                  <a:pt x="371" y="134"/>
                </a:lnTo>
                <a:lnTo>
                  <a:pt x="373" y="134"/>
                </a:lnTo>
                <a:lnTo>
                  <a:pt x="375" y="133"/>
                </a:lnTo>
                <a:lnTo>
                  <a:pt x="377" y="133"/>
                </a:lnTo>
                <a:lnTo>
                  <a:pt x="378" y="131"/>
                </a:lnTo>
                <a:lnTo>
                  <a:pt x="380" y="130"/>
                </a:lnTo>
                <a:lnTo>
                  <a:pt x="382" y="130"/>
                </a:lnTo>
                <a:lnTo>
                  <a:pt x="384" y="129"/>
                </a:lnTo>
                <a:lnTo>
                  <a:pt x="386" y="129"/>
                </a:lnTo>
                <a:lnTo>
                  <a:pt x="388" y="128"/>
                </a:lnTo>
                <a:lnTo>
                  <a:pt x="389" y="128"/>
                </a:lnTo>
                <a:lnTo>
                  <a:pt x="391" y="127"/>
                </a:lnTo>
                <a:lnTo>
                  <a:pt x="393" y="127"/>
                </a:lnTo>
                <a:lnTo>
                  <a:pt x="395" y="127"/>
                </a:lnTo>
                <a:lnTo>
                  <a:pt x="397" y="127"/>
                </a:lnTo>
                <a:lnTo>
                  <a:pt x="398" y="127"/>
                </a:lnTo>
                <a:lnTo>
                  <a:pt x="400" y="126"/>
                </a:lnTo>
                <a:lnTo>
                  <a:pt x="402" y="123"/>
                </a:lnTo>
                <a:lnTo>
                  <a:pt x="404" y="122"/>
                </a:lnTo>
                <a:lnTo>
                  <a:pt x="406" y="121"/>
                </a:lnTo>
                <a:lnTo>
                  <a:pt x="407" y="120"/>
                </a:lnTo>
                <a:lnTo>
                  <a:pt x="409" y="120"/>
                </a:lnTo>
                <a:lnTo>
                  <a:pt x="411" y="118"/>
                </a:lnTo>
                <a:lnTo>
                  <a:pt x="413" y="116"/>
                </a:lnTo>
                <a:lnTo>
                  <a:pt x="415" y="115"/>
                </a:lnTo>
                <a:lnTo>
                  <a:pt x="417" y="113"/>
                </a:lnTo>
                <a:lnTo>
                  <a:pt x="418" y="113"/>
                </a:lnTo>
                <a:lnTo>
                  <a:pt x="420" y="112"/>
                </a:lnTo>
                <a:lnTo>
                  <a:pt x="422" y="111"/>
                </a:lnTo>
                <a:lnTo>
                  <a:pt x="424" y="110"/>
                </a:lnTo>
                <a:lnTo>
                  <a:pt x="426" y="110"/>
                </a:lnTo>
                <a:lnTo>
                  <a:pt x="427" y="109"/>
                </a:lnTo>
                <a:lnTo>
                  <a:pt x="429" y="107"/>
                </a:lnTo>
                <a:lnTo>
                  <a:pt x="431" y="107"/>
                </a:lnTo>
                <a:lnTo>
                  <a:pt x="433" y="106"/>
                </a:lnTo>
                <a:lnTo>
                  <a:pt x="435" y="106"/>
                </a:lnTo>
                <a:lnTo>
                  <a:pt x="437" y="106"/>
                </a:lnTo>
                <a:lnTo>
                  <a:pt x="438" y="105"/>
                </a:lnTo>
                <a:lnTo>
                  <a:pt x="440" y="104"/>
                </a:lnTo>
                <a:lnTo>
                  <a:pt x="442" y="105"/>
                </a:lnTo>
                <a:lnTo>
                  <a:pt x="444" y="104"/>
                </a:lnTo>
                <a:lnTo>
                  <a:pt x="446" y="101"/>
                </a:lnTo>
                <a:lnTo>
                  <a:pt x="447" y="100"/>
                </a:lnTo>
                <a:lnTo>
                  <a:pt x="449" y="99"/>
                </a:lnTo>
                <a:lnTo>
                  <a:pt x="451" y="97"/>
                </a:lnTo>
                <a:lnTo>
                  <a:pt x="453" y="96"/>
                </a:lnTo>
                <a:lnTo>
                  <a:pt x="455" y="95"/>
                </a:lnTo>
                <a:lnTo>
                  <a:pt x="457" y="93"/>
                </a:lnTo>
                <a:lnTo>
                  <a:pt x="458" y="91"/>
                </a:lnTo>
                <a:lnTo>
                  <a:pt x="460" y="89"/>
                </a:lnTo>
                <a:lnTo>
                  <a:pt x="462" y="88"/>
                </a:lnTo>
                <a:lnTo>
                  <a:pt x="464" y="86"/>
                </a:lnTo>
                <a:lnTo>
                  <a:pt x="466" y="85"/>
                </a:lnTo>
                <a:lnTo>
                  <a:pt x="467" y="85"/>
                </a:lnTo>
                <a:lnTo>
                  <a:pt x="469" y="83"/>
                </a:lnTo>
                <a:lnTo>
                  <a:pt x="471" y="82"/>
                </a:lnTo>
                <a:lnTo>
                  <a:pt x="473" y="80"/>
                </a:lnTo>
                <a:lnTo>
                  <a:pt x="475" y="78"/>
                </a:lnTo>
                <a:lnTo>
                  <a:pt x="477" y="77"/>
                </a:lnTo>
                <a:lnTo>
                  <a:pt x="478" y="76"/>
                </a:lnTo>
                <a:lnTo>
                  <a:pt x="480" y="75"/>
                </a:lnTo>
                <a:lnTo>
                  <a:pt x="482" y="75"/>
                </a:lnTo>
                <a:lnTo>
                  <a:pt x="484" y="74"/>
                </a:lnTo>
                <a:lnTo>
                  <a:pt x="486" y="72"/>
                </a:lnTo>
                <a:lnTo>
                  <a:pt x="487" y="70"/>
                </a:lnTo>
                <a:lnTo>
                  <a:pt x="489" y="69"/>
                </a:lnTo>
                <a:lnTo>
                  <a:pt x="491" y="66"/>
                </a:lnTo>
                <a:lnTo>
                  <a:pt x="493" y="65"/>
                </a:lnTo>
                <a:lnTo>
                  <a:pt x="495" y="63"/>
                </a:lnTo>
                <a:lnTo>
                  <a:pt x="497" y="62"/>
                </a:lnTo>
                <a:lnTo>
                  <a:pt x="498" y="61"/>
                </a:lnTo>
                <a:lnTo>
                  <a:pt x="500" y="60"/>
                </a:lnTo>
                <a:lnTo>
                  <a:pt x="502" y="57"/>
                </a:lnTo>
                <a:lnTo>
                  <a:pt x="504" y="57"/>
                </a:lnTo>
                <a:lnTo>
                  <a:pt x="506" y="55"/>
                </a:lnTo>
                <a:lnTo>
                  <a:pt x="507" y="54"/>
                </a:lnTo>
                <a:lnTo>
                  <a:pt x="509" y="53"/>
                </a:lnTo>
                <a:lnTo>
                  <a:pt x="511" y="53"/>
                </a:lnTo>
                <a:lnTo>
                  <a:pt x="513" y="52"/>
                </a:lnTo>
                <a:lnTo>
                  <a:pt x="515" y="51"/>
                </a:lnTo>
                <a:lnTo>
                  <a:pt x="516" y="50"/>
                </a:lnTo>
                <a:lnTo>
                  <a:pt x="518" y="50"/>
                </a:lnTo>
                <a:lnTo>
                  <a:pt x="520" y="50"/>
                </a:lnTo>
                <a:lnTo>
                  <a:pt x="522" y="49"/>
                </a:lnTo>
                <a:lnTo>
                  <a:pt x="524" y="49"/>
                </a:lnTo>
                <a:lnTo>
                  <a:pt x="526" y="49"/>
                </a:lnTo>
                <a:lnTo>
                  <a:pt x="527" y="48"/>
                </a:lnTo>
                <a:lnTo>
                  <a:pt x="529" y="48"/>
                </a:lnTo>
                <a:lnTo>
                  <a:pt x="531" y="47"/>
                </a:lnTo>
                <a:lnTo>
                  <a:pt x="533" y="47"/>
                </a:lnTo>
                <a:lnTo>
                  <a:pt x="535" y="45"/>
                </a:lnTo>
                <a:lnTo>
                  <a:pt x="536" y="44"/>
                </a:lnTo>
                <a:lnTo>
                  <a:pt x="538" y="43"/>
                </a:lnTo>
                <a:lnTo>
                  <a:pt x="540" y="42"/>
                </a:lnTo>
                <a:lnTo>
                  <a:pt x="542" y="41"/>
                </a:lnTo>
                <a:lnTo>
                  <a:pt x="544" y="41"/>
                </a:lnTo>
                <a:lnTo>
                  <a:pt x="546" y="41"/>
                </a:lnTo>
                <a:lnTo>
                  <a:pt x="547" y="40"/>
                </a:lnTo>
                <a:lnTo>
                  <a:pt x="549" y="40"/>
                </a:lnTo>
                <a:lnTo>
                  <a:pt x="551" y="40"/>
                </a:lnTo>
                <a:lnTo>
                  <a:pt x="553" y="40"/>
                </a:lnTo>
                <a:lnTo>
                  <a:pt x="555" y="40"/>
                </a:lnTo>
                <a:lnTo>
                  <a:pt x="556" y="40"/>
                </a:lnTo>
                <a:lnTo>
                  <a:pt x="558" y="41"/>
                </a:lnTo>
                <a:lnTo>
                  <a:pt x="560" y="40"/>
                </a:lnTo>
                <a:lnTo>
                  <a:pt x="562" y="41"/>
                </a:lnTo>
                <a:lnTo>
                  <a:pt x="564" y="41"/>
                </a:lnTo>
                <a:lnTo>
                  <a:pt x="566" y="41"/>
                </a:lnTo>
                <a:lnTo>
                  <a:pt x="567" y="42"/>
                </a:lnTo>
                <a:lnTo>
                  <a:pt x="569" y="43"/>
                </a:lnTo>
                <a:lnTo>
                  <a:pt x="571" y="43"/>
                </a:lnTo>
                <a:lnTo>
                  <a:pt x="573" y="43"/>
                </a:lnTo>
                <a:lnTo>
                  <a:pt x="575" y="44"/>
                </a:lnTo>
                <a:lnTo>
                  <a:pt x="576" y="43"/>
                </a:lnTo>
                <a:lnTo>
                  <a:pt x="578" y="43"/>
                </a:lnTo>
                <a:lnTo>
                  <a:pt x="580" y="43"/>
                </a:lnTo>
                <a:lnTo>
                  <a:pt x="582" y="42"/>
                </a:lnTo>
                <a:lnTo>
                  <a:pt x="584" y="41"/>
                </a:lnTo>
                <a:lnTo>
                  <a:pt x="586" y="41"/>
                </a:lnTo>
                <a:lnTo>
                  <a:pt x="587" y="41"/>
                </a:lnTo>
                <a:lnTo>
                  <a:pt x="589" y="40"/>
                </a:lnTo>
                <a:lnTo>
                  <a:pt x="591" y="40"/>
                </a:lnTo>
                <a:lnTo>
                  <a:pt x="593" y="40"/>
                </a:lnTo>
                <a:lnTo>
                  <a:pt x="595" y="40"/>
                </a:lnTo>
                <a:lnTo>
                  <a:pt x="596" y="39"/>
                </a:lnTo>
                <a:lnTo>
                  <a:pt x="598" y="39"/>
                </a:lnTo>
                <a:lnTo>
                  <a:pt x="600" y="39"/>
                </a:lnTo>
                <a:lnTo>
                  <a:pt x="602" y="39"/>
                </a:lnTo>
                <a:lnTo>
                  <a:pt x="604" y="40"/>
                </a:lnTo>
                <a:lnTo>
                  <a:pt x="606" y="39"/>
                </a:lnTo>
                <a:lnTo>
                  <a:pt x="607" y="39"/>
                </a:lnTo>
                <a:lnTo>
                  <a:pt x="609" y="39"/>
                </a:lnTo>
                <a:lnTo>
                  <a:pt x="611" y="39"/>
                </a:lnTo>
                <a:lnTo>
                  <a:pt x="613" y="39"/>
                </a:lnTo>
                <a:lnTo>
                  <a:pt x="615" y="40"/>
                </a:lnTo>
                <a:lnTo>
                  <a:pt x="616" y="40"/>
                </a:lnTo>
                <a:lnTo>
                  <a:pt x="618" y="41"/>
                </a:lnTo>
                <a:lnTo>
                  <a:pt x="620" y="40"/>
                </a:lnTo>
                <a:lnTo>
                  <a:pt x="622" y="39"/>
                </a:lnTo>
                <a:lnTo>
                  <a:pt x="624" y="39"/>
                </a:lnTo>
                <a:lnTo>
                  <a:pt x="625" y="39"/>
                </a:lnTo>
                <a:lnTo>
                  <a:pt x="627" y="38"/>
                </a:lnTo>
                <a:lnTo>
                  <a:pt x="629" y="37"/>
                </a:lnTo>
                <a:lnTo>
                  <a:pt x="631" y="36"/>
                </a:lnTo>
                <a:lnTo>
                  <a:pt x="633" y="36"/>
                </a:lnTo>
                <a:lnTo>
                  <a:pt x="635" y="34"/>
                </a:lnTo>
                <a:lnTo>
                  <a:pt x="636" y="33"/>
                </a:lnTo>
                <a:lnTo>
                  <a:pt x="638" y="33"/>
                </a:lnTo>
                <a:lnTo>
                  <a:pt x="640" y="33"/>
                </a:lnTo>
                <a:lnTo>
                  <a:pt x="642" y="32"/>
                </a:lnTo>
                <a:lnTo>
                  <a:pt x="644" y="31"/>
                </a:lnTo>
                <a:lnTo>
                  <a:pt x="645" y="31"/>
                </a:lnTo>
                <a:lnTo>
                  <a:pt x="647" y="31"/>
                </a:lnTo>
                <a:lnTo>
                  <a:pt x="649" y="30"/>
                </a:lnTo>
                <a:lnTo>
                  <a:pt x="651" y="30"/>
                </a:lnTo>
                <a:lnTo>
                  <a:pt x="653" y="30"/>
                </a:lnTo>
                <a:lnTo>
                  <a:pt x="655" y="30"/>
                </a:lnTo>
                <a:lnTo>
                  <a:pt x="656" y="30"/>
                </a:lnTo>
                <a:lnTo>
                  <a:pt x="658" y="29"/>
                </a:lnTo>
                <a:lnTo>
                  <a:pt x="660" y="29"/>
                </a:lnTo>
                <a:lnTo>
                  <a:pt x="662" y="30"/>
                </a:lnTo>
                <a:lnTo>
                  <a:pt x="664" y="29"/>
                </a:lnTo>
                <a:lnTo>
                  <a:pt x="665" y="29"/>
                </a:lnTo>
                <a:lnTo>
                  <a:pt x="667" y="28"/>
                </a:lnTo>
                <a:lnTo>
                  <a:pt x="669" y="26"/>
                </a:lnTo>
                <a:lnTo>
                  <a:pt x="671" y="26"/>
                </a:lnTo>
                <a:lnTo>
                  <a:pt x="673" y="25"/>
                </a:lnTo>
                <a:lnTo>
                  <a:pt x="675" y="24"/>
                </a:lnTo>
                <a:lnTo>
                  <a:pt x="676" y="22"/>
                </a:lnTo>
                <a:lnTo>
                  <a:pt x="678" y="21"/>
                </a:lnTo>
                <a:lnTo>
                  <a:pt x="680" y="22"/>
                </a:lnTo>
                <a:lnTo>
                  <a:pt x="682" y="21"/>
                </a:lnTo>
                <a:lnTo>
                  <a:pt x="684" y="20"/>
                </a:lnTo>
                <a:lnTo>
                  <a:pt x="685" y="20"/>
                </a:lnTo>
                <a:lnTo>
                  <a:pt x="687" y="19"/>
                </a:lnTo>
                <a:lnTo>
                  <a:pt x="689" y="19"/>
                </a:lnTo>
                <a:lnTo>
                  <a:pt x="691" y="18"/>
                </a:lnTo>
                <a:lnTo>
                  <a:pt x="693" y="18"/>
                </a:lnTo>
                <a:lnTo>
                  <a:pt x="695" y="17"/>
                </a:lnTo>
                <a:lnTo>
                  <a:pt x="696" y="18"/>
                </a:lnTo>
                <a:lnTo>
                  <a:pt x="698" y="18"/>
                </a:lnTo>
                <a:lnTo>
                  <a:pt x="700" y="18"/>
                </a:lnTo>
                <a:lnTo>
                  <a:pt x="702" y="17"/>
                </a:lnTo>
                <a:lnTo>
                  <a:pt x="704" y="17"/>
                </a:lnTo>
                <a:lnTo>
                  <a:pt x="706" y="17"/>
                </a:lnTo>
                <a:lnTo>
                  <a:pt x="707" y="17"/>
                </a:lnTo>
                <a:lnTo>
                  <a:pt x="709" y="18"/>
                </a:lnTo>
                <a:lnTo>
                  <a:pt x="711" y="18"/>
                </a:lnTo>
                <a:lnTo>
                  <a:pt x="713" y="17"/>
                </a:lnTo>
                <a:lnTo>
                  <a:pt x="715" y="17"/>
                </a:lnTo>
                <a:lnTo>
                  <a:pt x="717" y="15"/>
                </a:lnTo>
                <a:lnTo>
                  <a:pt x="718" y="15"/>
                </a:lnTo>
                <a:lnTo>
                  <a:pt x="720" y="14"/>
                </a:lnTo>
                <a:lnTo>
                  <a:pt x="722" y="14"/>
                </a:lnTo>
                <a:lnTo>
                  <a:pt x="724" y="13"/>
                </a:lnTo>
                <a:lnTo>
                  <a:pt x="726" y="12"/>
                </a:lnTo>
                <a:lnTo>
                  <a:pt x="727" y="12"/>
                </a:lnTo>
                <a:lnTo>
                  <a:pt x="729" y="10"/>
                </a:lnTo>
                <a:lnTo>
                  <a:pt x="731" y="10"/>
                </a:lnTo>
                <a:lnTo>
                  <a:pt x="733" y="10"/>
                </a:lnTo>
                <a:lnTo>
                  <a:pt x="735" y="9"/>
                </a:lnTo>
                <a:lnTo>
                  <a:pt x="737" y="9"/>
                </a:lnTo>
                <a:lnTo>
                  <a:pt x="738" y="9"/>
                </a:lnTo>
                <a:lnTo>
                  <a:pt x="740" y="9"/>
                </a:lnTo>
                <a:lnTo>
                  <a:pt x="742" y="10"/>
                </a:lnTo>
                <a:lnTo>
                  <a:pt x="744" y="9"/>
                </a:lnTo>
                <a:lnTo>
                  <a:pt x="746" y="9"/>
                </a:lnTo>
                <a:lnTo>
                  <a:pt x="747" y="9"/>
                </a:lnTo>
                <a:lnTo>
                  <a:pt x="749" y="9"/>
                </a:lnTo>
                <a:lnTo>
                  <a:pt x="751" y="9"/>
                </a:lnTo>
                <a:lnTo>
                  <a:pt x="753" y="9"/>
                </a:lnTo>
                <a:lnTo>
                  <a:pt x="755" y="10"/>
                </a:lnTo>
                <a:lnTo>
                  <a:pt x="757" y="10"/>
                </a:lnTo>
                <a:lnTo>
                  <a:pt x="758" y="8"/>
                </a:lnTo>
                <a:lnTo>
                  <a:pt x="760" y="8"/>
                </a:lnTo>
                <a:lnTo>
                  <a:pt x="762" y="8"/>
                </a:lnTo>
                <a:lnTo>
                  <a:pt x="764" y="7"/>
                </a:lnTo>
                <a:lnTo>
                  <a:pt x="766" y="6"/>
                </a:lnTo>
                <a:lnTo>
                  <a:pt x="767" y="6"/>
                </a:lnTo>
                <a:lnTo>
                  <a:pt x="769" y="5"/>
                </a:lnTo>
                <a:lnTo>
                  <a:pt x="771" y="4"/>
                </a:lnTo>
                <a:lnTo>
                  <a:pt x="773" y="4"/>
                </a:lnTo>
                <a:lnTo>
                  <a:pt x="775" y="4"/>
                </a:lnTo>
                <a:lnTo>
                  <a:pt x="777" y="3"/>
                </a:lnTo>
                <a:lnTo>
                  <a:pt x="778" y="3"/>
                </a:lnTo>
                <a:lnTo>
                  <a:pt x="780" y="4"/>
                </a:lnTo>
                <a:lnTo>
                  <a:pt x="782" y="3"/>
                </a:lnTo>
                <a:lnTo>
                  <a:pt x="784" y="3"/>
                </a:lnTo>
                <a:lnTo>
                  <a:pt x="786" y="3"/>
                </a:lnTo>
                <a:lnTo>
                  <a:pt x="787" y="3"/>
                </a:lnTo>
                <a:lnTo>
                  <a:pt x="789" y="3"/>
                </a:lnTo>
                <a:lnTo>
                  <a:pt x="791" y="3"/>
                </a:lnTo>
                <a:lnTo>
                  <a:pt x="793" y="3"/>
                </a:lnTo>
                <a:lnTo>
                  <a:pt x="795" y="3"/>
                </a:lnTo>
                <a:lnTo>
                  <a:pt x="797" y="3"/>
                </a:lnTo>
                <a:lnTo>
                  <a:pt x="798" y="3"/>
                </a:lnTo>
                <a:lnTo>
                  <a:pt x="800" y="3"/>
                </a:lnTo>
                <a:lnTo>
                  <a:pt x="802" y="3"/>
                </a:lnTo>
                <a:lnTo>
                  <a:pt x="804" y="4"/>
                </a:lnTo>
                <a:lnTo>
                  <a:pt x="806" y="4"/>
                </a:lnTo>
                <a:lnTo>
                  <a:pt x="807" y="4"/>
                </a:lnTo>
                <a:lnTo>
                  <a:pt x="809" y="3"/>
                </a:lnTo>
                <a:lnTo>
                  <a:pt x="811" y="3"/>
                </a:lnTo>
                <a:lnTo>
                  <a:pt x="813" y="3"/>
                </a:lnTo>
                <a:lnTo>
                  <a:pt x="815" y="2"/>
                </a:lnTo>
                <a:lnTo>
                  <a:pt x="816" y="1"/>
                </a:lnTo>
                <a:lnTo>
                  <a:pt x="818" y="1"/>
                </a:lnTo>
                <a:lnTo>
                  <a:pt x="820" y="2"/>
                </a:lnTo>
                <a:lnTo>
                  <a:pt x="822" y="2"/>
                </a:lnTo>
                <a:lnTo>
                  <a:pt x="824" y="1"/>
                </a:lnTo>
                <a:lnTo>
                  <a:pt x="826" y="0"/>
                </a:lnTo>
                <a:lnTo>
                  <a:pt x="827" y="1"/>
                </a:lnTo>
                <a:lnTo>
                  <a:pt x="829" y="1"/>
                </a:lnTo>
                <a:lnTo>
                  <a:pt x="831" y="0"/>
                </a:lnTo>
                <a:lnTo>
                  <a:pt x="833" y="0"/>
                </a:lnTo>
                <a:lnTo>
                  <a:pt x="835" y="1"/>
                </a:lnTo>
                <a:lnTo>
                  <a:pt x="836" y="1"/>
                </a:lnTo>
                <a:lnTo>
                  <a:pt x="838" y="1"/>
                </a:lnTo>
                <a:lnTo>
                  <a:pt x="840" y="2"/>
                </a:lnTo>
                <a:lnTo>
                  <a:pt x="842" y="2"/>
                </a:lnTo>
                <a:lnTo>
                  <a:pt x="844" y="3"/>
                </a:lnTo>
                <a:lnTo>
                  <a:pt x="846" y="3"/>
                </a:lnTo>
                <a:lnTo>
                  <a:pt x="847" y="3"/>
                </a:lnTo>
                <a:lnTo>
                  <a:pt x="849" y="3"/>
                </a:lnTo>
                <a:lnTo>
                  <a:pt x="851" y="3"/>
                </a:lnTo>
                <a:lnTo>
                  <a:pt x="853" y="2"/>
                </a:lnTo>
                <a:lnTo>
                  <a:pt x="855" y="2"/>
                </a:lnTo>
                <a:lnTo>
                  <a:pt x="856" y="2"/>
                </a:lnTo>
                <a:lnTo>
                  <a:pt x="858" y="1"/>
                </a:lnTo>
                <a:lnTo>
                  <a:pt x="860" y="0"/>
                </a:lnTo>
                <a:lnTo>
                  <a:pt x="862" y="1"/>
                </a:lnTo>
                <a:lnTo>
                  <a:pt x="864" y="1"/>
                </a:lnTo>
                <a:lnTo>
                  <a:pt x="866" y="0"/>
                </a:lnTo>
                <a:lnTo>
                  <a:pt x="867" y="1"/>
                </a:lnTo>
                <a:lnTo>
                  <a:pt x="869" y="1"/>
                </a:lnTo>
                <a:lnTo>
                  <a:pt x="871" y="1"/>
                </a:lnTo>
                <a:lnTo>
                  <a:pt x="873" y="2"/>
                </a:lnTo>
                <a:lnTo>
                  <a:pt x="875" y="1"/>
                </a:lnTo>
                <a:lnTo>
                  <a:pt x="876" y="2"/>
                </a:lnTo>
                <a:lnTo>
                  <a:pt x="878" y="3"/>
                </a:lnTo>
                <a:lnTo>
                  <a:pt x="880" y="3"/>
                </a:lnTo>
                <a:lnTo>
                  <a:pt x="882" y="3"/>
                </a:lnTo>
                <a:lnTo>
                  <a:pt x="884" y="4"/>
                </a:lnTo>
                <a:lnTo>
                  <a:pt x="886" y="3"/>
                </a:lnTo>
                <a:lnTo>
                  <a:pt x="887" y="4"/>
                </a:lnTo>
                <a:lnTo>
                  <a:pt x="889" y="4"/>
                </a:lnTo>
                <a:lnTo>
                  <a:pt x="891" y="5"/>
                </a:lnTo>
                <a:lnTo>
                  <a:pt x="893" y="5"/>
                </a:lnTo>
                <a:lnTo>
                  <a:pt x="895" y="5"/>
                </a:lnTo>
                <a:lnTo>
                  <a:pt x="896" y="4"/>
                </a:lnTo>
                <a:lnTo>
                  <a:pt x="898" y="4"/>
                </a:lnTo>
                <a:lnTo>
                  <a:pt x="900" y="4"/>
                </a:lnTo>
                <a:lnTo>
                  <a:pt x="902" y="4"/>
                </a:lnTo>
                <a:lnTo>
                  <a:pt x="904" y="3"/>
                </a:lnTo>
                <a:lnTo>
                  <a:pt x="906" y="3"/>
                </a:lnTo>
                <a:lnTo>
                  <a:pt x="907" y="3"/>
                </a:lnTo>
                <a:lnTo>
                  <a:pt x="909" y="3"/>
                </a:lnTo>
                <a:lnTo>
                  <a:pt x="911" y="2"/>
                </a:lnTo>
                <a:lnTo>
                  <a:pt x="913" y="3"/>
                </a:lnTo>
                <a:lnTo>
                  <a:pt x="915" y="2"/>
                </a:lnTo>
                <a:lnTo>
                  <a:pt x="916" y="3"/>
                </a:lnTo>
                <a:lnTo>
                  <a:pt x="918" y="3"/>
                </a:lnTo>
                <a:lnTo>
                  <a:pt x="920" y="3"/>
                </a:lnTo>
                <a:lnTo>
                  <a:pt x="922" y="3"/>
                </a:lnTo>
                <a:lnTo>
                  <a:pt x="924" y="3"/>
                </a:lnTo>
                <a:lnTo>
                  <a:pt x="925" y="3"/>
                </a:lnTo>
                <a:lnTo>
                  <a:pt x="927" y="4"/>
                </a:lnTo>
                <a:lnTo>
                  <a:pt x="929" y="5"/>
                </a:lnTo>
                <a:lnTo>
                  <a:pt x="931" y="5"/>
                </a:lnTo>
                <a:lnTo>
                  <a:pt x="933" y="6"/>
                </a:lnTo>
                <a:lnTo>
                  <a:pt x="935" y="6"/>
                </a:lnTo>
                <a:lnTo>
                  <a:pt x="936" y="7"/>
                </a:lnTo>
                <a:lnTo>
                  <a:pt x="938" y="7"/>
                </a:lnTo>
                <a:lnTo>
                  <a:pt x="940" y="8"/>
                </a:lnTo>
                <a:lnTo>
                  <a:pt x="942" y="8"/>
                </a:lnTo>
                <a:lnTo>
                  <a:pt x="944" y="9"/>
                </a:lnTo>
                <a:lnTo>
                  <a:pt x="945" y="7"/>
                </a:lnTo>
                <a:lnTo>
                  <a:pt x="947" y="8"/>
                </a:lnTo>
                <a:lnTo>
                  <a:pt x="949" y="8"/>
                </a:lnTo>
                <a:lnTo>
                  <a:pt x="951" y="7"/>
                </a:lnTo>
                <a:lnTo>
                  <a:pt x="953" y="7"/>
                </a:lnTo>
                <a:lnTo>
                  <a:pt x="955" y="8"/>
                </a:lnTo>
                <a:lnTo>
                  <a:pt x="956" y="8"/>
                </a:lnTo>
                <a:lnTo>
                  <a:pt x="958" y="9"/>
                </a:lnTo>
                <a:lnTo>
                  <a:pt x="960" y="8"/>
                </a:lnTo>
                <a:lnTo>
                  <a:pt x="962" y="9"/>
                </a:lnTo>
                <a:lnTo>
                  <a:pt x="964" y="9"/>
                </a:lnTo>
                <a:lnTo>
                  <a:pt x="965" y="10"/>
                </a:lnTo>
                <a:lnTo>
                  <a:pt x="967" y="12"/>
                </a:lnTo>
                <a:lnTo>
                  <a:pt x="969" y="13"/>
                </a:lnTo>
                <a:lnTo>
                  <a:pt x="971" y="12"/>
                </a:lnTo>
                <a:lnTo>
                  <a:pt x="973" y="13"/>
                </a:lnTo>
                <a:lnTo>
                  <a:pt x="975" y="14"/>
                </a:lnTo>
                <a:lnTo>
                  <a:pt x="976" y="14"/>
                </a:lnTo>
                <a:lnTo>
                  <a:pt x="978" y="16"/>
                </a:lnTo>
                <a:lnTo>
                  <a:pt x="980" y="17"/>
                </a:lnTo>
                <a:lnTo>
                  <a:pt x="982" y="17"/>
                </a:lnTo>
                <a:lnTo>
                  <a:pt x="984" y="17"/>
                </a:lnTo>
                <a:lnTo>
                  <a:pt x="985" y="18"/>
                </a:lnTo>
                <a:lnTo>
                  <a:pt x="987" y="18"/>
                </a:lnTo>
                <a:lnTo>
                  <a:pt x="989" y="18"/>
                </a:lnTo>
                <a:lnTo>
                  <a:pt x="991" y="18"/>
                </a:lnTo>
                <a:lnTo>
                  <a:pt x="993" y="18"/>
                </a:lnTo>
                <a:lnTo>
                  <a:pt x="995" y="17"/>
                </a:lnTo>
                <a:lnTo>
                  <a:pt x="996" y="18"/>
                </a:lnTo>
                <a:lnTo>
                  <a:pt x="998" y="18"/>
                </a:lnTo>
                <a:lnTo>
                  <a:pt x="1000" y="19"/>
                </a:lnTo>
                <a:lnTo>
                  <a:pt x="1002" y="19"/>
                </a:lnTo>
                <a:lnTo>
                  <a:pt x="1004" y="19"/>
                </a:lnTo>
                <a:lnTo>
                  <a:pt x="1005" y="20"/>
                </a:lnTo>
                <a:lnTo>
                  <a:pt x="1007" y="21"/>
                </a:lnTo>
                <a:lnTo>
                  <a:pt x="1009" y="21"/>
                </a:lnTo>
                <a:lnTo>
                  <a:pt x="1011" y="22"/>
                </a:lnTo>
                <a:lnTo>
                  <a:pt x="1013" y="22"/>
                </a:lnTo>
                <a:lnTo>
                  <a:pt x="1015" y="25"/>
                </a:lnTo>
                <a:lnTo>
                  <a:pt x="1016" y="25"/>
                </a:lnTo>
                <a:lnTo>
                  <a:pt x="1018" y="26"/>
                </a:lnTo>
                <a:lnTo>
                  <a:pt x="1020" y="27"/>
                </a:lnTo>
                <a:lnTo>
                  <a:pt x="1022" y="27"/>
                </a:lnTo>
                <a:lnTo>
                  <a:pt x="1024" y="28"/>
                </a:lnTo>
                <a:lnTo>
                  <a:pt x="1025" y="29"/>
                </a:lnTo>
                <a:lnTo>
                  <a:pt x="1027" y="30"/>
                </a:lnTo>
                <a:lnTo>
                  <a:pt x="1029" y="30"/>
                </a:lnTo>
                <a:lnTo>
                  <a:pt x="1031" y="31"/>
                </a:lnTo>
                <a:lnTo>
                  <a:pt x="1033" y="31"/>
                </a:lnTo>
                <a:lnTo>
                  <a:pt x="1034" y="33"/>
                </a:lnTo>
                <a:lnTo>
                  <a:pt x="1036" y="33"/>
                </a:lnTo>
                <a:lnTo>
                  <a:pt x="1038" y="33"/>
                </a:lnTo>
                <a:lnTo>
                  <a:pt x="1040" y="33"/>
                </a:lnTo>
                <a:lnTo>
                  <a:pt x="1042" y="34"/>
                </a:lnTo>
                <a:lnTo>
                  <a:pt x="1044" y="33"/>
                </a:lnTo>
                <a:lnTo>
                  <a:pt x="1045" y="33"/>
                </a:lnTo>
                <a:lnTo>
                  <a:pt x="1047" y="32"/>
                </a:lnTo>
                <a:lnTo>
                  <a:pt x="1049" y="33"/>
                </a:lnTo>
                <a:lnTo>
                  <a:pt x="1051" y="33"/>
                </a:lnTo>
                <a:lnTo>
                  <a:pt x="1053" y="33"/>
                </a:lnTo>
                <a:lnTo>
                  <a:pt x="1055" y="34"/>
                </a:lnTo>
                <a:lnTo>
                  <a:pt x="1057" y="34"/>
                </a:lnTo>
                <a:lnTo>
                  <a:pt x="1058" y="34"/>
                </a:lnTo>
                <a:lnTo>
                  <a:pt x="1060" y="36"/>
                </a:lnTo>
                <a:lnTo>
                  <a:pt x="1062" y="36"/>
                </a:lnTo>
                <a:lnTo>
                  <a:pt x="1064" y="36"/>
                </a:lnTo>
                <a:lnTo>
                  <a:pt x="1066" y="36"/>
                </a:lnTo>
                <a:lnTo>
                  <a:pt x="1067" y="37"/>
                </a:lnTo>
                <a:lnTo>
                  <a:pt x="1069" y="38"/>
                </a:lnTo>
                <a:lnTo>
                  <a:pt x="1071" y="38"/>
                </a:lnTo>
                <a:lnTo>
                  <a:pt x="1073" y="40"/>
                </a:lnTo>
                <a:lnTo>
                  <a:pt x="1075" y="40"/>
                </a:lnTo>
                <a:lnTo>
                  <a:pt x="1077" y="41"/>
                </a:lnTo>
                <a:lnTo>
                  <a:pt x="1078" y="42"/>
                </a:lnTo>
                <a:lnTo>
                  <a:pt x="1080" y="43"/>
                </a:lnTo>
                <a:lnTo>
                  <a:pt x="1082" y="43"/>
                </a:lnTo>
                <a:lnTo>
                  <a:pt x="1084" y="42"/>
                </a:lnTo>
                <a:lnTo>
                  <a:pt x="1086" y="42"/>
                </a:lnTo>
                <a:lnTo>
                  <a:pt x="1087" y="43"/>
                </a:lnTo>
                <a:lnTo>
                  <a:pt x="1089" y="43"/>
                </a:lnTo>
                <a:lnTo>
                  <a:pt x="1091" y="43"/>
                </a:lnTo>
                <a:lnTo>
                  <a:pt x="1093" y="42"/>
                </a:lnTo>
                <a:lnTo>
                  <a:pt x="1095" y="42"/>
                </a:lnTo>
                <a:lnTo>
                  <a:pt x="1097" y="41"/>
                </a:lnTo>
                <a:lnTo>
                  <a:pt x="1098" y="43"/>
                </a:lnTo>
                <a:lnTo>
                  <a:pt x="1100" y="42"/>
                </a:lnTo>
                <a:lnTo>
                  <a:pt x="1102" y="42"/>
                </a:lnTo>
                <a:lnTo>
                  <a:pt x="1104" y="43"/>
                </a:lnTo>
                <a:lnTo>
                  <a:pt x="1106" y="43"/>
                </a:lnTo>
                <a:lnTo>
                  <a:pt x="1107" y="43"/>
                </a:lnTo>
                <a:lnTo>
                  <a:pt x="1109" y="44"/>
                </a:lnTo>
                <a:lnTo>
                  <a:pt x="1111" y="44"/>
                </a:lnTo>
                <a:lnTo>
                  <a:pt x="1113" y="44"/>
                </a:lnTo>
                <a:lnTo>
                  <a:pt x="1115" y="45"/>
                </a:lnTo>
                <a:lnTo>
                  <a:pt x="1116" y="45"/>
                </a:lnTo>
                <a:lnTo>
                  <a:pt x="1118" y="45"/>
                </a:lnTo>
                <a:lnTo>
                  <a:pt x="1120" y="45"/>
                </a:lnTo>
                <a:lnTo>
                  <a:pt x="1122" y="47"/>
                </a:lnTo>
                <a:lnTo>
                  <a:pt x="1124" y="48"/>
                </a:lnTo>
                <a:lnTo>
                  <a:pt x="1126" y="48"/>
                </a:lnTo>
                <a:lnTo>
                  <a:pt x="1127" y="49"/>
                </a:lnTo>
                <a:lnTo>
                  <a:pt x="1129" y="49"/>
                </a:lnTo>
                <a:lnTo>
                  <a:pt x="1131" y="49"/>
                </a:lnTo>
                <a:lnTo>
                  <a:pt x="1133" y="50"/>
                </a:lnTo>
                <a:lnTo>
                  <a:pt x="1135" y="49"/>
                </a:lnTo>
                <a:lnTo>
                  <a:pt x="1136" y="49"/>
                </a:lnTo>
                <a:lnTo>
                  <a:pt x="1138" y="48"/>
                </a:lnTo>
                <a:lnTo>
                  <a:pt x="1140" y="48"/>
                </a:lnTo>
                <a:lnTo>
                  <a:pt x="1142" y="48"/>
                </a:lnTo>
                <a:lnTo>
                  <a:pt x="1144" y="45"/>
                </a:lnTo>
                <a:lnTo>
                  <a:pt x="1146" y="45"/>
                </a:lnTo>
                <a:lnTo>
                  <a:pt x="1147" y="43"/>
                </a:lnTo>
                <a:lnTo>
                  <a:pt x="1149" y="43"/>
                </a:lnTo>
                <a:lnTo>
                  <a:pt x="1151" y="42"/>
                </a:lnTo>
                <a:lnTo>
                  <a:pt x="1153" y="41"/>
                </a:lnTo>
                <a:lnTo>
                  <a:pt x="1155" y="41"/>
                </a:lnTo>
                <a:lnTo>
                  <a:pt x="1156" y="41"/>
                </a:lnTo>
                <a:lnTo>
                  <a:pt x="1158" y="40"/>
                </a:lnTo>
                <a:lnTo>
                  <a:pt x="1160" y="39"/>
                </a:lnTo>
                <a:lnTo>
                  <a:pt x="1162" y="39"/>
                </a:lnTo>
                <a:lnTo>
                  <a:pt x="1164" y="38"/>
                </a:lnTo>
                <a:lnTo>
                  <a:pt x="1166" y="38"/>
                </a:lnTo>
                <a:lnTo>
                  <a:pt x="1167" y="37"/>
                </a:lnTo>
                <a:lnTo>
                  <a:pt x="1169" y="36"/>
                </a:lnTo>
                <a:lnTo>
                  <a:pt x="1171" y="37"/>
                </a:lnTo>
                <a:lnTo>
                  <a:pt x="1173" y="37"/>
                </a:lnTo>
                <a:lnTo>
                  <a:pt x="1175" y="37"/>
                </a:lnTo>
                <a:lnTo>
                  <a:pt x="1176" y="37"/>
                </a:lnTo>
                <a:lnTo>
                  <a:pt x="1178" y="37"/>
                </a:lnTo>
                <a:lnTo>
                  <a:pt x="1180" y="36"/>
                </a:lnTo>
                <a:lnTo>
                  <a:pt x="1182" y="34"/>
                </a:lnTo>
                <a:lnTo>
                  <a:pt x="1184" y="33"/>
                </a:lnTo>
                <a:lnTo>
                  <a:pt x="1186" y="32"/>
                </a:lnTo>
                <a:lnTo>
                  <a:pt x="1187" y="31"/>
                </a:lnTo>
                <a:lnTo>
                  <a:pt x="1189" y="31"/>
                </a:lnTo>
                <a:lnTo>
                  <a:pt x="1191" y="29"/>
                </a:lnTo>
                <a:lnTo>
                  <a:pt x="1193" y="29"/>
                </a:lnTo>
                <a:lnTo>
                  <a:pt x="1195" y="28"/>
                </a:lnTo>
                <a:lnTo>
                  <a:pt x="1196" y="28"/>
                </a:lnTo>
                <a:lnTo>
                  <a:pt x="1198" y="27"/>
                </a:lnTo>
                <a:lnTo>
                  <a:pt x="1200" y="27"/>
                </a:lnTo>
                <a:lnTo>
                  <a:pt x="1202" y="26"/>
                </a:lnTo>
                <a:lnTo>
                  <a:pt x="1204" y="26"/>
                </a:lnTo>
                <a:lnTo>
                  <a:pt x="1206" y="26"/>
                </a:lnTo>
                <a:lnTo>
                  <a:pt x="1207" y="25"/>
                </a:lnTo>
                <a:lnTo>
                  <a:pt x="1209" y="25"/>
                </a:lnTo>
                <a:lnTo>
                  <a:pt x="1211" y="25"/>
                </a:lnTo>
                <a:lnTo>
                  <a:pt x="1213" y="24"/>
                </a:lnTo>
                <a:lnTo>
                  <a:pt x="1215" y="25"/>
                </a:lnTo>
                <a:lnTo>
                  <a:pt x="1216" y="25"/>
                </a:lnTo>
                <a:lnTo>
                  <a:pt x="1218" y="25"/>
                </a:lnTo>
                <a:lnTo>
                  <a:pt x="1220" y="26"/>
                </a:lnTo>
                <a:lnTo>
                  <a:pt x="1222" y="25"/>
                </a:lnTo>
                <a:lnTo>
                  <a:pt x="1224" y="25"/>
                </a:lnTo>
                <a:lnTo>
                  <a:pt x="1225" y="25"/>
                </a:lnTo>
                <a:lnTo>
                  <a:pt x="1227" y="25"/>
                </a:lnTo>
                <a:lnTo>
                  <a:pt x="1229" y="26"/>
                </a:lnTo>
                <a:lnTo>
                  <a:pt x="1231" y="25"/>
                </a:lnTo>
                <a:lnTo>
                  <a:pt x="1233" y="24"/>
                </a:lnTo>
                <a:lnTo>
                  <a:pt x="1235" y="24"/>
                </a:lnTo>
                <a:lnTo>
                  <a:pt x="1236" y="22"/>
                </a:lnTo>
                <a:lnTo>
                  <a:pt x="1238" y="22"/>
                </a:lnTo>
                <a:lnTo>
                  <a:pt x="1240" y="21"/>
                </a:lnTo>
                <a:lnTo>
                  <a:pt x="1242" y="20"/>
                </a:lnTo>
                <a:lnTo>
                  <a:pt x="1244" y="19"/>
                </a:lnTo>
                <a:lnTo>
                  <a:pt x="1245" y="19"/>
                </a:lnTo>
                <a:lnTo>
                  <a:pt x="1247" y="19"/>
                </a:lnTo>
                <a:lnTo>
                  <a:pt x="1249" y="18"/>
                </a:lnTo>
                <a:lnTo>
                  <a:pt x="1251" y="18"/>
                </a:lnTo>
                <a:lnTo>
                  <a:pt x="1253" y="18"/>
                </a:lnTo>
                <a:lnTo>
                  <a:pt x="1255" y="17"/>
                </a:lnTo>
                <a:lnTo>
                  <a:pt x="1256" y="17"/>
                </a:lnTo>
                <a:lnTo>
                  <a:pt x="1258" y="16"/>
                </a:lnTo>
                <a:lnTo>
                  <a:pt x="1260" y="17"/>
                </a:lnTo>
                <a:lnTo>
                  <a:pt x="1262" y="16"/>
                </a:lnTo>
                <a:lnTo>
                  <a:pt x="1264" y="17"/>
                </a:lnTo>
                <a:lnTo>
                  <a:pt x="1265" y="16"/>
                </a:lnTo>
                <a:lnTo>
                  <a:pt x="1267" y="17"/>
                </a:lnTo>
                <a:lnTo>
                  <a:pt x="1269" y="17"/>
                </a:lnTo>
                <a:lnTo>
                  <a:pt x="1271" y="17"/>
                </a:lnTo>
                <a:lnTo>
                  <a:pt x="1273" y="17"/>
                </a:lnTo>
                <a:lnTo>
                  <a:pt x="1275" y="17"/>
                </a:lnTo>
                <a:lnTo>
                  <a:pt x="1276" y="16"/>
                </a:lnTo>
                <a:lnTo>
                  <a:pt x="1278" y="16"/>
                </a:lnTo>
                <a:lnTo>
                  <a:pt x="1280" y="15"/>
                </a:lnTo>
                <a:lnTo>
                  <a:pt x="1282" y="14"/>
                </a:lnTo>
                <a:lnTo>
                  <a:pt x="1284" y="14"/>
                </a:lnTo>
                <a:lnTo>
                  <a:pt x="1285" y="14"/>
                </a:lnTo>
                <a:lnTo>
                  <a:pt x="1287" y="13"/>
                </a:lnTo>
                <a:lnTo>
                  <a:pt x="1289" y="13"/>
                </a:lnTo>
                <a:lnTo>
                  <a:pt x="1291" y="12"/>
                </a:lnTo>
                <a:lnTo>
                  <a:pt x="1293" y="12"/>
                </a:lnTo>
                <a:lnTo>
                  <a:pt x="1295" y="12"/>
                </a:lnTo>
                <a:lnTo>
                  <a:pt x="1296" y="12"/>
                </a:lnTo>
                <a:lnTo>
                  <a:pt x="1298" y="12"/>
                </a:lnTo>
                <a:lnTo>
                  <a:pt x="1300" y="12"/>
                </a:lnTo>
                <a:lnTo>
                  <a:pt x="1302" y="12"/>
                </a:lnTo>
                <a:lnTo>
                  <a:pt x="1304" y="12"/>
                </a:lnTo>
                <a:lnTo>
                  <a:pt x="1305" y="13"/>
                </a:lnTo>
                <a:lnTo>
                  <a:pt x="1307" y="13"/>
                </a:lnTo>
                <a:lnTo>
                  <a:pt x="1309" y="13"/>
                </a:lnTo>
                <a:lnTo>
                  <a:pt x="1311" y="14"/>
                </a:lnTo>
                <a:lnTo>
                  <a:pt x="1313" y="14"/>
                </a:lnTo>
                <a:lnTo>
                  <a:pt x="1315" y="14"/>
                </a:lnTo>
                <a:lnTo>
                  <a:pt x="1316" y="15"/>
                </a:lnTo>
                <a:lnTo>
                  <a:pt x="1318" y="14"/>
                </a:lnTo>
                <a:lnTo>
                  <a:pt x="1320" y="14"/>
                </a:lnTo>
                <a:lnTo>
                  <a:pt x="1322" y="14"/>
                </a:lnTo>
                <a:lnTo>
                  <a:pt x="1324" y="13"/>
                </a:lnTo>
                <a:lnTo>
                  <a:pt x="1325" y="14"/>
                </a:lnTo>
                <a:lnTo>
                  <a:pt x="1327" y="13"/>
                </a:lnTo>
                <a:lnTo>
                  <a:pt x="1329" y="13"/>
                </a:lnTo>
                <a:lnTo>
                  <a:pt x="1331" y="14"/>
                </a:lnTo>
                <a:lnTo>
                  <a:pt x="1333" y="15"/>
                </a:lnTo>
                <a:lnTo>
                  <a:pt x="1334" y="14"/>
                </a:lnTo>
                <a:lnTo>
                  <a:pt x="1336" y="14"/>
                </a:lnTo>
                <a:lnTo>
                  <a:pt x="1338" y="14"/>
                </a:lnTo>
                <a:lnTo>
                  <a:pt x="1340" y="16"/>
                </a:lnTo>
                <a:lnTo>
                  <a:pt x="1342" y="16"/>
                </a:lnTo>
                <a:lnTo>
                  <a:pt x="1344" y="16"/>
                </a:lnTo>
                <a:lnTo>
                  <a:pt x="1345" y="17"/>
                </a:lnTo>
                <a:lnTo>
                  <a:pt x="1347" y="18"/>
                </a:lnTo>
                <a:lnTo>
                  <a:pt x="1349" y="18"/>
                </a:lnTo>
                <a:lnTo>
                  <a:pt x="1351" y="20"/>
                </a:lnTo>
                <a:lnTo>
                  <a:pt x="1353" y="20"/>
                </a:lnTo>
                <a:lnTo>
                  <a:pt x="1354" y="21"/>
                </a:lnTo>
                <a:lnTo>
                  <a:pt x="1356" y="22"/>
                </a:lnTo>
                <a:lnTo>
                  <a:pt x="1358" y="24"/>
                </a:lnTo>
                <a:lnTo>
                  <a:pt x="1360" y="24"/>
                </a:lnTo>
                <a:lnTo>
                  <a:pt x="1362" y="26"/>
                </a:lnTo>
                <a:lnTo>
                  <a:pt x="1364" y="27"/>
                </a:lnTo>
                <a:lnTo>
                  <a:pt x="1365" y="27"/>
                </a:lnTo>
                <a:lnTo>
                  <a:pt x="1367" y="28"/>
                </a:lnTo>
                <a:lnTo>
                  <a:pt x="1369" y="28"/>
                </a:lnTo>
                <a:lnTo>
                  <a:pt x="1371" y="28"/>
                </a:lnTo>
                <a:lnTo>
                  <a:pt x="1373" y="28"/>
                </a:lnTo>
                <a:lnTo>
                  <a:pt x="1374" y="28"/>
                </a:lnTo>
                <a:lnTo>
                  <a:pt x="1376" y="29"/>
                </a:lnTo>
                <a:lnTo>
                  <a:pt x="1378" y="30"/>
                </a:lnTo>
                <a:lnTo>
                  <a:pt x="1380" y="30"/>
                </a:lnTo>
                <a:lnTo>
                  <a:pt x="1382" y="31"/>
                </a:lnTo>
                <a:lnTo>
                  <a:pt x="1384" y="32"/>
                </a:lnTo>
                <a:lnTo>
                  <a:pt x="1385" y="33"/>
                </a:lnTo>
                <a:lnTo>
                  <a:pt x="1387" y="34"/>
                </a:lnTo>
                <a:lnTo>
                  <a:pt x="1389" y="36"/>
                </a:lnTo>
                <a:lnTo>
                  <a:pt x="1391" y="36"/>
                </a:lnTo>
                <a:lnTo>
                  <a:pt x="1393" y="38"/>
                </a:lnTo>
                <a:lnTo>
                  <a:pt x="1394" y="39"/>
                </a:lnTo>
                <a:lnTo>
                  <a:pt x="1396" y="39"/>
                </a:lnTo>
                <a:lnTo>
                  <a:pt x="1398" y="41"/>
                </a:lnTo>
                <a:lnTo>
                  <a:pt x="1400" y="43"/>
                </a:lnTo>
                <a:lnTo>
                  <a:pt x="1402" y="43"/>
                </a:lnTo>
                <a:lnTo>
                  <a:pt x="1404" y="45"/>
                </a:lnTo>
                <a:lnTo>
                  <a:pt x="1405" y="48"/>
                </a:lnTo>
                <a:lnTo>
                  <a:pt x="1407" y="49"/>
                </a:lnTo>
                <a:lnTo>
                  <a:pt x="1409" y="50"/>
                </a:lnTo>
                <a:lnTo>
                  <a:pt x="1411" y="51"/>
                </a:lnTo>
                <a:lnTo>
                  <a:pt x="1413" y="52"/>
                </a:lnTo>
                <a:lnTo>
                  <a:pt x="1415" y="52"/>
                </a:lnTo>
                <a:lnTo>
                  <a:pt x="1416" y="53"/>
                </a:lnTo>
                <a:lnTo>
                  <a:pt x="1418" y="53"/>
                </a:lnTo>
                <a:lnTo>
                  <a:pt x="1420" y="55"/>
                </a:lnTo>
                <a:lnTo>
                  <a:pt x="1422" y="54"/>
                </a:lnTo>
                <a:lnTo>
                  <a:pt x="1424" y="54"/>
                </a:lnTo>
                <a:lnTo>
                  <a:pt x="1426" y="56"/>
                </a:lnTo>
                <a:lnTo>
                  <a:pt x="1427" y="57"/>
                </a:lnTo>
                <a:lnTo>
                  <a:pt x="1429" y="59"/>
                </a:lnTo>
                <a:lnTo>
                  <a:pt x="1431" y="61"/>
                </a:lnTo>
                <a:lnTo>
                  <a:pt x="1433" y="62"/>
                </a:lnTo>
                <a:lnTo>
                  <a:pt x="1435" y="63"/>
                </a:lnTo>
                <a:lnTo>
                  <a:pt x="1436" y="65"/>
                </a:lnTo>
                <a:lnTo>
                  <a:pt x="1438" y="65"/>
                </a:lnTo>
                <a:lnTo>
                  <a:pt x="1440" y="68"/>
                </a:lnTo>
                <a:lnTo>
                  <a:pt x="1442" y="69"/>
                </a:lnTo>
                <a:lnTo>
                  <a:pt x="1444" y="70"/>
                </a:lnTo>
                <a:lnTo>
                  <a:pt x="1446" y="71"/>
                </a:lnTo>
                <a:lnTo>
                  <a:pt x="1447" y="73"/>
                </a:lnTo>
                <a:lnTo>
                  <a:pt x="1449" y="75"/>
                </a:lnTo>
                <a:lnTo>
                  <a:pt x="1451" y="75"/>
                </a:lnTo>
                <a:lnTo>
                  <a:pt x="1453" y="76"/>
                </a:lnTo>
                <a:lnTo>
                  <a:pt x="1455" y="78"/>
                </a:lnTo>
                <a:lnTo>
                  <a:pt x="1456" y="81"/>
                </a:lnTo>
                <a:lnTo>
                  <a:pt x="1458" y="83"/>
                </a:lnTo>
                <a:lnTo>
                  <a:pt x="1460" y="84"/>
                </a:lnTo>
                <a:lnTo>
                  <a:pt x="1462" y="85"/>
                </a:lnTo>
                <a:lnTo>
                  <a:pt x="1464" y="86"/>
                </a:lnTo>
                <a:lnTo>
                  <a:pt x="1466" y="87"/>
                </a:lnTo>
                <a:lnTo>
                  <a:pt x="1467" y="88"/>
                </a:lnTo>
                <a:lnTo>
                  <a:pt x="1469" y="89"/>
                </a:lnTo>
                <a:lnTo>
                  <a:pt x="1471" y="91"/>
                </a:lnTo>
                <a:lnTo>
                  <a:pt x="1473" y="93"/>
                </a:lnTo>
                <a:lnTo>
                  <a:pt x="1475" y="95"/>
                </a:lnTo>
                <a:lnTo>
                  <a:pt x="1476" y="95"/>
                </a:lnTo>
                <a:lnTo>
                  <a:pt x="1478" y="97"/>
                </a:lnTo>
                <a:lnTo>
                  <a:pt x="1480" y="99"/>
                </a:lnTo>
                <a:lnTo>
                  <a:pt x="1482" y="101"/>
                </a:lnTo>
                <a:lnTo>
                  <a:pt x="1484" y="104"/>
                </a:lnTo>
                <a:lnTo>
                  <a:pt x="1486" y="105"/>
                </a:lnTo>
                <a:lnTo>
                  <a:pt x="1487" y="106"/>
                </a:lnTo>
                <a:lnTo>
                  <a:pt x="1489" y="109"/>
                </a:lnTo>
                <a:lnTo>
                  <a:pt x="1491" y="111"/>
                </a:lnTo>
                <a:lnTo>
                  <a:pt x="1493" y="112"/>
                </a:lnTo>
                <a:lnTo>
                  <a:pt x="1495" y="116"/>
                </a:lnTo>
                <a:lnTo>
                  <a:pt x="1496" y="118"/>
                </a:lnTo>
                <a:lnTo>
                  <a:pt x="1498" y="120"/>
                </a:lnTo>
                <a:lnTo>
                  <a:pt x="1500" y="123"/>
                </a:lnTo>
                <a:lnTo>
                  <a:pt x="1502" y="124"/>
                </a:lnTo>
                <a:lnTo>
                  <a:pt x="1504" y="127"/>
                </a:lnTo>
                <a:lnTo>
                  <a:pt x="1506" y="129"/>
                </a:lnTo>
                <a:lnTo>
                  <a:pt x="1507" y="131"/>
                </a:lnTo>
                <a:lnTo>
                  <a:pt x="1509" y="133"/>
                </a:lnTo>
                <a:lnTo>
                  <a:pt x="1511" y="134"/>
                </a:lnTo>
                <a:lnTo>
                  <a:pt x="1513" y="136"/>
                </a:lnTo>
                <a:lnTo>
                  <a:pt x="1515" y="138"/>
                </a:lnTo>
                <a:lnTo>
                  <a:pt x="1516" y="139"/>
                </a:lnTo>
                <a:lnTo>
                  <a:pt x="1518" y="140"/>
                </a:lnTo>
                <a:lnTo>
                  <a:pt x="1520" y="141"/>
                </a:lnTo>
                <a:lnTo>
                  <a:pt x="1522" y="143"/>
                </a:lnTo>
                <a:lnTo>
                  <a:pt x="1524" y="145"/>
                </a:lnTo>
                <a:lnTo>
                  <a:pt x="1525" y="147"/>
                </a:lnTo>
                <a:lnTo>
                  <a:pt x="1527" y="148"/>
                </a:lnTo>
                <a:lnTo>
                  <a:pt x="1529" y="151"/>
                </a:lnTo>
                <a:lnTo>
                  <a:pt x="1531" y="154"/>
                </a:lnTo>
                <a:lnTo>
                  <a:pt x="1533" y="156"/>
                </a:lnTo>
                <a:lnTo>
                  <a:pt x="1535" y="157"/>
                </a:lnTo>
                <a:lnTo>
                  <a:pt x="1536" y="158"/>
                </a:lnTo>
                <a:lnTo>
                  <a:pt x="1538" y="160"/>
                </a:lnTo>
                <a:lnTo>
                  <a:pt x="1540" y="163"/>
                </a:lnTo>
                <a:lnTo>
                  <a:pt x="1542" y="165"/>
                </a:lnTo>
                <a:lnTo>
                  <a:pt x="1544" y="167"/>
                </a:lnTo>
                <a:lnTo>
                  <a:pt x="1545" y="168"/>
                </a:lnTo>
                <a:lnTo>
                  <a:pt x="1547" y="171"/>
                </a:lnTo>
                <a:lnTo>
                  <a:pt x="1549" y="173"/>
                </a:lnTo>
                <a:lnTo>
                  <a:pt x="1551" y="175"/>
                </a:lnTo>
                <a:lnTo>
                  <a:pt x="1553" y="178"/>
                </a:lnTo>
                <a:lnTo>
                  <a:pt x="1555" y="179"/>
                </a:lnTo>
                <a:lnTo>
                  <a:pt x="1556" y="180"/>
                </a:lnTo>
                <a:lnTo>
                  <a:pt x="1558" y="181"/>
                </a:lnTo>
                <a:lnTo>
                  <a:pt x="1560" y="183"/>
                </a:lnTo>
                <a:lnTo>
                  <a:pt x="1562" y="185"/>
                </a:lnTo>
                <a:lnTo>
                  <a:pt x="1564" y="185"/>
                </a:lnTo>
                <a:lnTo>
                  <a:pt x="1565" y="187"/>
                </a:lnTo>
                <a:lnTo>
                  <a:pt x="1567" y="188"/>
                </a:lnTo>
                <a:lnTo>
                  <a:pt x="1569" y="189"/>
                </a:lnTo>
                <a:lnTo>
                  <a:pt x="1571" y="191"/>
                </a:lnTo>
                <a:lnTo>
                  <a:pt x="1573" y="193"/>
                </a:lnTo>
                <a:lnTo>
                  <a:pt x="1575" y="194"/>
                </a:lnTo>
                <a:lnTo>
                  <a:pt x="1576" y="197"/>
                </a:lnTo>
                <a:lnTo>
                  <a:pt x="1578" y="199"/>
                </a:lnTo>
                <a:lnTo>
                  <a:pt x="1580" y="200"/>
                </a:lnTo>
                <a:lnTo>
                  <a:pt x="1582" y="201"/>
                </a:lnTo>
                <a:lnTo>
                  <a:pt x="1584" y="204"/>
                </a:lnTo>
                <a:lnTo>
                  <a:pt x="1585" y="205"/>
                </a:lnTo>
                <a:lnTo>
                  <a:pt x="1587" y="208"/>
                </a:lnTo>
                <a:lnTo>
                  <a:pt x="1589" y="210"/>
                </a:lnTo>
                <a:lnTo>
                  <a:pt x="1591" y="212"/>
                </a:lnTo>
                <a:lnTo>
                  <a:pt x="1593" y="214"/>
                </a:lnTo>
                <a:lnTo>
                  <a:pt x="1595" y="216"/>
                </a:lnTo>
                <a:lnTo>
                  <a:pt x="1596" y="220"/>
                </a:lnTo>
                <a:lnTo>
                  <a:pt x="1598" y="221"/>
                </a:lnTo>
                <a:lnTo>
                  <a:pt x="1600" y="223"/>
                </a:lnTo>
                <a:lnTo>
                  <a:pt x="1602" y="225"/>
                </a:lnTo>
                <a:lnTo>
                  <a:pt x="1604" y="227"/>
                </a:lnTo>
                <a:lnTo>
                  <a:pt x="1605" y="229"/>
                </a:lnTo>
                <a:lnTo>
                  <a:pt x="1607" y="230"/>
                </a:lnTo>
                <a:lnTo>
                  <a:pt x="1609" y="233"/>
                </a:lnTo>
                <a:lnTo>
                  <a:pt x="1611" y="234"/>
                </a:lnTo>
                <a:lnTo>
                  <a:pt x="1613" y="235"/>
                </a:lnTo>
                <a:lnTo>
                  <a:pt x="1615" y="235"/>
                </a:lnTo>
                <a:lnTo>
                  <a:pt x="1616" y="237"/>
                </a:lnTo>
                <a:lnTo>
                  <a:pt x="1618" y="238"/>
                </a:lnTo>
                <a:lnTo>
                  <a:pt x="1620" y="239"/>
                </a:lnTo>
                <a:lnTo>
                  <a:pt x="1622" y="241"/>
                </a:lnTo>
                <a:lnTo>
                  <a:pt x="1624" y="244"/>
                </a:lnTo>
                <a:lnTo>
                  <a:pt x="1625" y="245"/>
                </a:lnTo>
                <a:lnTo>
                  <a:pt x="1627" y="246"/>
                </a:lnTo>
                <a:lnTo>
                  <a:pt x="1629" y="248"/>
                </a:lnTo>
                <a:lnTo>
                  <a:pt x="1631" y="251"/>
                </a:lnTo>
                <a:lnTo>
                  <a:pt x="1633" y="253"/>
                </a:lnTo>
                <a:lnTo>
                  <a:pt x="1634" y="255"/>
                </a:lnTo>
                <a:lnTo>
                  <a:pt x="1636" y="256"/>
                </a:lnTo>
                <a:lnTo>
                  <a:pt x="1638" y="258"/>
                </a:lnTo>
                <a:lnTo>
                  <a:pt x="1640" y="260"/>
                </a:lnTo>
                <a:lnTo>
                  <a:pt x="1642" y="262"/>
                </a:lnTo>
                <a:lnTo>
                  <a:pt x="1644" y="263"/>
                </a:lnTo>
                <a:lnTo>
                  <a:pt x="1645" y="267"/>
                </a:lnTo>
                <a:lnTo>
                  <a:pt x="1647" y="268"/>
                </a:lnTo>
                <a:lnTo>
                  <a:pt x="1649" y="270"/>
                </a:lnTo>
                <a:lnTo>
                  <a:pt x="1651" y="272"/>
                </a:lnTo>
                <a:lnTo>
                  <a:pt x="1653" y="274"/>
                </a:lnTo>
                <a:lnTo>
                  <a:pt x="1654" y="275"/>
                </a:lnTo>
                <a:lnTo>
                  <a:pt x="1656" y="277"/>
                </a:lnTo>
                <a:lnTo>
                  <a:pt x="1658" y="279"/>
                </a:lnTo>
                <a:lnTo>
                  <a:pt x="1660" y="280"/>
                </a:lnTo>
                <a:lnTo>
                  <a:pt x="1662" y="281"/>
                </a:lnTo>
                <a:lnTo>
                  <a:pt x="1664" y="283"/>
                </a:lnTo>
                <a:lnTo>
                  <a:pt x="1665" y="283"/>
                </a:lnTo>
                <a:lnTo>
                  <a:pt x="1667" y="283"/>
                </a:lnTo>
                <a:lnTo>
                  <a:pt x="1669" y="285"/>
                </a:lnTo>
                <a:lnTo>
                  <a:pt x="1671" y="287"/>
                </a:lnTo>
                <a:lnTo>
                  <a:pt x="1673" y="288"/>
                </a:lnTo>
                <a:lnTo>
                  <a:pt x="1674" y="290"/>
                </a:lnTo>
                <a:lnTo>
                  <a:pt x="1676" y="291"/>
                </a:lnTo>
                <a:lnTo>
                  <a:pt x="1678" y="293"/>
                </a:lnTo>
                <a:lnTo>
                  <a:pt x="1680" y="294"/>
                </a:lnTo>
                <a:lnTo>
                  <a:pt x="1682" y="296"/>
                </a:lnTo>
                <a:lnTo>
                  <a:pt x="1684" y="298"/>
                </a:lnTo>
                <a:lnTo>
                  <a:pt x="1685" y="299"/>
                </a:lnTo>
                <a:lnTo>
                  <a:pt x="1687" y="302"/>
                </a:lnTo>
                <a:lnTo>
                  <a:pt x="1689" y="303"/>
                </a:lnTo>
                <a:lnTo>
                  <a:pt x="1691" y="305"/>
                </a:lnTo>
                <a:lnTo>
                  <a:pt x="1693" y="306"/>
                </a:lnTo>
                <a:lnTo>
                  <a:pt x="1694" y="309"/>
                </a:lnTo>
                <a:lnTo>
                  <a:pt x="1696" y="310"/>
                </a:lnTo>
                <a:lnTo>
                  <a:pt x="1698" y="312"/>
                </a:lnTo>
                <a:lnTo>
                  <a:pt x="1700" y="315"/>
                </a:lnTo>
                <a:lnTo>
                  <a:pt x="1702" y="317"/>
                </a:lnTo>
                <a:lnTo>
                  <a:pt x="1704" y="318"/>
                </a:lnTo>
                <a:lnTo>
                  <a:pt x="1705" y="319"/>
                </a:lnTo>
                <a:lnTo>
                  <a:pt x="1707" y="321"/>
                </a:lnTo>
                <a:lnTo>
                  <a:pt x="1709" y="322"/>
                </a:lnTo>
                <a:lnTo>
                  <a:pt x="1711" y="323"/>
                </a:lnTo>
                <a:lnTo>
                  <a:pt x="1713" y="323"/>
                </a:lnTo>
                <a:lnTo>
                  <a:pt x="1714" y="326"/>
                </a:lnTo>
                <a:lnTo>
                  <a:pt x="1716" y="326"/>
                </a:lnTo>
                <a:lnTo>
                  <a:pt x="1718" y="328"/>
                </a:lnTo>
                <a:lnTo>
                  <a:pt x="1720" y="329"/>
                </a:lnTo>
                <a:lnTo>
                  <a:pt x="1722" y="330"/>
                </a:lnTo>
                <a:lnTo>
                  <a:pt x="1724" y="331"/>
                </a:lnTo>
                <a:lnTo>
                  <a:pt x="1725" y="333"/>
                </a:lnTo>
                <a:lnTo>
                  <a:pt x="1727" y="335"/>
                </a:lnTo>
                <a:lnTo>
                  <a:pt x="1729" y="337"/>
                </a:lnTo>
                <a:lnTo>
                  <a:pt x="1731" y="337"/>
                </a:lnTo>
                <a:lnTo>
                  <a:pt x="1733" y="339"/>
                </a:lnTo>
                <a:lnTo>
                  <a:pt x="1734" y="340"/>
                </a:lnTo>
                <a:lnTo>
                  <a:pt x="1736" y="341"/>
                </a:lnTo>
                <a:lnTo>
                  <a:pt x="1738" y="344"/>
                </a:lnTo>
                <a:lnTo>
                  <a:pt x="1740" y="344"/>
                </a:lnTo>
                <a:lnTo>
                  <a:pt x="1742" y="347"/>
                </a:lnTo>
                <a:lnTo>
                  <a:pt x="1743" y="347"/>
                </a:lnTo>
                <a:lnTo>
                  <a:pt x="1745" y="348"/>
                </a:lnTo>
                <a:lnTo>
                  <a:pt x="1747" y="351"/>
                </a:lnTo>
                <a:lnTo>
                  <a:pt x="1749" y="351"/>
                </a:lnTo>
                <a:lnTo>
                  <a:pt x="1751" y="352"/>
                </a:lnTo>
                <a:lnTo>
                  <a:pt x="1753" y="353"/>
                </a:lnTo>
                <a:lnTo>
                  <a:pt x="1754" y="353"/>
                </a:lnTo>
                <a:lnTo>
                  <a:pt x="1756" y="354"/>
                </a:lnTo>
                <a:lnTo>
                  <a:pt x="1758" y="354"/>
                </a:lnTo>
                <a:lnTo>
                  <a:pt x="1760" y="356"/>
                </a:lnTo>
                <a:lnTo>
                  <a:pt x="1762" y="356"/>
                </a:lnTo>
                <a:lnTo>
                  <a:pt x="1764" y="358"/>
                </a:lnTo>
                <a:lnTo>
                  <a:pt x="1766" y="360"/>
                </a:lnTo>
                <a:lnTo>
                  <a:pt x="1767" y="360"/>
                </a:lnTo>
                <a:lnTo>
                  <a:pt x="1769" y="362"/>
                </a:lnTo>
                <a:lnTo>
                  <a:pt x="1771" y="364"/>
                </a:lnTo>
                <a:lnTo>
                  <a:pt x="1773" y="366"/>
                </a:lnTo>
                <a:lnTo>
                  <a:pt x="1775" y="366"/>
                </a:lnTo>
                <a:lnTo>
                  <a:pt x="1776" y="367"/>
                </a:lnTo>
                <a:lnTo>
                  <a:pt x="1778" y="370"/>
                </a:lnTo>
                <a:lnTo>
                  <a:pt x="1780" y="372"/>
                </a:lnTo>
                <a:lnTo>
                  <a:pt x="1782" y="373"/>
                </a:lnTo>
                <a:lnTo>
                  <a:pt x="1784" y="375"/>
                </a:lnTo>
                <a:lnTo>
                  <a:pt x="1786" y="378"/>
                </a:lnTo>
                <a:lnTo>
                  <a:pt x="1787" y="378"/>
                </a:lnTo>
                <a:lnTo>
                  <a:pt x="1789" y="381"/>
                </a:lnTo>
                <a:lnTo>
                  <a:pt x="1791" y="383"/>
                </a:lnTo>
                <a:lnTo>
                  <a:pt x="1793" y="384"/>
                </a:lnTo>
                <a:lnTo>
                  <a:pt x="1795" y="386"/>
                </a:lnTo>
                <a:lnTo>
                  <a:pt x="1796" y="388"/>
                </a:lnTo>
                <a:lnTo>
                  <a:pt x="1798" y="391"/>
                </a:lnTo>
                <a:lnTo>
                  <a:pt x="1800" y="390"/>
                </a:lnTo>
                <a:lnTo>
                  <a:pt x="1802" y="394"/>
                </a:lnTo>
                <a:lnTo>
                  <a:pt x="1804" y="395"/>
                </a:lnTo>
                <a:lnTo>
                  <a:pt x="1806" y="396"/>
                </a:lnTo>
                <a:lnTo>
                  <a:pt x="1807" y="397"/>
                </a:lnTo>
                <a:lnTo>
                  <a:pt x="1809" y="398"/>
                </a:lnTo>
                <a:lnTo>
                  <a:pt x="1811" y="399"/>
                </a:lnTo>
                <a:lnTo>
                  <a:pt x="1813" y="401"/>
                </a:lnTo>
                <a:lnTo>
                  <a:pt x="1815" y="402"/>
                </a:lnTo>
                <a:lnTo>
                  <a:pt x="1816" y="405"/>
                </a:lnTo>
                <a:lnTo>
                  <a:pt x="1818" y="406"/>
                </a:lnTo>
                <a:lnTo>
                  <a:pt x="1820" y="408"/>
                </a:lnTo>
              </a:path>
            </a:pathLst>
          </a:custGeom>
          <a:noFill/>
          <a:ln w="3175" cap="flat">
            <a:solidFill>
              <a:srgbClr val="0070C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3" name="Picture 12">
            <a:extLst>
              <a:ext uri="{FF2B5EF4-FFF2-40B4-BE49-F238E27FC236}">
                <a16:creationId xmlns:a16="http://schemas.microsoft.com/office/drawing/2014/main" id="{6BC6F5BC-928B-480B-A50B-ADE6C13EA157}"/>
              </a:ext>
            </a:extLst>
          </p:cNvPr>
          <p:cNvPicPr>
            <a:picLocks noChangeAspect="1"/>
          </p:cNvPicPr>
          <p:nvPr/>
        </p:nvPicPr>
        <p:blipFill>
          <a:blip r:embed="rId4">
            <a:clrChange>
              <a:clrFrom>
                <a:srgbClr val="F7F7F7"/>
              </a:clrFrom>
              <a:clrTo>
                <a:srgbClr val="F7F7F7">
                  <a:alpha val="0"/>
                </a:srgbClr>
              </a:clrTo>
            </a:clrChange>
          </a:blip>
          <a:stretch>
            <a:fillRect/>
          </a:stretch>
        </p:blipFill>
        <p:spPr>
          <a:xfrm>
            <a:off x="6898274" y="104864"/>
            <a:ext cx="327839" cy="552387"/>
          </a:xfrm>
          <a:prstGeom prst="rect">
            <a:avLst/>
          </a:prstGeom>
        </p:spPr>
      </p:pic>
      <p:sp>
        <p:nvSpPr>
          <p:cNvPr id="14" name="Rectangle 13">
            <a:extLst>
              <a:ext uri="{FF2B5EF4-FFF2-40B4-BE49-F238E27FC236}">
                <a16:creationId xmlns:a16="http://schemas.microsoft.com/office/drawing/2014/main" id="{5859DA1B-9354-40C9-BBDB-FDF0E715ECA5}"/>
              </a:ext>
            </a:extLst>
          </p:cNvPr>
          <p:cNvSpPr/>
          <p:nvPr/>
        </p:nvSpPr>
        <p:spPr>
          <a:xfrm>
            <a:off x="0" y="2480198"/>
            <a:ext cx="8263783" cy="2667397"/>
          </a:xfrm>
          <a:prstGeom prst="rect">
            <a:avLst/>
          </a:prstGeom>
        </p:spPr>
        <p:txBody>
          <a:bodyPr wrap="square">
            <a:spAutoFit/>
          </a:bodyPr>
          <a:lstStyle/>
          <a:p>
            <a:r>
              <a:rPr lang="en-US" sz="1600" dirty="0"/>
              <a:t>We have seen elsewhere in this document how to search for a 1D pattern. For this 2D case, all we have to do is </a:t>
            </a:r>
            <a:r>
              <a:rPr lang="en-US" sz="1600" dirty="0">
                <a:highlight>
                  <a:srgbClr val="E7FFE7"/>
                </a:highlight>
              </a:rPr>
              <a:t>add the two distance profiles together</a:t>
            </a:r>
            <a:r>
              <a:rPr lang="en-US" sz="1600" dirty="0"/>
              <a:t>, before we find the minimum value. </a:t>
            </a:r>
          </a:p>
          <a:p>
            <a:pPr>
              <a:spcAft>
                <a:spcPts val="400"/>
              </a:spcAft>
            </a:pPr>
            <a:r>
              <a:rPr lang="en-US" sz="1600" dirty="0"/>
              <a:t>Note that the best match location in 2D is different to either of the 1D queries.</a:t>
            </a:r>
          </a:p>
          <a:p>
            <a:r>
              <a:rPr lang="en-US" sz="1600" dirty="0"/>
              <a:t>We can do this for 3D or 4D…</a:t>
            </a:r>
          </a:p>
          <a:p>
            <a:r>
              <a:rPr lang="en-US" sz="1600" dirty="0"/>
              <a:t>However, there are some caveats. In brief, it almost never makes sense to do  multidimensional time series search in more than 3 or 4D. </a:t>
            </a:r>
            <a:r>
              <a:rPr lang="en-US" sz="1200" dirty="0"/>
              <a:t>See </a:t>
            </a:r>
            <a:r>
              <a:rPr lang="en-US" sz="1200" dirty="0">
                <a:solidFill>
                  <a:srgbClr val="0070C0"/>
                </a:solidFill>
              </a:rPr>
              <a:t>Matrix Profile VI: Michael Yeh ICDM 2017</a:t>
            </a:r>
            <a:r>
              <a:rPr lang="en-US" sz="1200" dirty="0"/>
              <a:t> and </a:t>
            </a:r>
            <a:r>
              <a:rPr lang="en-US" sz="1200" dirty="0">
                <a:solidFill>
                  <a:schemeClr val="accent2">
                    <a:lumMod val="75000"/>
                  </a:schemeClr>
                </a:solidFill>
              </a:rPr>
              <a:t>“Weighting” Bing Hu,  ICDM 2013</a:t>
            </a:r>
            <a:r>
              <a:rPr lang="en-US" sz="1200" dirty="0"/>
              <a:t>. </a:t>
            </a:r>
            <a:r>
              <a:rPr lang="en-US" sz="1600" dirty="0"/>
              <a:t>In addition, in some cases we may want to weight the dimensions differently, even though they are both z-normalized Euclidean Distance. </a:t>
            </a:r>
          </a:p>
          <a:p>
            <a:r>
              <a:rPr lang="en-US" dirty="0"/>
              <a:t> </a:t>
            </a:r>
          </a:p>
          <a:p>
            <a:endParaRPr lang="en-US" dirty="0"/>
          </a:p>
        </p:txBody>
      </p:sp>
      <p:sp>
        <p:nvSpPr>
          <p:cNvPr id="16" name="Rectangle 15">
            <a:extLst>
              <a:ext uri="{FF2B5EF4-FFF2-40B4-BE49-F238E27FC236}">
                <a16:creationId xmlns:a16="http://schemas.microsoft.com/office/drawing/2014/main" id="{2761B18B-F598-4B09-89A9-6BDF05054F3F}"/>
              </a:ext>
            </a:extLst>
          </p:cNvPr>
          <p:cNvSpPr/>
          <p:nvPr/>
        </p:nvSpPr>
        <p:spPr>
          <a:xfrm>
            <a:off x="0" y="4965174"/>
            <a:ext cx="10467975" cy="1892826"/>
          </a:xfrm>
          <a:prstGeom prst="rect">
            <a:avLst/>
          </a:prstGeom>
        </p:spPr>
        <p:txBody>
          <a:bodyPr wrap="square">
            <a:spAutoFit/>
          </a:bodyPr>
          <a:lstStyle/>
          <a:p>
            <a:r>
              <a:rPr lang="en-US" sz="900" dirty="0">
                <a:solidFill>
                  <a:srgbClr val="000000"/>
                </a:solidFill>
                <a:latin typeface="Courier New" panose="02070309020205020404" pitchFamily="49" charset="0"/>
              </a:rPr>
              <a:t>load </a:t>
            </a:r>
            <a:r>
              <a:rPr lang="en-US" sz="900" dirty="0" err="1">
                <a:solidFill>
                  <a:srgbClr val="A020F0"/>
                </a:solidFill>
                <a:latin typeface="Courier New" panose="02070309020205020404" pitchFamily="49" charset="0"/>
              </a:rPr>
              <a:t>penguintest.mat</a:t>
            </a:r>
            <a:endParaRPr lang="en-US" sz="900" dirty="0">
              <a:solidFill>
                <a:srgbClr val="A020F0"/>
              </a:solidFill>
              <a:latin typeface="Courier New" panose="02070309020205020404" pitchFamily="49" charset="0"/>
            </a:endParaRPr>
          </a:p>
          <a:p>
            <a:r>
              <a:rPr lang="en-US" sz="900" dirty="0">
                <a:solidFill>
                  <a:srgbClr val="000000"/>
                </a:solidFill>
                <a:latin typeface="Courier New" panose="02070309020205020404" pitchFamily="49" charset="0"/>
              </a:rPr>
              <a:t>figure;, hold </a:t>
            </a:r>
            <a:r>
              <a:rPr lang="en-US" sz="900" dirty="0">
                <a:solidFill>
                  <a:srgbClr val="A020F0"/>
                </a:solidFill>
                <a:latin typeface="Courier New" panose="02070309020205020404" pitchFamily="49" charset="0"/>
              </a:rPr>
              <a:t>on</a:t>
            </a:r>
            <a:r>
              <a:rPr lang="en-US" sz="900" dirty="0">
                <a:solidFill>
                  <a:srgbClr val="000000"/>
                </a:solidFill>
                <a:latin typeface="Courier New" panose="02070309020205020404" pitchFamily="49" charset="0"/>
              </a:rPr>
              <a:t>;</a:t>
            </a:r>
          </a:p>
          <a:p>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query_pressure</a:t>
            </a:r>
            <a:r>
              <a:rPr lang="en-US" sz="900" dirty="0">
                <a:solidFill>
                  <a:srgbClr val="000000"/>
                </a:solidFill>
                <a:latin typeface="Courier New" panose="02070309020205020404" pitchFamily="49" charset="0"/>
              </a:rPr>
              <a:t> = </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([[-500:500].^2]*-1)';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dist_p</a:t>
            </a:r>
            <a:r>
              <a:rPr lang="en-US" sz="900" dirty="0">
                <a:solidFill>
                  <a:srgbClr val="000000"/>
                </a:solidFill>
                <a:latin typeface="Courier New" panose="02070309020205020404" pitchFamily="49" charset="0"/>
              </a:rPr>
              <a:t> = MASS_V2(</a:t>
            </a:r>
            <a:r>
              <a:rPr lang="en-US" sz="900" dirty="0" err="1">
                <a:solidFill>
                  <a:srgbClr val="000000"/>
                </a:solidFill>
                <a:latin typeface="Courier New" panose="02070309020205020404" pitchFamily="49" charset="0"/>
              </a:rPr>
              <a:t>penguintest</a:t>
            </a:r>
            <a:r>
              <a:rPr lang="en-US" sz="900" dirty="0">
                <a:solidFill>
                  <a:srgbClr val="000000"/>
                </a:solidFill>
                <a:latin typeface="Courier New" panose="02070309020205020404" pitchFamily="49" charset="0"/>
              </a:rPr>
              <a:t>(:,1),</a:t>
            </a:r>
            <a:r>
              <a:rPr lang="en-US" sz="900" dirty="0" err="1">
                <a:solidFill>
                  <a:srgbClr val="000000"/>
                </a:solidFill>
                <a:latin typeface="Courier New" panose="02070309020205020404" pitchFamily="49" charset="0"/>
              </a:rPr>
              <a:t>query_pressure</a:t>
            </a:r>
            <a:r>
              <a:rPr lang="en-US" sz="900" dirty="0">
                <a:solidFill>
                  <a:srgbClr val="000000"/>
                </a:solidFill>
                <a:latin typeface="Courier New" panose="02070309020205020404" pitchFamily="49" charset="0"/>
              </a:rPr>
              <a:t>);</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query_MagX</a:t>
            </a:r>
            <a:r>
              <a:rPr lang="en-US" sz="900" dirty="0">
                <a:solidFill>
                  <a:srgbClr val="000000"/>
                </a:solidFill>
                <a:latin typeface="Courier New" panose="02070309020205020404" pitchFamily="49" charset="0"/>
              </a:rPr>
              <a:t> = </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([[-500:500]])';  </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dist_m</a:t>
            </a:r>
            <a:r>
              <a:rPr lang="en-US" sz="900" dirty="0">
                <a:solidFill>
                  <a:srgbClr val="000000"/>
                </a:solidFill>
                <a:latin typeface="Courier New" panose="02070309020205020404" pitchFamily="49" charset="0"/>
              </a:rPr>
              <a:t> = MASS_V2(</a:t>
            </a:r>
            <a:r>
              <a:rPr lang="en-US" sz="900" dirty="0" err="1">
                <a:solidFill>
                  <a:srgbClr val="000000"/>
                </a:solidFill>
                <a:latin typeface="Courier New" panose="02070309020205020404" pitchFamily="49" charset="0"/>
              </a:rPr>
              <a:t>penguintest</a:t>
            </a:r>
            <a:r>
              <a:rPr lang="en-US" sz="900" dirty="0">
                <a:solidFill>
                  <a:srgbClr val="000000"/>
                </a:solidFill>
                <a:latin typeface="Courier New" panose="02070309020205020404" pitchFamily="49" charset="0"/>
              </a:rPr>
              <a:t>(:,2),</a:t>
            </a:r>
            <a:r>
              <a:rPr lang="en-US" sz="900" dirty="0" err="1">
                <a:solidFill>
                  <a:srgbClr val="000000"/>
                </a:solidFill>
                <a:latin typeface="Courier New" panose="02070309020205020404" pitchFamily="49" charset="0"/>
              </a:rPr>
              <a:t>query_MagX</a:t>
            </a:r>
            <a:r>
              <a:rPr lang="en-US" sz="900" dirty="0">
                <a:solidFill>
                  <a:srgbClr val="000000"/>
                </a:solidFill>
                <a:latin typeface="Courier New" panose="02070309020205020404" pitchFamily="49" charset="0"/>
              </a:rPr>
              <a:t>);</a:t>
            </a:r>
          </a:p>
          <a:p>
            <a:r>
              <a:rPr lang="en-US" sz="900" dirty="0">
                <a:solidFill>
                  <a:srgbClr val="000000"/>
                </a:solidFill>
                <a:latin typeface="Courier New" panose="02070309020205020404" pitchFamily="49" charset="0"/>
              </a:rPr>
              <a:t>  [</a:t>
            </a:r>
            <a:r>
              <a:rPr lang="en-US" sz="900" dirty="0" err="1">
                <a:solidFill>
                  <a:srgbClr val="000000"/>
                </a:solidFill>
                <a:latin typeface="Courier New" panose="02070309020205020404" pitchFamily="49" charset="0"/>
              </a:rPr>
              <a:t>val,loc</a:t>
            </a:r>
            <a:r>
              <a:rPr lang="en-US" sz="900" dirty="0">
                <a:solidFill>
                  <a:srgbClr val="000000"/>
                </a:solidFill>
                <a:latin typeface="Courier New" panose="02070309020205020404" pitchFamily="49" charset="0"/>
              </a:rPr>
              <a:t>] = min([</a:t>
            </a:r>
            <a:r>
              <a:rPr lang="en-US" sz="900" dirty="0" err="1">
                <a:solidFill>
                  <a:srgbClr val="000000"/>
                </a:solidFill>
                <a:highlight>
                  <a:srgbClr val="E7FFE7"/>
                </a:highlight>
                <a:latin typeface="Courier New" panose="02070309020205020404" pitchFamily="49" charset="0"/>
              </a:rPr>
              <a:t>dist_m</a:t>
            </a:r>
            <a:r>
              <a:rPr lang="en-US" sz="900" dirty="0">
                <a:solidFill>
                  <a:srgbClr val="000000"/>
                </a:solidFill>
                <a:highlight>
                  <a:srgbClr val="E7FFE7"/>
                </a:highlight>
                <a:latin typeface="Courier New" panose="02070309020205020404" pitchFamily="49" charset="0"/>
              </a:rPr>
              <a:t> + </a:t>
            </a:r>
            <a:r>
              <a:rPr lang="en-US" sz="900" dirty="0" err="1">
                <a:solidFill>
                  <a:srgbClr val="000000"/>
                </a:solidFill>
                <a:highlight>
                  <a:srgbClr val="E7FFE7"/>
                </a:highlight>
                <a:latin typeface="Courier New" panose="02070309020205020404" pitchFamily="49" charset="0"/>
              </a:rPr>
              <a:t>dist_p</a:t>
            </a:r>
            <a:r>
              <a:rPr lang="en-US" sz="900" dirty="0">
                <a:solidFill>
                  <a:srgbClr val="000000"/>
                </a:solidFill>
                <a:latin typeface="Courier New" panose="02070309020205020404" pitchFamily="49" charset="0"/>
              </a:rPr>
              <a:t>]);          </a:t>
            </a:r>
            <a:r>
              <a:rPr lang="en-US" sz="900" dirty="0">
                <a:solidFill>
                  <a:srgbClr val="228B22"/>
                </a:solidFill>
                <a:latin typeface="Courier New" panose="02070309020205020404" pitchFamily="49" charset="0"/>
              </a:rPr>
              <a:t>% find best match location in 2D</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penguintest</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loc:loc+length</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query_MagX</a:t>
            </a:r>
            <a:r>
              <a:rPr lang="en-US" sz="900" dirty="0">
                <a:solidFill>
                  <a:srgbClr val="000000"/>
                </a:solidFill>
                <a:latin typeface="Courier New" panose="02070309020205020404" pitchFamily="49" charset="0"/>
              </a:rPr>
              <a:t>),2)),</a:t>
            </a:r>
            <a:r>
              <a:rPr lang="en-US" sz="900" dirty="0">
                <a:solidFill>
                  <a:srgbClr val="A020F0"/>
                </a:solidFill>
                <a:latin typeface="Courier New" panose="02070309020205020404" pitchFamily="49" charset="0"/>
              </a:rPr>
              <a:t>'color'</a:t>
            </a:r>
            <a:r>
              <a:rPr lang="en-US" sz="900" dirty="0">
                <a:solidFill>
                  <a:srgbClr val="000000"/>
                </a:solidFill>
                <a:latin typeface="Courier New" panose="02070309020205020404" pitchFamily="49" charset="0"/>
              </a:rPr>
              <a:t>,[0.85 0.32 0.09])</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query_MagX</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'm'</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penguintest</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loc:loc+length</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query_pressure</a:t>
            </a:r>
            <a:r>
              <a:rPr lang="en-US" sz="900" dirty="0">
                <a:solidFill>
                  <a:srgbClr val="000000"/>
                </a:solidFill>
                <a:latin typeface="Courier New" panose="02070309020205020404" pitchFamily="49" charset="0"/>
              </a:rPr>
              <a:t>),1)),’b’)</a:t>
            </a:r>
          </a:p>
          <a:p>
            <a:r>
              <a:rPr lang="en-US" sz="900" dirty="0">
                <a:solidFill>
                  <a:srgbClr val="000000"/>
                </a:solidFill>
                <a:latin typeface="Courier New" panose="02070309020205020404" pitchFamily="49" charset="0"/>
              </a:rPr>
              <a:t>  plot(</a:t>
            </a:r>
            <a:r>
              <a:rPr lang="en-US" sz="900" dirty="0" err="1">
                <a:solidFill>
                  <a:srgbClr val="000000"/>
                </a:solidFill>
                <a:latin typeface="Courier New" panose="02070309020205020404" pitchFamily="49" charset="0"/>
              </a:rPr>
              <a:t>zscore</a:t>
            </a:r>
            <a:r>
              <a:rPr lang="en-US" sz="900" dirty="0">
                <a:solidFill>
                  <a:srgbClr val="000000"/>
                </a:solidFill>
                <a:latin typeface="Courier New" panose="02070309020205020404" pitchFamily="49" charset="0"/>
              </a:rPr>
              <a:t>(</a:t>
            </a:r>
            <a:r>
              <a:rPr lang="en-US" sz="900" dirty="0" err="1">
                <a:solidFill>
                  <a:srgbClr val="000000"/>
                </a:solidFill>
                <a:latin typeface="Courier New" panose="02070309020205020404" pitchFamily="49" charset="0"/>
              </a:rPr>
              <a:t>query_pressure</a:t>
            </a:r>
            <a:r>
              <a:rPr lang="en-US" sz="900" dirty="0">
                <a:solidFill>
                  <a:srgbClr val="000000"/>
                </a:solidFill>
                <a:latin typeface="Courier New" panose="02070309020205020404" pitchFamily="49" charset="0"/>
              </a:rPr>
              <a:t>),</a:t>
            </a:r>
            <a:r>
              <a:rPr lang="en-US" sz="900" dirty="0">
                <a:solidFill>
                  <a:srgbClr val="A020F0"/>
                </a:solidFill>
                <a:latin typeface="Courier New" panose="02070309020205020404" pitchFamily="49" charset="0"/>
              </a:rPr>
              <a:t>'g'</a:t>
            </a:r>
            <a:r>
              <a:rPr lang="en-US" sz="900" dirty="0">
                <a:solidFill>
                  <a:srgbClr val="000000"/>
                </a:solidFill>
                <a:latin typeface="Courier New" panose="02070309020205020404" pitchFamily="49" charset="0"/>
              </a:rPr>
              <a:t>)  </a:t>
            </a:r>
          </a:p>
          <a:p>
            <a:r>
              <a:rPr lang="en-US" sz="900" dirty="0">
                <a:solidFill>
                  <a:srgbClr val="000000"/>
                </a:solidFill>
                <a:latin typeface="Courier New" panose="02070309020205020404" pitchFamily="49" charset="0"/>
              </a:rPr>
              <a:t>  title([</a:t>
            </a:r>
            <a:r>
              <a:rPr lang="en-US" sz="900" dirty="0">
                <a:solidFill>
                  <a:srgbClr val="A020F0"/>
                </a:solidFill>
                <a:latin typeface="Courier New" panose="02070309020205020404" pitchFamily="49" charset="0"/>
              </a:rPr>
              <a:t>'Best matching sequence, pressure/</a:t>
            </a:r>
            <a:r>
              <a:rPr lang="en-US" sz="900" dirty="0" err="1">
                <a:solidFill>
                  <a:srgbClr val="A020F0"/>
                </a:solidFill>
                <a:latin typeface="Courier New" panose="02070309020205020404" pitchFamily="49" charset="0"/>
              </a:rPr>
              <a:t>MagX</a:t>
            </a:r>
            <a:r>
              <a:rPr lang="en-US" sz="900" dirty="0">
                <a:solidFill>
                  <a:srgbClr val="A020F0"/>
                </a:solidFill>
                <a:latin typeface="Courier New" panose="02070309020205020404" pitchFamily="49" charset="0"/>
              </a:rPr>
              <a:t>, is at '</a:t>
            </a:r>
            <a:r>
              <a:rPr lang="en-US" sz="900" dirty="0">
                <a:solidFill>
                  <a:srgbClr val="000000"/>
                </a:solidFill>
                <a:latin typeface="Courier New" panose="02070309020205020404" pitchFamily="49" charset="0"/>
              </a:rPr>
              <a:t>, num2str(loc)])</a:t>
            </a:r>
            <a:endParaRPr lang="en-US" sz="1000" dirty="0">
              <a:solidFill>
                <a:srgbClr val="000000"/>
              </a:solidFill>
              <a:latin typeface="Courier New" panose="02070309020205020404" pitchFamily="49" charset="0"/>
            </a:endParaRPr>
          </a:p>
        </p:txBody>
      </p:sp>
      <p:sp>
        <p:nvSpPr>
          <p:cNvPr id="63" name="Rectangle 62">
            <a:extLst>
              <a:ext uri="{FF2B5EF4-FFF2-40B4-BE49-F238E27FC236}">
                <a16:creationId xmlns:a16="http://schemas.microsoft.com/office/drawing/2014/main" id="{B7743D4D-8ECF-4EC1-B747-9E598B87E080}"/>
              </a:ext>
            </a:extLst>
          </p:cNvPr>
          <p:cNvSpPr/>
          <p:nvPr/>
        </p:nvSpPr>
        <p:spPr>
          <a:xfrm>
            <a:off x="6891706" y="6132811"/>
            <a:ext cx="2357248" cy="369332"/>
          </a:xfrm>
          <a:prstGeom prst="rect">
            <a:avLst/>
          </a:prstGeom>
        </p:spPr>
        <p:txBody>
          <a:bodyPr wrap="none">
            <a:spAutoFit/>
          </a:bodyPr>
          <a:lstStyle/>
          <a:p>
            <a:r>
              <a:rPr lang="en-US" dirty="0"/>
              <a:t>Best match in 2D space</a:t>
            </a:r>
          </a:p>
        </p:txBody>
      </p:sp>
      <p:sp>
        <p:nvSpPr>
          <p:cNvPr id="64" name="Rectangle 63">
            <a:extLst>
              <a:ext uri="{FF2B5EF4-FFF2-40B4-BE49-F238E27FC236}">
                <a16:creationId xmlns:a16="http://schemas.microsoft.com/office/drawing/2014/main" id="{73AADE34-DFA2-475F-BA20-D48F6F1305DD}"/>
              </a:ext>
            </a:extLst>
          </p:cNvPr>
          <p:cNvSpPr/>
          <p:nvPr/>
        </p:nvSpPr>
        <p:spPr>
          <a:xfrm rot="20700844">
            <a:off x="7257869" y="5772286"/>
            <a:ext cx="722377" cy="276999"/>
          </a:xfrm>
          <a:prstGeom prst="rect">
            <a:avLst/>
          </a:prstGeom>
        </p:spPr>
        <p:txBody>
          <a:bodyPr wrap="none">
            <a:spAutoFit/>
          </a:bodyPr>
          <a:lstStyle/>
          <a:p>
            <a:r>
              <a:rPr lang="en-US" sz="1200" dirty="0">
                <a:solidFill>
                  <a:schemeClr val="bg1">
                    <a:lumMod val="65000"/>
                  </a:schemeClr>
                </a:solidFill>
              </a:rPr>
              <a:t>Pressure</a:t>
            </a:r>
          </a:p>
        </p:txBody>
      </p:sp>
      <p:sp>
        <p:nvSpPr>
          <p:cNvPr id="65" name="Rectangle 64">
            <a:extLst>
              <a:ext uri="{FF2B5EF4-FFF2-40B4-BE49-F238E27FC236}">
                <a16:creationId xmlns:a16="http://schemas.microsoft.com/office/drawing/2014/main" id="{22AAA21F-4FD6-4DAE-A8CB-368F4324DCC1}"/>
              </a:ext>
            </a:extLst>
          </p:cNvPr>
          <p:cNvSpPr/>
          <p:nvPr/>
        </p:nvSpPr>
        <p:spPr>
          <a:xfrm rot="20590299">
            <a:off x="6566135" y="4812249"/>
            <a:ext cx="1387046" cy="276999"/>
          </a:xfrm>
          <a:prstGeom prst="rect">
            <a:avLst/>
          </a:prstGeom>
        </p:spPr>
        <p:txBody>
          <a:bodyPr wrap="none">
            <a:spAutoFit/>
          </a:bodyPr>
          <a:lstStyle/>
          <a:p>
            <a:r>
              <a:rPr lang="en-US" sz="1200" dirty="0">
                <a:solidFill>
                  <a:schemeClr val="bg1">
                    <a:lumMod val="65000"/>
                  </a:schemeClr>
                </a:solidFill>
              </a:rPr>
              <a:t>Orientation (</a:t>
            </a:r>
            <a:r>
              <a:rPr lang="en-US" sz="1200" dirty="0" err="1">
                <a:solidFill>
                  <a:schemeClr val="bg1">
                    <a:lumMod val="65000"/>
                  </a:schemeClr>
                </a:solidFill>
              </a:rPr>
              <a:t>MagX</a:t>
            </a:r>
            <a:r>
              <a:rPr lang="en-US" sz="1200" dirty="0">
                <a:solidFill>
                  <a:schemeClr val="bg1">
                    <a:lumMod val="65000"/>
                  </a:schemeClr>
                </a:solidFill>
              </a:rPr>
              <a:t>)</a:t>
            </a:r>
          </a:p>
        </p:txBody>
      </p:sp>
    </p:spTree>
    <p:extLst>
      <p:ext uri="{BB962C8B-B14F-4D97-AF65-F5344CB8AC3E}">
        <p14:creationId xmlns:p14="http://schemas.microsoft.com/office/powerpoint/2010/main" val="41639088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3039</TotalTime>
  <Words>2107</Words>
  <Application>Microsoft Office PowerPoint</Application>
  <PresentationFormat>Widescreen</PresentationFormat>
  <Paragraphs>237</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Courier New</vt:lpstr>
      <vt:lpstr>Office Theme</vt:lpstr>
      <vt:lpstr>Simple Case Studies Using MASS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Eamonn Keogh</dc:creator>
  <cp:lastModifiedBy>Eamonn Keogh</cp:lastModifiedBy>
  <cp:revision>132</cp:revision>
  <dcterms:created xsi:type="dcterms:W3CDTF">2019-02-07T21:43:53Z</dcterms:created>
  <dcterms:modified xsi:type="dcterms:W3CDTF">2019-04-09T23:59:13Z</dcterms:modified>
</cp:coreProperties>
</file>