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Lst>
  <p:notesMasterIdLst>
    <p:notesMasterId r:id="rId52"/>
  </p:notesMasterIdLst>
  <p:handoutMasterIdLst>
    <p:handoutMasterId r:id="rId53"/>
  </p:handoutMasterIdLst>
  <p:sldIdLst>
    <p:sldId id="256" r:id="rId3"/>
    <p:sldId id="307" r:id="rId4"/>
    <p:sldId id="374" r:id="rId5"/>
    <p:sldId id="302" r:id="rId6"/>
    <p:sldId id="329" r:id="rId7"/>
    <p:sldId id="308" r:id="rId8"/>
    <p:sldId id="331" r:id="rId9"/>
    <p:sldId id="339" r:id="rId10"/>
    <p:sldId id="365" r:id="rId11"/>
    <p:sldId id="330" r:id="rId12"/>
    <p:sldId id="332" r:id="rId13"/>
    <p:sldId id="311" r:id="rId14"/>
    <p:sldId id="333" r:id="rId15"/>
    <p:sldId id="334" r:id="rId16"/>
    <p:sldId id="335" r:id="rId17"/>
    <p:sldId id="336" r:id="rId18"/>
    <p:sldId id="303" r:id="rId19"/>
    <p:sldId id="340" r:id="rId20"/>
    <p:sldId id="313" r:id="rId21"/>
    <p:sldId id="373" r:id="rId22"/>
    <p:sldId id="341" r:id="rId23"/>
    <p:sldId id="351" r:id="rId24"/>
    <p:sldId id="352" r:id="rId25"/>
    <p:sldId id="342" r:id="rId26"/>
    <p:sldId id="343" r:id="rId27"/>
    <p:sldId id="344" r:id="rId28"/>
    <p:sldId id="346" r:id="rId29"/>
    <p:sldId id="320" r:id="rId30"/>
    <p:sldId id="345" r:id="rId31"/>
    <p:sldId id="326" r:id="rId32"/>
    <p:sldId id="327" r:id="rId33"/>
    <p:sldId id="354" r:id="rId34"/>
    <p:sldId id="348" r:id="rId35"/>
    <p:sldId id="355" r:id="rId36"/>
    <p:sldId id="366" r:id="rId37"/>
    <p:sldId id="367" r:id="rId38"/>
    <p:sldId id="368" r:id="rId39"/>
    <p:sldId id="353" r:id="rId40"/>
    <p:sldId id="328" r:id="rId41"/>
    <p:sldId id="350" r:id="rId42"/>
    <p:sldId id="356" r:id="rId43"/>
    <p:sldId id="359" r:id="rId44"/>
    <p:sldId id="363" r:id="rId45"/>
    <p:sldId id="360" r:id="rId46"/>
    <p:sldId id="357" r:id="rId47"/>
    <p:sldId id="358" r:id="rId48"/>
    <p:sldId id="364" r:id="rId49"/>
    <p:sldId id="372" r:id="rId50"/>
    <p:sldId id="361" r:id="rId51"/>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993300"/>
    <a:srgbClr val="33ACFF"/>
    <a:srgbClr val="0099FF"/>
    <a:srgbClr val="9900CC"/>
    <a:srgbClr val="BCF298"/>
    <a:srgbClr val="0066CC"/>
    <a:srgbClr val="009900"/>
    <a:srgbClr val="9966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25" autoAdjust="0"/>
    <p:restoredTop sz="91354" autoAdjust="0"/>
  </p:normalViewPr>
  <p:slideViewPr>
    <p:cSldViewPr snapToGrid="0">
      <p:cViewPr varScale="1">
        <p:scale>
          <a:sx n="67" d="100"/>
          <a:sy n="67" d="100"/>
        </p:scale>
        <p:origin x="-960" y="-108"/>
      </p:cViewPr>
      <p:guideLst>
        <p:guide orient="horz" pos="2160"/>
        <p:guide pos="2880"/>
      </p:guideLst>
    </p:cSldViewPr>
  </p:slideViewPr>
  <p:outlineViewPr>
    <p:cViewPr>
      <p:scale>
        <a:sx n="33" d="100"/>
        <a:sy n="33" d="100"/>
      </p:scale>
      <p:origin x="0" y="2286"/>
    </p:cViewPr>
  </p:outlineViewPr>
  <p:notesTextViewPr>
    <p:cViewPr>
      <p:scale>
        <a:sx n="100" d="100"/>
        <a:sy n="100" d="100"/>
      </p:scale>
      <p:origin x="0" y="0"/>
    </p:cViewPr>
  </p:notesTextViewPr>
  <p:sorterViewPr>
    <p:cViewPr>
      <p:scale>
        <a:sx n="50" d="100"/>
        <a:sy n="5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view3D>
      <c:hPercent val="7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7.5702075702075766E-2"/>
          <c:y val="5.3505535055350557E-2"/>
          <c:w val="0.75091575091575102"/>
          <c:h val="0.81365313653136562"/>
        </c:manualLayout>
      </c:layout>
      <c:bar3DChart>
        <c:barDir val="col"/>
        <c:grouping val="clustered"/>
        <c:ser>
          <c:idx val="0"/>
          <c:order val="0"/>
          <c:tx>
            <c:strRef>
              <c:f>Sheet1!$A$2</c:f>
              <c:strCache>
                <c:ptCount val="1"/>
                <c:pt idx="0">
                  <c:v>East</c:v>
                </c:pt>
              </c:strCache>
            </c:strRef>
          </c:tx>
          <c:spPr>
            <a:solidFill>
              <a:schemeClr val="accent1"/>
            </a:solidFill>
            <a:ln w="12698">
              <a:solidFill>
                <a:schemeClr val="tx1"/>
              </a:solidFill>
              <a:prstDash val="solid"/>
            </a:ln>
          </c:spPr>
          <c:cat>
            <c:strRef>
              <c:f>Sheet1!$B$1:$E$1</c:f>
              <c:strCache>
                <c:ptCount val="4"/>
                <c:pt idx="0">
                  <c:v>1st Qtr</c:v>
                </c:pt>
                <c:pt idx="1">
                  <c:v>2nd Qtr</c:v>
                </c:pt>
                <c:pt idx="2">
                  <c:v>3rd Qtr</c:v>
                </c:pt>
                <c:pt idx="3">
                  <c:v>4th Qtr</c:v>
                </c:pt>
              </c:strCache>
            </c:strRef>
          </c:cat>
          <c:val>
            <c:numRef>
              <c:f>Sheet1!$B$2:$E$2</c:f>
              <c:numCache>
                <c:formatCode>General</c:formatCode>
                <c:ptCount val="4"/>
                <c:pt idx="0">
                  <c:v>20.399999999999999</c:v>
                </c:pt>
                <c:pt idx="1">
                  <c:v>27.4</c:v>
                </c:pt>
                <c:pt idx="2">
                  <c:v>90</c:v>
                </c:pt>
                <c:pt idx="3">
                  <c:v>20.399999999999999</c:v>
                </c:pt>
              </c:numCache>
            </c:numRef>
          </c:val>
        </c:ser>
        <c:ser>
          <c:idx val="1"/>
          <c:order val="1"/>
          <c:tx>
            <c:strRef>
              <c:f>Sheet1!$A$3</c:f>
              <c:strCache>
                <c:ptCount val="1"/>
                <c:pt idx="0">
                  <c:v>West</c:v>
                </c:pt>
              </c:strCache>
            </c:strRef>
          </c:tx>
          <c:spPr>
            <a:solidFill>
              <a:schemeClr val="accent2"/>
            </a:solidFill>
            <a:ln w="12698">
              <a:solidFill>
                <a:schemeClr val="tx1"/>
              </a:solidFill>
              <a:prstDash val="solid"/>
            </a:ln>
          </c:spPr>
          <c:cat>
            <c:strRef>
              <c:f>Sheet1!$B$1:$E$1</c:f>
              <c:strCache>
                <c:ptCount val="4"/>
                <c:pt idx="0">
                  <c:v>1st Qtr</c:v>
                </c:pt>
                <c:pt idx="1">
                  <c:v>2nd Qtr</c:v>
                </c:pt>
                <c:pt idx="2">
                  <c:v>3rd Qtr</c:v>
                </c:pt>
                <c:pt idx="3">
                  <c:v>4th Qtr</c:v>
                </c:pt>
              </c:strCache>
            </c:strRef>
          </c:cat>
          <c:val>
            <c:numRef>
              <c:f>Sheet1!$B$3:$E$3</c:f>
              <c:numCache>
                <c:formatCode>General</c:formatCode>
                <c:ptCount val="4"/>
                <c:pt idx="0">
                  <c:v>40</c:v>
                </c:pt>
                <c:pt idx="1">
                  <c:v>38.6</c:v>
                </c:pt>
                <c:pt idx="2">
                  <c:v>34.6</c:v>
                </c:pt>
                <c:pt idx="3">
                  <c:v>31.6</c:v>
                </c:pt>
              </c:numCache>
            </c:numRef>
          </c:val>
        </c:ser>
        <c:ser>
          <c:idx val="2"/>
          <c:order val="2"/>
          <c:tx>
            <c:strRef>
              <c:f>Sheet1!$A$4</c:f>
              <c:strCache>
                <c:ptCount val="1"/>
                <c:pt idx="0">
                  <c:v>North</c:v>
                </c:pt>
              </c:strCache>
            </c:strRef>
          </c:tx>
          <c:spPr>
            <a:solidFill>
              <a:schemeClr val="hlink"/>
            </a:solidFill>
            <a:ln w="12698">
              <a:solidFill>
                <a:schemeClr val="tx1"/>
              </a:solidFill>
              <a:prstDash val="solid"/>
            </a:ln>
          </c:spPr>
          <c:cat>
            <c:strRef>
              <c:f>Sheet1!$B$1:$E$1</c:f>
              <c:strCache>
                <c:ptCount val="4"/>
                <c:pt idx="0">
                  <c:v>1st Qtr</c:v>
                </c:pt>
                <c:pt idx="1">
                  <c:v>2nd Qtr</c:v>
                </c:pt>
                <c:pt idx="2">
                  <c:v>3rd Qtr</c:v>
                </c:pt>
                <c:pt idx="3">
                  <c:v>4th Qtr</c:v>
                </c:pt>
              </c:strCache>
            </c:strRef>
          </c:cat>
          <c:val>
            <c:numRef>
              <c:f>Sheet1!$B$4:$E$4</c:f>
              <c:numCache>
                <c:formatCode>General</c:formatCode>
                <c:ptCount val="4"/>
                <c:pt idx="0">
                  <c:v>45.9</c:v>
                </c:pt>
                <c:pt idx="1">
                  <c:v>46.9</c:v>
                </c:pt>
                <c:pt idx="2">
                  <c:v>45</c:v>
                </c:pt>
                <c:pt idx="3">
                  <c:v>43.9</c:v>
                </c:pt>
              </c:numCache>
            </c:numRef>
          </c:val>
        </c:ser>
        <c:gapDepth val="0"/>
        <c:shape val="box"/>
        <c:axId val="128173568"/>
        <c:axId val="128175104"/>
        <c:axId val="0"/>
      </c:bar3DChart>
      <c:catAx>
        <c:axId val="128173568"/>
        <c:scaling>
          <c:orientation val="minMax"/>
        </c:scaling>
        <c:axPos val="b"/>
        <c:numFmt formatCode="General" sourceLinked="1"/>
        <c:tickLblPos val="low"/>
        <c:spPr>
          <a:ln w="3175">
            <a:solidFill>
              <a:schemeClr val="tx1"/>
            </a:solidFill>
            <a:prstDash val="solid"/>
          </a:ln>
        </c:spPr>
        <c:txPr>
          <a:bodyPr rot="0" vert="horz"/>
          <a:lstStyle/>
          <a:p>
            <a:pPr>
              <a:defRPr sz="1800" b="1" i="0" u="none" strike="noStrike" baseline="0">
                <a:solidFill>
                  <a:schemeClr val="tx1"/>
                </a:solidFill>
                <a:latin typeface="Arial"/>
                <a:ea typeface="Arial"/>
                <a:cs typeface="Arial"/>
              </a:defRPr>
            </a:pPr>
            <a:endParaRPr lang="en-US"/>
          </a:p>
        </c:txPr>
        <c:crossAx val="128175104"/>
        <c:crosses val="autoZero"/>
        <c:auto val="1"/>
        <c:lblAlgn val="ctr"/>
        <c:lblOffset val="100"/>
        <c:tickLblSkip val="1"/>
        <c:tickMarkSkip val="1"/>
      </c:catAx>
      <c:valAx>
        <c:axId val="128175104"/>
        <c:scaling>
          <c:orientation val="minMax"/>
        </c:scaling>
        <c:axPos val="l"/>
        <c:majorGridlines>
          <c:spPr>
            <a:ln w="3175">
              <a:solidFill>
                <a:schemeClr val="tx1"/>
              </a:solidFill>
              <a:prstDash val="solid"/>
            </a:ln>
          </c:spPr>
        </c:majorGridlines>
        <c:numFmt formatCode="General" sourceLinked="1"/>
        <c:tickLblPos val="nextTo"/>
        <c:spPr>
          <a:ln w="3175">
            <a:solidFill>
              <a:schemeClr val="tx1"/>
            </a:solidFill>
            <a:prstDash val="solid"/>
          </a:ln>
        </c:spPr>
        <c:txPr>
          <a:bodyPr rot="0" vert="horz"/>
          <a:lstStyle/>
          <a:p>
            <a:pPr>
              <a:defRPr sz="1800" b="1" i="0" u="none" strike="noStrike" baseline="0">
                <a:solidFill>
                  <a:schemeClr val="tx1"/>
                </a:solidFill>
                <a:latin typeface="Arial"/>
                <a:ea typeface="Arial"/>
                <a:cs typeface="Arial"/>
              </a:defRPr>
            </a:pPr>
            <a:endParaRPr lang="en-US"/>
          </a:p>
        </c:txPr>
        <c:crossAx val="128173568"/>
        <c:crosses val="autoZero"/>
        <c:crossBetween val="between"/>
      </c:valAx>
      <c:spPr>
        <a:noFill/>
        <a:ln w="25396">
          <a:noFill/>
        </a:ln>
      </c:spPr>
    </c:plotArea>
    <c:legend>
      <c:legendPos val="r"/>
      <c:layout>
        <c:manualLayout>
          <c:xMode val="edge"/>
          <c:yMode val="edge"/>
          <c:x val="0.84371184371184371"/>
          <c:y val="0.38007380073800756"/>
          <c:w val="0.15140415140415153"/>
          <c:h val="0.23985239852398521"/>
        </c:manualLayout>
      </c:layout>
      <c:spPr>
        <a:noFill/>
        <a:ln w="3175">
          <a:solidFill>
            <a:schemeClr val="tx1"/>
          </a:solidFill>
          <a:prstDash val="solid"/>
        </a:ln>
      </c:spPr>
      <c:txPr>
        <a:bodyPr/>
        <a:lstStyle/>
        <a:p>
          <a:pPr>
            <a:defRPr sz="1655" b="1" i="0" u="none" strike="noStrike" baseline="0">
              <a:solidFill>
                <a:schemeClr val="tx1"/>
              </a:solidFill>
              <a:latin typeface="Arial"/>
              <a:ea typeface="Arial"/>
              <a:cs typeface="Arial"/>
            </a:defRPr>
          </a:pPr>
          <a:endParaRPr lang="en-US"/>
        </a:p>
      </c:txPr>
    </c:legend>
    <c:plotVisOnly val="1"/>
    <c:dispBlanksAs val="gap"/>
  </c:chart>
  <c:spPr>
    <a:noFill/>
    <a:ln>
      <a:noFill/>
    </a:ln>
  </c:spPr>
  <c:txPr>
    <a:bodyPr/>
    <a:lstStyle/>
    <a:p>
      <a:pPr>
        <a:defRPr sz="1800" b="1" i="0" u="none" strike="noStrike" baseline="0">
          <a:solidFill>
            <a:schemeClr val="tx1"/>
          </a:solidFill>
          <a:latin typeface="Arial"/>
          <a:ea typeface="Arial"/>
          <a:cs typeface="Arial"/>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5.png"/></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5" Type="http://schemas.openxmlformats.org/officeDocument/2006/relationships/image" Target="../media/image24.png"/><Relationship Id="rId4" Type="http://schemas.openxmlformats.org/officeDocument/2006/relationships/image" Target="../media/image23.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image" Target="../media/image4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8.png"/></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image" Target="../media/image49.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2.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07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endParaRPr lang="en-US"/>
          </a:p>
        </p:txBody>
      </p:sp>
      <p:sp>
        <p:nvSpPr>
          <p:cNvPr id="20070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en-US"/>
          </a:p>
        </p:txBody>
      </p:sp>
      <p:sp>
        <p:nvSpPr>
          <p:cNvPr id="20070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endParaRPr lang="en-US"/>
          </a:p>
        </p:txBody>
      </p:sp>
      <p:sp>
        <p:nvSpPr>
          <p:cNvPr id="20070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D959E714-9DA0-49FE-905B-DDF8A2C192BA}"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B3463909-6C5C-4321-A42C-D64E636CE281}"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D0E0C6-07B7-4767-A692-E8512F949A5C}" type="slidenum">
              <a:rPr lang="en-US"/>
              <a:pPr/>
              <a:t>30</a:t>
            </a:fld>
            <a:endParaRPr lang="en-US"/>
          </a:p>
        </p:txBody>
      </p:sp>
      <p:sp>
        <p:nvSpPr>
          <p:cNvPr id="147458" name="Rectangle 2"/>
          <p:cNvSpPr>
            <a:spLocks noGrp="1" noRot="1" noChangeAspect="1" noChangeArrowheads="1" noTextEdit="1"/>
          </p:cNvSpPr>
          <p:nvPr>
            <p:ph type="sldImg"/>
          </p:nvPr>
        </p:nvSpPr>
        <p:spPr>
          <a:xfrm>
            <a:off x="1144588" y="685800"/>
            <a:ext cx="4572000" cy="3429000"/>
          </a:xfrm>
          <a:ln/>
        </p:spPr>
      </p:sp>
      <p:sp>
        <p:nvSpPr>
          <p:cNvPr id="147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EB3C85-99C5-4B23-BB9F-E8FBD221190D}" type="slidenum">
              <a:rPr lang="en-US"/>
              <a:pPr/>
              <a:t>31</a:t>
            </a:fld>
            <a:endParaRPr lang="en-US"/>
          </a:p>
        </p:txBody>
      </p:sp>
      <p:sp>
        <p:nvSpPr>
          <p:cNvPr id="149506" name="Rectangle 2"/>
          <p:cNvSpPr>
            <a:spLocks noGrp="1" noRot="1" noChangeAspect="1" noChangeArrowheads="1" noTextEdit="1"/>
          </p:cNvSpPr>
          <p:nvPr>
            <p:ph type="sldImg"/>
          </p:nvPr>
        </p:nvSpPr>
        <p:spPr>
          <a:xfrm>
            <a:off x="1144588" y="685800"/>
            <a:ext cx="4572000" cy="3429000"/>
          </a:xfrm>
          <a:ln/>
        </p:spPr>
      </p:sp>
      <p:sp>
        <p:nvSpPr>
          <p:cNvPr id="149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45CAE6-685A-45EC-8F62-17C94F9A4FB9}" type="slidenum">
              <a:rPr lang="en-US"/>
              <a:pPr/>
              <a:t>32</a:t>
            </a:fld>
            <a:endParaRPr lang="en-US"/>
          </a:p>
        </p:txBody>
      </p:sp>
      <p:sp>
        <p:nvSpPr>
          <p:cNvPr id="186370" name="Rectangle 2"/>
          <p:cNvSpPr>
            <a:spLocks noGrp="1" noRot="1" noChangeAspect="1" noChangeArrowheads="1" noTextEdit="1"/>
          </p:cNvSpPr>
          <p:nvPr>
            <p:ph type="sldImg"/>
          </p:nvPr>
        </p:nvSpPr>
        <p:spPr>
          <a:xfrm>
            <a:off x="1144588" y="685800"/>
            <a:ext cx="4572000" cy="3429000"/>
          </a:xfrm>
          <a:ln/>
        </p:spPr>
      </p:sp>
      <p:sp>
        <p:nvSpPr>
          <p:cNvPr id="186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A7E893-7B15-40B2-BB2F-18470867DF76}" type="slidenum">
              <a:rPr lang="en-US"/>
              <a:pPr/>
              <a:t>39</a:t>
            </a:fld>
            <a:endParaRPr lang="en-US"/>
          </a:p>
        </p:txBody>
      </p:sp>
      <p:sp>
        <p:nvSpPr>
          <p:cNvPr id="151554" name="Rectangle 2"/>
          <p:cNvSpPr>
            <a:spLocks noGrp="1" noRot="1" noChangeAspect="1" noChangeArrowheads="1" noTextEdit="1"/>
          </p:cNvSpPr>
          <p:nvPr>
            <p:ph type="sldImg"/>
          </p:nvPr>
        </p:nvSpPr>
        <p:spPr>
          <a:xfrm>
            <a:off x="1144588" y="685800"/>
            <a:ext cx="4572000" cy="3429000"/>
          </a:xfrm>
          <a:ln/>
        </p:spPr>
      </p:sp>
      <p:sp>
        <p:nvSpPr>
          <p:cNvPr id="151555" name="Rectangle 3"/>
          <p:cNvSpPr>
            <a:spLocks noGrp="1" noChangeArrowheads="1"/>
          </p:cNvSpPr>
          <p:nvPr>
            <p:ph type="body" idx="1"/>
          </p:nvPr>
        </p:nvSpPr>
        <p:spPr/>
        <p:txBody>
          <a:bodyPr/>
          <a:lstStyle/>
          <a:p>
            <a:r>
              <a:rPr lang="en-US"/>
              <a:t>Tfsdfsf</a:t>
            </a:r>
          </a:p>
          <a:p>
            <a:r>
              <a:rPr lang="en-US"/>
              <a:t>asddfasdfsdfsfsfsfsf</a:t>
            </a:r>
          </a:p>
          <a:p>
            <a:r>
              <a:rPr lang="en-US"/>
              <a:t>asdfsafsf</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Gratuitous</a:t>
            </a:r>
            <a:r>
              <a:rPr lang="en-US" baseline="0" dirty="0" smtClean="0"/>
              <a:t> Slide to show PowerPoint Features</a:t>
            </a:r>
            <a:endParaRPr lang="en-US" dirty="0"/>
          </a:p>
        </p:txBody>
      </p:sp>
      <p:sp>
        <p:nvSpPr>
          <p:cNvPr id="4" name="Slide Number Placeholder 3"/>
          <p:cNvSpPr>
            <a:spLocks noGrp="1"/>
          </p:cNvSpPr>
          <p:nvPr>
            <p:ph type="sldNum" sz="quarter" idx="10"/>
          </p:nvPr>
        </p:nvSpPr>
        <p:spPr/>
        <p:txBody>
          <a:bodyPr/>
          <a:lstStyle/>
          <a:p>
            <a:fld id="{B3463909-6C5C-4321-A42C-D64E636CE281}" type="slidenum">
              <a:rPr lang="en-US" smtClean="0"/>
              <a:pPr/>
              <a:t>48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7" name="Rectangle 3"/>
          <p:cNvSpPr>
            <a:spLocks noChangeArrowheads="1"/>
          </p:cNvSpPr>
          <p:nvPr/>
        </p:nvSpPr>
        <p:spPr bwMode="auto">
          <a:xfrm>
            <a:off x="0" y="0"/>
            <a:ext cx="1752600" cy="5113338"/>
          </a:xfrm>
          <a:prstGeom prst="rect">
            <a:avLst/>
          </a:prstGeom>
          <a:solidFill>
            <a:schemeClr val="accent1"/>
          </a:solidFill>
          <a:ln w="9525">
            <a:noFill/>
            <a:miter lim="800000"/>
            <a:headEnd/>
            <a:tailEnd/>
          </a:ln>
          <a:effectLst/>
        </p:spPr>
        <p:txBody>
          <a:bodyPr wrap="none" anchor="ctr"/>
          <a:lstStyle/>
          <a:p>
            <a:pPr algn="ctr"/>
            <a:endParaRPr lang="en-US" sz="2400" b="0">
              <a:latin typeface="Times New Roman" pitchFamily="18" charset="0"/>
            </a:endParaRPr>
          </a:p>
        </p:txBody>
      </p:sp>
      <p:sp>
        <p:nvSpPr>
          <p:cNvPr id="6149" name="Rectangle 5"/>
          <p:cNvSpPr>
            <a:spLocks noChangeArrowheads="1"/>
          </p:cNvSpPr>
          <p:nvPr/>
        </p:nvSpPr>
        <p:spPr bwMode="ltGray">
          <a:xfrm>
            <a:off x="990600" y="3405188"/>
            <a:ext cx="7772400" cy="2825750"/>
          </a:xfrm>
          <a:prstGeom prst="rect">
            <a:avLst/>
          </a:prstGeom>
          <a:solidFill>
            <a:schemeClr val="bg2"/>
          </a:solidFill>
          <a:ln w="9525">
            <a:noFill/>
            <a:miter lim="800000"/>
            <a:headEnd/>
            <a:tailEnd/>
          </a:ln>
          <a:effectLst/>
        </p:spPr>
        <p:txBody>
          <a:bodyPr wrap="none" anchor="ctr"/>
          <a:lstStyle/>
          <a:p>
            <a:pPr algn="ctr"/>
            <a:endParaRPr lang="en-US" sz="2400" b="0">
              <a:latin typeface="Times New Roman" pitchFamily="18" charset="0"/>
            </a:endParaRPr>
          </a:p>
        </p:txBody>
      </p:sp>
      <p:sp>
        <p:nvSpPr>
          <p:cNvPr id="6150" name="Rectangle 6"/>
          <p:cNvSpPr>
            <a:spLocks noChangeArrowheads="1"/>
          </p:cNvSpPr>
          <p:nvPr/>
        </p:nvSpPr>
        <p:spPr bwMode="white">
          <a:xfrm>
            <a:off x="1038225" y="3602038"/>
            <a:ext cx="7648575" cy="2554287"/>
          </a:xfrm>
          <a:prstGeom prst="rect">
            <a:avLst/>
          </a:prstGeom>
          <a:solidFill>
            <a:schemeClr val="bg1"/>
          </a:solidFill>
          <a:ln w="9525">
            <a:noFill/>
            <a:miter lim="800000"/>
            <a:headEnd/>
            <a:tailEnd/>
          </a:ln>
          <a:effectLst/>
        </p:spPr>
        <p:txBody>
          <a:bodyPr wrap="none" anchor="ctr"/>
          <a:lstStyle/>
          <a:p>
            <a:pPr algn="ctr"/>
            <a:endParaRPr lang="en-US" sz="2400" b="0">
              <a:latin typeface="Times New Roman" pitchFamily="18" charset="0"/>
            </a:endParaRPr>
          </a:p>
        </p:txBody>
      </p:sp>
      <p:sp>
        <p:nvSpPr>
          <p:cNvPr id="6151" name="Line 7"/>
          <p:cNvSpPr>
            <a:spLocks noChangeShapeType="1"/>
          </p:cNvSpPr>
          <p:nvPr/>
        </p:nvSpPr>
        <p:spPr bwMode="auto">
          <a:xfrm>
            <a:off x="0" y="5113338"/>
            <a:ext cx="990600" cy="0"/>
          </a:xfrm>
          <a:prstGeom prst="line">
            <a:avLst/>
          </a:prstGeom>
          <a:noFill/>
          <a:ln w="50800">
            <a:solidFill>
              <a:schemeClr val="bg2"/>
            </a:solidFill>
            <a:round/>
            <a:headEnd/>
            <a:tailEnd/>
          </a:ln>
          <a:effectLst/>
        </p:spPr>
        <p:txBody>
          <a:bodyPr/>
          <a:lstStyle/>
          <a:p>
            <a:endParaRPr lang="en-US"/>
          </a:p>
        </p:txBody>
      </p:sp>
      <p:grpSp>
        <p:nvGrpSpPr>
          <p:cNvPr id="6152" name="Group 8"/>
          <p:cNvGrpSpPr>
            <a:grpSpLocks/>
          </p:cNvGrpSpPr>
          <p:nvPr/>
        </p:nvGrpSpPr>
        <p:grpSpPr bwMode="auto">
          <a:xfrm>
            <a:off x="635000" y="558800"/>
            <a:ext cx="8077200" cy="320675"/>
            <a:chOff x="400" y="336"/>
            <a:chExt cx="5088" cy="192"/>
          </a:xfrm>
        </p:grpSpPr>
        <p:sp>
          <p:nvSpPr>
            <p:cNvPr id="6153"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a:endParaRPr lang="en-US" sz="2400" b="0">
                <a:latin typeface="Times New Roman" pitchFamily="18" charset="0"/>
              </a:endParaRPr>
            </a:p>
          </p:txBody>
        </p:sp>
        <p:sp>
          <p:nvSpPr>
            <p:cNvPr id="6154"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endParaRPr lang="en-US"/>
            </a:p>
          </p:txBody>
        </p:sp>
      </p:grpSp>
      <p:sp>
        <p:nvSpPr>
          <p:cNvPr id="6155" name="Rectangle 11"/>
          <p:cNvSpPr>
            <a:spLocks noGrp="1" noChangeArrowheads="1"/>
          </p:cNvSpPr>
          <p:nvPr>
            <p:ph type="ctrTitle"/>
          </p:nvPr>
        </p:nvSpPr>
        <p:spPr>
          <a:xfrm>
            <a:off x="2057400" y="1143000"/>
            <a:ext cx="6629400" cy="2209800"/>
          </a:xfrm>
        </p:spPr>
        <p:txBody>
          <a:bodyPr/>
          <a:lstStyle>
            <a:lvl1pPr>
              <a:defRPr sz="4600"/>
            </a:lvl1pPr>
          </a:lstStyle>
          <a:p>
            <a:r>
              <a:rPr lang="en-US"/>
              <a:t>Click to edit Master title style</a:t>
            </a:r>
          </a:p>
        </p:txBody>
      </p:sp>
      <p:sp>
        <p:nvSpPr>
          <p:cNvPr id="6156" name="Rectangle 12"/>
          <p:cNvSpPr>
            <a:spLocks noGrp="1" noChangeArrowheads="1"/>
          </p:cNvSpPr>
          <p:nvPr>
            <p:ph type="subTitle" idx="1"/>
          </p:nvPr>
        </p:nvSpPr>
        <p:spPr>
          <a:xfrm>
            <a:off x="1371600" y="3667125"/>
            <a:ext cx="6858000" cy="2360613"/>
          </a:xfrm>
        </p:spPr>
        <p:txBody>
          <a:bodyPr anchor="ctr"/>
          <a:lstStyle>
            <a:lvl1pPr marL="0" indent="0" algn="ctr">
              <a:buFont typeface="Wingdings" pitchFamily="2" charset="2"/>
              <a:buNone/>
              <a:defRPr/>
            </a:lvl1pPr>
          </a:lstStyle>
          <a:p>
            <a:r>
              <a:rPr lang="en-US"/>
              <a:t>Click to edit Master subtitle style</a:t>
            </a:r>
          </a:p>
        </p:txBody>
      </p:sp>
      <p:sp>
        <p:nvSpPr>
          <p:cNvPr id="6157" name="Rectangle 13"/>
          <p:cNvSpPr>
            <a:spLocks noGrp="1" noChangeArrowheads="1"/>
          </p:cNvSpPr>
          <p:nvPr>
            <p:ph type="dt" sz="half" idx="2"/>
          </p:nvPr>
        </p:nvSpPr>
        <p:spPr bwMode="auto">
          <a:xfrm>
            <a:off x="912813" y="6251575"/>
            <a:ext cx="19050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400" b="0"/>
            </a:lvl1pPr>
          </a:lstStyle>
          <a:p>
            <a:fld id="{14F03FC1-67FE-4E5E-AA7B-50CFE1FED41E}" type="datetime1">
              <a:rPr lang="en-US"/>
              <a:pPr/>
              <a:t>7/21/2010</a:t>
            </a:fld>
            <a:endParaRPr lang="en-US"/>
          </a:p>
        </p:txBody>
      </p:sp>
      <p:sp>
        <p:nvSpPr>
          <p:cNvPr id="6158" name="Rectangle 14"/>
          <p:cNvSpPr>
            <a:spLocks noGrp="1" noChangeArrowheads="1"/>
          </p:cNvSpPr>
          <p:nvPr>
            <p:ph type="ftr" sz="quarter" idx="3"/>
          </p:nvPr>
        </p:nvSpPr>
        <p:spPr bwMode="auto">
          <a:xfrm>
            <a:off x="3354388" y="6248400"/>
            <a:ext cx="2895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a:defRPr sz="1000" b="0"/>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1C6B0A3-6ED4-47D6-BA25-22B3573BB65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3311333-15D2-4CE7-B989-81B3F6004D1A}"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7127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295400"/>
            <a:ext cx="3810000" cy="483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295400"/>
            <a:ext cx="3810000" cy="483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139700" y="6392863"/>
            <a:ext cx="427038" cy="304800"/>
          </a:xfrm>
        </p:spPr>
        <p:txBody>
          <a:bodyPr/>
          <a:lstStyle>
            <a:lvl1pPr>
              <a:defRPr/>
            </a:lvl1pPr>
          </a:lstStyle>
          <a:p>
            <a:fld id="{791CD65C-AA58-4D0A-804A-7FE68B216B23}"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07874" name="Group 2"/>
          <p:cNvGrpSpPr>
            <a:grpSpLocks/>
          </p:cNvGrpSpPr>
          <p:nvPr/>
        </p:nvGrpSpPr>
        <p:grpSpPr bwMode="auto">
          <a:xfrm>
            <a:off x="0" y="0"/>
            <a:ext cx="9144000" cy="6934200"/>
            <a:chOff x="0" y="0"/>
            <a:chExt cx="5760" cy="4368"/>
          </a:xfrm>
        </p:grpSpPr>
        <p:sp>
          <p:nvSpPr>
            <p:cNvPr id="20787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n-US"/>
            </a:p>
          </p:txBody>
        </p:sp>
        <p:sp>
          <p:nvSpPr>
            <p:cNvPr id="207876"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207877"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207878"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207879"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207880"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207881"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207882"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207883"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en-US"/>
            </a:p>
          </p:txBody>
        </p:sp>
        <p:sp>
          <p:nvSpPr>
            <p:cNvPr id="20788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en-US"/>
            </a:p>
          </p:txBody>
        </p:sp>
        <p:sp>
          <p:nvSpPr>
            <p:cNvPr id="20788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en-US"/>
            </a:p>
          </p:txBody>
        </p:sp>
        <p:sp>
          <p:nvSpPr>
            <p:cNvPr id="20788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n-US"/>
            </a:p>
          </p:txBody>
        </p:sp>
        <p:sp>
          <p:nvSpPr>
            <p:cNvPr id="20788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n-US"/>
            </a:p>
          </p:txBody>
        </p:sp>
        <p:sp>
          <p:nvSpPr>
            <p:cNvPr id="20788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endParaRPr lang="en-US"/>
            </a:p>
          </p:txBody>
        </p:sp>
        <p:sp>
          <p:nvSpPr>
            <p:cNvPr id="207889"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en-US"/>
            </a:p>
          </p:txBody>
        </p:sp>
        <p:sp>
          <p:nvSpPr>
            <p:cNvPr id="207890"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20789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n-US"/>
            </a:p>
          </p:txBody>
        </p:sp>
        <p:sp>
          <p:nvSpPr>
            <p:cNvPr id="207892"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grpSp>
      <p:sp>
        <p:nvSpPr>
          <p:cNvPr id="207893" name="Rectangle 21"/>
          <p:cNvSpPr>
            <a:spLocks noGrp="1" noChangeArrowheads="1"/>
          </p:cNvSpPr>
          <p:nvPr>
            <p:ph type="ctrTitle" sz="quarter"/>
          </p:nvPr>
        </p:nvSpPr>
        <p:spPr>
          <a:xfrm>
            <a:off x="685800" y="1828800"/>
            <a:ext cx="7772400" cy="1736725"/>
          </a:xfrm>
        </p:spPr>
        <p:txBody>
          <a:bodyPr/>
          <a:lstStyle>
            <a:lvl1pPr>
              <a:defRPr sz="5400"/>
            </a:lvl1pPr>
          </a:lstStyle>
          <a:p>
            <a:r>
              <a:rPr lang="en-US"/>
              <a:t>Click to edit Master title style</a:t>
            </a:r>
          </a:p>
        </p:txBody>
      </p:sp>
      <p:sp>
        <p:nvSpPr>
          <p:cNvPr id="207894"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07895" name="Rectangle 23"/>
          <p:cNvSpPr>
            <a:spLocks noGrp="1" noChangeArrowheads="1"/>
          </p:cNvSpPr>
          <p:nvPr>
            <p:ph type="dt" sz="quarter" idx="2"/>
          </p:nvPr>
        </p:nvSpPr>
        <p:spPr/>
        <p:txBody>
          <a:bodyPr/>
          <a:lstStyle>
            <a:lvl1pPr>
              <a:defRPr/>
            </a:lvl1pPr>
          </a:lstStyle>
          <a:p>
            <a:fld id="{681D49B7-D22A-4993-9E3F-992E00F7B377}" type="datetime1">
              <a:rPr lang="en-US"/>
              <a:pPr/>
              <a:t>7/21/2010</a:t>
            </a:fld>
            <a:endParaRPr lang="en-US"/>
          </a:p>
        </p:txBody>
      </p:sp>
      <p:sp>
        <p:nvSpPr>
          <p:cNvPr id="207896" name="Rectangle 24"/>
          <p:cNvSpPr>
            <a:spLocks noGrp="1" noChangeArrowheads="1"/>
          </p:cNvSpPr>
          <p:nvPr>
            <p:ph type="ftr" sz="quarter" idx="3"/>
          </p:nvPr>
        </p:nvSpPr>
        <p:spPr/>
        <p:txBody>
          <a:bodyPr/>
          <a:lstStyle>
            <a:lvl1pPr>
              <a:defRPr/>
            </a:lvl1pPr>
          </a:lstStyle>
          <a:p>
            <a:endParaRPr lang="en-US"/>
          </a:p>
        </p:txBody>
      </p:sp>
      <p:sp>
        <p:nvSpPr>
          <p:cNvPr id="207897" name="Rectangle 25"/>
          <p:cNvSpPr>
            <a:spLocks noGrp="1" noChangeArrowheads="1"/>
          </p:cNvSpPr>
          <p:nvPr>
            <p:ph type="sldNum" sz="quarter" idx="4"/>
          </p:nvPr>
        </p:nvSpPr>
        <p:spPr/>
        <p:txBody>
          <a:bodyPr/>
          <a:lstStyle>
            <a:lvl1pPr>
              <a:defRPr/>
            </a:lvl1pPr>
          </a:lstStyle>
          <a:p>
            <a:fld id="{25F5D8CA-76DF-4E38-ABDB-9A5B0C72BE9F}" type="slidenum">
              <a:rPr lang="en-US"/>
              <a:pPr/>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0170A4A-9470-4070-9A89-D157CA9813D5}" type="datetime1">
              <a:rPr lang="en-US"/>
              <a:pPr/>
              <a:t>7/21/2010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9A71943-DF06-4996-BE89-6BBD94FDCAF8}"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CFAAE50-D2AC-43D9-AB29-93838E656E53}" type="datetime1">
              <a:rPr lang="en-US"/>
              <a:pPr/>
              <a:t>7/21/2010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8324279-9096-4DB5-9582-23D3E6282B71}"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E5817EE0-9AD4-400B-AD47-028967F00550}" type="datetime1">
              <a:rPr lang="en-US"/>
              <a:pPr/>
              <a:t>7/21/2010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A08551B-AB39-44CF-862D-3C6D018E56BB}"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184E7EFC-FEF3-45B9-B1A7-2C04B5E67617}" type="datetime1">
              <a:rPr lang="en-US"/>
              <a:pPr/>
              <a:t>7/21/2010</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053DB67-C821-4DC5-8C8D-92ADB75D531E}"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D79077C0-DFDD-4B86-A2CB-56BE26483FA7}" type="datetime1">
              <a:rPr lang="en-US"/>
              <a:pPr/>
              <a:t>7/21/2010</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EFC00E6-A00B-4329-8E14-E99AC53EF016}"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695ACB0-634F-4330-B7CE-FD9636BF80B7}" type="datetime1">
              <a:rPr lang="en-US"/>
              <a:pPr/>
              <a:t>7/21/2010</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E48B4E0-F1F9-4A53-801F-ABA5470275B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ABA441A2-9AA2-45A6-9C68-3AD8F7C864DB}"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94D697F-33DF-4391-8A4B-CD8CC312909F}" type="datetime1">
              <a:rPr lang="en-US"/>
              <a:pPr/>
              <a:t>7/21/2010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5CDC491-EC41-4CB3-9551-AA3F3AB14627}"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6B53C40-BE06-4341-981F-8BF3E3480CF9}" type="datetime1">
              <a:rPr lang="en-US"/>
              <a:pPr/>
              <a:t>7/21/2010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60E4F4F-0D59-4916-8FAA-2701D8A25D98}"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964794D-6369-425A-A171-2B597D27A9A8}" type="datetime1">
              <a:rPr lang="en-US"/>
              <a:pPr/>
              <a:t>7/21/2010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199D9B4-1E1D-4F89-97CC-A01A189F2B6B}"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918DDAF-7EE5-4DBC-8976-99135C607A31}" type="datetime1">
              <a:rPr lang="en-US"/>
              <a:pPr/>
              <a:t>7/21/2010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7EED91-2EA2-4BF8-AF75-CB39A17E45F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5197C8A0-D6D9-4AEF-A0A2-7D58C1FDCCA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295400"/>
            <a:ext cx="3810000" cy="483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295400"/>
            <a:ext cx="3810000" cy="483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6257966-E418-460F-9315-7352B0B09E2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7BAF3F9F-2C5E-453C-AE00-B5CFB745394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22CDF25D-0237-4EDF-B056-CD78CE71E6B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47A45F5-49FA-4E4A-86FC-AB7E823F31B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3FA9951-27D0-4519-8A72-A66BE7B3044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8AB17A3-26A4-4F44-B222-0766BD68158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3" name="Rectangle 3"/>
          <p:cNvSpPr>
            <a:spLocks noChangeArrowheads="1"/>
          </p:cNvSpPr>
          <p:nvPr userDrawn="1"/>
        </p:nvSpPr>
        <p:spPr bwMode="auto">
          <a:xfrm>
            <a:off x="0" y="0"/>
            <a:ext cx="609600" cy="4876800"/>
          </a:xfrm>
          <a:prstGeom prst="rect">
            <a:avLst/>
          </a:prstGeom>
          <a:solidFill>
            <a:schemeClr val="accent1"/>
          </a:solidFill>
          <a:ln w="9525">
            <a:noFill/>
            <a:miter lim="800000"/>
            <a:headEnd/>
            <a:tailEnd/>
          </a:ln>
          <a:effectLst/>
        </p:spPr>
        <p:txBody>
          <a:bodyPr wrap="none" anchor="ctr"/>
          <a:lstStyle/>
          <a:p>
            <a:pPr algn="ctr"/>
            <a:endParaRPr lang="en-US" sz="2400" b="0">
              <a:latin typeface="Times New Roman" pitchFamily="18" charset="0"/>
            </a:endParaRPr>
          </a:p>
        </p:txBody>
      </p:sp>
      <p:grpSp>
        <p:nvGrpSpPr>
          <p:cNvPr id="5124" name="Group 4"/>
          <p:cNvGrpSpPr>
            <a:grpSpLocks/>
          </p:cNvGrpSpPr>
          <p:nvPr userDrawn="1"/>
        </p:nvGrpSpPr>
        <p:grpSpPr bwMode="auto">
          <a:xfrm>
            <a:off x="381000" y="1066800"/>
            <a:ext cx="8305800" cy="182563"/>
            <a:chOff x="240" y="893"/>
            <a:chExt cx="5232" cy="115"/>
          </a:xfrm>
        </p:grpSpPr>
        <p:sp>
          <p:nvSpPr>
            <p:cNvPr id="5125" name="Rectangle 5"/>
            <p:cNvSpPr>
              <a:spLocks noChangeArrowheads="1"/>
            </p:cNvSpPr>
            <p:nvPr userDrawn="1"/>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a:endParaRPr lang="en-US" sz="2400" b="0">
                <a:latin typeface="Times New Roman" pitchFamily="18" charset="0"/>
              </a:endParaRPr>
            </a:p>
          </p:txBody>
        </p:sp>
        <p:sp>
          <p:nvSpPr>
            <p:cNvPr id="5126" name="Line 6"/>
            <p:cNvSpPr>
              <a:spLocks noChangeShapeType="1"/>
            </p:cNvSpPr>
            <p:nvPr userDrawn="1"/>
          </p:nvSpPr>
          <p:spPr bwMode="auto">
            <a:xfrm>
              <a:off x="240" y="941"/>
              <a:ext cx="5232" cy="0"/>
            </a:xfrm>
            <a:prstGeom prst="line">
              <a:avLst/>
            </a:prstGeom>
            <a:noFill/>
            <a:ln w="19050">
              <a:solidFill>
                <a:schemeClr val="bg2"/>
              </a:solidFill>
              <a:round/>
              <a:headEnd/>
              <a:tailEnd/>
            </a:ln>
            <a:effectLst/>
          </p:spPr>
          <p:txBody>
            <a:bodyPr/>
            <a:lstStyle/>
            <a:p>
              <a:endParaRPr lang="en-US"/>
            </a:p>
          </p:txBody>
        </p:sp>
      </p:grpSp>
      <p:sp>
        <p:nvSpPr>
          <p:cNvPr id="5127" name="Rectangle 7"/>
          <p:cNvSpPr>
            <a:spLocks noGrp="1" noChangeArrowheads="1"/>
          </p:cNvSpPr>
          <p:nvPr>
            <p:ph type="title"/>
          </p:nvPr>
        </p:nvSpPr>
        <p:spPr bwMode="auto">
          <a:xfrm>
            <a:off x="914400" y="277813"/>
            <a:ext cx="7772400" cy="7127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8" name="Rectangle 8"/>
          <p:cNvSpPr>
            <a:spLocks noGrp="1" noChangeArrowheads="1"/>
          </p:cNvSpPr>
          <p:nvPr>
            <p:ph type="body" idx="1"/>
          </p:nvPr>
        </p:nvSpPr>
        <p:spPr bwMode="auto">
          <a:xfrm>
            <a:off x="914400" y="1295400"/>
            <a:ext cx="7772400" cy="4835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31" name="Rectangle 11"/>
          <p:cNvSpPr>
            <a:spLocks noGrp="1" noChangeArrowheads="1"/>
          </p:cNvSpPr>
          <p:nvPr>
            <p:ph type="sldNum" sz="quarter" idx="4"/>
          </p:nvPr>
        </p:nvSpPr>
        <p:spPr bwMode="auto">
          <a:xfrm>
            <a:off x="139700" y="6392863"/>
            <a:ext cx="427038"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fld id="{196A99B7-425D-4891-839E-C44963C7D93D}" type="slidenum">
              <a:rPr lang="en-US"/>
              <a:pPr/>
              <a:t>‹#›</a:t>
            </a:fld>
            <a:endParaRPr lang="en-US"/>
          </a:p>
        </p:txBody>
      </p:sp>
      <p:sp>
        <p:nvSpPr>
          <p:cNvPr id="5132"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73" r:id="rId12"/>
  </p:sldLayoutIdLst>
  <p:timing>
    <p:tnLst>
      <p:par>
        <p:cTn id="1" dur="indefinite" restart="never" nodeType="tmRoot"/>
      </p:par>
    </p:tnLst>
  </p:timing>
  <p:hf hdr="0" ftr="0" dt="0"/>
  <p:txStyles>
    <p:titleStyle>
      <a:lvl1pPr algn="l" rtl="0" fontAlgn="base">
        <a:spcBef>
          <a:spcPct val="0"/>
        </a:spcBef>
        <a:spcAft>
          <a:spcPct val="0"/>
        </a:spcAft>
        <a:defRPr sz="4000">
          <a:solidFill>
            <a:srgbClr val="996633"/>
          </a:solidFill>
          <a:latin typeface="+mj-lt"/>
          <a:ea typeface="+mj-ea"/>
          <a:cs typeface="+mj-cs"/>
        </a:defRPr>
      </a:lvl1pPr>
      <a:lvl2pPr algn="l" rtl="0" fontAlgn="base">
        <a:spcBef>
          <a:spcPct val="0"/>
        </a:spcBef>
        <a:spcAft>
          <a:spcPct val="0"/>
        </a:spcAft>
        <a:defRPr sz="4000">
          <a:solidFill>
            <a:srgbClr val="996633"/>
          </a:solidFill>
          <a:latin typeface="Arial" charset="0"/>
        </a:defRPr>
      </a:lvl2pPr>
      <a:lvl3pPr algn="l" rtl="0" fontAlgn="base">
        <a:spcBef>
          <a:spcPct val="0"/>
        </a:spcBef>
        <a:spcAft>
          <a:spcPct val="0"/>
        </a:spcAft>
        <a:defRPr sz="4000">
          <a:solidFill>
            <a:srgbClr val="996633"/>
          </a:solidFill>
          <a:latin typeface="Arial" charset="0"/>
        </a:defRPr>
      </a:lvl3pPr>
      <a:lvl4pPr algn="l" rtl="0" fontAlgn="base">
        <a:spcBef>
          <a:spcPct val="0"/>
        </a:spcBef>
        <a:spcAft>
          <a:spcPct val="0"/>
        </a:spcAft>
        <a:defRPr sz="4000">
          <a:solidFill>
            <a:srgbClr val="996633"/>
          </a:solidFill>
          <a:latin typeface="Arial" charset="0"/>
        </a:defRPr>
      </a:lvl4pPr>
      <a:lvl5pPr algn="l" rtl="0" fontAlgn="base">
        <a:spcBef>
          <a:spcPct val="0"/>
        </a:spcBef>
        <a:spcAft>
          <a:spcPct val="0"/>
        </a:spcAft>
        <a:defRPr sz="4000">
          <a:solidFill>
            <a:srgbClr val="996633"/>
          </a:solidFill>
          <a:latin typeface="Arial" charset="0"/>
        </a:defRPr>
      </a:lvl5pPr>
      <a:lvl6pPr marL="457200" algn="l" rtl="0" fontAlgn="base">
        <a:spcBef>
          <a:spcPct val="0"/>
        </a:spcBef>
        <a:spcAft>
          <a:spcPct val="0"/>
        </a:spcAft>
        <a:defRPr sz="4000">
          <a:solidFill>
            <a:srgbClr val="996633"/>
          </a:solidFill>
          <a:latin typeface="Arial" charset="0"/>
        </a:defRPr>
      </a:lvl6pPr>
      <a:lvl7pPr marL="914400" algn="l" rtl="0" fontAlgn="base">
        <a:spcBef>
          <a:spcPct val="0"/>
        </a:spcBef>
        <a:spcAft>
          <a:spcPct val="0"/>
        </a:spcAft>
        <a:defRPr sz="4000">
          <a:solidFill>
            <a:srgbClr val="996633"/>
          </a:solidFill>
          <a:latin typeface="Arial" charset="0"/>
        </a:defRPr>
      </a:lvl7pPr>
      <a:lvl8pPr marL="1371600" algn="l" rtl="0" fontAlgn="base">
        <a:spcBef>
          <a:spcPct val="0"/>
        </a:spcBef>
        <a:spcAft>
          <a:spcPct val="0"/>
        </a:spcAft>
        <a:defRPr sz="4000">
          <a:solidFill>
            <a:srgbClr val="996633"/>
          </a:solidFill>
          <a:latin typeface="Arial" charset="0"/>
        </a:defRPr>
      </a:lvl8pPr>
      <a:lvl9pPr marL="1828800" algn="l" rtl="0" fontAlgn="base">
        <a:spcBef>
          <a:spcPct val="0"/>
        </a:spcBef>
        <a:spcAft>
          <a:spcPct val="0"/>
        </a:spcAft>
        <a:defRPr sz="4000">
          <a:solidFill>
            <a:srgbClr val="996633"/>
          </a:solidFill>
          <a:latin typeface="Arial" charset="0"/>
        </a:defRPr>
      </a:lvl9pPr>
    </p:titleStyle>
    <p:bodyStyle>
      <a:lvl1pPr marL="342900" indent="-342900" algn="l" rtl="0" fontAlgn="base">
        <a:spcBef>
          <a:spcPct val="20000"/>
        </a:spcBef>
        <a:spcAft>
          <a:spcPct val="0"/>
        </a:spcAft>
        <a:buClr>
          <a:srgbClr val="996633"/>
        </a:buClr>
        <a:buSzPct val="9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rgbClr val="969696"/>
        </a:buClr>
        <a:buSzPct val="7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206850" name="Group 2"/>
          <p:cNvGrpSpPr>
            <a:grpSpLocks/>
          </p:cNvGrpSpPr>
          <p:nvPr/>
        </p:nvGrpSpPr>
        <p:grpSpPr bwMode="auto">
          <a:xfrm>
            <a:off x="0" y="0"/>
            <a:ext cx="9144000" cy="6934200"/>
            <a:chOff x="0" y="0"/>
            <a:chExt cx="5760" cy="4368"/>
          </a:xfrm>
        </p:grpSpPr>
        <p:sp>
          <p:nvSpPr>
            <p:cNvPr id="206851"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n-US"/>
            </a:p>
          </p:txBody>
        </p:sp>
        <p:sp>
          <p:nvSpPr>
            <p:cNvPr id="206852"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206853"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206854"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206855"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206856"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206857"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206858"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206859"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en-US"/>
            </a:p>
          </p:txBody>
        </p:sp>
        <p:sp>
          <p:nvSpPr>
            <p:cNvPr id="206860"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en-US"/>
            </a:p>
          </p:txBody>
        </p:sp>
        <p:sp>
          <p:nvSpPr>
            <p:cNvPr id="206861"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en-US"/>
            </a:p>
          </p:txBody>
        </p:sp>
        <p:sp>
          <p:nvSpPr>
            <p:cNvPr id="206862"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n-US"/>
            </a:p>
          </p:txBody>
        </p:sp>
        <p:sp>
          <p:nvSpPr>
            <p:cNvPr id="206863"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n-US"/>
            </a:p>
          </p:txBody>
        </p:sp>
        <p:sp>
          <p:nvSpPr>
            <p:cNvPr id="206864"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endParaRPr lang="en-US"/>
            </a:p>
          </p:txBody>
        </p:sp>
        <p:sp>
          <p:nvSpPr>
            <p:cNvPr id="206865"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en-US"/>
            </a:p>
          </p:txBody>
        </p:sp>
        <p:sp>
          <p:nvSpPr>
            <p:cNvPr id="206866"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206867"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n-US"/>
            </a:p>
          </p:txBody>
        </p:sp>
        <p:sp>
          <p:nvSpPr>
            <p:cNvPr id="206868"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grpSp>
      <p:sp>
        <p:nvSpPr>
          <p:cNvPr id="206869"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6870"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6871"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effectLst>
                  <a:outerShdw blurRad="38100" dist="38100" dir="2700000" algn="tl">
                    <a:srgbClr val="000000"/>
                  </a:outerShdw>
                </a:effectLst>
                <a:latin typeface="+mn-lt"/>
                <a:cs typeface="+mn-cs"/>
              </a:defRPr>
            </a:lvl1pPr>
          </a:lstStyle>
          <a:p>
            <a:fld id="{0EFA55EA-7EE4-444F-81E0-7A2414626DDB}" type="datetime1">
              <a:rPr lang="en-US"/>
              <a:pPr/>
              <a:t>7/21/2010</a:t>
            </a:fld>
            <a:endParaRPr lang="en-US"/>
          </a:p>
        </p:txBody>
      </p:sp>
      <p:sp>
        <p:nvSpPr>
          <p:cNvPr id="206872"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effectLst>
                  <a:outerShdw blurRad="38100" dist="38100" dir="2700000" algn="tl">
                    <a:srgbClr val="000000"/>
                  </a:outerShdw>
                </a:effectLst>
                <a:latin typeface="+mn-lt"/>
                <a:cs typeface="+mn-cs"/>
              </a:defRPr>
            </a:lvl1pPr>
          </a:lstStyle>
          <a:p>
            <a:endParaRPr lang="en-US"/>
          </a:p>
        </p:txBody>
      </p:sp>
      <p:sp>
        <p:nvSpPr>
          <p:cNvPr id="206873"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effectLst>
                  <a:outerShdw blurRad="38100" dist="38100" dir="2700000" algn="tl">
                    <a:srgbClr val="000000"/>
                  </a:outerShdw>
                </a:effectLst>
                <a:latin typeface="+mn-lt"/>
                <a:cs typeface="+mn-cs"/>
              </a:defRPr>
            </a:lvl1pPr>
          </a:lstStyle>
          <a:p>
            <a:fld id="{108FB5B2-A106-4290-8823-77C362F76E2A}"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hf hdr="0" ftr="0"/>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6.v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9.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12.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14.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16.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7.bin"/><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0.bin"/><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2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19.vml"/><Relationship Id="rId5" Type="http://schemas.openxmlformats.org/officeDocument/2006/relationships/oleObject" Target="../embeddings/oleObject29.bin"/><Relationship Id="rId4" Type="http://schemas.openxmlformats.org/officeDocument/2006/relationships/oleObject" Target="../embeddings/oleObject28.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32.bin"/><Relationship Id="rId5" Type="http://schemas.openxmlformats.org/officeDocument/2006/relationships/oleObject" Target="../embeddings/oleObject31.bin"/><Relationship Id="rId4" Type="http://schemas.openxmlformats.org/officeDocument/2006/relationships/oleObject" Target="../embeddings/oleObject30.bin"/></Relationships>
</file>

<file path=ppt/slides/_rels/slide32.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google.com/" TargetMode="Externa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oleObject" Target="../embeddings/oleObject33.bin"/><Relationship Id="rId4" Type="http://schemas.openxmlformats.org/officeDocument/2006/relationships/hyperlink" Target="../Labs/CS-150-Lab-11.pdf" TargetMode="External"/></Relationships>
</file>

<file path=ppt/slides/_rels/slide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oleObject" Target="../embeddings/oleObject35.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23.v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24.v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oleObject" Target="../embeddings/oleObject37.bin"/></Relationships>
</file>

<file path=ppt/slides/_rels/slide4.xml.rels><?xml version="1.0" encoding="UTF-8" standalone="yes"?>
<Relationships xmlns="http://schemas.openxmlformats.org/package/2006/relationships"><Relationship Id="rId3" Type="http://schemas.openxmlformats.org/officeDocument/2006/relationships/hyperlink" Target="http://www.microsoft.com/" TargetMode="External"/><Relationship Id="rId2" Type="http://schemas.openxmlformats.org/officeDocument/2006/relationships/hyperlink" Target="http://www.microsoft.com/downloads/details.aspx?familyid=048dc840-14e1-467d-8dca-19d2a8fd7485&amp;displaylang=en"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Grp="1" noChangeArrowheads="1"/>
          </p:cNvSpPr>
          <p:nvPr>
            <p:ph type="dt" sz="half" idx="2"/>
          </p:nvPr>
        </p:nvSpPr>
        <p:spPr>
          <a:ln/>
        </p:spPr>
        <p:txBody>
          <a:bodyPr/>
          <a:lstStyle/>
          <a:p>
            <a:fld id="{65454191-62B5-4A3D-802B-B685C6AAA48D}" type="datetime1">
              <a:rPr lang="en-US"/>
              <a:pPr/>
              <a:t>7/21/2010</a:t>
            </a:fld>
            <a:endParaRPr lang="en-US" dirty="0"/>
          </a:p>
        </p:txBody>
      </p:sp>
      <p:sp>
        <p:nvSpPr>
          <p:cNvPr id="2050" name="Rectangle 2"/>
          <p:cNvSpPr>
            <a:spLocks noGrp="1" noChangeArrowheads="1"/>
          </p:cNvSpPr>
          <p:nvPr>
            <p:ph type="ctrTitle"/>
          </p:nvPr>
        </p:nvSpPr>
        <p:spPr>
          <a:xfrm>
            <a:off x="1828800" y="829056"/>
            <a:ext cx="7077456" cy="2389632"/>
          </a:xfrm>
        </p:spPr>
        <p:txBody>
          <a:bodyPr/>
          <a:lstStyle/>
          <a:p>
            <a:r>
              <a:rPr lang="en-US" sz="4400" dirty="0"/>
              <a:t>CS-150L</a:t>
            </a:r>
            <a:br>
              <a:rPr lang="en-US" sz="4400" dirty="0"/>
            </a:br>
            <a:r>
              <a:rPr lang="en-US" sz="4400" dirty="0"/>
              <a:t>Computing for Business </a:t>
            </a:r>
            <a:r>
              <a:rPr lang="en-US" sz="4400" dirty="0" smtClean="0"/>
              <a:t>Students</a:t>
            </a:r>
            <a:r>
              <a:rPr lang="en-US" dirty="0" smtClean="0"/>
              <a:t/>
            </a:r>
            <a:br>
              <a:rPr lang="en-US" dirty="0" smtClean="0"/>
            </a:br>
            <a:r>
              <a:rPr lang="en-US" sz="3400" i="1" dirty="0" smtClean="0"/>
              <a:t>Presentation to a Venture Capitalist </a:t>
            </a:r>
            <a:endParaRPr lang="en-US" sz="3400" i="1" dirty="0"/>
          </a:p>
        </p:txBody>
      </p:sp>
      <p:sp>
        <p:nvSpPr>
          <p:cNvPr id="2051" name="Rectangle 3"/>
          <p:cNvSpPr>
            <a:spLocks noGrp="1" noChangeArrowheads="1"/>
          </p:cNvSpPr>
          <p:nvPr>
            <p:ph type="subTitle" idx="1"/>
          </p:nvPr>
        </p:nvSpPr>
        <p:spPr>
          <a:xfrm>
            <a:off x="1143000" y="3667125"/>
            <a:ext cx="3810000" cy="2360613"/>
          </a:xfrm>
        </p:spPr>
        <p:txBody>
          <a:bodyPr/>
          <a:lstStyle/>
          <a:p>
            <a:pPr marL="457200" indent="-457200" algn="l"/>
            <a:r>
              <a:rPr lang="en-US" sz="2000" dirty="0"/>
              <a:t>Instructor: </a:t>
            </a:r>
          </a:p>
          <a:p>
            <a:pPr marL="457200" indent="-457200" algn="l"/>
            <a:r>
              <a:rPr lang="en-US" sz="2000" dirty="0"/>
              <a:t>   </a:t>
            </a:r>
            <a:r>
              <a:rPr lang="en-US" sz="2000" dirty="0" smtClean="0"/>
              <a:t>Matthew </a:t>
            </a:r>
            <a:r>
              <a:rPr lang="en-US" sz="2000" dirty="0" err="1" smtClean="0"/>
              <a:t>Barrick</a:t>
            </a:r>
            <a:endParaRPr lang="en-US" sz="2000" dirty="0"/>
          </a:p>
          <a:p>
            <a:pPr marL="457200" indent="-457200" algn="l"/>
            <a:r>
              <a:rPr lang="en-US" sz="2000" dirty="0"/>
              <a:t>   e-mail: </a:t>
            </a:r>
            <a:r>
              <a:rPr lang="en-US" sz="2000" dirty="0" smtClean="0"/>
              <a:t>barrick@cs.unm.edu</a:t>
            </a:r>
            <a:endParaRPr lang="en-US" sz="2000" dirty="0"/>
          </a:p>
          <a:p>
            <a:pPr marL="457200" indent="-457200" algn="l"/>
            <a:r>
              <a:rPr lang="en-US" sz="2000" dirty="0"/>
              <a:t>  </a:t>
            </a:r>
            <a:r>
              <a:rPr lang="en-US" sz="2000" dirty="0" smtClean="0"/>
              <a:t> www.cs.unm.edu/~barrick</a:t>
            </a:r>
            <a:endParaRPr lang="en-US" sz="2000" dirty="0"/>
          </a:p>
          <a:p>
            <a:pPr marL="457200" indent="-457200" algn="l"/>
            <a:r>
              <a:rPr lang="en-US" sz="2000" dirty="0"/>
              <a:t>   Office: Farris Engineering  Center (FEC) room </a:t>
            </a:r>
            <a:r>
              <a:rPr lang="en-US" sz="2000" dirty="0" smtClean="0"/>
              <a:t>106</a:t>
            </a:r>
            <a:endParaRPr lang="en-US" sz="2000" dirty="0"/>
          </a:p>
        </p:txBody>
      </p:sp>
      <p:pic>
        <p:nvPicPr>
          <p:cNvPr id="2063" name="Picture 15"/>
          <p:cNvPicPr>
            <a:picLocks noChangeAspect="1" noChangeArrowheads="1"/>
          </p:cNvPicPr>
          <p:nvPr/>
        </p:nvPicPr>
        <p:blipFill>
          <a:blip r:embed="rId2" cstate="print"/>
          <a:srcRect/>
          <a:stretch>
            <a:fillRect/>
          </a:stretch>
        </p:blipFill>
        <p:spPr bwMode="auto">
          <a:xfrm>
            <a:off x="6237288" y="3724275"/>
            <a:ext cx="2238375" cy="2216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52406886-8FF4-457B-B4AA-59726AC61CFB}" type="slidenum">
              <a:rPr lang="en-US"/>
              <a:pPr/>
              <a:t>10</a:t>
            </a:fld>
            <a:endParaRPr lang="en-US" dirty="0"/>
          </a:p>
        </p:txBody>
      </p:sp>
      <p:sp>
        <p:nvSpPr>
          <p:cNvPr id="153602" name="Rectangle 2"/>
          <p:cNvSpPr>
            <a:spLocks noGrp="1" noChangeArrowheads="1"/>
          </p:cNvSpPr>
          <p:nvPr>
            <p:ph type="title"/>
          </p:nvPr>
        </p:nvSpPr>
        <p:spPr/>
        <p:txBody>
          <a:bodyPr/>
          <a:lstStyle/>
          <a:p>
            <a:r>
              <a:rPr lang="en-US" sz="4400" dirty="0"/>
              <a:t>Slide Master</a:t>
            </a:r>
          </a:p>
        </p:txBody>
      </p:sp>
      <p:sp>
        <p:nvSpPr>
          <p:cNvPr id="153603" name="Rectangle 3"/>
          <p:cNvSpPr>
            <a:spLocks noGrp="1" noChangeArrowheads="1"/>
          </p:cNvSpPr>
          <p:nvPr>
            <p:ph type="body" idx="1"/>
          </p:nvPr>
        </p:nvSpPr>
        <p:spPr>
          <a:xfrm>
            <a:off x="895350" y="1295400"/>
            <a:ext cx="7791450" cy="1277938"/>
          </a:xfrm>
        </p:spPr>
        <p:txBody>
          <a:bodyPr/>
          <a:lstStyle/>
          <a:p>
            <a:pPr>
              <a:spcBef>
                <a:spcPct val="80000"/>
              </a:spcBef>
            </a:pPr>
            <a:r>
              <a:rPr lang="en-US" dirty="0"/>
              <a:t>View Menu </a:t>
            </a:r>
            <a:r>
              <a:rPr lang="en-US" dirty="0">
                <a:sym typeface="Wingdings" pitchFamily="2" charset="2"/>
              </a:rPr>
              <a:t> Master  Slide Master</a:t>
            </a:r>
          </a:p>
          <a:p>
            <a:pPr>
              <a:spcBef>
                <a:spcPct val="80000"/>
              </a:spcBef>
            </a:pPr>
            <a:r>
              <a:rPr lang="en-US" dirty="0"/>
              <a:t>Each presentation has two Slide Masters:</a:t>
            </a:r>
          </a:p>
        </p:txBody>
      </p:sp>
      <p:graphicFrame>
        <p:nvGraphicFramePr>
          <p:cNvPr id="153604" name="Object 4"/>
          <p:cNvGraphicFramePr>
            <a:graphicFrameLocks noChangeAspect="1"/>
          </p:cNvGraphicFramePr>
          <p:nvPr/>
        </p:nvGraphicFramePr>
        <p:xfrm>
          <a:off x="836613" y="3557588"/>
          <a:ext cx="4070350" cy="3070225"/>
        </p:xfrm>
        <a:graphic>
          <a:graphicData uri="http://schemas.openxmlformats.org/presentationml/2006/ole">
            <p:oleObj spid="_x0000_s153604" name="Image" r:id="rId3" imgW="12203175" imgH="9206349" progId="">
              <p:embed/>
            </p:oleObj>
          </a:graphicData>
        </a:graphic>
      </p:graphicFrame>
      <p:graphicFrame>
        <p:nvGraphicFramePr>
          <p:cNvPr id="153605" name="Object 5"/>
          <p:cNvGraphicFramePr>
            <a:graphicFrameLocks noChangeAspect="1"/>
          </p:cNvGraphicFramePr>
          <p:nvPr/>
        </p:nvGraphicFramePr>
        <p:xfrm>
          <a:off x="4981575" y="3571875"/>
          <a:ext cx="4038600" cy="3046413"/>
        </p:xfrm>
        <a:graphic>
          <a:graphicData uri="http://schemas.openxmlformats.org/presentationml/2006/ole">
            <p:oleObj spid="_x0000_s153605" name="Image" r:id="rId4" imgW="12203175" imgH="9206349" progId="">
              <p:embed/>
            </p:oleObj>
          </a:graphicData>
        </a:graphic>
      </p:graphicFrame>
      <p:sp>
        <p:nvSpPr>
          <p:cNvPr id="153607" name="Text Box 7"/>
          <p:cNvSpPr txBox="1">
            <a:spLocks noChangeArrowheads="1"/>
          </p:cNvSpPr>
          <p:nvPr/>
        </p:nvSpPr>
        <p:spPr bwMode="auto">
          <a:xfrm>
            <a:off x="1330325" y="3067050"/>
            <a:ext cx="3297238" cy="519113"/>
          </a:xfrm>
          <a:prstGeom prst="rect">
            <a:avLst/>
          </a:prstGeom>
          <a:noFill/>
          <a:ln w="9525">
            <a:noFill/>
            <a:miter lim="800000"/>
            <a:headEnd/>
            <a:tailEnd/>
          </a:ln>
          <a:effectLst/>
        </p:spPr>
        <p:txBody>
          <a:bodyPr>
            <a:spAutoFit/>
          </a:bodyPr>
          <a:lstStyle/>
          <a:p>
            <a:pPr algn="ctr"/>
            <a:r>
              <a:rPr lang="en-US" sz="2800" b="0" dirty="0">
                <a:solidFill>
                  <a:srgbClr val="996633"/>
                </a:solidFill>
              </a:rPr>
              <a:t>Title Slide</a:t>
            </a:r>
          </a:p>
        </p:txBody>
      </p:sp>
      <p:sp>
        <p:nvSpPr>
          <p:cNvPr id="153608" name="Text Box 8"/>
          <p:cNvSpPr txBox="1">
            <a:spLocks noChangeArrowheads="1"/>
          </p:cNvSpPr>
          <p:nvPr/>
        </p:nvSpPr>
        <p:spPr bwMode="auto">
          <a:xfrm>
            <a:off x="5099050" y="3067050"/>
            <a:ext cx="3762375" cy="519113"/>
          </a:xfrm>
          <a:prstGeom prst="rect">
            <a:avLst/>
          </a:prstGeom>
          <a:noFill/>
          <a:ln w="9525">
            <a:noFill/>
            <a:miter lim="800000"/>
            <a:headEnd/>
            <a:tailEnd/>
          </a:ln>
          <a:effectLst/>
        </p:spPr>
        <p:txBody>
          <a:bodyPr>
            <a:spAutoFit/>
          </a:bodyPr>
          <a:lstStyle/>
          <a:p>
            <a:pPr algn="ctr"/>
            <a:r>
              <a:rPr lang="en-US" sz="2800" b="0" dirty="0">
                <a:solidFill>
                  <a:srgbClr val="996633"/>
                </a:solidFill>
              </a:rPr>
              <a:t>Interior Slide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DAA0C35D-8E2F-46DF-A460-F869F4E850CF}" type="slidenum">
              <a:rPr lang="en-US"/>
              <a:pPr/>
              <a:t>11</a:t>
            </a:fld>
            <a:endParaRPr lang="en-US" dirty="0"/>
          </a:p>
        </p:txBody>
      </p:sp>
      <p:sp>
        <p:nvSpPr>
          <p:cNvPr id="157698" name="Rectangle 2"/>
          <p:cNvSpPr>
            <a:spLocks noGrp="1" noChangeArrowheads="1"/>
          </p:cNvSpPr>
          <p:nvPr>
            <p:ph type="title"/>
          </p:nvPr>
        </p:nvSpPr>
        <p:spPr/>
        <p:txBody>
          <a:bodyPr/>
          <a:lstStyle/>
          <a:p>
            <a:r>
              <a:rPr lang="en-US" sz="4400" dirty="0"/>
              <a:t>Slide Master Defaults</a:t>
            </a:r>
          </a:p>
        </p:txBody>
      </p:sp>
      <p:sp>
        <p:nvSpPr>
          <p:cNvPr id="157702" name="Text Box 6"/>
          <p:cNvSpPr txBox="1">
            <a:spLocks noChangeArrowheads="1"/>
          </p:cNvSpPr>
          <p:nvPr/>
        </p:nvSpPr>
        <p:spPr bwMode="auto">
          <a:xfrm>
            <a:off x="5535613" y="3017838"/>
            <a:ext cx="3471862" cy="3816350"/>
          </a:xfrm>
          <a:prstGeom prst="rect">
            <a:avLst/>
          </a:prstGeom>
          <a:noFill/>
          <a:ln w="9525">
            <a:noFill/>
            <a:miter lim="800000"/>
            <a:headEnd/>
            <a:tailEnd/>
          </a:ln>
          <a:effectLst/>
        </p:spPr>
        <p:txBody>
          <a:bodyPr>
            <a:spAutoFit/>
          </a:bodyPr>
          <a:lstStyle/>
          <a:p>
            <a:pPr>
              <a:spcBef>
                <a:spcPct val="20000"/>
              </a:spcBef>
            </a:pPr>
            <a:r>
              <a:rPr lang="en-US" sz="2400" b="0" dirty="0"/>
              <a:t>Title:  </a:t>
            </a:r>
          </a:p>
          <a:p>
            <a:pPr lvl="1" indent="-223838">
              <a:spcBef>
                <a:spcPct val="20000"/>
              </a:spcBef>
              <a:buClr>
                <a:srgbClr val="996633"/>
              </a:buClr>
              <a:buFont typeface="Arial" charset="0"/>
              <a:buChar char="■"/>
            </a:pPr>
            <a:r>
              <a:rPr lang="en-US" sz="2400" b="0" dirty="0"/>
              <a:t>Arial, Plain Font, </a:t>
            </a:r>
          </a:p>
          <a:p>
            <a:pPr lvl="1" indent="-223838">
              <a:spcBef>
                <a:spcPct val="20000"/>
              </a:spcBef>
              <a:buClr>
                <a:srgbClr val="996633"/>
              </a:buClr>
              <a:buFont typeface="Arial" charset="0"/>
              <a:buChar char="■"/>
            </a:pPr>
            <a:r>
              <a:rPr lang="en-US" sz="2400" b="0" dirty="0"/>
              <a:t>44 Font Size, </a:t>
            </a:r>
          </a:p>
          <a:p>
            <a:pPr lvl="1" indent="-223838">
              <a:spcBef>
                <a:spcPct val="20000"/>
              </a:spcBef>
              <a:buClr>
                <a:srgbClr val="996633"/>
              </a:buClr>
              <a:buFont typeface="Arial" charset="0"/>
              <a:buChar char="■"/>
            </a:pPr>
            <a:r>
              <a:rPr lang="en-US" sz="2400" b="0" dirty="0"/>
              <a:t>Centered Alignment, </a:t>
            </a:r>
          </a:p>
          <a:p>
            <a:pPr lvl="1" indent="-223838">
              <a:spcBef>
                <a:spcPct val="20000"/>
              </a:spcBef>
              <a:buClr>
                <a:srgbClr val="996633"/>
              </a:buClr>
              <a:buFont typeface="Arial" charset="0"/>
              <a:buChar char="■"/>
            </a:pPr>
            <a:r>
              <a:rPr lang="en-US" sz="2400" b="0" dirty="0"/>
              <a:t>Very Pale Blue (227, 227, 255), </a:t>
            </a:r>
          </a:p>
          <a:p>
            <a:pPr lvl="1" indent="-223838">
              <a:spcBef>
                <a:spcPct val="20000"/>
              </a:spcBef>
              <a:buClr>
                <a:srgbClr val="996633"/>
              </a:buClr>
              <a:buFont typeface="Arial" charset="0"/>
              <a:buChar char="■"/>
            </a:pPr>
            <a:r>
              <a:rPr lang="en-US" sz="2400" b="0" dirty="0"/>
              <a:t>Transparent background, </a:t>
            </a:r>
          </a:p>
          <a:p>
            <a:pPr lvl="1" indent="-223838">
              <a:spcBef>
                <a:spcPct val="20000"/>
              </a:spcBef>
              <a:buClr>
                <a:srgbClr val="996633"/>
              </a:buClr>
              <a:buFont typeface="Arial" charset="0"/>
              <a:buChar char="■"/>
            </a:pPr>
            <a:r>
              <a:rPr lang="en-US" sz="2400" b="0" dirty="0"/>
              <a:t>No outline</a:t>
            </a:r>
          </a:p>
        </p:txBody>
      </p:sp>
      <p:sp>
        <p:nvSpPr>
          <p:cNvPr id="157703" name="Rectangle 7"/>
          <p:cNvSpPr>
            <a:spLocks noChangeArrowheads="1"/>
          </p:cNvSpPr>
          <p:nvPr/>
        </p:nvSpPr>
        <p:spPr bwMode="auto">
          <a:xfrm>
            <a:off x="5561013" y="1325563"/>
            <a:ext cx="3032125" cy="1552575"/>
          </a:xfrm>
          <a:prstGeom prst="rect">
            <a:avLst/>
          </a:prstGeom>
          <a:noFill/>
          <a:ln w="9525">
            <a:noFill/>
            <a:miter lim="800000"/>
            <a:headEnd/>
            <a:tailEnd/>
          </a:ln>
          <a:effectLst/>
        </p:spPr>
        <p:txBody>
          <a:bodyPr>
            <a:spAutoFit/>
          </a:bodyPr>
          <a:lstStyle/>
          <a:p>
            <a:pPr>
              <a:spcBef>
                <a:spcPct val="50000"/>
              </a:spcBef>
            </a:pPr>
            <a:r>
              <a:rPr lang="en-US" sz="2400" dirty="0">
                <a:solidFill>
                  <a:srgbClr val="996633"/>
                </a:solidFill>
              </a:rPr>
              <a:t>Each </a:t>
            </a:r>
            <a:r>
              <a:rPr lang="en-US" sz="2400" dirty="0">
                <a:solidFill>
                  <a:srgbClr val="996633"/>
                </a:solidFill>
                <a:sym typeface="Wingdings" pitchFamily="2" charset="2"/>
              </a:rPr>
              <a:t>Design Template </a:t>
            </a:r>
            <a:r>
              <a:rPr lang="en-US" sz="2400" dirty="0">
                <a:solidFill>
                  <a:srgbClr val="996633"/>
                </a:solidFill>
              </a:rPr>
              <a:t>has </a:t>
            </a:r>
            <a:r>
              <a:rPr lang="en-US" sz="2400" i="1" dirty="0">
                <a:solidFill>
                  <a:srgbClr val="996633"/>
                </a:solidFill>
              </a:rPr>
              <a:t>its own set</a:t>
            </a:r>
            <a:r>
              <a:rPr lang="en-US" sz="2400" dirty="0">
                <a:solidFill>
                  <a:srgbClr val="996633"/>
                </a:solidFill>
              </a:rPr>
              <a:t> of default settings.</a:t>
            </a:r>
            <a:r>
              <a:rPr lang="en-US" sz="2400" b="0" dirty="0"/>
              <a:t> </a:t>
            </a:r>
          </a:p>
        </p:txBody>
      </p:sp>
      <p:sp>
        <p:nvSpPr>
          <p:cNvPr id="157704" name="Text Box 8"/>
          <p:cNvSpPr txBox="1">
            <a:spLocks noChangeArrowheads="1"/>
          </p:cNvSpPr>
          <p:nvPr/>
        </p:nvSpPr>
        <p:spPr bwMode="auto">
          <a:xfrm>
            <a:off x="631825" y="4949825"/>
            <a:ext cx="4943475" cy="1763713"/>
          </a:xfrm>
          <a:prstGeom prst="rect">
            <a:avLst/>
          </a:prstGeom>
          <a:noFill/>
          <a:ln w="28575">
            <a:solidFill>
              <a:srgbClr val="996633"/>
            </a:solidFill>
            <a:miter lim="800000"/>
            <a:headEnd/>
            <a:tailEnd/>
          </a:ln>
          <a:effectLst/>
        </p:spPr>
        <p:txBody>
          <a:bodyPr>
            <a:spAutoFit/>
          </a:bodyPr>
          <a:lstStyle/>
          <a:p>
            <a:pPr>
              <a:spcBef>
                <a:spcPct val="50000"/>
              </a:spcBef>
            </a:pPr>
            <a:r>
              <a:rPr lang="en-US" sz="2400" b="0" dirty="0">
                <a:solidFill>
                  <a:srgbClr val="996633"/>
                </a:solidFill>
              </a:rPr>
              <a:t>You can change the default on individual slides.</a:t>
            </a:r>
          </a:p>
          <a:p>
            <a:pPr>
              <a:spcBef>
                <a:spcPct val="50000"/>
              </a:spcBef>
            </a:pPr>
            <a:r>
              <a:rPr lang="en-US" sz="2400" b="0" dirty="0">
                <a:solidFill>
                  <a:srgbClr val="996633"/>
                </a:solidFill>
              </a:rPr>
              <a:t>You can change the default on the </a:t>
            </a:r>
            <a:r>
              <a:rPr lang="en-US" sz="2400" b="0" i="1" dirty="0">
                <a:solidFill>
                  <a:srgbClr val="996633"/>
                </a:solidFill>
              </a:rPr>
              <a:t>Slide Master</a:t>
            </a:r>
            <a:r>
              <a:rPr lang="en-US" sz="2400" b="0" dirty="0">
                <a:solidFill>
                  <a:srgbClr val="996633"/>
                </a:solidFill>
              </a:rPr>
              <a:t>.</a:t>
            </a:r>
          </a:p>
        </p:txBody>
      </p:sp>
      <p:graphicFrame>
        <p:nvGraphicFramePr>
          <p:cNvPr id="157705" name="Object 9"/>
          <p:cNvGraphicFramePr>
            <a:graphicFrameLocks noChangeAspect="1"/>
          </p:cNvGraphicFramePr>
          <p:nvPr/>
        </p:nvGraphicFramePr>
        <p:xfrm>
          <a:off x="674688" y="1209675"/>
          <a:ext cx="4857750" cy="3665538"/>
        </p:xfrm>
        <a:graphic>
          <a:graphicData uri="http://schemas.openxmlformats.org/presentationml/2006/ole">
            <p:oleObj spid="_x0000_s157705" name="Image" r:id="rId3" imgW="12203175" imgH="9206349" progId="">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4"/>
          <p:cNvSpPr>
            <a:spLocks noGrp="1"/>
          </p:cNvSpPr>
          <p:nvPr>
            <p:ph type="sldNum" sz="quarter" idx="10"/>
          </p:nvPr>
        </p:nvSpPr>
        <p:spPr/>
        <p:txBody>
          <a:bodyPr/>
          <a:lstStyle/>
          <a:p>
            <a:fld id="{87AEFD17-5F0F-4903-8D0E-232B2AACF461}" type="slidenum">
              <a:rPr lang="en-US"/>
              <a:pPr/>
              <a:t>12</a:t>
            </a:fld>
            <a:endParaRPr lang="en-US" dirty="0"/>
          </a:p>
        </p:txBody>
      </p:sp>
      <p:sp>
        <p:nvSpPr>
          <p:cNvPr id="131074" name="Rectangle 2"/>
          <p:cNvSpPr>
            <a:spLocks noGrp="1" noChangeArrowheads="1"/>
          </p:cNvSpPr>
          <p:nvPr>
            <p:ph type="title"/>
          </p:nvPr>
        </p:nvSpPr>
        <p:spPr/>
        <p:txBody>
          <a:bodyPr/>
          <a:lstStyle/>
          <a:p>
            <a:r>
              <a:rPr lang="en-US" sz="4400" dirty="0"/>
              <a:t>Slide Master: Slide Number</a:t>
            </a:r>
          </a:p>
        </p:txBody>
      </p:sp>
      <p:sp>
        <p:nvSpPr>
          <p:cNvPr id="131075" name="Rectangle 3"/>
          <p:cNvSpPr>
            <a:spLocks noGrp="1" noChangeArrowheads="1"/>
          </p:cNvSpPr>
          <p:nvPr>
            <p:ph type="body" sz="half" idx="1"/>
          </p:nvPr>
        </p:nvSpPr>
        <p:spPr>
          <a:xfrm>
            <a:off x="914400" y="1295400"/>
            <a:ext cx="7391400" cy="584200"/>
          </a:xfrm>
        </p:spPr>
        <p:txBody>
          <a:bodyPr/>
          <a:lstStyle/>
          <a:p>
            <a:r>
              <a:rPr lang="en-US" sz="2400" dirty="0"/>
              <a:t>View  </a:t>
            </a:r>
            <a:r>
              <a:rPr lang="en-US" sz="2400" dirty="0">
                <a:latin typeface="Wingdings" pitchFamily="2" charset="2"/>
              </a:rPr>
              <a:t>à</a:t>
            </a:r>
            <a:r>
              <a:rPr lang="en-US" sz="2400" dirty="0"/>
              <a:t>  Master </a:t>
            </a:r>
            <a:r>
              <a:rPr lang="en-US" sz="2400" dirty="0">
                <a:latin typeface="Wingdings" pitchFamily="2" charset="2"/>
              </a:rPr>
              <a:t>à</a:t>
            </a:r>
            <a:r>
              <a:rPr lang="en-US" sz="2400" dirty="0"/>
              <a:t> Slide Master</a:t>
            </a:r>
          </a:p>
        </p:txBody>
      </p:sp>
      <p:graphicFrame>
        <p:nvGraphicFramePr>
          <p:cNvPr id="131076" name="Object 4"/>
          <p:cNvGraphicFramePr>
            <a:graphicFrameLocks noChangeAspect="1"/>
          </p:cNvGraphicFramePr>
          <p:nvPr>
            <p:ph sz="half" idx="2"/>
          </p:nvPr>
        </p:nvGraphicFramePr>
        <p:xfrm>
          <a:off x="2535238" y="1795463"/>
          <a:ext cx="4876800" cy="4157662"/>
        </p:xfrm>
        <a:graphic>
          <a:graphicData uri="http://schemas.openxmlformats.org/presentationml/2006/ole">
            <p:oleObj spid="_x0000_s131076" name="Image" r:id="rId3" imgW="6361905" imgH="5422222" progId="">
              <p:embed/>
            </p:oleObj>
          </a:graphicData>
        </a:graphic>
      </p:graphicFrame>
      <p:sp>
        <p:nvSpPr>
          <p:cNvPr id="131077" name="Text Box 5"/>
          <p:cNvSpPr txBox="1">
            <a:spLocks noChangeArrowheads="1"/>
          </p:cNvSpPr>
          <p:nvPr/>
        </p:nvSpPr>
        <p:spPr bwMode="auto">
          <a:xfrm>
            <a:off x="7472363" y="2057400"/>
            <a:ext cx="1519237" cy="404813"/>
          </a:xfrm>
          <a:prstGeom prst="rect">
            <a:avLst/>
          </a:prstGeom>
          <a:noFill/>
          <a:ln w="38100">
            <a:solidFill>
              <a:srgbClr val="0033CC"/>
            </a:solidFill>
            <a:miter lim="800000"/>
            <a:headEnd/>
            <a:tailEnd/>
          </a:ln>
          <a:effectLst/>
        </p:spPr>
        <p:txBody>
          <a:bodyPr>
            <a:spAutoFit/>
          </a:bodyPr>
          <a:lstStyle/>
          <a:p>
            <a:pPr>
              <a:spcBef>
                <a:spcPct val="50000"/>
              </a:spcBef>
            </a:pPr>
            <a:r>
              <a:rPr lang="en-US" dirty="0">
                <a:solidFill>
                  <a:srgbClr val="0033CC"/>
                </a:solidFill>
              </a:rPr>
              <a:t>Apply to All</a:t>
            </a:r>
          </a:p>
        </p:txBody>
      </p:sp>
      <p:sp>
        <p:nvSpPr>
          <p:cNvPr id="131078" name="Line 6"/>
          <p:cNvSpPr>
            <a:spLocks noChangeShapeType="1"/>
          </p:cNvSpPr>
          <p:nvPr/>
        </p:nvSpPr>
        <p:spPr bwMode="auto">
          <a:xfrm flipH="1">
            <a:off x="7086600" y="2462213"/>
            <a:ext cx="1139825" cy="193675"/>
          </a:xfrm>
          <a:prstGeom prst="line">
            <a:avLst/>
          </a:prstGeom>
          <a:noFill/>
          <a:ln w="57150">
            <a:solidFill>
              <a:srgbClr val="0033CC"/>
            </a:solidFill>
            <a:round/>
            <a:headEnd/>
            <a:tailEnd type="triangle" w="med" len="med"/>
          </a:ln>
          <a:effectLst/>
        </p:spPr>
        <p:txBody>
          <a:bodyPr/>
          <a:lstStyle/>
          <a:p>
            <a:endParaRPr lang="en-US" dirty="0"/>
          </a:p>
        </p:txBody>
      </p:sp>
      <p:sp>
        <p:nvSpPr>
          <p:cNvPr id="131079" name="Text Box 7"/>
          <p:cNvSpPr txBox="1">
            <a:spLocks noChangeArrowheads="1"/>
          </p:cNvSpPr>
          <p:nvPr/>
        </p:nvSpPr>
        <p:spPr bwMode="auto">
          <a:xfrm>
            <a:off x="7531100" y="4356100"/>
            <a:ext cx="1447800" cy="404813"/>
          </a:xfrm>
          <a:prstGeom prst="rect">
            <a:avLst/>
          </a:prstGeom>
          <a:noFill/>
          <a:ln w="38100">
            <a:solidFill>
              <a:srgbClr val="0033CC"/>
            </a:solidFill>
            <a:miter lim="800000"/>
            <a:headEnd/>
            <a:tailEnd/>
          </a:ln>
          <a:effectLst/>
        </p:spPr>
        <p:txBody>
          <a:bodyPr>
            <a:spAutoFit/>
          </a:bodyPr>
          <a:lstStyle/>
          <a:p>
            <a:pPr>
              <a:spcBef>
                <a:spcPct val="50000"/>
              </a:spcBef>
            </a:pPr>
            <a:r>
              <a:rPr lang="en-US" dirty="0">
                <a:solidFill>
                  <a:srgbClr val="0033CC"/>
                </a:solidFill>
              </a:rPr>
              <a:t>Preview</a:t>
            </a:r>
          </a:p>
        </p:txBody>
      </p:sp>
      <p:sp>
        <p:nvSpPr>
          <p:cNvPr id="131080" name="Line 8"/>
          <p:cNvSpPr>
            <a:spLocks noChangeShapeType="1"/>
          </p:cNvSpPr>
          <p:nvPr/>
        </p:nvSpPr>
        <p:spPr bwMode="auto">
          <a:xfrm flipH="1">
            <a:off x="6878638" y="4732338"/>
            <a:ext cx="677862" cy="180975"/>
          </a:xfrm>
          <a:prstGeom prst="line">
            <a:avLst/>
          </a:prstGeom>
          <a:noFill/>
          <a:ln w="57150">
            <a:solidFill>
              <a:srgbClr val="0033CC"/>
            </a:solidFill>
            <a:round/>
            <a:headEnd/>
            <a:tailEnd type="triangle" w="med" len="med"/>
          </a:ln>
          <a:effectLst/>
        </p:spPr>
        <p:txBody>
          <a:bodyPr/>
          <a:lstStyle/>
          <a:p>
            <a:endParaRPr lang="en-US" dirty="0"/>
          </a:p>
        </p:txBody>
      </p:sp>
      <p:sp>
        <p:nvSpPr>
          <p:cNvPr id="131081" name="Text Box 9"/>
          <p:cNvSpPr txBox="1">
            <a:spLocks noChangeArrowheads="1"/>
          </p:cNvSpPr>
          <p:nvPr/>
        </p:nvSpPr>
        <p:spPr bwMode="auto">
          <a:xfrm>
            <a:off x="711200" y="1997075"/>
            <a:ext cx="1570038" cy="2030413"/>
          </a:xfrm>
          <a:prstGeom prst="rect">
            <a:avLst/>
          </a:prstGeom>
          <a:noFill/>
          <a:ln w="38100">
            <a:noFill/>
            <a:miter lim="800000"/>
            <a:headEnd/>
            <a:tailEnd/>
          </a:ln>
          <a:effectLst/>
        </p:spPr>
        <p:txBody>
          <a:bodyPr>
            <a:spAutoFit/>
          </a:bodyPr>
          <a:lstStyle/>
          <a:p>
            <a:pPr marL="342900" indent="-342900">
              <a:spcBef>
                <a:spcPct val="35000"/>
              </a:spcBef>
              <a:buClr>
                <a:srgbClr val="993300"/>
              </a:buClr>
              <a:buFont typeface="Arial" charset="0"/>
              <a:buNone/>
            </a:pPr>
            <a:r>
              <a:rPr lang="en-US" dirty="0">
                <a:solidFill>
                  <a:srgbClr val="0033CC"/>
                </a:solidFill>
              </a:rPr>
              <a:t>Include on Slide:</a:t>
            </a:r>
          </a:p>
          <a:p>
            <a:pPr marL="342900" indent="-342900">
              <a:spcBef>
                <a:spcPct val="35000"/>
              </a:spcBef>
              <a:buClr>
                <a:srgbClr val="993300"/>
              </a:buClr>
              <a:buFont typeface="Arial" charset="0"/>
              <a:buChar char="■"/>
            </a:pPr>
            <a:r>
              <a:rPr lang="en-US" dirty="0">
                <a:solidFill>
                  <a:srgbClr val="0033CC"/>
                </a:solidFill>
              </a:rPr>
              <a:t>Date</a:t>
            </a:r>
          </a:p>
          <a:p>
            <a:pPr marL="342900" indent="-342900">
              <a:spcBef>
                <a:spcPct val="35000"/>
              </a:spcBef>
              <a:buClr>
                <a:srgbClr val="993300"/>
              </a:buClr>
              <a:buFont typeface="Arial" charset="0"/>
              <a:buChar char="■"/>
            </a:pPr>
            <a:r>
              <a:rPr lang="en-US" dirty="0">
                <a:solidFill>
                  <a:srgbClr val="0033CC"/>
                </a:solidFill>
              </a:rPr>
              <a:t>Slide Number</a:t>
            </a:r>
          </a:p>
          <a:p>
            <a:pPr marL="342900" indent="-342900">
              <a:spcBef>
                <a:spcPct val="35000"/>
              </a:spcBef>
              <a:buClr>
                <a:srgbClr val="993300"/>
              </a:buClr>
              <a:buFont typeface="Arial" charset="0"/>
              <a:buChar char="■"/>
            </a:pPr>
            <a:r>
              <a:rPr lang="en-US" dirty="0">
                <a:solidFill>
                  <a:srgbClr val="0033CC"/>
                </a:solidFill>
              </a:rPr>
              <a:t>Footer</a:t>
            </a:r>
          </a:p>
        </p:txBody>
      </p:sp>
      <p:sp>
        <p:nvSpPr>
          <p:cNvPr id="131083" name="Line 11"/>
          <p:cNvSpPr>
            <a:spLocks noChangeShapeType="1"/>
          </p:cNvSpPr>
          <p:nvPr/>
        </p:nvSpPr>
        <p:spPr bwMode="auto">
          <a:xfrm>
            <a:off x="1725613" y="2844800"/>
            <a:ext cx="1052512" cy="22225"/>
          </a:xfrm>
          <a:prstGeom prst="line">
            <a:avLst/>
          </a:prstGeom>
          <a:noFill/>
          <a:ln w="57150">
            <a:solidFill>
              <a:srgbClr val="0033CC"/>
            </a:solidFill>
            <a:round/>
            <a:headEnd/>
            <a:tailEnd type="triangle" w="med" len="med"/>
          </a:ln>
          <a:effectLst/>
        </p:spPr>
        <p:txBody>
          <a:bodyPr/>
          <a:lstStyle/>
          <a:p>
            <a:endParaRPr lang="en-US" dirty="0"/>
          </a:p>
        </p:txBody>
      </p:sp>
      <p:sp>
        <p:nvSpPr>
          <p:cNvPr id="131084" name="Line 12"/>
          <p:cNvSpPr>
            <a:spLocks noChangeShapeType="1"/>
          </p:cNvSpPr>
          <p:nvPr/>
        </p:nvSpPr>
        <p:spPr bwMode="auto">
          <a:xfrm>
            <a:off x="2005013" y="3575050"/>
            <a:ext cx="784225" cy="906463"/>
          </a:xfrm>
          <a:prstGeom prst="line">
            <a:avLst/>
          </a:prstGeom>
          <a:noFill/>
          <a:ln w="57150">
            <a:solidFill>
              <a:srgbClr val="0033CC"/>
            </a:solidFill>
            <a:round/>
            <a:headEnd/>
            <a:tailEnd type="triangle" w="med" len="med"/>
          </a:ln>
          <a:effectLst/>
        </p:spPr>
        <p:txBody>
          <a:bodyPr/>
          <a:lstStyle/>
          <a:p>
            <a:endParaRPr lang="en-US" dirty="0"/>
          </a:p>
        </p:txBody>
      </p:sp>
      <p:sp>
        <p:nvSpPr>
          <p:cNvPr id="131085" name="Line 13"/>
          <p:cNvSpPr>
            <a:spLocks noChangeShapeType="1"/>
          </p:cNvSpPr>
          <p:nvPr/>
        </p:nvSpPr>
        <p:spPr bwMode="auto">
          <a:xfrm>
            <a:off x="1878013" y="3954463"/>
            <a:ext cx="919162" cy="803275"/>
          </a:xfrm>
          <a:prstGeom prst="line">
            <a:avLst/>
          </a:prstGeom>
          <a:noFill/>
          <a:ln w="57150">
            <a:solidFill>
              <a:srgbClr val="0033CC"/>
            </a:solidFill>
            <a:round/>
            <a:headEnd/>
            <a:tailEnd type="triangle" w="med" len="med"/>
          </a:ln>
          <a:effectLst/>
        </p:spPr>
        <p:txBody>
          <a:bodyPr/>
          <a:lstStyle/>
          <a:p>
            <a:endParaRPr lang="en-US" dirty="0"/>
          </a:p>
        </p:txBody>
      </p:sp>
      <p:sp>
        <p:nvSpPr>
          <p:cNvPr id="131086" name="Text Box 14"/>
          <p:cNvSpPr txBox="1">
            <a:spLocks noChangeArrowheads="1"/>
          </p:cNvSpPr>
          <p:nvPr/>
        </p:nvSpPr>
        <p:spPr bwMode="auto">
          <a:xfrm>
            <a:off x="509588" y="4978400"/>
            <a:ext cx="1447800" cy="679450"/>
          </a:xfrm>
          <a:prstGeom prst="rect">
            <a:avLst/>
          </a:prstGeom>
          <a:noFill/>
          <a:ln w="38100">
            <a:solidFill>
              <a:srgbClr val="0033CC"/>
            </a:solidFill>
            <a:miter lim="800000"/>
            <a:headEnd/>
            <a:tailEnd/>
          </a:ln>
          <a:effectLst/>
        </p:spPr>
        <p:txBody>
          <a:bodyPr>
            <a:spAutoFit/>
          </a:bodyPr>
          <a:lstStyle/>
          <a:p>
            <a:pPr>
              <a:spcBef>
                <a:spcPct val="50000"/>
              </a:spcBef>
            </a:pPr>
            <a:r>
              <a:rPr lang="en-US" dirty="0">
                <a:solidFill>
                  <a:srgbClr val="0033CC"/>
                </a:solidFill>
              </a:rPr>
              <a:t>Different Title Slide</a:t>
            </a:r>
          </a:p>
        </p:txBody>
      </p:sp>
      <p:sp>
        <p:nvSpPr>
          <p:cNvPr id="131087" name="Line 15"/>
          <p:cNvSpPr>
            <a:spLocks noChangeShapeType="1"/>
          </p:cNvSpPr>
          <p:nvPr/>
        </p:nvSpPr>
        <p:spPr bwMode="auto">
          <a:xfrm>
            <a:off x="1946275" y="5329238"/>
            <a:ext cx="839788" cy="12700"/>
          </a:xfrm>
          <a:prstGeom prst="line">
            <a:avLst/>
          </a:prstGeom>
          <a:noFill/>
          <a:ln w="57150">
            <a:solidFill>
              <a:srgbClr val="0033CC"/>
            </a:solidFill>
            <a:round/>
            <a:headEnd/>
            <a:tailEnd type="triangle" w="med" len="med"/>
          </a:ln>
          <a:effectLst/>
        </p:spPr>
        <p:txBody>
          <a:bodyPr/>
          <a:lstStyle/>
          <a:p>
            <a:endParaRPr lang="en-US" dirty="0"/>
          </a:p>
        </p:txBody>
      </p:sp>
      <p:sp>
        <p:nvSpPr>
          <p:cNvPr id="131088" name="Text Box 16"/>
          <p:cNvSpPr txBox="1">
            <a:spLocks noChangeArrowheads="1"/>
          </p:cNvSpPr>
          <p:nvPr/>
        </p:nvSpPr>
        <p:spPr bwMode="auto">
          <a:xfrm>
            <a:off x="7491413" y="3144838"/>
            <a:ext cx="1519237" cy="679450"/>
          </a:xfrm>
          <a:prstGeom prst="rect">
            <a:avLst/>
          </a:prstGeom>
          <a:noFill/>
          <a:ln w="38100">
            <a:solidFill>
              <a:srgbClr val="0033CC"/>
            </a:solidFill>
            <a:miter lim="800000"/>
            <a:headEnd/>
            <a:tailEnd/>
          </a:ln>
          <a:effectLst/>
        </p:spPr>
        <p:txBody>
          <a:bodyPr>
            <a:spAutoFit/>
          </a:bodyPr>
          <a:lstStyle/>
          <a:p>
            <a:pPr algn="ctr">
              <a:spcBef>
                <a:spcPct val="50000"/>
              </a:spcBef>
            </a:pPr>
            <a:r>
              <a:rPr lang="en-US" dirty="0">
                <a:solidFill>
                  <a:srgbClr val="0033CC"/>
                </a:solidFill>
              </a:rPr>
              <a:t>This Slide Only</a:t>
            </a:r>
          </a:p>
        </p:txBody>
      </p:sp>
      <p:sp>
        <p:nvSpPr>
          <p:cNvPr id="131089" name="Line 17"/>
          <p:cNvSpPr>
            <a:spLocks noChangeShapeType="1"/>
          </p:cNvSpPr>
          <p:nvPr/>
        </p:nvSpPr>
        <p:spPr bwMode="auto">
          <a:xfrm flipH="1" flipV="1">
            <a:off x="7083425" y="3003550"/>
            <a:ext cx="420688" cy="423863"/>
          </a:xfrm>
          <a:prstGeom prst="line">
            <a:avLst/>
          </a:prstGeom>
          <a:noFill/>
          <a:ln w="57150">
            <a:solidFill>
              <a:srgbClr val="0033CC"/>
            </a:solidFill>
            <a:round/>
            <a:headEnd/>
            <a:tailEnd type="triangle" w="med" len="med"/>
          </a:ln>
          <a:effectLst/>
        </p:spPr>
        <p:txBody>
          <a:bodyPr/>
          <a:lstStyle/>
          <a:p>
            <a:endParaRPr lang="en-US" dirty="0"/>
          </a:p>
        </p:txBody>
      </p:sp>
      <p:sp>
        <p:nvSpPr>
          <p:cNvPr id="131091" name="Rectangle 19"/>
          <p:cNvSpPr>
            <a:spLocks noChangeArrowheads="1"/>
          </p:cNvSpPr>
          <p:nvPr/>
        </p:nvSpPr>
        <p:spPr bwMode="auto">
          <a:xfrm>
            <a:off x="708025" y="6000750"/>
            <a:ext cx="8072438" cy="723900"/>
          </a:xfrm>
          <a:prstGeom prst="rect">
            <a:avLst/>
          </a:prstGeom>
          <a:noFill/>
          <a:ln w="9525">
            <a:noFill/>
            <a:miter lim="800000"/>
            <a:headEnd/>
            <a:tailEnd/>
          </a:ln>
          <a:effectLst/>
        </p:spPr>
        <p:txBody>
          <a:bodyPr/>
          <a:lstStyle/>
          <a:p>
            <a:pPr marL="342900" indent="-342900">
              <a:spcBef>
                <a:spcPct val="20000"/>
              </a:spcBef>
              <a:buClr>
                <a:srgbClr val="996633"/>
              </a:buClr>
              <a:buSzPct val="90000"/>
              <a:buFont typeface="Wingdings" pitchFamily="2" charset="2"/>
              <a:buChar char="n"/>
            </a:pPr>
            <a:r>
              <a:rPr lang="en-US" sz="2200" b="0" dirty="0">
                <a:solidFill>
                  <a:srgbClr val="FF3300"/>
                </a:solidFill>
              </a:rPr>
              <a:t>The </a:t>
            </a:r>
            <a:r>
              <a:rPr lang="en-US" sz="2200" b="0" i="1" dirty="0">
                <a:solidFill>
                  <a:srgbClr val="FF3300"/>
                </a:solidFill>
              </a:rPr>
              <a:t>Slide Master</a:t>
            </a:r>
            <a:r>
              <a:rPr lang="en-US" sz="2200" b="0" dirty="0">
                <a:solidFill>
                  <a:srgbClr val="FF3300"/>
                </a:solidFill>
              </a:rPr>
              <a:t> dialog is different and more versatile than the </a:t>
            </a:r>
            <a:r>
              <a:rPr lang="en-US" sz="2200" b="0" i="1" dirty="0">
                <a:solidFill>
                  <a:srgbClr val="FF3300"/>
                </a:solidFill>
              </a:rPr>
              <a:t>View </a:t>
            </a:r>
            <a:r>
              <a:rPr lang="en-US" sz="2200" b="0" dirty="0">
                <a:solidFill>
                  <a:srgbClr val="FF3300"/>
                </a:solidFill>
                <a:sym typeface="Wingdings" pitchFamily="2" charset="2"/>
              </a:rPr>
              <a:t></a:t>
            </a:r>
            <a:r>
              <a:rPr lang="en-US" sz="2200" b="0" i="1" dirty="0">
                <a:solidFill>
                  <a:srgbClr val="FF3300"/>
                </a:solidFill>
                <a:sym typeface="Wingdings" pitchFamily="2" charset="2"/>
              </a:rPr>
              <a:t> Header and Footer</a:t>
            </a:r>
            <a:r>
              <a:rPr lang="en-US" sz="2200" b="0" dirty="0">
                <a:solidFill>
                  <a:srgbClr val="FF3300"/>
                </a:solidFill>
                <a:sym typeface="Wingdings" pitchFamily="2" charset="2"/>
              </a:rPr>
              <a:t> dialog.</a:t>
            </a:r>
            <a:endParaRPr lang="en-US" sz="2200" b="0" dirty="0">
              <a:solidFill>
                <a:srgbClr val="FF33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F445CA0F-3F52-4193-8969-E08497402412}" type="slidenum">
              <a:rPr lang="en-US"/>
              <a:pPr/>
              <a:t>13</a:t>
            </a:fld>
            <a:endParaRPr lang="en-US" dirty="0"/>
          </a:p>
        </p:txBody>
      </p:sp>
      <p:sp>
        <p:nvSpPr>
          <p:cNvPr id="158722" name="Rectangle 2"/>
          <p:cNvSpPr>
            <a:spLocks noGrp="1" noChangeArrowheads="1"/>
          </p:cNvSpPr>
          <p:nvPr>
            <p:ph type="title"/>
          </p:nvPr>
        </p:nvSpPr>
        <p:spPr/>
        <p:txBody>
          <a:bodyPr/>
          <a:lstStyle/>
          <a:p>
            <a:r>
              <a:rPr lang="en-US" sz="3400" dirty="0"/>
              <a:t>Customizing Slide Master Placements</a:t>
            </a:r>
          </a:p>
        </p:txBody>
      </p:sp>
      <p:graphicFrame>
        <p:nvGraphicFramePr>
          <p:cNvPr id="158724" name="Object 4"/>
          <p:cNvGraphicFramePr>
            <a:graphicFrameLocks noChangeAspect="1"/>
          </p:cNvGraphicFramePr>
          <p:nvPr/>
        </p:nvGraphicFramePr>
        <p:xfrm>
          <a:off x="722313" y="1438275"/>
          <a:ext cx="8066087" cy="1200150"/>
        </p:xfrm>
        <a:graphic>
          <a:graphicData uri="http://schemas.openxmlformats.org/presentationml/2006/ole">
            <p:oleObj spid="_x0000_s158724" name="Image" r:id="rId3" imgW="12203175" imgH="1815873" progId="">
              <p:embed/>
            </p:oleObj>
          </a:graphicData>
        </a:graphic>
      </p:graphicFrame>
      <p:graphicFrame>
        <p:nvGraphicFramePr>
          <p:cNvPr id="158725" name="Object 5"/>
          <p:cNvGraphicFramePr>
            <a:graphicFrameLocks noChangeAspect="1"/>
          </p:cNvGraphicFramePr>
          <p:nvPr/>
        </p:nvGraphicFramePr>
        <p:xfrm>
          <a:off x="790575" y="5395913"/>
          <a:ext cx="7862888" cy="1169987"/>
        </p:xfrm>
        <a:graphic>
          <a:graphicData uri="http://schemas.openxmlformats.org/presentationml/2006/ole">
            <p:oleObj spid="_x0000_s158725" name="Image" r:id="rId4" imgW="12203175" imgH="1815873" progId="">
              <p:embed/>
            </p:oleObj>
          </a:graphicData>
        </a:graphic>
      </p:graphicFrame>
      <p:sp>
        <p:nvSpPr>
          <p:cNvPr id="158726" name="Text Box 6"/>
          <p:cNvSpPr txBox="1">
            <a:spLocks noChangeArrowheads="1"/>
          </p:cNvSpPr>
          <p:nvPr/>
        </p:nvSpPr>
        <p:spPr bwMode="auto">
          <a:xfrm>
            <a:off x="1914525" y="2714625"/>
            <a:ext cx="5700713" cy="860425"/>
          </a:xfrm>
          <a:prstGeom prst="rect">
            <a:avLst/>
          </a:prstGeom>
          <a:noFill/>
          <a:ln w="38100">
            <a:solidFill>
              <a:srgbClr val="0033CC"/>
            </a:solidFill>
            <a:miter lim="800000"/>
            <a:headEnd/>
            <a:tailEnd/>
          </a:ln>
          <a:effectLst/>
        </p:spPr>
        <p:txBody>
          <a:bodyPr>
            <a:spAutoFit/>
          </a:bodyPr>
          <a:lstStyle/>
          <a:p>
            <a:pPr algn="ctr">
              <a:spcBef>
                <a:spcPct val="50000"/>
              </a:spcBef>
            </a:pPr>
            <a:r>
              <a:rPr lang="en-US" sz="2400" b="0" dirty="0"/>
              <a:t>Default location of Date Area, Footer Area and Page Number Area.</a:t>
            </a:r>
          </a:p>
        </p:txBody>
      </p:sp>
      <p:sp>
        <p:nvSpPr>
          <p:cNvPr id="158727" name="Text Box 7"/>
          <p:cNvSpPr txBox="1">
            <a:spLocks noChangeArrowheads="1"/>
          </p:cNvSpPr>
          <p:nvPr/>
        </p:nvSpPr>
        <p:spPr bwMode="auto">
          <a:xfrm>
            <a:off x="1309688" y="4119563"/>
            <a:ext cx="7343775" cy="1225550"/>
          </a:xfrm>
          <a:prstGeom prst="rect">
            <a:avLst/>
          </a:prstGeom>
          <a:noFill/>
          <a:ln w="38100">
            <a:solidFill>
              <a:srgbClr val="0033CC"/>
            </a:solidFill>
            <a:miter lim="800000"/>
            <a:headEnd/>
            <a:tailEnd/>
          </a:ln>
          <a:effectLst/>
        </p:spPr>
        <p:txBody>
          <a:bodyPr>
            <a:spAutoFit/>
          </a:bodyPr>
          <a:lstStyle/>
          <a:p>
            <a:pPr algn="ctr">
              <a:spcBef>
                <a:spcPct val="50000"/>
              </a:spcBef>
            </a:pPr>
            <a:r>
              <a:rPr lang="en-US" sz="2400" b="0" dirty="0"/>
              <a:t>Date Area, and Footer Area deleted. Page Number Area moved, Left Aligned, made smaller and the Main Object Area made a bit larger.</a:t>
            </a:r>
          </a:p>
        </p:txBody>
      </p:sp>
      <p:sp>
        <p:nvSpPr>
          <p:cNvPr id="158728" name="Line 8"/>
          <p:cNvSpPr>
            <a:spLocks noChangeShapeType="1"/>
          </p:cNvSpPr>
          <p:nvPr/>
        </p:nvSpPr>
        <p:spPr bwMode="auto">
          <a:xfrm flipH="1" flipV="1">
            <a:off x="1343025" y="2636838"/>
            <a:ext cx="554038" cy="563562"/>
          </a:xfrm>
          <a:prstGeom prst="line">
            <a:avLst/>
          </a:prstGeom>
          <a:noFill/>
          <a:ln w="38100">
            <a:solidFill>
              <a:srgbClr val="0033CC"/>
            </a:solidFill>
            <a:round/>
            <a:headEnd/>
            <a:tailEnd type="arrow" w="med" len="med"/>
          </a:ln>
          <a:effectLst/>
        </p:spPr>
        <p:txBody>
          <a:bodyPr/>
          <a:lstStyle/>
          <a:p>
            <a:endParaRPr lang="en-US" dirty="0"/>
          </a:p>
        </p:txBody>
      </p:sp>
      <p:sp>
        <p:nvSpPr>
          <p:cNvPr id="158729" name="Line 9"/>
          <p:cNvSpPr>
            <a:spLocks noChangeShapeType="1"/>
          </p:cNvSpPr>
          <p:nvPr/>
        </p:nvSpPr>
        <p:spPr bwMode="auto">
          <a:xfrm flipH="1">
            <a:off x="1028700" y="4460875"/>
            <a:ext cx="271463" cy="915988"/>
          </a:xfrm>
          <a:prstGeom prst="line">
            <a:avLst/>
          </a:prstGeom>
          <a:noFill/>
          <a:ln w="38100">
            <a:solidFill>
              <a:srgbClr val="0033CC"/>
            </a:solidFill>
            <a:round/>
            <a:headEnd/>
            <a:tailEnd type="arrow" w="med" len="med"/>
          </a:ln>
          <a:effectLst/>
        </p:spPr>
        <p:txBody>
          <a:bodyPr/>
          <a:lstStyle/>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D4FA7287-9090-428A-A665-1C1493FD94C7}" type="slidenum">
              <a:rPr lang="en-US"/>
              <a:pPr/>
              <a:t>14</a:t>
            </a:fld>
            <a:endParaRPr lang="en-US" dirty="0"/>
          </a:p>
        </p:txBody>
      </p:sp>
      <p:sp>
        <p:nvSpPr>
          <p:cNvPr id="159746" name="Rectangle 2"/>
          <p:cNvSpPr>
            <a:spLocks noGrp="1" noChangeArrowheads="1"/>
          </p:cNvSpPr>
          <p:nvPr>
            <p:ph type="title"/>
          </p:nvPr>
        </p:nvSpPr>
        <p:spPr/>
        <p:txBody>
          <a:bodyPr/>
          <a:lstStyle/>
          <a:p>
            <a:r>
              <a:rPr lang="en-US" sz="4400" dirty="0"/>
              <a:t>Slide Master Object Groups</a:t>
            </a:r>
          </a:p>
        </p:txBody>
      </p:sp>
      <p:graphicFrame>
        <p:nvGraphicFramePr>
          <p:cNvPr id="159755" name="Object 11"/>
          <p:cNvGraphicFramePr>
            <a:graphicFrameLocks noChangeAspect="1"/>
          </p:cNvGraphicFramePr>
          <p:nvPr/>
        </p:nvGraphicFramePr>
        <p:xfrm>
          <a:off x="766763" y="1258888"/>
          <a:ext cx="6229350" cy="4692650"/>
        </p:xfrm>
        <a:graphic>
          <a:graphicData uri="http://schemas.openxmlformats.org/presentationml/2006/ole">
            <p:oleObj spid="_x0000_s159755" name="Image" r:id="rId3" imgW="12457143" imgH="9384127" progId="">
              <p:embed/>
            </p:oleObj>
          </a:graphicData>
        </a:graphic>
      </p:graphicFrame>
      <p:sp>
        <p:nvSpPr>
          <p:cNvPr id="159756" name="Text Box 12"/>
          <p:cNvSpPr txBox="1">
            <a:spLocks noChangeArrowheads="1"/>
          </p:cNvSpPr>
          <p:nvPr/>
        </p:nvSpPr>
        <p:spPr bwMode="auto">
          <a:xfrm>
            <a:off x="6208713" y="1644650"/>
            <a:ext cx="2674937" cy="2686050"/>
          </a:xfrm>
          <a:prstGeom prst="rect">
            <a:avLst/>
          </a:prstGeom>
          <a:solidFill>
            <a:schemeClr val="bg1"/>
          </a:solidFill>
          <a:ln w="38100">
            <a:solidFill>
              <a:srgbClr val="996633"/>
            </a:solidFill>
            <a:miter lim="800000"/>
            <a:headEnd/>
            <a:tailEnd/>
          </a:ln>
          <a:effectLst/>
        </p:spPr>
        <p:txBody>
          <a:bodyPr>
            <a:spAutoFit/>
          </a:bodyPr>
          <a:lstStyle/>
          <a:p>
            <a:pPr>
              <a:spcBef>
                <a:spcPct val="50000"/>
              </a:spcBef>
            </a:pPr>
            <a:r>
              <a:rPr lang="en-US" sz="2400" b="0" dirty="0"/>
              <a:t>On this Design Template, the horizontal blue bar and the sea foam side and top bars are </a:t>
            </a:r>
            <a:r>
              <a:rPr lang="en-US" sz="2400" i="1" dirty="0"/>
              <a:t>Grouped</a:t>
            </a:r>
            <a:r>
              <a:rPr lang="en-US" sz="2400" b="0" dirty="0"/>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9E200A9D-7517-45DE-9416-CF442EA280A6}" type="slidenum">
              <a:rPr lang="en-US"/>
              <a:pPr/>
              <a:t>15</a:t>
            </a:fld>
            <a:endParaRPr lang="en-US" dirty="0"/>
          </a:p>
        </p:txBody>
      </p:sp>
      <p:sp>
        <p:nvSpPr>
          <p:cNvPr id="160770" name="Rectangle 2"/>
          <p:cNvSpPr>
            <a:spLocks noGrp="1" noChangeArrowheads="1"/>
          </p:cNvSpPr>
          <p:nvPr>
            <p:ph type="title"/>
          </p:nvPr>
        </p:nvSpPr>
        <p:spPr/>
        <p:txBody>
          <a:bodyPr/>
          <a:lstStyle/>
          <a:p>
            <a:r>
              <a:rPr lang="en-US" dirty="0"/>
              <a:t>Customizing Slide Master Groups</a:t>
            </a:r>
          </a:p>
        </p:txBody>
      </p:sp>
      <p:sp>
        <p:nvSpPr>
          <p:cNvPr id="160772" name="Text Box 4"/>
          <p:cNvSpPr txBox="1">
            <a:spLocks noChangeArrowheads="1"/>
          </p:cNvSpPr>
          <p:nvPr/>
        </p:nvSpPr>
        <p:spPr bwMode="auto">
          <a:xfrm>
            <a:off x="1042988" y="1352550"/>
            <a:ext cx="7715250" cy="860425"/>
          </a:xfrm>
          <a:prstGeom prst="rect">
            <a:avLst/>
          </a:prstGeom>
          <a:solidFill>
            <a:schemeClr val="bg1"/>
          </a:solidFill>
          <a:ln w="38100">
            <a:solidFill>
              <a:srgbClr val="996633"/>
            </a:solidFill>
            <a:miter lim="800000"/>
            <a:headEnd/>
            <a:tailEnd/>
          </a:ln>
          <a:effectLst/>
        </p:spPr>
        <p:txBody>
          <a:bodyPr>
            <a:spAutoFit/>
          </a:bodyPr>
          <a:lstStyle/>
          <a:p>
            <a:pPr>
              <a:spcBef>
                <a:spcPct val="50000"/>
              </a:spcBef>
            </a:pPr>
            <a:r>
              <a:rPr lang="en-US" sz="2400" b="0" dirty="0"/>
              <a:t>First, select the group. Then, from the </a:t>
            </a:r>
            <a:r>
              <a:rPr lang="en-US" sz="2400" b="0" i="1" dirty="0"/>
              <a:t>Drawing</a:t>
            </a:r>
            <a:r>
              <a:rPr lang="en-US" sz="2400" b="0" dirty="0"/>
              <a:t> toolbar, select the </a:t>
            </a:r>
            <a:r>
              <a:rPr lang="en-US" sz="2400" b="0" i="1" dirty="0"/>
              <a:t>Draw</a:t>
            </a:r>
            <a:r>
              <a:rPr lang="en-US" sz="2400" b="0" dirty="0"/>
              <a:t> dropdown box and select </a:t>
            </a:r>
            <a:r>
              <a:rPr lang="en-US" sz="2400" b="0" i="1" dirty="0"/>
              <a:t>ungroup</a:t>
            </a:r>
            <a:r>
              <a:rPr lang="en-US" sz="2400" b="0" dirty="0"/>
              <a:t>.</a:t>
            </a:r>
          </a:p>
        </p:txBody>
      </p:sp>
      <p:sp>
        <p:nvSpPr>
          <p:cNvPr id="160775" name="Text Box 7"/>
          <p:cNvSpPr txBox="1">
            <a:spLocks noChangeArrowheads="1"/>
          </p:cNvSpPr>
          <p:nvPr/>
        </p:nvSpPr>
        <p:spPr bwMode="auto">
          <a:xfrm>
            <a:off x="5826125" y="2682875"/>
            <a:ext cx="3073400" cy="1955800"/>
          </a:xfrm>
          <a:prstGeom prst="rect">
            <a:avLst/>
          </a:prstGeom>
          <a:solidFill>
            <a:schemeClr val="bg1"/>
          </a:solidFill>
          <a:ln w="38100">
            <a:solidFill>
              <a:srgbClr val="996633"/>
            </a:solidFill>
            <a:miter lim="800000"/>
            <a:headEnd/>
            <a:tailEnd/>
          </a:ln>
          <a:effectLst/>
        </p:spPr>
        <p:txBody>
          <a:bodyPr>
            <a:spAutoFit/>
          </a:bodyPr>
          <a:lstStyle/>
          <a:p>
            <a:pPr>
              <a:spcBef>
                <a:spcPct val="50000"/>
              </a:spcBef>
            </a:pPr>
            <a:r>
              <a:rPr lang="en-US" sz="2400" b="0" dirty="0"/>
              <a:t>Unselect all the ungrouped objects, then select the object you want to move or resize.</a:t>
            </a:r>
          </a:p>
        </p:txBody>
      </p:sp>
      <p:graphicFrame>
        <p:nvGraphicFramePr>
          <p:cNvPr id="160776" name="Object 8"/>
          <p:cNvGraphicFramePr>
            <a:graphicFrameLocks noChangeAspect="1"/>
          </p:cNvGraphicFramePr>
          <p:nvPr/>
        </p:nvGraphicFramePr>
        <p:xfrm>
          <a:off x="795338" y="2371725"/>
          <a:ext cx="4745037" cy="2506663"/>
        </p:xfrm>
        <a:graphic>
          <a:graphicData uri="http://schemas.openxmlformats.org/presentationml/2006/ole">
            <p:oleObj spid="_x0000_s160776" name="Image" r:id="rId3" imgW="6565079" imgH="3466667" progId="">
              <p:embed/>
            </p:oleObj>
          </a:graphicData>
        </a:graphic>
      </p:graphicFrame>
      <p:graphicFrame>
        <p:nvGraphicFramePr>
          <p:cNvPr id="160777" name="Object 9"/>
          <p:cNvGraphicFramePr>
            <a:graphicFrameLocks noChangeAspect="1"/>
          </p:cNvGraphicFramePr>
          <p:nvPr/>
        </p:nvGraphicFramePr>
        <p:xfrm>
          <a:off x="5511800" y="5297488"/>
          <a:ext cx="3490913" cy="1338262"/>
        </p:xfrm>
        <a:graphic>
          <a:graphicData uri="http://schemas.openxmlformats.org/presentationml/2006/ole">
            <p:oleObj spid="_x0000_s160777" name="Image" r:id="rId4" imgW="6031746" imgH="2311111" progId="">
              <p:embed/>
            </p:oleObj>
          </a:graphicData>
        </a:graphic>
      </p:graphicFrame>
      <p:sp>
        <p:nvSpPr>
          <p:cNvPr id="160778" name="Text Box 10"/>
          <p:cNvSpPr txBox="1">
            <a:spLocks noChangeArrowheads="1"/>
          </p:cNvSpPr>
          <p:nvPr/>
        </p:nvSpPr>
        <p:spPr bwMode="auto">
          <a:xfrm>
            <a:off x="715963" y="5502275"/>
            <a:ext cx="4133850" cy="1225550"/>
          </a:xfrm>
          <a:prstGeom prst="rect">
            <a:avLst/>
          </a:prstGeom>
          <a:solidFill>
            <a:schemeClr val="bg1"/>
          </a:solidFill>
          <a:ln w="38100">
            <a:solidFill>
              <a:srgbClr val="996633"/>
            </a:solidFill>
            <a:miter lim="800000"/>
            <a:headEnd/>
            <a:tailEnd/>
          </a:ln>
          <a:effectLst/>
        </p:spPr>
        <p:txBody>
          <a:bodyPr>
            <a:spAutoFit/>
          </a:bodyPr>
          <a:lstStyle/>
          <a:p>
            <a:pPr>
              <a:spcBef>
                <a:spcPct val="50000"/>
              </a:spcBef>
            </a:pPr>
            <a:r>
              <a:rPr lang="en-US" sz="2400" b="0" dirty="0"/>
              <a:t>Different components of the original group can be moved separately. </a:t>
            </a:r>
          </a:p>
        </p:txBody>
      </p:sp>
      <p:sp>
        <p:nvSpPr>
          <p:cNvPr id="160779" name="Line 11"/>
          <p:cNvSpPr>
            <a:spLocks noChangeShapeType="1"/>
          </p:cNvSpPr>
          <p:nvPr/>
        </p:nvSpPr>
        <p:spPr bwMode="auto">
          <a:xfrm flipV="1">
            <a:off x="4845050" y="6186488"/>
            <a:ext cx="631825" cy="96837"/>
          </a:xfrm>
          <a:prstGeom prst="line">
            <a:avLst/>
          </a:prstGeom>
          <a:noFill/>
          <a:ln w="38100">
            <a:solidFill>
              <a:srgbClr val="996633"/>
            </a:solidFill>
            <a:round/>
            <a:headEnd/>
            <a:tailEnd type="arrow" w="med" len="med"/>
          </a:ln>
          <a:effectLst/>
        </p:spPr>
        <p:txBody>
          <a:bodyPr/>
          <a:lstStyle/>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1EF78ED9-4473-495C-848F-8B55C25E9EBA}" type="slidenum">
              <a:rPr lang="en-US"/>
              <a:pPr/>
              <a:t>16</a:t>
            </a:fld>
            <a:endParaRPr lang="en-US" dirty="0"/>
          </a:p>
        </p:txBody>
      </p:sp>
      <p:sp>
        <p:nvSpPr>
          <p:cNvPr id="161794" name="Rectangle 2"/>
          <p:cNvSpPr>
            <a:spLocks noGrp="1" noChangeArrowheads="1"/>
          </p:cNvSpPr>
          <p:nvPr>
            <p:ph type="title"/>
          </p:nvPr>
        </p:nvSpPr>
        <p:spPr/>
        <p:txBody>
          <a:bodyPr/>
          <a:lstStyle/>
          <a:p>
            <a:r>
              <a:rPr lang="en-US" dirty="0"/>
              <a:t>Example of Customizing Groups</a:t>
            </a:r>
          </a:p>
        </p:txBody>
      </p:sp>
      <p:sp>
        <p:nvSpPr>
          <p:cNvPr id="161795" name="Text Box 3"/>
          <p:cNvSpPr txBox="1">
            <a:spLocks noChangeArrowheads="1"/>
          </p:cNvSpPr>
          <p:nvPr/>
        </p:nvSpPr>
        <p:spPr bwMode="auto">
          <a:xfrm>
            <a:off x="5743575" y="1352550"/>
            <a:ext cx="3014663" cy="5386388"/>
          </a:xfrm>
          <a:prstGeom prst="rect">
            <a:avLst/>
          </a:prstGeom>
          <a:solidFill>
            <a:schemeClr val="bg1"/>
          </a:solidFill>
          <a:ln w="38100">
            <a:noFill/>
            <a:miter lim="800000"/>
            <a:headEnd/>
            <a:tailEnd/>
          </a:ln>
          <a:effectLst/>
        </p:spPr>
        <p:txBody>
          <a:bodyPr>
            <a:spAutoFit/>
          </a:bodyPr>
          <a:lstStyle/>
          <a:p>
            <a:pPr>
              <a:spcBef>
                <a:spcPct val="50000"/>
              </a:spcBef>
            </a:pPr>
            <a:r>
              <a:rPr lang="en-US" sz="2400" b="0" dirty="0"/>
              <a:t>If you want to reduce the size of the title box, then you would also want to move the blue line up without moving the green border up and off the slide. </a:t>
            </a:r>
          </a:p>
          <a:p>
            <a:pPr>
              <a:spcBef>
                <a:spcPct val="50000"/>
              </a:spcBef>
            </a:pPr>
            <a:r>
              <a:rPr lang="en-US" sz="2400" b="0" dirty="0"/>
              <a:t>You also might want to reduce the thickness of the border to be in proportion to the title space.</a:t>
            </a:r>
          </a:p>
        </p:txBody>
      </p:sp>
      <p:graphicFrame>
        <p:nvGraphicFramePr>
          <p:cNvPr id="161797" name="Object 5"/>
          <p:cNvGraphicFramePr>
            <a:graphicFrameLocks noChangeAspect="1"/>
          </p:cNvGraphicFramePr>
          <p:nvPr/>
        </p:nvGraphicFramePr>
        <p:xfrm>
          <a:off x="766763" y="1330325"/>
          <a:ext cx="4745037" cy="2506663"/>
        </p:xfrm>
        <a:graphic>
          <a:graphicData uri="http://schemas.openxmlformats.org/presentationml/2006/ole">
            <p:oleObj spid="_x0000_s161797" name="Image" r:id="rId3" imgW="6565079" imgH="3466667" progId="">
              <p:embed/>
            </p:oleObj>
          </a:graphicData>
        </a:graphic>
      </p:graphicFrame>
      <p:graphicFrame>
        <p:nvGraphicFramePr>
          <p:cNvPr id="161802" name="Object 10"/>
          <p:cNvGraphicFramePr>
            <a:graphicFrameLocks noChangeAspect="1"/>
          </p:cNvGraphicFramePr>
          <p:nvPr/>
        </p:nvGraphicFramePr>
        <p:xfrm>
          <a:off x="744538" y="4478338"/>
          <a:ext cx="4779962" cy="1752600"/>
        </p:xfrm>
        <a:graphic>
          <a:graphicData uri="http://schemas.openxmlformats.org/presentationml/2006/ole">
            <p:oleObj spid="_x0000_s161802" name="Image" r:id="rId4" imgW="6374603" imgH="2336508" progId="">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3ACF727-1A6E-4523-99CE-31C4EF3FC9AD}" type="slidenum">
              <a:rPr lang="en-US"/>
              <a:pPr/>
              <a:t>17</a:t>
            </a:fld>
            <a:endParaRPr lang="en-US" dirty="0"/>
          </a:p>
        </p:txBody>
      </p:sp>
      <p:sp>
        <p:nvSpPr>
          <p:cNvPr id="122882" name="Rectangle 2"/>
          <p:cNvSpPr>
            <a:spLocks noGrp="1" noChangeArrowheads="1"/>
          </p:cNvSpPr>
          <p:nvPr>
            <p:ph type="title"/>
          </p:nvPr>
        </p:nvSpPr>
        <p:spPr/>
        <p:txBody>
          <a:bodyPr/>
          <a:lstStyle/>
          <a:p>
            <a:r>
              <a:rPr lang="en-US" sz="4400" dirty="0"/>
              <a:t>Quiz 9-7: PowerPoint</a:t>
            </a:r>
          </a:p>
        </p:txBody>
      </p:sp>
      <p:sp>
        <p:nvSpPr>
          <p:cNvPr id="122885" name="Rectangle 5"/>
          <p:cNvSpPr>
            <a:spLocks noGrp="1" noChangeArrowheads="1"/>
          </p:cNvSpPr>
          <p:nvPr>
            <p:ph type="body" idx="1"/>
          </p:nvPr>
        </p:nvSpPr>
        <p:spPr/>
        <p:txBody>
          <a:bodyPr/>
          <a:lstStyle/>
          <a:p>
            <a:pPr>
              <a:buFont typeface="Wingdings" pitchFamily="2" charset="2"/>
              <a:buNone/>
            </a:pPr>
            <a:r>
              <a:rPr lang="en-US" dirty="0"/>
              <a:t>In a PowerPoint presentation, when you want to place items so that they appear on every page of the presentation, you should place them in the...</a:t>
            </a:r>
          </a:p>
          <a:p>
            <a:pPr>
              <a:buFont typeface="Wingdings" pitchFamily="2" charset="2"/>
              <a:buNone/>
            </a:pPr>
            <a:endParaRPr lang="en-US" dirty="0"/>
          </a:p>
          <a:p>
            <a:pPr>
              <a:buFont typeface="Wingdings" pitchFamily="2" charset="2"/>
              <a:buNone/>
            </a:pPr>
            <a:r>
              <a:rPr lang="en-US" dirty="0">
                <a:solidFill>
                  <a:srgbClr val="996633"/>
                </a:solidFill>
              </a:rPr>
              <a:t>a) </a:t>
            </a:r>
            <a:r>
              <a:rPr lang="en-US" dirty="0"/>
              <a:t>Clipboard</a:t>
            </a:r>
          </a:p>
          <a:p>
            <a:pPr>
              <a:buFont typeface="Wingdings" pitchFamily="2" charset="2"/>
              <a:buNone/>
            </a:pPr>
            <a:r>
              <a:rPr lang="en-US" dirty="0">
                <a:solidFill>
                  <a:srgbClr val="996633"/>
                </a:solidFill>
              </a:rPr>
              <a:t>b) </a:t>
            </a:r>
            <a:r>
              <a:rPr lang="en-US" dirty="0"/>
              <a:t>Slide Master</a:t>
            </a:r>
          </a:p>
          <a:p>
            <a:pPr>
              <a:buFont typeface="Wingdings" pitchFamily="2" charset="2"/>
              <a:buNone/>
            </a:pPr>
            <a:r>
              <a:rPr lang="en-US" dirty="0">
                <a:solidFill>
                  <a:srgbClr val="996633"/>
                </a:solidFill>
              </a:rPr>
              <a:t>c) </a:t>
            </a:r>
            <a:r>
              <a:rPr lang="en-US" dirty="0"/>
              <a:t>Visible Folder</a:t>
            </a:r>
          </a:p>
          <a:p>
            <a:pPr>
              <a:buFont typeface="Wingdings" pitchFamily="2" charset="2"/>
              <a:buNone/>
            </a:pPr>
            <a:r>
              <a:rPr lang="en-US" dirty="0">
                <a:solidFill>
                  <a:srgbClr val="996633"/>
                </a:solidFill>
              </a:rPr>
              <a:t>d) </a:t>
            </a:r>
            <a:r>
              <a:rPr lang="en-US" dirty="0"/>
              <a:t>Everywhere Folder</a:t>
            </a:r>
          </a:p>
          <a:p>
            <a:pPr>
              <a:buFont typeface="Wingdings" pitchFamily="2" charset="2"/>
              <a:buNone/>
            </a:pPr>
            <a:r>
              <a:rPr lang="en-US" dirty="0">
                <a:solidFill>
                  <a:srgbClr val="996633"/>
                </a:solidFill>
              </a:rPr>
              <a:t>e) </a:t>
            </a:r>
            <a:r>
              <a:rPr lang="en-US" dirty="0"/>
              <a:t>Required List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F34722F2-0575-4E0E-96AF-1FF5A418BF9F}" type="slidenum">
              <a:rPr lang="en-US"/>
              <a:pPr/>
              <a:t>18</a:t>
            </a:fld>
            <a:endParaRPr lang="en-US" dirty="0"/>
          </a:p>
        </p:txBody>
      </p:sp>
      <p:sp>
        <p:nvSpPr>
          <p:cNvPr id="165890" name="Rectangle 2"/>
          <p:cNvSpPr>
            <a:spLocks noGrp="1" noChangeArrowheads="1"/>
          </p:cNvSpPr>
          <p:nvPr>
            <p:ph type="title"/>
          </p:nvPr>
        </p:nvSpPr>
        <p:spPr/>
        <p:txBody>
          <a:bodyPr/>
          <a:lstStyle/>
          <a:p>
            <a:r>
              <a:rPr lang="en-US" sz="4400" dirty="0"/>
              <a:t>Lists</a:t>
            </a:r>
          </a:p>
        </p:txBody>
      </p:sp>
      <p:sp>
        <p:nvSpPr>
          <p:cNvPr id="165891" name="Rectangle 3"/>
          <p:cNvSpPr>
            <a:spLocks noGrp="1" noChangeArrowheads="1"/>
          </p:cNvSpPr>
          <p:nvPr>
            <p:ph type="body" idx="1"/>
          </p:nvPr>
        </p:nvSpPr>
        <p:spPr>
          <a:xfrm>
            <a:off x="811213" y="1217613"/>
            <a:ext cx="7797800" cy="3741737"/>
          </a:xfrm>
        </p:spPr>
        <p:txBody>
          <a:bodyPr/>
          <a:lstStyle/>
          <a:p>
            <a:r>
              <a:rPr lang="en-US" sz="2400" dirty="0"/>
              <a:t>PowerPoint supports types of lists:</a:t>
            </a:r>
          </a:p>
          <a:p>
            <a:pPr lvl="1"/>
            <a:r>
              <a:rPr lang="en-US" sz="2400" i="1" dirty="0"/>
              <a:t>bulleted</a:t>
            </a:r>
            <a:r>
              <a:rPr lang="en-US" sz="2400" dirty="0"/>
              <a:t> Lists, and </a:t>
            </a:r>
          </a:p>
          <a:p>
            <a:pPr lvl="1"/>
            <a:r>
              <a:rPr lang="en-US" sz="2400" i="1" dirty="0"/>
              <a:t>Numbered</a:t>
            </a:r>
            <a:r>
              <a:rPr lang="en-US" sz="2400" dirty="0"/>
              <a:t> Lists</a:t>
            </a:r>
          </a:p>
          <a:p>
            <a:r>
              <a:rPr lang="en-US" sz="2400" dirty="0"/>
              <a:t>The ruler controls the indenting of the list.</a:t>
            </a:r>
          </a:p>
          <a:p>
            <a:r>
              <a:rPr lang="en-US" sz="2400" dirty="0"/>
              <a:t>The colors and other formatting used in the list can be set using Bullets and Numbering dialog from the Format menu.</a:t>
            </a:r>
          </a:p>
          <a:p>
            <a:r>
              <a:rPr lang="en-US" sz="2400" dirty="0"/>
              <a:t>The list with the gray bullets is nested inside the list with the brown bullets.</a:t>
            </a:r>
          </a:p>
        </p:txBody>
      </p:sp>
      <p:graphicFrame>
        <p:nvGraphicFramePr>
          <p:cNvPr id="165892" name="Object 4"/>
          <p:cNvGraphicFramePr>
            <a:graphicFrameLocks noChangeAspect="1"/>
          </p:cNvGraphicFramePr>
          <p:nvPr/>
        </p:nvGraphicFramePr>
        <p:xfrm>
          <a:off x="1538288" y="4954588"/>
          <a:ext cx="2306637" cy="947737"/>
        </p:xfrm>
        <a:graphic>
          <a:graphicData uri="http://schemas.openxmlformats.org/presentationml/2006/ole">
            <p:oleObj spid="_x0000_s165892" name="Image" r:id="rId3" imgW="926657" imgH="380818" progId="">
              <p:embed/>
            </p:oleObj>
          </a:graphicData>
        </a:graphic>
      </p:graphicFrame>
      <p:graphicFrame>
        <p:nvGraphicFramePr>
          <p:cNvPr id="165893" name="Object 5"/>
          <p:cNvGraphicFramePr>
            <a:graphicFrameLocks noChangeAspect="1"/>
          </p:cNvGraphicFramePr>
          <p:nvPr/>
        </p:nvGraphicFramePr>
        <p:xfrm>
          <a:off x="5464175" y="4956175"/>
          <a:ext cx="2228850" cy="928688"/>
        </p:xfrm>
        <a:graphic>
          <a:graphicData uri="http://schemas.openxmlformats.org/presentationml/2006/ole">
            <p:oleObj spid="_x0000_s165893" name="Image" r:id="rId4" imgW="913963" imgH="380818" progId="">
              <p:embed/>
            </p:oleObj>
          </a:graphicData>
        </a:graphic>
      </p:graphicFrame>
      <p:sp>
        <p:nvSpPr>
          <p:cNvPr id="165894" name="Text Box 6"/>
          <p:cNvSpPr txBox="1">
            <a:spLocks noChangeArrowheads="1"/>
          </p:cNvSpPr>
          <p:nvPr/>
        </p:nvSpPr>
        <p:spPr bwMode="auto">
          <a:xfrm>
            <a:off x="1103313" y="6018213"/>
            <a:ext cx="3116262" cy="730250"/>
          </a:xfrm>
          <a:prstGeom prst="rect">
            <a:avLst/>
          </a:prstGeom>
          <a:noFill/>
          <a:ln w="28575">
            <a:solidFill>
              <a:srgbClr val="996633"/>
            </a:solidFill>
            <a:miter lim="800000"/>
            <a:headEnd/>
            <a:tailEnd/>
          </a:ln>
          <a:effectLst/>
        </p:spPr>
        <p:txBody>
          <a:bodyPr>
            <a:spAutoFit/>
          </a:bodyPr>
          <a:lstStyle/>
          <a:p>
            <a:pPr algn="ctr">
              <a:spcBef>
                <a:spcPct val="50000"/>
              </a:spcBef>
            </a:pPr>
            <a:r>
              <a:rPr lang="en-US" sz="2000" b="0" dirty="0">
                <a:solidFill>
                  <a:srgbClr val="996633"/>
                </a:solidFill>
              </a:rPr>
              <a:t>Toolbar icons for numbered &amp; bulleted lists</a:t>
            </a:r>
          </a:p>
        </p:txBody>
      </p:sp>
      <p:sp>
        <p:nvSpPr>
          <p:cNvPr id="165895" name="Text Box 7"/>
          <p:cNvSpPr txBox="1">
            <a:spLocks noChangeArrowheads="1"/>
          </p:cNvSpPr>
          <p:nvPr/>
        </p:nvSpPr>
        <p:spPr bwMode="auto">
          <a:xfrm>
            <a:off x="4895850" y="5980113"/>
            <a:ext cx="3595688" cy="730250"/>
          </a:xfrm>
          <a:prstGeom prst="rect">
            <a:avLst/>
          </a:prstGeom>
          <a:noFill/>
          <a:ln w="28575">
            <a:solidFill>
              <a:srgbClr val="996633"/>
            </a:solidFill>
            <a:miter lim="800000"/>
            <a:headEnd/>
            <a:tailEnd/>
          </a:ln>
          <a:effectLst/>
        </p:spPr>
        <p:txBody>
          <a:bodyPr>
            <a:spAutoFit/>
          </a:bodyPr>
          <a:lstStyle/>
          <a:p>
            <a:pPr algn="ctr">
              <a:spcBef>
                <a:spcPct val="50000"/>
              </a:spcBef>
            </a:pPr>
            <a:r>
              <a:rPr lang="en-US" sz="2000" b="0" dirty="0">
                <a:solidFill>
                  <a:srgbClr val="996633"/>
                </a:solidFill>
              </a:rPr>
              <a:t>Toolbar icons increasing &amp; decreasing nesting level</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10"/>
          </p:nvPr>
        </p:nvSpPr>
        <p:spPr/>
        <p:txBody>
          <a:bodyPr/>
          <a:lstStyle/>
          <a:p>
            <a:fld id="{D5C63A40-2A2F-463D-A2C9-4A1A56609BCF}" type="slidenum">
              <a:rPr lang="en-US"/>
              <a:pPr/>
              <a:t>19</a:t>
            </a:fld>
            <a:endParaRPr lang="en-US" dirty="0"/>
          </a:p>
        </p:txBody>
      </p:sp>
      <p:sp>
        <p:nvSpPr>
          <p:cNvPr id="133122" name="Rectangle 2"/>
          <p:cNvSpPr>
            <a:spLocks noGrp="1" noChangeArrowheads="1"/>
          </p:cNvSpPr>
          <p:nvPr>
            <p:ph type="title"/>
          </p:nvPr>
        </p:nvSpPr>
        <p:spPr/>
        <p:txBody>
          <a:bodyPr/>
          <a:lstStyle/>
          <a:p>
            <a:r>
              <a:rPr lang="en-US" sz="4400" dirty="0"/>
              <a:t>Lines and Arrows</a:t>
            </a:r>
          </a:p>
        </p:txBody>
      </p:sp>
      <p:graphicFrame>
        <p:nvGraphicFramePr>
          <p:cNvPr id="133135" name="Object 15"/>
          <p:cNvGraphicFramePr>
            <a:graphicFrameLocks noChangeAspect="1"/>
          </p:cNvGraphicFramePr>
          <p:nvPr/>
        </p:nvGraphicFramePr>
        <p:xfrm>
          <a:off x="1173163" y="1797050"/>
          <a:ext cx="6259512" cy="715963"/>
        </p:xfrm>
        <a:graphic>
          <a:graphicData uri="http://schemas.openxmlformats.org/presentationml/2006/ole">
            <p:oleObj spid="_x0000_s133135" name="Image" r:id="rId3" imgW="3441270" imgH="393512" progId="">
              <p:embed/>
            </p:oleObj>
          </a:graphicData>
        </a:graphic>
      </p:graphicFrame>
      <p:sp>
        <p:nvSpPr>
          <p:cNvPr id="133136" name="Text Box 16"/>
          <p:cNvSpPr txBox="1">
            <a:spLocks noChangeArrowheads="1"/>
          </p:cNvSpPr>
          <p:nvPr/>
        </p:nvSpPr>
        <p:spPr bwMode="auto">
          <a:xfrm>
            <a:off x="679450" y="1314450"/>
            <a:ext cx="7634288" cy="457200"/>
          </a:xfrm>
          <a:prstGeom prst="rect">
            <a:avLst/>
          </a:prstGeom>
          <a:noFill/>
          <a:ln w="9525">
            <a:noFill/>
            <a:miter lim="800000"/>
            <a:headEnd/>
            <a:tailEnd/>
          </a:ln>
          <a:effectLst/>
        </p:spPr>
        <p:txBody>
          <a:bodyPr>
            <a:spAutoFit/>
          </a:bodyPr>
          <a:lstStyle/>
          <a:p>
            <a:pPr>
              <a:spcBef>
                <a:spcPct val="50000"/>
              </a:spcBef>
            </a:pPr>
            <a:r>
              <a:rPr lang="en-US" sz="2400" b="0" dirty="0"/>
              <a:t>From the </a:t>
            </a:r>
            <a:r>
              <a:rPr lang="en-US" sz="2400" b="0" i="1" dirty="0"/>
              <a:t>Drawing</a:t>
            </a:r>
            <a:r>
              <a:rPr lang="en-US" sz="2400" b="0" dirty="0"/>
              <a:t> toolbar, select the line or arrow tool.</a:t>
            </a:r>
          </a:p>
        </p:txBody>
      </p:sp>
      <p:sp>
        <p:nvSpPr>
          <p:cNvPr id="133137" name="Line 17"/>
          <p:cNvSpPr>
            <a:spLocks noChangeShapeType="1"/>
          </p:cNvSpPr>
          <p:nvPr/>
        </p:nvSpPr>
        <p:spPr bwMode="auto">
          <a:xfrm flipV="1">
            <a:off x="6713538" y="2854325"/>
            <a:ext cx="1271587" cy="9525"/>
          </a:xfrm>
          <a:prstGeom prst="line">
            <a:avLst/>
          </a:prstGeom>
          <a:noFill/>
          <a:ln w="38100">
            <a:solidFill>
              <a:srgbClr val="0033CC"/>
            </a:solidFill>
            <a:round/>
            <a:headEnd/>
            <a:tailEnd type="arrow" w="med" len="med"/>
          </a:ln>
          <a:effectLst/>
        </p:spPr>
        <p:txBody>
          <a:bodyPr/>
          <a:lstStyle/>
          <a:p>
            <a:endParaRPr lang="en-US" dirty="0"/>
          </a:p>
        </p:txBody>
      </p:sp>
      <p:graphicFrame>
        <p:nvGraphicFramePr>
          <p:cNvPr id="133138" name="Object 18"/>
          <p:cNvGraphicFramePr>
            <a:graphicFrameLocks noChangeAspect="1"/>
          </p:cNvGraphicFramePr>
          <p:nvPr/>
        </p:nvGraphicFramePr>
        <p:xfrm>
          <a:off x="817563" y="3581400"/>
          <a:ext cx="2527300" cy="3111500"/>
        </p:xfrm>
        <a:graphic>
          <a:graphicData uri="http://schemas.openxmlformats.org/presentationml/2006/ole">
            <p:oleObj spid="_x0000_s133138" name="Image" r:id="rId4" imgW="2526984" imgH="3111111" progId="">
              <p:embed/>
            </p:oleObj>
          </a:graphicData>
        </a:graphic>
      </p:graphicFrame>
      <p:sp>
        <p:nvSpPr>
          <p:cNvPr id="133139" name="Text Box 19"/>
          <p:cNvSpPr txBox="1">
            <a:spLocks noChangeArrowheads="1"/>
          </p:cNvSpPr>
          <p:nvPr/>
        </p:nvSpPr>
        <p:spPr bwMode="auto">
          <a:xfrm>
            <a:off x="1992313" y="2609850"/>
            <a:ext cx="4692650" cy="457200"/>
          </a:xfrm>
          <a:prstGeom prst="rect">
            <a:avLst/>
          </a:prstGeom>
          <a:noFill/>
          <a:ln w="9525">
            <a:noFill/>
            <a:miter lim="800000"/>
            <a:headEnd/>
            <a:tailEnd/>
          </a:ln>
          <a:effectLst/>
        </p:spPr>
        <p:txBody>
          <a:bodyPr>
            <a:spAutoFit/>
          </a:bodyPr>
          <a:lstStyle/>
          <a:p>
            <a:pPr>
              <a:spcBef>
                <a:spcPct val="50000"/>
              </a:spcBef>
            </a:pPr>
            <a:r>
              <a:rPr lang="en-US" sz="2400" b="0" dirty="0"/>
              <a:t>When the line is selected, format:</a:t>
            </a:r>
          </a:p>
        </p:txBody>
      </p:sp>
      <p:graphicFrame>
        <p:nvGraphicFramePr>
          <p:cNvPr id="133140" name="Object 20"/>
          <p:cNvGraphicFramePr>
            <a:graphicFrameLocks noChangeAspect="1"/>
          </p:cNvGraphicFramePr>
          <p:nvPr/>
        </p:nvGraphicFramePr>
        <p:xfrm>
          <a:off x="3698875" y="3625850"/>
          <a:ext cx="1230313" cy="3089275"/>
        </p:xfrm>
        <a:graphic>
          <a:graphicData uri="http://schemas.openxmlformats.org/presentationml/2006/ole">
            <p:oleObj spid="_x0000_s133140" name="Image" r:id="rId5" imgW="1917460" imgH="4812698" progId="">
              <p:embed/>
            </p:oleObj>
          </a:graphicData>
        </a:graphic>
      </p:graphicFrame>
      <p:graphicFrame>
        <p:nvGraphicFramePr>
          <p:cNvPr id="133141" name="Object 21"/>
          <p:cNvGraphicFramePr>
            <a:graphicFrameLocks noChangeAspect="1"/>
          </p:cNvGraphicFramePr>
          <p:nvPr/>
        </p:nvGraphicFramePr>
        <p:xfrm>
          <a:off x="5241925" y="4730750"/>
          <a:ext cx="1346200" cy="1943100"/>
        </p:xfrm>
        <a:graphic>
          <a:graphicData uri="http://schemas.openxmlformats.org/presentationml/2006/ole">
            <p:oleObj spid="_x0000_s133141" name="Image" r:id="rId6" imgW="1345557" imgH="1942857" progId="">
              <p:embed/>
            </p:oleObj>
          </a:graphicData>
        </a:graphic>
      </p:graphicFrame>
      <p:graphicFrame>
        <p:nvGraphicFramePr>
          <p:cNvPr id="133142" name="Object 22"/>
          <p:cNvGraphicFramePr>
            <a:graphicFrameLocks noChangeAspect="1"/>
          </p:cNvGraphicFramePr>
          <p:nvPr/>
        </p:nvGraphicFramePr>
        <p:xfrm>
          <a:off x="6954838" y="3476625"/>
          <a:ext cx="1536700" cy="3213100"/>
        </p:xfrm>
        <a:graphic>
          <a:graphicData uri="http://schemas.openxmlformats.org/presentationml/2006/ole">
            <p:oleObj spid="_x0000_s133142" name="Image" r:id="rId7" imgW="1536508" imgH="3212698" progId="">
              <p:embed/>
            </p:oleObj>
          </a:graphicData>
        </a:graphic>
      </p:graphicFrame>
      <p:sp>
        <p:nvSpPr>
          <p:cNvPr id="133143" name="Text Box 23"/>
          <p:cNvSpPr txBox="1">
            <a:spLocks noChangeArrowheads="1"/>
          </p:cNvSpPr>
          <p:nvPr/>
        </p:nvSpPr>
        <p:spPr bwMode="auto">
          <a:xfrm>
            <a:off x="1641475" y="3224213"/>
            <a:ext cx="982663" cy="457200"/>
          </a:xfrm>
          <a:prstGeom prst="rect">
            <a:avLst/>
          </a:prstGeom>
          <a:noFill/>
          <a:ln w="9525">
            <a:noFill/>
            <a:miter lim="800000"/>
            <a:headEnd/>
            <a:tailEnd/>
          </a:ln>
          <a:effectLst/>
        </p:spPr>
        <p:txBody>
          <a:bodyPr>
            <a:spAutoFit/>
          </a:bodyPr>
          <a:lstStyle/>
          <a:p>
            <a:pPr>
              <a:spcBef>
                <a:spcPct val="50000"/>
              </a:spcBef>
            </a:pPr>
            <a:r>
              <a:rPr lang="en-US" sz="2400" b="0" dirty="0">
                <a:solidFill>
                  <a:srgbClr val="996633"/>
                </a:solidFill>
              </a:rPr>
              <a:t>Color</a:t>
            </a:r>
          </a:p>
        </p:txBody>
      </p:sp>
      <p:sp>
        <p:nvSpPr>
          <p:cNvPr id="133144" name="Text Box 24"/>
          <p:cNvSpPr txBox="1">
            <a:spLocks noChangeArrowheads="1"/>
          </p:cNvSpPr>
          <p:nvPr/>
        </p:nvSpPr>
        <p:spPr bwMode="auto">
          <a:xfrm>
            <a:off x="3486150" y="3233738"/>
            <a:ext cx="1731963" cy="457200"/>
          </a:xfrm>
          <a:prstGeom prst="rect">
            <a:avLst/>
          </a:prstGeom>
          <a:noFill/>
          <a:ln w="9525">
            <a:noFill/>
            <a:miter lim="800000"/>
            <a:headEnd/>
            <a:tailEnd/>
          </a:ln>
          <a:effectLst/>
        </p:spPr>
        <p:txBody>
          <a:bodyPr>
            <a:spAutoFit/>
          </a:bodyPr>
          <a:lstStyle/>
          <a:p>
            <a:pPr>
              <a:spcBef>
                <a:spcPct val="50000"/>
              </a:spcBef>
            </a:pPr>
            <a:r>
              <a:rPr lang="en-US" sz="2400" b="0" dirty="0">
                <a:solidFill>
                  <a:srgbClr val="996633"/>
                </a:solidFill>
              </a:rPr>
              <a:t>Thickness</a:t>
            </a:r>
          </a:p>
        </p:txBody>
      </p:sp>
      <p:sp>
        <p:nvSpPr>
          <p:cNvPr id="133145" name="Text Box 25"/>
          <p:cNvSpPr txBox="1">
            <a:spLocks noChangeArrowheads="1"/>
          </p:cNvSpPr>
          <p:nvPr/>
        </p:nvSpPr>
        <p:spPr bwMode="auto">
          <a:xfrm>
            <a:off x="5165725" y="4311650"/>
            <a:ext cx="1539875" cy="457200"/>
          </a:xfrm>
          <a:prstGeom prst="rect">
            <a:avLst/>
          </a:prstGeom>
          <a:noFill/>
          <a:ln w="9525">
            <a:noFill/>
            <a:miter lim="800000"/>
            <a:headEnd/>
            <a:tailEnd/>
          </a:ln>
          <a:effectLst/>
        </p:spPr>
        <p:txBody>
          <a:bodyPr>
            <a:spAutoFit/>
          </a:bodyPr>
          <a:lstStyle/>
          <a:p>
            <a:pPr>
              <a:spcBef>
                <a:spcPct val="50000"/>
              </a:spcBef>
            </a:pPr>
            <a:r>
              <a:rPr lang="en-US" sz="2400" b="0" dirty="0">
                <a:solidFill>
                  <a:srgbClr val="996633"/>
                </a:solidFill>
              </a:rPr>
              <a:t>Line Style</a:t>
            </a:r>
          </a:p>
        </p:txBody>
      </p:sp>
      <p:sp>
        <p:nvSpPr>
          <p:cNvPr id="133146" name="Text Box 26"/>
          <p:cNvSpPr txBox="1">
            <a:spLocks noChangeArrowheads="1"/>
          </p:cNvSpPr>
          <p:nvPr/>
        </p:nvSpPr>
        <p:spPr bwMode="auto">
          <a:xfrm>
            <a:off x="6838950" y="3067050"/>
            <a:ext cx="1809750" cy="457200"/>
          </a:xfrm>
          <a:prstGeom prst="rect">
            <a:avLst/>
          </a:prstGeom>
          <a:noFill/>
          <a:ln w="9525">
            <a:noFill/>
            <a:miter lim="800000"/>
            <a:headEnd/>
            <a:tailEnd/>
          </a:ln>
          <a:effectLst/>
        </p:spPr>
        <p:txBody>
          <a:bodyPr>
            <a:spAutoFit/>
          </a:bodyPr>
          <a:lstStyle/>
          <a:p>
            <a:pPr>
              <a:spcBef>
                <a:spcPct val="50000"/>
              </a:spcBef>
            </a:pPr>
            <a:r>
              <a:rPr lang="en-US" sz="2400" b="0" dirty="0">
                <a:solidFill>
                  <a:srgbClr val="996633"/>
                </a:solidFill>
              </a:rPr>
              <a:t>Arrow Style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17AA1275-4A25-4297-9373-0320E04FDE28}" type="slidenum">
              <a:rPr lang="en-US"/>
              <a:pPr/>
              <a:t>2</a:t>
            </a:fld>
            <a:endParaRPr lang="en-US"/>
          </a:p>
        </p:txBody>
      </p:sp>
      <p:sp>
        <p:nvSpPr>
          <p:cNvPr id="126978" name="Rectangle 2"/>
          <p:cNvSpPr>
            <a:spLocks noGrp="1" noChangeArrowheads="1"/>
          </p:cNvSpPr>
          <p:nvPr>
            <p:ph type="title"/>
          </p:nvPr>
        </p:nvSpPr>
        <p:spPr/>
        <p:txBody>
          <a:bodyPr/>
          <a:lstStyle/>
          <a:p>
            <a:r>
              <a:rPr lang="en-US"/>
              <a:t>Microsoft PowerPoint Overview</a:t>
            </a:r>
          </a:p>
        </p:txBody>
      </p:sp>
      <p:sp>
        <p:nvSpPr>
          <p:cNvPr id="126979" name="Rectangle 3"/>
          <p:cNvSpPr>
            <a:spLocks noGrp="1" noChangeArrowheads="1"/>
          </p:cNvSpPr>
          <p:nvPr>
            <p:ph type="body" idx="1"/>
          </p:nvPr>
        </p:nvSpPr>
        <p:spPr>
          <a:xfrm>
            <a:off x="914400" y="1295400"/>
            <a:ext cx="7772400" cy="3106738"/>
          </a:xfrm>
        </p:spPr>
        <p:txBody>
          <a:bodyPr/>
          <a:lstStyle/>
          <a:p>
            <a:pPr>
              <a:spcBef>
                <a:spcPct val="100000"/>
              </a:spcBef>
              <a:buSzTx/>
              <a:buFont typeface="Arial" charset="0"/>
              <a:buChar char="■"/>
            </a:pPr>
            <a:r>
              <a:rPr lang="en-US" i="1" dirty="0"/>
              <a:t>Microsoft Office PowerPoint</a:t>
            </a:r>
            <a:r>
              <a:rPr lang="en-US" dirty="0"/>
              <a:t> enables users to quickly create high-impact, dynamic presentations.</a:t>
            </a:r>
          </a:p>
          <a:p>
            <a:pPr>
              <a:spcBef>
                <a:spcPct val="100000"/>
              </a:spcBef>
              <a:buSzTx/>
              <a:buFont typeface="Arial" charset="0"/>
              <a:buChar char="■"/>
            </a:pPr>
            <a:r>
              <a:rPr lang="en-US" dirty="0"/>
              <a:t>The </a:t>
            </a:r>
            <a:r>
              <a:rPr lang="en-US" dirty="0" smtClean="0"/>
              <a:t>PowerPoint 2003 document </a:t>
            </a:r>
            <a:r>
              <a:rPr lang="en-US" dirty="0"/>
              <a:t>extension is .</a:t>
            </a:r>
            <a:r>
              <a:rPr lang="en-US" dirty="0" err="1"/>
              <a:t>ppt</a:t>
            </a:r>
            <a:endParaRPr lang="en-US" dirty="0"/>
          </a:p>
          <a:p>
            <a:pPr>
              <a:spcBef>
                <a:spcPct val="100000"/>
              </a:spcBef>
              <a:buSzTx/>
              <a:buFont typeface="Arial" charset="0"/>
              <a:buChar char="■"/>
            </a:pPr>
            <a:r>
              <a:rPr lang="en-US" dirty="0"/>
              <a:t>PowerPoint document Icons:</a:t>
            </a:r>
          </a:p>
          <a:p>
            <a:pPr>
              <a:buFont typeface="Wingdings" pitchFamily="2" charset="2"/>
              <a:buNone/>
            </a:pPr>
            <a:endParaRPr lang="en-US" dirty="0"/>
          </a:p>
        </p:txBody>
      </p:sp>
      <p:graphicFrame>
        <p:nvGraphicFramePr>
          <p:cNvPr id="126981" name="Object 5"/>
          <p:cNvGraphicFramePr>
            <a:graphicFrameLocks noChangeAspect="1"/>
          </p:cNvGraphicFramePr>
          <p:nvPr/>
        </p:nvGraphicFramePr>
        <p:xfrm>
          <a:off x="1836992" y="4806125"/>
          <a:ext cx="1697037" cy="1817687"/>
        </p:xfrm>
        <a:graphic>
          <a:graphicData uri="http://schemas.openxmlformats.org/presentationml/2006/ole">
            <p:oleObj spid="_x0000_s126981" name="Image" r:id="rId3" imgW="711111" imgH="761636" progId="">
              <p:embed/>
            </p:oleObj>
          </a:graphicData>
        </a:graphic>
      </p:graphicFrame>
      <p:pic>
        <p:nvPicPr>
          <p:cNvPr id="126983" name="Picture 7"/>
          <p:cNvPicPr>
            <a:picLocks noChangeAspect="1" noChangeArrowheads="1"/>
          </p:cNvPicPr>
          <p:nvPr/>
        </p:nvPicPr>
        <p:blipFill>
          <a:blip r:embed="rId4" cstate="print"/>
          <a:srcRect/>
          <a:stretch>
            <a:fillRect/>
          </a:stretch>
        </p:blipFill>
        <p:spPr bwMode="auto">
          <a:xfrm>
            <a:off x="3951796" y="5043678"/>
            <a:ext cx="1404937" cy="14049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F1CAE9D2-F788-49A2-A583-D1D30E3D2E28}" type="slidenum">
              <a:rPr lang="en-US"/>
              <a:pPr/>
              <a:t>20</a:t>
            </a:fld>
            <a:endParaRPr lang="en-US" dirty="0"/>
          </a:p>
        </p:txBody>
      </p:sp>
      <p:sp>
        <p:nvSpPr>
          <p:cNvPr id="210946" name="Rectangle 2"/>
          <p:cNvSpPr>
            <a:spLocks noGrp="1" noChangeArrowheads="1"/>
          </p:cNvSpPr>
          <p:nvPr>
            <p:ph type="title"/>
          </p:nvPr>
        </p:nvSpPr>
        <p:spPr/>
        <p:txBody>
          <a:bodyPr/>
          <a:lstStyle/>
          <a:p>
            <a:endParaRPr lang="en-US" dirty="0"/>
          </a:p>
        </p:txBody>
      </p:sp>
      <p:sp>
        <p:nvSpPr>
          <p:cNvPr id="210948" name="Line 4"/>
          <p:cNvSpPr>
            <a:spLocks noChangeShapeType="1"/>
          </p:cNvSpPr>
          <p:nvPr/>
        </p:nvSpPr>
        <p:spPr bwMode="auto">
          <a:xfrm>
            <a:off x="1387475" y="1954213"/>
            <a:ext cx="5895975" cy="2901950"/>
          </a:xfrm>
          <a:prstGeom prst="line">
            <a:avLst/>
          </a:prstGeom>
          <a:noFill/>
          <a:ln w="38100">
            <a:solidFill>
              <a:schemeClr val="tx1"/>
            </a:solidFill>
            <a:round/>
            <a:headEnd/>
            <a:tailEnd/>
          </a:ln>
          <a:effectLst/>
        </p:spPr>
        <p:txBody>
          <a:bodyPr/>
          <a:lstStyle/>
          <a:p>
            <a:endParaRPr lang="en-US" dirty="0"/>
          </a:p>
        </p:txBody>
      </p:sp>
      <p:sp>
        <p:nvSpPr>
          <p:cNvPr id="210949" name="Line 5"/>
          <p:cNvSpPr>
            <a:spLocks noChangeShapeType="1"/>
          </p:cNvSpPr>
          <p:nvPr/>
        </p:nvSpPr>
        <p:spPr bwMode="auto">
          <a:xfrm flipH="1">
            <a:off x="1497013" y="4224338"/>
            <a:ext cx="3390900" cy="1403350"/>
          </a:xfrm>
          <a:prstGeom prst="line">
            <a:avLst/>
          </a:prstGeom>
          <a:noFill/>
          <a:ln w="76200">
            <a:solidFill>
              <a:srgbClr val="9900CC"/>
            </a:solidFill>
            <a:round/>
            <a:headEnd/>
            <a:tailEnd type="arrow" w="med" len="med"/>
          </a:ln>
          <a:effectLst/>
        </p:spPr>
        <p:txBody>
          <a:bodyPr/>
          <a:lstStyle/>
          <a:p>
            <a:endParaRPr lang="en-US" dirty="0"/>
          </a:p>
        </p:txBody>
      </p:sp>
      <p:sp>
        <p:nvSpPr>
          <p:cNvPr id="210950" name="Line 6"/>
          <p:cNvSpPr>
            <a:spLocks noChangeShapeType="1"/>
          </p:cNvSpPr>
          <p:nvPr/>
        </p:nvSpPr>
        <p:spPr bwMode="auto">
          <a:xfrm flipH="1" flipV="1">
            <a:off x="4178300" y="2160588"/>
            <a:ext cx="3594100" cy="646112"/>
          </a:xfrm>
          <a:prstGeom prst="line">
            <a:avLst/>
          </a:prstGeom>
          <a:noFill/>
          <a:ln w="76200">
            <a:solidFill>
              <a:srgbClr val="9900CC"/>
            </a:solidFill>
            <a:round/>
            <a:headEnd/>
            <a:tailEnd type="arrow" w="med" len="med"/>
          </a:ln>
          <a:effectLst/>
        </p:spPr>
        <p:txBody>
          <a:bodyPr/>
          <a:lstStyle/>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1713C52B-A5CF-4EB6-AF50-F089E1FEFF0E}" type="slidenum">
              <a:rPr lang="en-US"/>
              <a:pPr/>
              <a:t>21</a:t>
            </a:fld>
            <a:endParaRPr lang="en-US" dirty="0"/>
          </a:p>
        </p:txBody>
      </p:sp>
      <p:sp>
        <p:nvSpPr>
          <p:cNvPr id="167938" name="Rectangle 2"/>
          <p:cNvSpPr>
            <a:spLocks noGrp="1" noChangeArrowheads="1"/>
          </p:cNvSpPr>
          <p:nvPr>
            <p:ph type="title"/>
          </p:nvPr>
        </p:nvSpPr>
        <p:spPr/>
        <p:txBody>
          <a:bodyPr/>
          <a:lstStyle/>
          <a:p>
            <a:r>
              <a:rPr lang="en-US" sz="4400" dirty="0"/>
              <a:t>Basic Shapes</a:t>
            </a:r>
          </a:p>
        </p:txBody>
      </p:sp>
      <p:sp>
        <p:nvSpPr>
          <p:cNvPr id="167939" name="Rectangle 3"/>
          <p:cNvSpPr>
            <a:spLocks noGrp="1" noChangeArrowheads="1"/>
          </p:cNvSpPr>
          <p:nvPr>
            <p:ph type="body" idx="1"/>
          </p:nvPr>
        </p:nvSpPr>
        <p:spPr>
          <a:xfrm>
            <a:off x="765175" y="4459288"/>
            <a:ext cx="8193088" cy="1868487"/>
          </a:xfrm>
        </p:spPr>
        <p:txBody>
          <a:bodyPr/>
          <a:lstStyle/>
          <a:p>
            <a:r>
              <a:rPr lang="en-US" sz="2400" i="1" dirty="0"/>
              <a:t>Line color</a:t>
            </a:r>
            <a:r>
              <a:rPr lang="en-US" sz="2400" dirty="0"/>
              <a:t>, </a:t>
            </a:r>
            <a:r>
              <a:rPr lang="en-US" sz="2400" i="1" dirty="0"/>
              <a:t>style</a:t>
            </a:r>
            <a:r>
              <a:rPr lang="en-US" sz="2400" dirty="0"/>
              <a:t> and </a:t>
            </a:r>
            <a:r>
              <a:rPr lang="en-US" sz="2400" i="1" dirty="0"/>
              <a:t>thickness</a:t>
            </a:r>
            <a:r>
              <a:rPr lang="en-US" sz="2400" dirty="0"/>
              <a:t> (including no line).</a:t>
            </a:r>
          </a:p>
          <a:p>
            <a:r>
              <a:rPr lang="en-US" sz="2400" i="1" dirty="0"/>
              <a:t>Fill color</a:t>
            </a:r>
            <a:r>
              <a:rPr lang="en-US" sz="2400" dirty="0"/>
              <a:t> (including no fill &amp; transparency percentage).</a:t>
            </a:r>
          </a:p>
          <a:p>
            <a:r>
              <a:rPr lang="en-US" sz="2400" dirty="0"/>
              <a:t>Shadow Style</a:t>
            </a:r>
          </a:p>
          <a:p>
            <a:r>
              <a:rPr lang="en-US" sz="2400" dirty="0"/>
              <a:t>3-D Style</a:t>
            </a:r>
          </a:p>
        </p:txBody>
      </p:sp>
      <p:sp>
        <p:nvSpPr>
          <p:cNvPr id="167940" name="AutoShape 4"/>
          <p:cNvSpPr>
            <a:spLocks noChangeArrowheads="1"/>
          </p:cNvSpPr>
          <p:nvPr/>
        </p:nvSpPr>
        <p:spPr bwMode="auto">
          <a:xfrm>
            <a:off x="6016625" y="1401763"/>
            <a:ext cx="1743075" cy="1384300"/>
          </a:xfrm>
          <a:prstGeom prst="triangle">
            <a:avLst>
              <a:gd name="adj" fmla="val 50000"/>
            </a:avLst>
          </a:prstGeom>
          <a:solidFill>
            <a:schemeClr val="accent1"/>
          </a:solidFill>
          <a:ln w="57150">
            <a:solidFill>
              <a:schemeClr val="tx1"/>
            </a:solidFill>
            <a:miter lim="800000"/>
            <a:headEnd/>
            <a:tailEnd/>
          </a:ln>
          <a:effectLst/>
        </p:spPr>
        <p:txBody>
          <a:bodyPr wrap="none" anchor="ctr"/>
          <a:lstStyle/>
          <a:p>
            <a:endParaRPr lang="en-US" dirty="0"/>
          </a:p>
        </p:txBody>
      </p:sp>
      <p:sp>
        <p:nvSpPr>
          <p:cNvPr id="167942" name="AutoShape 6"/>
          <p:cNvSpPr>
            <a:spLocks noChangeArrowheads="1"/>
          </p:cNvSpPr>
          <p:nvPr/>
        </p:nvSpPr>
        <p:spPr bwMode="auto">
          <a:xfrm rot="1470549">
            <a:off x="3270250" y="5500688"/>
            <a:ext cx="947738" cy="836612"/>
          </a:xfrm>
          <a:prstGeom prst="triangle">
            <a:avLst>
              <a:gd name="adj" fmla="val 50000"/>
            </a:avLst>
          </a:prstGeom>
          <a:solidFill>
            <a:schemeClr val="accent1"/>
          </a:solidFill>
          <a:ln w="57150">
            <a:solidFill>
              <a:schemeClr val="tx1"/>
            </a:solidFill>
            <a:miter lim="800000"/>
            <a:headEnd/>
            <a:tailEnd/>
          </a:ln>
          <a:effectLst/>
        </p:spPr>
        <p:txBody>
          <a:bodyPr wrap="none" anchor="ctr"/>
          <a:lstStyle/>
          <a:p>
            <a:endParaRPr lang="en-US" dirty="0"/>
          </a:p>
        </p:txBody>
      </p:sp>
      <p:sp>
        <p:nvSpPr>
          <p:cNvPr id="167943" name="AutoShape 7"/>
          <p:cNvSpPr>
            <a:spLocks noChangeArrowheads="1"/>
          </p:cNvSpPr>
          <p:nvPr/>
        </p:nvSpPr>
        <p:spPr bwMode="auto">
          <a:xfrm rot="1470549">
            <a:off x="6770688" y="5491163"/>
            <a:ext cx="947737" cy="836612"/>
          </a:xfrm>
          <a:prstGeom prst="triangle">
            <a:avLst>
              <a:gd name="adj" fmla="val 50000"/>
            </a:avLst>
          </a:prstGeom>
          <a:solidFill>
            <a:schemeClr val="accent1"/>
          </a:solidFill>
          <a:ln w="57150">
            <a:miter lim="800000"/>
            <a:headEnd/>
            <a:tailEnd/>
          </a:ln>
          <a:effectLst/>
          <a:scene3d>
            <a:camera prst="legacyPerspectiveTopRight"/>
            <a:lightRig rig="legacyFlat3" dir="b"/>
          </a:scene3d>
          <a:sp3d extrusionH="887400" prstMaterial="legacyMatte">
            <a:bevelT w="13500" h="13500" prst="angle"/>
            <a:bevelB w="13500" h="13500" prst="angle"/>
            <a:extrusionClr>
              <a:schemeClr val="accent1"/>
            </a:extrusionClr>
          </a:sp3d>
        </p:spPr>
        <p:txBody>
          <a:bodyPr wrap="none" anchor="ctr">
            <a:flatTx/>
          </a:bodyPr>
          <a:lstStyle/>
          <a:p>
            <a:endParaRPr lang="en-US" dirty="0"/>
          </a:p>
        </p:txBody>
      </p:sp>
      <p:sp>
        <p:nvSpPr>
          <p:cNvPr id="167944" name="AutoShape 8"/>
          <p:cNvSpPr>
            <a:spLocks noChangeArrowheads="1"/>
          </p:cNvSpPr>
          <p:nvPr/>
        </p:nvSpPr>
        <p:spPr bwMode="auto">
          <a:xfrm rot="1067336">
            <a:off x="4740275" y="5451475"/>
            <a:ext cx="947738" cy="836613"/>
          </a:xfrm>
          <a:prstGeom prst="triangle">
            <a:avLst>
              <a:gd name="adj" fmla="val 46023"/>
            </a:avLst>
          </a:prstGeom>
          <a:solidFill>
            <a:schemeClr val="accent1"/>
          </a:solidFill>
          <a:ln w="57150">
            <a:solidFill>
              <a:schemeClr val="tx1"/>
            </a:solidFill>
            <a:miter lim="800000"/>
            <a:headEnd/>
            <a:tailEnd/>
          </a:ln>
          <a:effectLst>
            <a:outerShdw sy="50000" kx="-2453608" rotWithShape="0">
              <a:schemeClr val="bg2">
                <a:alpha val="50000"/>
              </a:schemeClr>
            </a:outerShdw>
          </a:effectLst>
        </p:spPr>
        <p:txBody>
          <a:bodyPr wrap="none" anchor="ctr"/>
          <a:lstStyle/>
          <a:p>
            <a:endParaRPr lang="en-US" dirty="0"/>
          </a:p>
        </p:txBody>
      </p:sp>
      <p:graphicFrame>
        <p:nvGraphicFramePr>
          <p:cNvPr id="167946" name="Object 10"/>
          <p:cNvGraphicFramePr>
            <a:graphicFrameLocks noChangeAspect="1"/>
          </p:cNvGraphicFramePr>
          <p:nvPr/>
        </p:nvGraphicFramePr>
        <p:xfrm>
          <a:off x="806450" y="1254125"/>
          <a:ext cx="4748213" cy="3178175"/>
        </p:xfrm>
        <a:graphic>
          <a:graphicData uri="http://schemas.openxmlformats.org/presentationml/2006/ole">
            <p:oleObj spid="_x0000_s167946" name="Image" r:id="rId3" imgW="6031746" imgH="4038095" progId="">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0"/>
          </p:nvPr>
        </p:nvSpPr>
        <p:spPr/>
        <p:txBody>
          <a:bodyPr/>
          <a:lstStyle/>
          <a:p>
            <a:fld id="{23819EA0-437B-459B-8FAC-420A0DAEEFFA}" type="slidenum">
              <a:rPr lang="en-US"/>
              <a:pPr/>
              <a:t>22</a:t>
            </a:fld>
            <a:endParaRPr lang="en-US" dirty="0"/>
          </a:p>
        </p:txBody>
      </p:sp>
      <p:sp>
        <p:nvSpPr>
          <p:cNvPr id="178178" name="Rectangle 2"/>
          <p:cNvSpPr>
            <a:spLocks noGrp="1" noChangeArrowheads="1"/>
          </p:cNvSpPr>
          <p:nvPr>
            <p:ph type="title"/>
          </p:nvPr>
        </p:nvSpPr>
        <p:spPr/>
        <p:txBody>
          <a:bodyPr/>
          <a:lstStyle/>
          <a:p>
            <a:r>
              <a:rPr lang="en-US" dirty="0"/>
              <a:t>Object Transformations</a:t>
            </a:r>
          </a:p>
        </p:txBody>
      </p:sp>
      <p:sp>
        <p:nvSpPr>
          <p:cNvPr id="178179" name="Rectangle 3"/>
          <p:cNvSpPr>
            <a:spLocks noGrp="1" noChangeArrowheads="1"/>
          </p:cNvSpPr>
          <p:nvPr>
            <p:ph type="body" idx="1"/>
          </p:nvPr>
        </p:nvSpPr>
        <p:spPr>
          <a:xfrm>
            <a:off x="1081088" y="1655763"/>
            <a:ext cx="6037262" cy="4964112"/>
          </a:xfrm>
        </p:spPr>
        <p:txBody>
          <a:bodyPr/>
          <a:lstStyle/>
          <a:p>
            <a:pPr>
              <a:spcBef>
                <a:spcPct val="200000"/>
              </a:spcBef>
              <a:buFont typeface="Wingdings" pitchFamily="2" charset="2"/>
              <a:buNone/>
            </a:pPr>
            <a:r>
              <a:rPr lang="en-US" sz="2400" dirty="0"/>
              <a:t>Translation: Changing the location.</a:t>
            </a:r>
          </a:p>
          <a:p>
            <a:pPr>
              <a:spcBef>
                <a:spcPct val="200000"/>
              </a:spcBef>
              <a:buFont typeface="Wingdings" pitchFamily="2" charset="2"/>
              <a:buNone/>
            </a:pPr>
            <a:r>
              <a:rPr lang="en-US" sz="2400" dirty="0"/>
              <a:t>Scaling: Changing the size of both width and height proportionally.</a:t>
            </a:r>
          </a:p>
          <a:p>
            <a:pPr>
              <a:spcBef>
                <a:spcPct val="200000"/>
              </a:spcBef>
              <a:buFont typeface="Wingdings" pitchFamily="2" charset="2"/>
              <a:buNone/>
            </a:pPr>
            <a:r>
              <a:rPr lang="en-US" sz="2400" dirty="0"/>
              <a:t>    Stretching: Changing the size of just the width or just the height. </a:t>
            </a:r>
            <a:r>
              <a:rPr lang="en-US" sz="2400" i="1" dirty="0">
                <a:solidFill>
                  <a:schemeClr val="accent2"/>
                </a:solidFill>
              </a:rPr>
              <a:t>Can also be used to flip</a:t>
            </a:r>
            <a:r>
              <a:rPr lang="en-US" sz="2400" dirty="0">
                <a:solidFill>
                  <a:schemeClr val="accent2"/>
                </a:solidFill>
              </a:rPr>
              <a:t>.</a:t>
            </a:r>
          </a:p>
          <a:p>
            <a:pPr>
              <a:spcBef>
                <a:spcPct val="200000"/>
              </a:spcBef>
              <a:buFont typeface="Wingdings" pitchFamily="2" charset="2"/>
              <a:buNone/>
            </a:pPr>
            <a:r>
              <a:rPr lang="en-US" sz="2400" dirty="0"/>
              <a:t>Rotation: Changing the orientation.</a:t>
            </a:r>
          </a:p>
        </p:txBody>
      </p:sp>
      <p:pic>
        <p:nvPicPr>
          <p:cNvPr id="178192" name="Picture 16" descr="gramicci"/>
          <p:cNvPicPr>
            <a:picLocks noChangeAspect="1" noChangeArrowheads="1"/>
          </p:cNvPicPr>
          <p:nvPr/>
        </p:nvPicPr>
        <p:blipFill>
          <a:blip r:embed="rId2" cstate="print"/>
          <a:srcRect/>
          <a:stretch>
            <a:fillRect/>
          </a:stretch>
        </p:blipFill>
        <p:spPr bwMode="auto">
          <a:xfrm>
            <a:off x="7939088" y="120650"/>
            <a:ext cx="700087" cy="884238"/>
          </a:xfrm>
          <a:prstGeom prst="rect">
            <a:avLst/>
          </a:prstGeom>
          <a:noFill/>
        </p:spPr>
      </p:pic>
      <p:pic>
        <p:nvPicPr>
          <p:cNvPr id="178194" name="Picture 18" descr="cursor-move"/>
          <p:cNvPicPr>
            <a:picLocks noChangeAspect="1" noChangeArrowheads="1"/>
          </p:cNvPicPr>
          <p:nvPr/>
        </p:nvPicPr>
        <p:blipFill>
          <a:blip r:embed="rId3" cstate="print"/>
          <a:srcRect/>
          <a:stretch>
            <a:fillRect/>
          </a:stretch>
        </p:blipFill>
        <p:spPr bwMode="auto">
          <a:xfrm>
            <a:off x="788988" y="1739900"/>
            <a:ext cx="309562" cy="309563"/>
          </a:xfrm>
          <a:prstGeom prst="rect">
            <a:avLst/>
          </a:prstGeom>
          <a:noFill/>
        </p:spPr>
      </p:pic>
      <p:pic>
        <p:nvPicPr>
          <p:cNvPr id="178195" name="Picture 19" descr="example-move"/>
          <p:cNvPicPr>
            <a:picLocks noChangeAspect="1" noChangeArrowheads="1"/>
          </p:cNvPicPr>
          <p:nvPr/>
        </p:nvPicPr>
        <p:blipFill>
          <a:blip r:embed="rId4" cstate="print"/>
          <a:srcRect/>
          <a:stretch>
            <a:fillRect/>
          </a:stretch>
        </p:blipFill>
        <p:spPr bwMode="auto">
          <a:xfrm>
            <a:off x="7397750" y="1317625"/>
            <a:ext cx="765175" cy="1127125"/>
          </a:xfrm>
          <a:prstGeom prst="rect">
            <a:avLst/>
          </a:prstGeom>
          <a:noFill/>
        </p:spPr>
      </p:pic>
      <p:pic>
        <p:nvPicPr>
          <p:cNvPr id="178196" name="Picture 20" descr="cursor-resize"/>
          <p:cNvPicPr>
            <a:picLocks noChangeAspect="1" noChangeArrowheads="1"/>
          </p:cNvPicPr>
          <p:nvPr/>
        </p:nvPicPr>
        <p:blipFill>
          <a:blip r:embed="rId5" cstate="print"/>
          <a:srcRect/>
          <a:stretch>
            <a:fillRect/>
          </a:stretch>
        </p:blipFill>
        <p:spPr bwMode="auto">
          <a:xfrm>
            <a:off x="796925" y="2843213"/>
            <a:ext cx="323850" cy="323850"/>
          </a:xfrm>
          <a:prstGeom prst="rect">
            <a:avLst/>
          </a:prstGeom>
          <a:noFill/>
        </p:spPr>
      </p:pic>
      <p:pic>
        <p:nvPicPr>
          <p:cNvPr id="178197" name="Picture 21" descr="example-resize"/>
          <p:cNvPicPr>
            <a:picLocks noChangeAspect="1" noChangeArrowheads="1"/>
          </p:cNvPicPr>
          <p:nvPr/>
        </p:nvPicPr>
        <p:blipFill>
          <a:blip r:embed="rId6" cstate="print"/>
          <a:srcRect/>
          <a:stretch>
            <a:fillRect/>
          </a:stretch>
        </p:blipFill>
        <p:spPr bwMode="auto">
          <a:xfrm>
            <a:off x="7362825" y="2571750"/>
            <a:ext cx="874713" cy="1250950"/>
          </a:xfrm>
          <a:prstGeom prst="rect">
            <a:avLst/>
          </a:prstGeom>
          <a:noFill/>
        </p:spPr>
      </p:pic>
      <p:pic>
        <p:nvPicPr>
          <p:cNvPr id="178199" name="Picture 23" descr="cursor-stretch"/>
          <p:cNvPicPr>
            <a:picLocks noChangeAspect="1" noChangeArrowheads="1"/>
          </p:cNvPicPr>
          <p:nvPr/>
        </p:nvPicPr>
        <p:blipFill>
          <a:blip r:embed="rId7" cstate="print"/>
          <a:srcRect/>
          <a:stretch>
            <a:fillRect/>
          </a:stretch>
        </p:blipFill>
        <p:spPr bwMode="auto">
          <a:xfrm>
            <a:off x="695325" y="4362450"/>
            <a:ext cx="419100" cy="200025"/>
          </a:xfrm>
          <a:prstGeom prst="rect">
            <a:avLst/>
          </a:prstGeom>
          <a:noFill/>
        </p:spPr>
      </p:pic>
      <p:pic>
        <p:nvPicPr>
          <p:cNvPr id="178200" name="Picture 24" descr="cursor-stretch"/>
          <p:cNvPicPr>
            <a:picLocks noChangeAspect="1" noChangeArrowheads="1"/>
          </p:cNvPicPr>
          <p:nvPr/>
        </p:nvPicPr>
        <p:blipFill>
          <a:blip r:embed="rId8" cstate="print"/>
          <a:srcRect/>
          <a:stretch>
            <a:fillRect/>
          </a:stretch>
        </p:blipFill>
        <p:spPr bwMode="auto">
          <a:xfrm>
            <a:off x="1246188" y="4246563"/>
            <a:ext cx="200025" cy="419100"/>
          </a:xfrm>
          <a:prstGeom prst="rect">
            <a:avLst/>
          </a:prstGeom>
          <a:noFill/>
        </p:spPr>
      </p:pic>
      <p:pic>
        <p:nvPicPr>
          <p:cNvPr id="178203" name="Picture 27" descr="example-stretch"/>
          <p:cNvPicPr>
            <a:picLocks noChangeAspect="1" noChangeArrowheads="1"/>
          </p:cNvPicPr>
          <p:nvPr/>
        </p:nvPicPr>
        <p:blipFill>
          <a:blip r:embed="rId9" cstate="print"/>
          <a:srcRect/>
          <a:stretch>
            <a:fillRect/>
          </a:stretch>
        </p:blipFill>
        <p:spPr bwMode="auto">
          <a:xfrm>
            <a:off x="7205663" y="4181475"/>
            <a:ext cx="1292225" cy="998538"/>
          </a:xfrm>
          <a:prstGeom prst="rect">
            <a:avLst/>
          </a:prstGeom>
          <a:noFill/>
        </p:spPr>
      </p:pic>
      <p:pic>
        <p:nvPicPr>
          <p:cNvPr id="178205" name="Picture 29" descr="cursor-rotate"/>
          <p:cNvPicPr>
            <a:picLocks noChangeAspect="1" noChangeArrowheads="1"/>
          </p:cNvPicPr>
          <p:nvPr/>
        </p:nvPicPr>
        <p:blipFill>
          <a:blip r:embed="rId10" cstate="print"/>
          <a:srcRect/>
          <a:stretch>
            <a:fillRect/>
          </a:stretch>
        </p:blipFill>
        <p:spPr bwMode="auto">
          <a:xfrm>
            <a:off x="762000" y="6061075"/>
            <a:ext cx="323850" cy="371475"/>
          </a:xfrm>
          <a:prstGeom prst="rect">
            <a:avLst/>
          </a:prstGeom>
          <a:noFill/>
        </p:spPr>
      </p:pic>
      <p:pic>
        <p:nvPicPr>
          <p:cNvPr id="178207" name="Picture 31" descr="example-rotate"/>
          <p:cNvPicPr>
            <a:picLocks noChangeAspect="1" noChangeArrowheads="1"/>
          </p:cNvPicPr>
          <p:nvPr/>
        </p:nvPicPr>
        <p:blipFill>
          <a:blip r:embed="rId11" cstate="print"/>
          <a:srcRect/>
          <a:stretch>
            <a:fillRect/>
          </a:stretch>
        </p:blipFill>
        <p:spPr bwMode="auto">
          <a:xfrm>
            <a:off x="7426325" y="5556250"/>
            <a:ext cx="1095375" cy="111125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770F4388-8EA8-472A-B06A-CFD00696C06F}" type="slidenum">
              <a:rPr lang="en-US"/>
              <a:pPr/>
              <a:t>23</a:t>
            </a:fld>
            <a:endParaRPr lang="en-US" dirty="0"/>
          </a:p>
        </p:txBody>
      </p:sp>
      <p:sp>
        <p:nvSpPr>
          <p:cNvPr id="179202" name="Rectangle 2"/>
          <p:cNvSpPr>
            <a:spLocks noGrp="1" noChangeArrowheads="1"/>
          </p:cNvSpPr>
          <p:nvPr>
            <p:ph type="title"/>
          </p:nvPr>
        </p:nvSpPr>
        <p:spPr/>
        <p:txBody>
          <a:bodyPr/>
          <a:lstStyle/>
          <a:p>
            <a:r>
              <a:rPr lang="en-US" dirty="0"/>
              <a:t>Insert Picture</a:t>
            </a:r>
          </a:p>
        </p:txBody>
      </p:sp>
      <p:sp>
        <p:nvSpPr>
          <p:cNvPr id="179203" name="Rectangle 3"/>
          <p:cNvSpPr>
            <a:spLocks noGrp="1" noChangeArrowheads="1"/>
          </p:cNvSpPr>
          <p:nvPr>
            <p:ph type="body" idx="1"/>
          </p:nvPr>
        </p:nvSpPr>
        <p:spPr>
          <a:xfrm>
            <a:off x="315913" y="5184775"/>
            <a:ext cx="8666162" cy="1492250"/>
          </a:xfrm>
        </p:spPr>
        <p:txBody>
          <a:bodyPr/>
          <a:lstStyle/>
          <a:p>
            <a:pPr>
              <a:spcBef>
                <a:spcPct val="55000"/>
              </a:spcBef>
              <a:buFont typeface="Wingdings" pitchFamily="2" charset="2"/>
              <a:buNone/>
            </a:pPr>
            <a:r>
              <a:rPr lang="en-US" dirty="0">
                <a:solidFill>
                  <a:srgbClr val="993300"/>
                </a:solidFill>
              </a:rPr>
              <a:t>Insert </a:t>
            </a:r>
            <a:r>
              <a:rPr lang="en-US" dirty="0">
                <a:solidFill>
                  <a:srgbClr val="993300"/>
                </a:solidFill>
                <a:sym typeface="Wingdings" pitchFamily="2" charset="2"/>
              </a:rPr>
              <a:t> Picture  Clip Art...</a:t>
            </a:r>
            <a:r>
              <a:rPr lang="en-US" dirty="0">
                <a:sym typeface="Wingdings" pitchFamily="2" charset="2"/>
              </a:rPr>
              <a:t> Opens Clip Art Browser.</a:t>
            </a:r>
          </a:p>
          <a:p>
            <a:pPr>
              <a:spcBef>
                <a:spcPct val="55000"/>
              </a:spcBef>
              <a:buFont typeface="Wingdings" pitchFamily="2" charset="2"/>
              <a:buNone/>
            </a:pPr>
            <a:r>
              <a:rPr lang="en-US" dirty="0">
                <a:solidFill>
                  <a:srgbClr val="993300"/>
                </a:solidFill>
              </a:rPr>
              <a:t>Insert </a:t>
            </a:r>
            <a:r>
              <a:rPr lang="en-US" dirty="0">
                <a:solidFill>
                  <a:srgbClr val="993300"/>
                </a:solidFill>
                <a:sym typeface="Wingdings" pitchFamily="2" charset="2"/>
              </a:rPr>
              <a:t> Picture  From File... </a:t>
            </a:r>
            <a:r>
              <a:rPr lang="en-US" dirty="0">
                <a:sym typeface="Wingdings" pitchFamily="2" charset="2"/>
              </a:rPr>
              <a:t>Opens File Browser.</a:t>
            </a:r>
            <a:endParaRPr lang="en-US" dirty="0">
              <a:solidFill>
                <a:srgbClr val="993300"/>
              </a:solidFill>
              <a:sym typeface="Wingdings" pitchFamily="2" charset="2"/>
            </a:endParaRPr>
          </a:p>
        </p:txBody>
      </p:sp>
      <p:graphicFrame>
        <p:nvGraphicFramePr>
          <p:cNvPr id="179204" name="Object 4"/>
          <p:cNvGraphicFramePr>
            <a:graphicFrameLocks noChangeAspect="1"/>
          </p:cNvGraphicFramePr>
          <p:nvPr/>
        </p:nvGraphicFramePr>
        <p:xfrm>
          <a:off x="215900" y="1260475"/>
          <a:ext cx="5183188" cy="3736975"/>
        </p:xfrm>
        <a:graphic>
          <a:graphicData uri="http://schemas.openxmlformats.org/presentationml/2006/ole">
            <p:oleObj spid="_x0000_s179204" name="Image" r:id="rId3" imgW="6730159" imgH="4850794" progId="">
              <p:embed/>
            </p:oleObj>
          </a:graphicData>
        </a:graphic>
      </p:graphicFrame>
      <p:sp>
        <p:nvSpPr>
          <p:cNvPr id="179205" name="Rectangle 5"/>
          <p:cNvSpPr>
            <a:spLocks noChangeArrowheads="1"/>
          </p:cNvSpPr>
          <p:nvPr/>
        </p:nvSpPr>
        <p:spPr bwMode="auto">
          <a:xfrm>
            <a:off x="5424488" y="1314450"/>
            <a:ext cx="3498850" cy="3659188"/>
          </a:xfrm>
          <a:prstGeom prst="rect">
            <a:avLst/>
          </a:prstGeom>
          <a:noFill/>
          <a:ln w="9525">
            <a:noFill/>
            <a:miter lim="800000"/>
            <a:headEnd/>
            <a:tailEnd/>
          </a:ln>
          <a:effectLst/>
        </p:spPr>
        <p:txBody>
          <a:bodyPr/>
          <a:lstStyle/>
          <a:p>
            <a:pPr marL="342900" indent="-342900">
              <a:spcBef>
                <a:spcPct val="55000"/>
              </a:spcBef>
              <a:buClr>
                <a:srgbClr val="996633"/>
              </a:buClr>
              <a:buSzPct val="90000"/>
              <a:buFont typeface="Wingdings" pitchFamily="2" charset="2"/>
              <a:buNone/>
            </a:pPr>
            <a:r>
              <a:rPr lang="en-US" sz="2400" b="0" dirty="0">
                <a:solidFill>
                  <a:srgbClr val="993300"/>
                </a:solidFill>
              </a:rPr>
              <a:t>Images imported from a file retain their original format: .jpeg, .gif, .</a:t>
            </a:r>
            <a:r>
              <a:rPr lang="en-US" sz="2400" b="0" dirty="0" err="1">
                <a:solidFill>
                  <a:srgbClr val="993300"/>
                </a:solidFill>
              </a:rPr>
              <a:t>png</a:t>
            </a:r>
            <a:r>
              <a:rPr lang="en-US" sz="2400" b="0" dirty="0">
                <a:solidFill>
                  <a:srgbClr val="993300"/>
                </a:solidFill>
              </a:rPr>
              <a:t>, etc.</a:t>
            </a:r>
          </a:p>
          <a:p>
            <a:pPr marL="342900" indent="-342900">
              <a:spcBef>
                <a:spcPct val="55000"/>
              </a:spcBef>
              <a:buClr>
                <a:srgbClr val="996633"/>
              </a:buClr>
              <a:buSzPct val="90000"/>
              <a:buFont typeface="Wingdings" pitchFamily="2" charset="2"/>
              <a:buNone/>
            </a:pPr>
            <a:r>
              <a:rPr lang="en-US" sz="2400" b="0" dirty="0">
                <a:solidFill>
                  <a:srgbClr val="993300"/>
                </a:solidFill>
              </a:rPr>
              <a:t>Images pasted from the clipboard are converted to bitmaps (an inefficient format).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0"/>
          </p:nvPr>
        </p:nvSpPr>
        <p:spPr/>
        <p:txBody>
          <a:bodyPr/>
          <a:lstStyle/>
          <a:p>
            <a:fld id="{5BE8ACFE-B81C-4792-842A-AE698B789041}" type="slidenum">
              <a:rPr lang="en-US"/>
              <a:pPr/>
              <a:t>24</a:t>
            </a:fld>
            <a:endParaRPr lang="en-US"/>
          </a:p>
        </p:txBody>
      </p:sp>
      <p:sp>
        <p:nvSpPr>
          <p:cNvPr id="168970" name="Text Box 10"/>
          <p:cNvSpPr txBox="1">
            <a:spLocks noChangeArrowheads="1"/>
          </p:cNvSpPr>
          <p:nvPr/>
        </p:nvSpPr>
        <p:spPr bwMode="auto">
          <a:xfrm>
            <a:off x="5035550" y="4727575"/>
            <a:ext cx="1182688" cy="679450"/>
          </a:xfrm>
          <a:prstGeom prst="rect">
            <a:avLst/>
          </a:prstGeom>
          <a:solidFill>
            <a:schemeClr val="accent1"/>
          </a:solidFill>
          <a:ln w="38100">
            <a:solidFill>
              <a:schemeClr val="tx1"/>
            </a:solidFill>
            <a:miter lim="800000"/>
            <a:headEnd/>
            <a:tailEnd/>
          </a:ln>
          <a:effectLst/>
        </p:spPr>
        <p:txBody>
          <a:bodyPr>
            <a:spAutoFit/>
          </a:bodyPr>
          <a:lstStyle/>
          <a:p>
            <a:pPr algn="ctr">
              <a:spcBef>
                <a:spcPct val="50000"/>
              </a:spcBef>
            </a:pPr>
            <a:r>
              <a:rPr lang="en-US" sz="3600"/>
              <a:t>3</a:t>
            </a:r>
          </a:p>
        </p:txBody>
      </p:sp>
      <p:sp>
        <p:nvSpPr>
          <p:cNvPr id="168962" name="Rectangle 2"/>
          <p:cNvSpPr>
            <a:spLocks noGrp="1" noChangeArrowheads="1"/>
          </p:cNvSpPr>
          <p:nvPr>
            <p:ph type="title"/>
          </p:nvPr>
        </p:nvSpPr>
        <p:spPr/>
        <p:txBody>
          <a:bodyPr/>
          <a:lstStyle/>
          <a:p>
            <a:r>
              <a:rPr lang="en-US" sz="4400"/>
              <a:t>Object Z-Order</a:t>
            </a:r>
          </a:p>
        </p:txBody>
      </p:sp>
      <p:graphicFrame>
        <p:nvGraphicFramePr>
          <p:cNvPr id="168964" name="Object 4"/>
          <p:cNvGraphicFramePr>
            <a:graphicFrameLocks noChangeAspect="1"/>
          </p:cNvGraphicFramePr>
          <p:nvPr/>
        </p:nvGraphicFramePr>
        <p:xfrm>
          <a:off x="795338" y="1295400"/>
          <a:ext cx="4711700" cy="2159000"/>
        </p:xfrm>
        <a:graphic>
          <a:graphicData uri="http://schemas.openxmlformats.org/presentationml/2006/ole">
            <p:oleObj spid="_x0000_s168964" name="Image" r:id="rId3" imgW="4711111" imgH="2158730" progId="">
              <p:embed/>
            </p:oleObj>
          </a:graphicData>
        </a:graphic>
      </p:graphicFrame>
      <p:sp>
        <p:nvSpPr>
          <p:cNvPr id="168965" name="AutoShape 5"/>
          <p:cNvSpPr>
            <a:spLocks noChangeArrowheads="1"/>
          </p:cNvSpPr>
          <p:nvPr/>
        </p:nvSpPr>
        <p:spPr bwMode="auto">
          <a:xfrm>
            <a:off x="1879600" y="4090988"/>
            <a:ext cx="2151063" cy="1966912"/>
          </a:xfrm>
          <a:prstGeom prst="octagon">
            <a:avLst>
              <a:gd name="adj" fmla="val 29287"/>
            </a:avLst>
          </a:prstGeom>
          <a:solidFill>
            <a:srgbClr val="FF0000"/>
          </a:solidFill>
          <a:ln w="38100">
            <a:solidFill>
              <a:schemeClr val="tx1"/>
            </a:solidFill>
            <a:miter lim="800000"/>
            <a:headEnd/>
            <a:tailEnd/>
          </a:ln>
          <a:effectLst/>
        </p:spPr>
        <p:txBody>
          <a:bodyPr wrap="none" anchor="ctr"/>
          <a:lstStyle/>
          <a:p>
            <a:endParaRPr lang="en-US"/>
          </a:p>
        </p:txBody>
      </p:sp>
      <p:sp>
        <p:nvSpPr>
          <p:cNvPr id="168966" name="AutoShape 6"/>
          <p:cNvSpPr>
            <a:spLocks noChangeArrowheads="1"/>
          </p:cNvSpPr>
          <p:nvPr/>
        </p:nvSpPr>
        <p:spPr bwMode="auto">
          <a:xfrm>
            <a:off x="2711450" y="4732338"/>
            <a:ext cx="2151063" cy="1966912"/>
          </a:xfrm>
          <a:prstGeom prst="octagon">
            <a:avLst>
              <a:gd name="adj" fmla="val 29287"/>
            </a:avLst>
          </a:prstGeom>
          <a:solidFill>
            <a:srgbClr val="0000FF"/>
          </a:solidFill>
          <a:ln w="38100">
            <a:solidFill>
              <a:schemeClr val="tx1"/>
            </a:solidFill>
            <a:miter lim="800000"/>
            <a:headEnd/>
            <a:tailEnd/>
          </a:ln>
          <a:effectLst/>
        </p:spPr>
        <p:txBody>
          <a:bodyPr wrap="none" anchor="ctr"/>
          <a:lstStyle/>
          <a:p>
            <a:endParaRPr lang="en-US"/>
          </a:p>
        </p:txBody>
      </p:sp>
      <p:sp>
        <p:nvSpPr>
          <p:cNvPr id="168967" name="AutoShape 7"/>
          <p:cNvSpPr>
            <a:spLocks noChangeArrowheads="1"/>
          </p:cNvSpPr>
          <p:nvPr/>
        </p:nvSpPr>
        <p:spPr bwMode="auto">
          <a:xfrm>
            <a:off x="3013075" y="3717925"/>
            <a:ext cx="2151063" cy="1966913"/>
          </a:xfrm>
          <a:prstGeom prst="octagon">
            <a:avLst>
              <a:gd name="adj" fmla="val 29287"/>
            </a:avLst>
          </a:prstGeom>
          <a:solidFill>
            <a:srgbClr val="00FF00"/>
          </a:solidFill>
          <a:ln w="38100">
            <a:solidFill>
              <a:schemeClr val="tx1"/>
            </a:solidFill>
            <a:miter lim="800000"/>
            <a:headEnd/>
            <a:tailEnd/>
          </a:ln>
          <a:effectLst/>
        </p:spPr>
        <p:txBody>
          <a:bodyPr wrap="none" anchor="ctr"/>
          <a:lstStyle/>
          <a:p>
            <a:endParaRPr lang="en-US"/>
          </a:p>
        </p:txBody>
      </p:sp>
      <p:sp>
        <p:nvSpPr>
          <p:cNvPr id="168971" name="Line 11"/>
          <p:cNvSpPr>
            <a:spLocks noChangeShapeType="1"/>
          </p:cNvSpPr>
          <p:nvPr/>
        </p:nvSpPr>
        <p:spPr bwMode="auto">
          <a:xfrm flipV="1">
            <a:off x="1506538" y="3422650"/>
            <a:ext cx="6802437" cy="3057525"/>
          </a:xfrm>
          <a:prstGeom prst="line">
            <a:avLst/>
          </a:prstGeom>
          <a:noFill/>
          <a:ln w="76200">
            <a:solidFill>
              <a:srgbClr val="9900CC"/>
            </a:solidFill>
            <a:round/>
            <a:headEnd/>
            <a:tailEnd type="arrow" w="med" len="med"/>
          </a:ln>
          <a:effectLst/>
        </p:spPr>
        <p:txBody>
          <a:bodyPr/>
          <a:lstStyle/>
          <a:p>
            <a:endParaRPr lang="en-US"/>
          </a:p>
        </p:txBody>
      </p:sp>
      <p:sp>
        <p:nvSpPr>
          <p:cNvPr id="168969" name="Text Box 9"/>
          <p:cNvSpPr txBox="1">
            <a:spLocks noChangeArrowheads="1"/>
          </p:cNvSpPr>
          <p:nvPr/>
        </p:nvSpPr>
        <p:spPr bwMode="auto">
          <a:xfrm>
            <a:off x="4464050" y="4237038"/>
            <a:ext cx="1182688" cy="679450"/>
          </a:xfrm>
          <a:prstGeom prst="rect">
            <a:avLst/>
          </a:prstGeom>
          <a:solidFill>
            <a:schemeClr val="accent1"/>
          </a:solidFill>
          <a:ln w="38100">
            <a:solidFill>
              <a:schemeClr val="tx1"/>
            </a:solidFill>
            <a:miter lim="800000"/>
            <a:headEnd/>
            <a:tailEnd/>
          </a:ln>
          <a:effectLst/>
        </p:spPr>
        <p:txBody>
          <a:bodyPr>
            <a:spAutoFit/>
          </a:bodyPr>
          <a:lstStyle/>
          <a:p>
            <a:pPr algn="ctr">
              <a:spcBef>
                <a:spcPct val="50000"/>
              </a:spcBef>
            </a:pPr>
            <a:r>
              <a:rPr lang="en-US" sz="3600"/>
              <a:t>2</a:t>
            </a:r>
          </a:p>
        </p:txBody>
      </p:sp>
      <p:sp>
        <p:nvSpPr>
          <p:cNvPr id="168968" name="Text Box 8"/>
          <p:cNvSpPr txBox="1">
            <a:spLocks noChangeArrowheads="1"/>
          </p:cNvSpPr>
          <p:nvPr/>
        </p:nvSpPr>
        <p:spPr bwMode="auto">
          <a:xfrm>
            <a:off x="3946525" y="3676650"/>
            <a:ext cx="1182688" cy="679450"/>
          </a:xfrm>
          <a:prstGeom prst="rect">
            <a:avLst/>
          </a:prstGeom>
          <a:solidFill>
            <a:schemeClr val="accent1"/>
          </a:solidFill>
          <a:ln w="38100">
            <a:solidFill>
              <a:schemeClr val="tx1"/>
            </a:solidFill>
            <a:miter lim="800000"/>
            <a:headEnd/>
            <a:tailEnd/>
          </a:ln>
          <a:effectLst/>
        </p:spPr>
        <p:txBody>
          <a:bodyPr>
            <a:spAutoFit/>
          </a:bodyPr>
          <a:lstStyle/>
          <a:p>
            <a:pPr algn="ctr">
              <a:spcBef>
                <a:spcPct val="50000"/>
              </a:spcBef>
            </a:pPr>
            <a:r>
              <a:rPr lang="en-US" sz="3600"/>
              <a:t>1</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fld id="{5D0CB6B1-0EE0-4A5A-AF1C-5150A83EB200}" type="slidenum">
              <a:rPr lang="en-US"/>
              <a:pPr/>
              <a:t>25</a:t>
            </a:fld>
            <a:endParaRPr lang="en-US"/>
          </a:p>
        </p:txBody>
      </p:sp>
      <p:sp>
        <p:nvSpPr>
          <p:cNvPr id="169987" name="Rectangle 3"/>
          <p:cNvSpPr>
            <a:spLocks noGrp="1" noChangeArrowheads="1"/>
          </p:cNvSpPr>
          <p:nvPr>
            <p:ph type="title"/>
          </p:nvPr>
        </p:nvSpPr>
        <p:spPr/>
        <p:txBody>
          <a:bodyPr/>
          <a:lstStyle/>
          <a:p>
            <a:r>
              <a:rPr lang="en-US" sz="4400"/>
              <a:t>Transparency</a:t>
            </a:r>
          </a:p>
        </p:txBody>
      </p:sp>
      <p:sp>
        <p:nvSpPr>
          <p:cNvPr id="169989" name="AutoShape 5"/>
          <p:cNvSpPr>
            <a:spLocks noChangeArrowheads="1"/>
          </p:cNvSpPr>
          <p:nvPr/>
        </p:nvSpPr>
        <p:spPr bwMode="auto">
          <a:xfrm>
            <a:off x="1069975" y="2314575"/>
            <a:ext cx="2403475" cy="2185988"/>
          </a:xfrm>
          <a:prstGeom prst="octagon">
            <a:avLst>
              <a:gd name="adj" fmla="val 29287"/>
            </a:avLst>
          </a:prstGeom>
          <a:solidFill>
            <a:srgbClr val="FF0000">
              <a:alpha val="50000"/>
            </a:srgbClr>
          </a:solidFill>
          <a:ln w="38100">
            <a:solidFill>
              <a:schemeClr val="tx1"/>
            </a:solidFill>
            <a:miter lim="800000"/>
            <a:headEnd/>
            <a:tailEnd/>
          </a:ln>
          <a:effectLst/>
        </p:spPr>
        <p:txBody>
          <a:bodyPr wrap="none" anchor="ctr"/>
          <a:lstStyle/>
          <a:p>
            <a:endParaRPr lang="en-US"/>
          </a:p>
        </p:txBody>
      </p:sp>
      <p:sp>
        <p:nvSpPr>
          <p:cNvPr id="169990" name="AutoShape 6"/>
          <p:cNvSpPr>
            <a:spLocks noChangeArrowheads="1"/>
          </p:cNvSpPr>
          <p:nvPr/>
        </p:nvSpPr>
        <p:spPr bwMode="auto">
          <a:xfrm>
            <a:off x="1931988" y="3167063"/>
            <a:ext cx="2419350" cy="2185987"/>
          </a:xfrm>
          <a:prstGeom prst="octagon">
            <a:avLst>
              <a:gd name="adj" fmla="val 29287"/>
            </a:avLst>
          </a:prstGeom>
          <a:solidFill>
            <a:srgbClr val="0000FF">
              <a:alpha val="50000"/>
            </a:srgbClr>
          </a:solidFill>
          <a:ln w="38100">
            <a:solidFill>
              <a:schemeClr val="tx1"/>
            </a:solidFill>
            <a:miter lim="800000"/>
            <a:headEnd/>
            <a:tailEnd/>
          </a:ln>
          <a:effectLst/>
        </p:spPr>
        <p:txBody>
          <a:bodyPr wrap="none" anchor="ctr"/>
          <a:lstStyle/>
          <a:p>
            <a:endParaRPr lang="en-US"/>
          </a:p>
        </p:txBody>
      </p:sp>
      <p:sp>
        <p:nvSpPr>
          <p:cNvPr id="169991" name="AutoShape 7"/>
          <p:cNvSpPr>
            <a:spLocks noChangeArrowheads="1"/>
          </p:cNvSpPr>
          <p:nvPr/>
        </p:nvSpPr>
        <p:spPr bwMode="auto">
          <a:xfrm>
            <a:off x="2300288" y="1917700"/>
            <a:ext cx="2366962" cy="2185988"/>
          </a:xfrm>
          <a:prstGeom prst="octagon">
            <a:avLst>
              <a:gd name="adj" fmla="val 29287"/>
            </a:avLst>
          </a:prstGeom>
          <a:solidFill>
            <a:srgbClr val="00FF00">
              <a:alpha val="50000"/>
            </a:srgbClr>
          </a:solidFill>
          <a:ln w="38100">
            <a:solidFill>
              <a:schemeClr val="tx1"/>
            </a:solidFill>
            <a:miter lim="800000"/>
            <a:headEnd/>
            <a:tailEnd/>
          </a:ln>
          <a:effectLst/>
        </p:spPr>
        <p:txBody>
          <a:bodyPr wrap="none" anchor="ctr"/>
          <a:lstStyle/>
          <a:p>
            <a:endParaRPr lang="en-US"/>
          </a:p>
        </p:txBody>
      </p:sp>
      <p:sp>
        <p:nvSpPr>
          <p:cNvPr id="169994" name="Rectangle 10"/>
          <p:cNvSpPr>
            <a:spLocks noGrp="1" noChangeArrowheads="1"/>
          </p:cNvSpPr>
          <p:nvPr>
            <p:ph type="body" idx="1"/>
          </p:nvPr>
        </p:nvSpPr>
        <p:spPr>
          <a:xfrm>
            <a:off x="703263" y="1190625"/>
            <a:ext cx="4752975" cy="568325"/>
          </a:xfrm>
          <a:noFill/>
          <a:ln/>
        </p:spPr>
        <p:txBody>
          <a:bodyPr/>
          <a:lstStyle/>
          <a:p>
            <a:r>
              <a:rPr lang="en-US"/>
              <a:t>Fill </a:t>
            </a:r>
            <a:r>
              <a:rPr lang="en-US">
                <a:sym typeface="Wingdings" pitchFamily="2" charset="2"/>
              </a:rPr>
              <a:t> More Fill Colors</a:t>
            </a:r>
            <a:endParaRPr lang="en-US"/>
          </a:p>
        </p:txBody>
      </p:sp>
      <p:graphicFrame>
        <p:nvGraphicFramePr>
          <p:cNvPr id="169995" name="Object 11"/>
          <p:cNvGraphicFramePr>
            <a:graphicFrameLocks noChangeAspect="1"/>
          </p:cNvGraphicFramePr>
          <p:nvPr/>
        </p:nvGraphicFramePr>
        <p:xfrm>
          <a:off x="5886450" y="1323975"/>
          <a:ext cx="2867025" cy="3863975"/>
        </p:xfrm>
        <a:graphic>
          <a:graphicData uri="http://schemas.openxmlformats.org/presentationml/2006/ole">
            <p:oleObj spid="_x0000_s169995" name="Image" r:id="rId3" imgW="4495238" imgH="6057143" progId="">
              <p:embed/>
            </p:oleObj>
          </a:graphicData>
        </a:graphic>
      </p:graphicFrame>
      <p:sp>
        <p:nvSpPr>
          <p:cNvPr id="169996" name="Line 12"/>
          <p:cNvSpPr>
            <a:spLocks noChangeShapeType="1"/>
          </p:cNvSpPr>
          <p:nvPr/>
        </p:nvSpPr>
        <p:spPr bwMode="auto">
          <a:xfrm>
            <a:off x="4710113" y="1489075"/>
            <a:ext cx="1166812" cy="3221038"/>
          </a:xfrm>
          <a:prstGeom prst="line">
            <a:avLst/>
          </a:prstGeom>
          <a:noFill/>
          <a:ln w="38100">
            <a:solidFill>
              <a:srgbClr val="0033CC"/>
            </a:solidFill>
            <a:round/>
            <a:headEnd/>
            <a:tailEnd type="arrow" w="med" len="med"/>
          </a:ln>
          <a:effectLst/>
        </p:spPr>
        <p:txBody>
          <a:bodyPr/>
          <a:lstStyle/>
          <a:p>
            <a:endParaRPr lang="en-US"/>
          </a:p>
        </p:txBody>
      </p:sp>
      <p:sp>
        <p:nvSpPr>
          <p:cNvPr id="169997" name="Rectangle 13"/>
          <p:cNvSpPr>
            <a:spLocks noChangeArrowheads="1"/>
          </p:cNvSpPr>
          <p:nvPr/>
        </p:nvSpPr>
        <p:spPr bwMode="auto">
          <a:xfrm>
            <a:off x="1482725" y="5600700"/>
            <a:ext cx="3349625" cy="568325"/>
          </a:xfrm>
          <a:prstGeom prst="rect">
            <a:avLst/>
          </a:prstGeom>
          <a:noFill/>
          <a:ln w="9525">
            <a:noFill/>
            <a:miter lim="800000"/>
            <a:headEnd/>
            <a:tailEnd/>
          </a:ln>
          <a:effectLst/>
        </p:spPr>
        <p:txBody>
          <a:bodyPr/>
          <a:lstStyle/>
          <a:p>
            <a:pPr marL="342900" indent="-342900">
              <a:spcBef>
                <a:spcPct val="20000"/>
              </a:spcBef>
              <a:buClr>
                <a:srgbClr val="996633"/>
              </a:buClr>
              <a:buSzPct val="90000"/>
              <a:buFont typeface="Wingdings" pitchFamily="2" charset="2"/>
              <a:buNone/>
            </a:pPr>
            <a:r>
              <a:rPr lang="en-US" sz="2800" b="0"/>
              <a:t>50% Transparency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p:cNvSpPr>
            <a:spLocks noGrp="1"/>
          </p:cNvSpPr>
          <p:nvPr>
            <p:ph type="sldNum" sz="quarter" idx="10"/>
          </p:nvPr>
        </p:nvSpPr>
        <p:spPr/>
        <p:txBody>
          <a:bodyPr/>
          <a:lstStyle/>
          <a:p>
            <a:fld id="{5B92FC6A-98A3-412A-B24A-9768B6A3ADCF}" type="slidenum">
              <a:rPr lang="en-US"/>
              <a:pPr/>
              <a:t>26</a:t>
            </a:fld>
            <a:endParaRPr lang="en-US"/>
          </a:p>
        </p:txBody>
      </p:sp>
      <p:sp>
        <p:nvSpPr>
          <p:cNvPr id="171010" name="Rectangle 2"/>
          <p:cNvSpPr>
            <a:spLocks noGrp="1" noChangeArrowheads="1"/>
          </p:cNvSpPr>
          <p:nvPr>
            <p:ph type="title"/>
          </p:nvPr>
        </p:nvSpPr>
        <p:spPr/>
        <p:txBody>
          <a:bodyPr/>
          <a:lstStyle/>
          <a:p>
            <a:r>
              <a:rPr lang="en-US" sz="4400"/>
              <a:t>Text Boxes</a:t>
            </a:r>
          </a:p>
        </p:txBody>
      </p:sp>
      <p:sp>
        <p:nvSpPr>
          <p:cNvPr id="171011" name="Rectangle 3"/>
          <p:cNvSpPr>
            <a:spLocks noGrp="1" noChangeArrowheads="1"/>
          </p:cNvSpPr>
          <p:nvPr>
            <p:ph type="body" idx="1"/>
          </p:nvPr>
        </p:nvSpPr>
        <p:spPr>
          <a:xfrm>
            <a:off x="2603500" y="1489075"/>
            <a:ext cx="3897313" cy="549275"/>
          </a:xfrm>
        </p:spPr>
        <p:txBody>
          <a:bodyPr/>
          <a:lstStyle/>
          <a:p>
            <a:pPr algn="ctr">
              <a:buFont typeface="Wingdings" pitchFamily="2" charset="2"/>
              <a:buNone/>
            </a:pPr>
            <a:r>
              <a:rPr lang="en-US"/>
              <a:t>Text Box with No Line</a:t>
            </a:r>
          </a:p>
        </p:txBody>
      </p:sp>
      <p:graphicFrame>
        <p:nvGraphicFramePr>
          <p:cNvPr id="171012" name="Object 4"/>
          <p:cNvGraphicFramePr>
            <a:graphicFrameLocks noChangeAspect="1"/>
          </p:cNvGraphicFramePr>
          <p:nvPr/>
        </p:nvGraphicFramePr>
        <p:xfrm>
          <a:off x="3994150" y="133350"/>
          <a:ext cx="968375" cy="938213"/>
        </p:xfrm>
        <a:graphic>
          <a:graphicData uri="http://schemas.openxmlformats.org/presentationml/2006/ole">
            <p:oleObj spid="_x0000_s171012" name="Image" r:id="rId3" imgW="393512" imgH="380818" progId="">
              <p:embed/>
            </p:oleObj>
          </a:graphicData>
        </a:graphic>
      </p:graphicFrame>
      <p:sp>
        <p:nvSpPr>
          <p:cNvPr id="171013" name="Rectangle 5"/>
          <p:cNvSpPr>
            <a:spLocks noChangeArrowheads="1"/>
          </p:cNvSpPr>
          <p:nvPr/>
        </p:nvSpPr>
        <p:spPr bwMode="auto">
          <a:xfrm>
            <a:off x="2249488" y="2259013"/>
            <a:ext cx="4559300" cy="549275"/>
          </a:xfrm>
          <a:prstGeom prst="rect">
            <a:avLst/>
          </a:prstGeom>
          <a:noFill/>
          <a:ln w="38100">
            <a:solidFill>
              <a:srgbClr val="9900CC"/>
            </a:solidFill>
            <a:miter lim="800000"/>
            <a:headEnd/>
            <a:tailEnd/>
          </a:ln>
          <a:effectLst/>
        </p:spPr>
        <p:txBody>
          <a:bodyPr/>
          <a:lstStyle/>
          <a:p>
            <a:pPr marL="342900" indent="-342900" algn="ctr">
              <a:spcBef>
                <a:spcPct val="20000"/>
              </a:spcBef>
              <a:buClr>
                <a:srgbClr val="996633"/>
              </a:buClr>
              <a:buSzPct val="90000"/>
              <a:buFont typeface="Wingdings" pitchFamily="2" charset="2"/>
              <a:buNone/>
            </a:pPr>
            <a:r>
              <a:rPr lang="en-US" sz="2800" b="0"/>
              <a:t>Text Box with 3-point Line</a:t>
            </a:r>
          </a:p>
        </p:txBody>
      </p:sp>
      <p:sp>
        <p:nvSpPr>
          <p:cNvPr id="171014" name="Rectangle 6"/>
          <p:cNvSpPr>
            <a:spLocks noChangeArrowheads="1"/>
          </p:cNvSpPr>
          <p:nvPr/>
        </p:nvSpPr>
        <p:spPr bwMode="auto">
          <a:xfrm>
            <a:off x="1393825" y="3170238"/>
            <a:ext cx="6578600" cy="549275"/>
          </a:xfrm>
          <a:prstGeom prst="rect">
            <a:avLst/>
          </a:prstGeom>
          <a:solidFill>
            <a:schemeClr val="accent1"/>
          </a:solidFill>
          <a:ln w="38100">
            <a:solidFill>
              <a:srgbClr val="9900CC"/>
            </a:solidFill>
            <a:miter lim="800000"/>
            <a:headEnd/>
            <a:tailEnd/>
          </a:ln>
          <a:effectLst/>
        </p:spPr>
        <p:txBody>
          <a:bodyPr/>
          <a:lstStyle/>
          <a:p>
            <a:pPr marL="342900" indent="-342900" algn="ctr">
              <a:spcBef>
                <a:spcPct val="20000"/>
              </a:spcBef>
              <a:buClr>
                <a:srgbClr val="996633"/>
              </a:buClr>
              <a:buSzPct val="90000"/>
              <a:buFont typeface="Wingdings" pitchFamily="2" charset="2"/>
              <a:buNone/>
            </a:pPr>
            <a:r>
              <a:rPr lang="en-US" sz="2800" b="0"/>
              <a:t>Text Box with 3-point Line and Fill Color</a:t>
            </a:r>
          </a:p>
        </p:txBody>
      </p:sp>
      <p:sp>
        <p:nvSpPr>
          <p:cNvPr id="171016" name="AutoShape 8"/>
          <p:cNvSpPr>
            <a:spLocks noChangeArrowheads="1"/>
          </p:cNvSpPr>
          <p:nvPr/>
        </p:nvSpPr>
        <p:spPr bwMode="auto">
          <a:xfrm>
            <a:off x="1979613" y="4167188"/>
            <a:ext cx="1011237" cy="998537"/>
          </a:xfrm>
          <a:prstGeom prst="octagon">
            <a:avLst>
              <a:gd name="adj" fmla="val 29287"/>
            </a:avLst>
          </a:prstGeom>
          <a:solidFill>
            <a:srgbClr val="33ACFF"/>
          </a:solidFill>
          <a:ln w="38100">
            <a:solidFill>
              <a:schemeClr val="tx1"/>
            </a:solidFill>
            <a:miter lim="800000"/>
            <a:headEnd/>
            <a:tailEnd/>
          </a:ln>
          <a:effectLst/>
        </p:spPr>
        <p:txBody>
          <a:bodyPr wrap="none" anchor="ctr"/>
          <a:lstStyle/>
          <a:p>
            <a:endParaRPr lang="en-US"/>
          </a:p>
        </p:txBody>
      </p:sp>
      <p:sp>
        <p:nvSpPr>
          <p:cNvPr id="171019" name="AutoShape 11"/>
          <p:cNvSpPr>
            <a:spLocks noChangeArrowheads="1"/>
          </p:cNvSpPr>
          <p:nvPr/>
        </p:nvSpPr>
        <p:spPr bwMode="auto">
          <a:xfrm>
            <a:off x="2513013" y="4537075"/>
            <a:ext cx="1011237" cy="998538"/>
          </a:xfrm>
          <a:prstGeom prst="octagon">
            <a:avLst>
              <a:gd name="adj" fmla="val 29287"/>
            </a:avLst>
          </a:prstGeom>
          <a:solidFill>
            <a:srgbClr val="33ACFF"/>
          </a:solidFill>
          <a:ln w="38100">
            <a:solidFill>
              <a:schemeClr val="tx1"/>
            </a:solidFill>
            <a:miter lim="800000"/>
            <a:headEnd/>
            <a:tailEnd/>
          </a:ln>
          <a:effectLst/>
        </p:spPr>
        <p:txBody>
          <a:bodyPr wrap="none" anchor="ctr"/>
          <a:lstStyle/>
          <a:p>
            <a:endParaRPr lang="en-US"/>
          </a:p>
        </p:txBody>
      </p:sp>
      <p:sp>
        <p:nvSpPr>
          <p:cNvPr id="171020" name="AutoShape 12"/>
          <p:cNvSpPr>
            <a:spLocks noChangeArrowheads="1"/>
          </p:cNvSpPr>
          <p:nvPr/>
        </p:nvSpPr>
        <p:spPr bwMode="auto">
          <a:xfrm>
            <a:off x="1955800" y="4773613"/>
            <a:ext cx="1011238" cy="998537"/>
          </a:xfrm>
          <a:prstGeom prst="octagon">
            <a:avLst>
              <a:gd name="adj" fmla="val 29287"/>
            </a:avLst>
          </a:prstGeom>
          <a:solidFill>
            <a:srgbClr val="33ACFF"/>
          </a:solidFill>
          <a:ln w="38100">
            <a:solidFill>
              <a:schemeClr val="tx1"/>
            </a:solidFill>
            <a:miter lim="800000"/>
            <a:headEnd/>
            <a:tailEnd/>
          </a:ln>
          <a:effectLst/>
        </p:spPr>
        <p:txBody>
          <a:bodyPr wrap="none" anchor="ctr"/>
          <a:lstStyle/>
          <a:p>
            <a:endParaRPr lang="en-US"/>
          </a:p>
        </p:txBody>
      </p:sp>
      <p:sp>
        <p:nvSpPr>
          <p:cNvPr id="171018" name="Text Box 10"/>
          <p:cNvSpPr txBox="1">
            <a:spLocks noChangeArrowheads="1"/>
          </p:cNvSpPr>
          <p:nvPr/>
        </p:nvSpPr>
        <p:spPr bwMode="auto">
          <a:xfrm>
            <a:off x="2144713" y="4559300"/>
            <a:ext cx="1182687" cy="641350"/>
          </a:xfrm>
          <a:prstGeom prst="rect">
            <a:avLst/>
          </a:prstGeom>
          <a:noFill/>
          <a:ln w="38100">
            <a:noFill/>
            <a:miter lim="800000"/>
            <a:headEnd/>
            <a:tailEnd/>
          </a:ln>
          <a:effectLst/>
        </p:spPr>
        <p:txBody>
          <a:bodyPr>
            <a:spAutoFit/>
          </a:bodyPr>
          <a:lstStyle/>
          <a:p>
            <a:pPr algn="ctr">
              <a:spcBef>
                <a:spcPct val="50000"/>
              </a:spcBef>
            </a:pPr>
            <a:r>
              <a:rPr lang="en-US" sz="3600"/>
              <a:t>Text</a:t>
            </a:r>
          </a:p>
        </p:txBody>
      </p:sp>
      <p:sp>
        <p:nvSpPr>
          <p:cNvPr id="171021" name="AutoShape 13"/>
          <p:cNvSpPr>
            <a:spLocks noChangeArrowheads="1"/>
          </p:cNvSpPr>
          <p:nvPr/>
        </p:nvSpPr>
        <p:spPr bwMode="auto">
          <a:xfrm>
            <a:off x="5822950" y="4257675"/>
            <a:ext cx="1011238" cy="998538"/>
          </a:xfrm>
          <a:prstGeom prst="octagon">
            <a:avLst>
              <a:gd name="adj" fmla="val 29287"/>
            </a:avLst>
          </a:prstGeom>
          <a:solidFill>
            <a:srgbClr val="33ACFF"/>
          </a:solidFill>
          <a:ln w="38100">
            <a:solidFill>
              <a:schemeClr val="tx1"/>
            </a:solidFill>
            <a:miter lim="800000"/>
            <a:headEnd/>
            <a:tailEnd/>
          </a:ln>
          <a:effectLst/>
        </p:spPr>
        <p:txBody>
          <a:bodyPr wrap="none" anchor="ctr"/>
          <a:lstStyle/>
          <a:p>
            <a:endParaRPr lang="en-US"/>
          </a:p>
        </p:txBody>
      </p:sp>
      <p:sp>
        <p:nvSpPr>
          <p:cNvPr id="171022" name="AutoShape 14"/>
          <p:cNvSpPr>
            <a:spLocks noChangeArrowheads="1"/>
          </p:cNvSpPr>
          <p:nvPr/>
        </p:nvSpPr>
        <p:spPr bwMode="auto">
          <a:xfrm>
            <a:off x="6356350" y="4627563"/>
            <a:ext cx="1011238" cy="998537"/>
          </a:xfrm>
          <a:prstGeom prst="octagon">
            <a:avLst>
              <a:gd name="adj" fmla="val 29287"/>
            </a:avLst>
          </a:prstGeom>
          <a:solidFill>
            <a:srgbClr val="33ACFF"/>
          </a:solidFill>
          <a:ln w="38100">
            <a:solidFill>
              <a:schemeClr val="tx1"/>
            </a:solidFill>
            <a:miter lim="800000"/>
            <a:headEnd/>
            <a:tailEnd/>
          </a:ln>
          <a:effectLst/>
        </p:spPr>
        <p:txBody>
          <a:bodyPr wrap="none" anchor="ctr"/>
          <a:lstStyle/>
          <a:p>
            <a:endParaRPr lang="en-US"/>
          </a:p>
        </p:txBody>
      </p:sp>
      <p:sp>
        <p:nvSpPr>
          <p:cNvPr id="171023" name="AutoShape 15"/>
          <p:cNvSpPr>
            <a:spLocks noChangeArrowheads="1"/>
          </p:cNvSpPr>
          <p:nvPr/>
        </p:nvSpPr>
        <p:spPr bwMode="auto">
          <a:xfrm>
            <a:off x="5799138" y="4864100"/>
            <a:ext cx="1011237" cy="998538"/>
          </a:xfrm>
          <a:prstGeom prst="octagon">
            <a:avLst>
              <a:gd name="adj" fmla="val 29287"/>
            </a:avLst>
          </a:prstGeom>
          <a:solidFill>
            <a:srgbClr val="33ACFF"/>
          </a:solidFill>
          <a:ln w="38100">
            <a:solidFill>
              <a:schemeClr val="tx1"/>
            </a:solidFill>
            <a:miter lim="800000"/>
            <a:headEnd/>
            <a:tailEnd/>
          </a:ln>
          <a:effectLst/>
        </p:spPr>
        <p:txBody>
          <a:bodyPr wrap="none" anchor="ctr"/>
          <a:lstStyle/>
          <a:p>
            <a:endParaRPr lang="en-US"/>
          </a:p>
        </p:txBody>
      </p:sp>
      <p:sp>
        <p:nvSpPr>
          <p:cNvPr id="171024" name="Text Box 16"/>
          <p:cNvSpPr txBox="1">
            <a:spLocks noChangeArrowheads="1"/>
          </p:cNvSpPr>
          <p:nvPr/>
        </p:nvSpPr>
        <p:spPr bwMode="auto">
          <a:xfrm>
            <a:off x="5926138" y="4711700"/>
            <a:ext cx="1182687" cy="641350"/>
          </a:xfrm>
          <a:prstGeom prst="rect">
            <a:avLst/>
          </a:prstGeom>
          <a:solidFill>
            <a:srgbClr val="33ACFF"/>
          </a:solidFill>
          <a:ln w="38100">
            <a:noFill/>
            <a:miter lim="800000"/>
            <a:headEnd/>
            <a:tailEnd/>
          </a:ln>
          <a:effectLst/>
        </p:spPr>
        <p:txBody>
          <a:bodyPr>
            <a:spAutoFit/>
          </a:bodyPr>
          <a:lstStyle/>
          <a:p>
            <a:pPr algn="ctr">
              <a:spcBef>
                <a:spcPct val="50000"/>
              </a:spcBef>
            </a:pPr>
            <a:r>
              <a:rPr lang="en-US" sz="3600"/>
              <a:t>Text</a:t>
            </a:r>
          </a:p>
        </p:txBody>
      </p:sp>
      <p:sp>
        <p:nvSpPr>
          <p:cNvPr id="171025" name="Rectangle 17"/>
          <p:cNvSpPr>
            <a:spLocks noChangeArrowheads="1"/>
          </p:cNvSpPr>
          <p:nvPr/>
        </p:nvSpPr>
        <p:spPr bwMode="auto">
          <a:xfrm>
            <a:off x="1371600" y="5969000"/>
            <a:ext cx="6578600" cy="549275"/>
          </a:xfrm>
          <a:prstGeom prst="rect">
            <a:avLst/>
          </a:prstGeom>
          <a:noFill/>
          <a:ln w="38100">
            <a:noFill/>
            <a:miter lim="800000"/>
            <a:headEnd/>
            <a:tailEnd/>
          </a:ln>
          <a:effectLst/>
        </p:spPr>
        <p:txBody>
          <a:bodyPr/>
          <a:lstStyle/>
          <a:p>
            <a:pPr marL="342900" indent="-342900" algn="ctr">
              <a:spcBef>
                <a:spcPct val="20000"/>
              </a:spcBef>
              <a:buClr>
                <a:srgbClr val="996633"/>
              </a:buClr>
              <a:buSzPct val="90000"/>
              <a:buFont typeface="Wingdings" pitchFamily="2" charset="2"/>
              <a:buNone/>
            </a:pPr>
            <a:r>
              <a:rPr lang="en-US" sz="2800" b="0"/>
              <a:t>Text without and with Fill Color</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CC85686-4CDA-4901-A630-BD2E0E61EEE3}" type="slidenum">
              <a:rPr lang="en-US"/>
              <a:pPr/>
              <a:t>27</a:t>
            </a:fld>
            <a:endParaRPr lang="en-US"/>
          </a:p>
        </p:txBody>
      </p:sp>
      <p:sp>
        <p:nvSpPr>
          <p:cNvPr id="173058" name="Rectangle 2"/>
          <p:cNvSpPr>
            <a:spLocks noGrp="1" noChangeArrowheads="1"/>
          </p:cNvSpPr>
          <p:nvPr>
            <p:ph type="title"/>
          </p:nvPr>
        </p:nvSpPr>
        <p:spPr/>
        <p:txBody>
          <a:bodyPr/>
          <a:lstStyle/>
          <a:p>
            <a:r>
              <a:rPr lang="en-US" sz="4400" dirty="0"/>
              <a:t>Quiz 9-8: </a:t>
            </a:r>
            <a:r>
              <a:rPr lang="en-US" sz="4400" dirty="0" smtClean="0"/>
              <a:t>Order/Arrange</a:t>
            </a:r>
            <a:endParaRPr lang="en-US" sz="4400" dirty="0"/>
          </a:p>
        </p:txBody>
      </p:sp>
      <p:sp>
        <p:nvSpPr>
          <p:cNvPr id="173059" name="Rectangle 3"/>
          <p:cNvSpPr>
            <a:spLocks noGrp="1" noChangeArrowheads="1"/>
          </p:cNvSpPr>
          <p:nvPr>
            <p:ph type="body" idx="1"/>
          </p:nvPr>
        </p:nvSpPr>
        <p:spPr>
          <a:xfrm>
            <a:off x="895350" y="1295400"/>
            <a:ext cx="7791450" cy="5324475"/>
          </a:xfrm>
        </p:spPr>
        <p:txBody>
          <a:bodyPr/>
          <a:lstStyle/>
          <a:p>
            <a:pPr>
              <a:buFont typeface="Wingdings" pitchFamily="2" charset="2"/>
              <a:buNone/>
            </a:pPr>
            <a:r>
              <a:rPr lang="en-US" dirty="0"/>
              <a:t>In PowerPoint, the Order menu </a:t>
            </a:r>
            <a:r>
              <a:rPr lang="en-US" dirty="0" smtClean="0"/>
              <a:t>(2003) or Arrange Button (2007) does </a:t>
            </a:r>
            <a:r>
              <a:rPr lang="en-US" dirty="0"/>
              <a:t>what?</a:t>
            </a:r>
          </a:p>
          <a:p>
            <a:pPr>
              <a:spcBef>
                <a:spcPct val="60000"/>
              </a:spcBef>
              <a:buFont typeface="Wingdings" pitchFamily="2" charset="2"/>
              <a:buNone/>
            </a:pPr>
            <a:r>
              <a:rPr lang="en-US" sz="2000" dirty="0">
                <a:solidFill>
                  <a:srgbClr val="996633"/>
                </a:solidFill>
              </a:rPr>
              <a:t>a) </a:t>
            </a:r>
            <a:r>
              <a:rPr lang="en-US" sz="2000" dirty="0"/>
              <a:t>Provides an interface to order goods and services from the Internet.</a:t>
            </a:r>
          </a:p>
          <a:p>
            <a:pPr>
              <a:spcBef>
                <a:spcPct val="60000"/>
              </a:spcBef>
              <a:buFont typeface="Wingdings" pitchFamily="2" charset="2"/>
              <a:buNone/>
            </a:pPr>
            <a:r>
              <a:rPr lang="en-US" sz="2000" dirty="0">
                <a:solidFill>
                  <a:srgbClr val="996633"/>
                </a:solidFill>
              </a:rPr>
              <a:t>b) </a:t>
            </a:r>
            <a:r>
              <a:rPr lang="en-US" sz="2000" dirty="0"/>
              <a:t>Provides an interface to order additional, free clip art from the Internet.</a:t>
            </a:r>
          </a:p>
          <a:p>
            <a:pPr>
              <a:spcBef>
                <a:spcPct val="60000"/>
              </a:spcBef>
              <a:buFont typeface="Wingdings" pitchFamily="2" charset="2"/>
              <a:buNone/>
            </a:pPr>
            <a:r>
              <a:rPr lang="en-US" sz="2000" dirty="0">
                <a:solidFill>
                  <a:srgbClr val="996633"/>
                </a:solidFill>
              </a:rPr>
              <a:t>c) </a:t>
            </a:r>
            <a:r>
              <a:rPr lang="en-US" sz="2000" dirty="0"/>
              <a:t>Automatically sorts and orders the slides in a presentation.</a:t>
            </a:r>
          </a:p>
          <a:p>
            <a:pPr>
              <a:spcBef>
                <a:spcPct val="60000"/>
              </a:spcBef>
              <a:buFont typeface="Wingdings" pitchFamily="2" charset="2"/>
              <a:buNone/>
            </a:pPr>
            <a:r>
              <a:rPr lang="en-US" sz="2000" dirty="0">
                <a:solidFill>
                  <a:srgbClr val="996633"/>
                </a:solidFill>
              </a:rPr>
              <a:t>d) </a:t>
            </a:r>
            <a:r>
              <a:rPr lang="en-US" sz="2000" i="1" dirty="0"/>
              <a:t>Requires</a:t>
            </a:r>
            <a:r>
              <a:rPr lang="en-US" sz="2000" dirty="0"/>
              <a:t> that a transition be applied as apposed to just </a:t>
            </a:r>
            <a:r>
              <a:rPr lang="en-US" sz="2000" i="1" dirty="0"/>
              <a:t>requesting</a:t>
            </a:r>
            <a:r>
              <a:rPr lang="en-US" sz="2000" dirty="0"/>
              <a:t> that it be applied.</a:t>
            </a:r>
          </a:p>
          <a:p>
            <a:pPr>
              <a:spcBef>
                <a:spcPct val="60000"/>
              </a:spcBef>
              <a:buFont typeface="Wingdings" pitchFamily="2" charset="2"/>
              <a:buNone/>
            </a:pPr>
            <a:r>
              <a:rPr lang="en-US" sz="2000" dirty="0">
                <a:solidFill>
                  <a:srgbClr val="996633"/>
                </a:solidFill>
              </a:rPr>
              <a:t>e) </a:t>
            </a:r>
            <a:r>
              <a:rPr lang="en-US" sz="2000" dirty="0"/>
              <a:t>Lets the user change which objects are in front when objects overlap.</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99CE52BA-D9FE-4806-92B1-F09260D0B449}" type="slidenum">
              <a:rPr lang="en-US"/>
              <a:pPr/>
              <a:t>28</a:t>
            </a:fld>
            <a:endParaRPr lang="en-US"/>
          </a:p>
        </p:txBody>
      </p:sp>
      <p:sp>
        <p:nvSpPr>
          <p:cNvPr id="140290" name="Rectangle 2"/>
          <p:cNvSpPr>
            <a:spLocks noGrp="1" noChangeArrowheads="1"/>
          </p:cNvSpPr>
          <p:nvPr>
            <p:ph type="title"/>
          </p:nvPr>
        </p:nvSpPr>
        <p:spPr/>
        <p:txBody>
          <a:bodyPr/>
          <a:lstStyle/>
          <a:p>
            <a:r>
              <a:rPr lang="en-US" sz="4400"/>
              <a:t>Object Groups</a:t>
            </a:r>
          </a:p>
        </p:txBody>
      </p:sp>
      <p:graphicFrame>
        <p:nvGraphicFramePr>
          <p:cNvPr id="140306" name="Object 18"/>
          <p:cNvGraphicFramePr>
            <a:graphicFrameLocks noChangeAspect="1"/>
          </p:cNvGraphicFramePr>
          <p:nvPr/>
        </p:nvGraphicFramePr>
        <p:xfrm>
          <a:off x="746125" y="1312863"/>
          <a:ext cx="3697288" cy="4764087"/>
        </p:xfrm>
        <a:graphic>
          <a:graphicData uri="http://schemas.openxmlformats.org/presentationml/2006/ole">
            <p:oleObj spid="_x0000_s140306" name="Image" r:id="rId3" imgW="3784127" imgH="4876190" progId="">
              <p:embed/>
            </p:oleObj>
          </a:graphicData>
        </a:graphic>
      </p:graphicFrame>
      <p:grpSp>
        <p:nvGrpSpPr>
          <p:cNvPr id="140308" name="Group 20"/>
          <p:cNvGrpSpPr>
            <a:grpSpLocks/>
          </p:cNvGrpSpPr>
          <p:nvPr/>
        </p:nvGrpSpPr>
        <p:grpSpPr bwMode="auto">
          <a:xfrm>
            <a:off x="5354638" y="1774825"/>
            <a:ext cx="3101975" cy="4414838"/>
            <a:chOff x="2891" y="1140"/>
            <a:chExt cx="1954" cy="2781"/>
          </a:xfrm>
        </p:grpSpPr>
        <p:sp>
          <p:nvSpPr>
            <p:cNvPr id="140292" name="Rectangle 4"/>
            <p:cNvSpPr>
              <a:spLocks noChangeArrowheads="1"/>
            </p:cNvSpPr>
            <p:nvPr/>
          </p:nvSpPr>
          <p:spPr bwMode="auto">
            <a:xfrm>
              <a:off x="2891" y="1140"/>
              <a:ext cx="1954" cy="2781"/>
            </a:xfrm>
            <a:prstGeom prst="rect">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en-US"/>
            </a:p>
          </p:txBody>
        </p:sp>
        <p:sp>
          <p:nvSpPr>
            <p:cNvPr id="140293" name="Text Box 5"/>
            <p:cNvSpPr txBox="1">
              <a:spLocks noChangeArrowheads="1"/>
            </p:cNvSpPr>
            <p:nvPr/>
          </p:nvSpPr>
          <p:spPr bwMode="auto">
            <a:xfrm>
              <a:off x="2996" y="1268"/>
              <a:ext cx="1755" cy="1807"/>
            </a:xfrm>
            <a:prstGeom prst="rect">
              <a:avLst/>
            </a:prstGeom>
            <a:noFill/>
            <a:ln w="38100">
              <a:solidFill>
                <a:srgbClr val="9900CC"/>
              </a:solidFill>
              <a:miter lim="800000"/>
              <a:headEnd/>
              <a:tailEnd/>
            </a:ln>
            <a:effectLst/>
          </p:spPr>
          <p:txBody>
            <a:bodyPr>
              <a:spAutoFit/>
            </a:bodyPr>
            <a:lstStyle/>
            <a:p>
              <a:pPr algn="ctr">
                <a:spcBef>
                  <a:spcPct val="50000"/>
                </a:spcBef>
              </a:pPr>
              <a:r>
                <a:rPr lang="en-US" sz="2400" b="0"/>
                <a:t>Group objects that you want to stay together when moved.</a:t>
              </a:r>
            </a:p>
            <a:p>
              <a:pPr algn="ctr">
                <a:spcBef>
                  <a:spcPct val="50000"/>
                </a:spcBef>
              </a:pPr>
              <a:r>
                <a:rPr lang="en-US" sz="2400" b="0"/>
                <a:t>This </a:t>
              </a:r>
              <a:r>
                <a:rPr lang="en-US" sz="2400" b="0" i="1"/>
                <a:t>text box</a:t>
              </a:r>
              <a:r>
                <a:rPr lang="en-US" sz="2400" b="0"/>
                <a:t>, </a:t>
              </a:r>
              <a:r>
                <a:rPr lang="en-US" sz="2400" b="0" i="1"/>
                <a:t>rectangle</a:t>
              </a:r>
              <a:r>
                <a:rPr lang="en-US" sz="2400" b="0"/>
                <a:t> and </a:t>
              </a:r>
              <a:r>
                <a:rPr lang="en-US" sz="2400" b="0" i="1"/>
                <a:t>clip art</a:t>
              </a:r>
              <a:r>
                <a:rPr lang="en-US" sz="2400" b="0"/>
                <a:t> are a </a:t>
              </a:r>
              <a:r>
                <a:rPr lang="en-US" sz="2400" b="0" i="1"/>
                <a:t>group</a:t>
              </a:r>
              <a:r>
                <a:rPr lang="en-US" sz="2400" b="0"/>
                <a:t>. </a:t>
              </a:r>
            </a:p>
          </p:txBody>
        </p:sp>
        <p:pic>
          <p:nvPicPr>
            <p:cNvPr id="140307" name="Picture 19" descr="j0439612"/>
            <p:cNvPicPr>
              <a:picLocks noChangeAspect="1" noChangeArrowheads="1"/>
            </p:cNvPicPr>
            <p:nvPr/>
          </p:nvPicPr>
          <p:blipFill>
            <a:blip r:embed="rId4" cstate="print"/>
            <a:srcRect/>
            <a:stretch>
              <a:fillRect/>
            </a:stretch>
          </p:blipFill>
          <p:spPr bwMode="auto">
            <a:xfrm>
              <a:off x="3129" y="3210"/>
              <a:ext cx="1493" cy="664"/>
            </a:xfrm>
            <a:prstGeom prst="rect">
              <a:avLst/>
            </a:prstGeom>
            <a:noFill/>
          </p:spPr>
        </p:pic>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3"/>
          <p:cNvSpPr>
            <a:spLocks noGrp="1"/>
          </p:cNvSpPr>
          <p:nvPr>
            <p:ph type="sldNum" sz="quarter" idx="10"/>
          </p:nvPr>
        </p:nvSpPr>
        <p:spPr/>
        <p:txBody>
          <a:bodyPr/>
          <a:lstStyle/>
          <a:p>
            <a:fld id="{425D2188-E62E-403E-8397-D902F9A17718}" type="slidenum">
              <a:rPr lang="en-US"/>
              <a:pPr/>
              <a:t>29</a:t>
            </a:fld>
            <a:endParaRPr lang="en-US"/>
          </a:p>
        </p:txBody>
      </p:sp>
      <p:sp>
        <p:nvSpPr>
          <p:cNvPr id="172034" name="Rectangle 2"/>
          <p:cNvSpPr>
            <a:spLocks noGrp="1" noChangeArrowheads="1"/>
          </p:cNvSpPr>
          <p:nvPr>
            <p:ph type="title"/>
          </p:nvPr>
        </p:nvSpPr>
        <p:spPr/>
        <p:txBody>
          <a:bodyPr/>
          <a:lstStyle/>
          <a:p>
            <a:r>
              <a:rPr lang="en-US" sz="4400"/>
              <a:t>Connectors</a:t>
            </a:r>
          </a:p>
        </p:txBody>
      </p:sp>
      <p:sp>
        <p:nvSpPr>
          <p:cNvPr id="172035" name="Rectangle 3"/>
          <p:cNvSpPr>
            <a:spLocks noGrp="1" noChangeArrowheads="1"/>
          </p:cNvSpPr>
          <p:nvPr>
            <p:ph type="body" idx="1"/>
          </p:nvPr>
        </p:nvSpPr>
        <p:spPr>
          <a:xfrm>
            <a:off x="923925" y="1203325"/>
            <a:ext cx="7772400" cy="1816100"/>
          </a:xfrm>
        </p:spPr>
        <p:txBody>
          <a:bodyPr/>
          <a:lstStyle/>
          <a:p>
            <a:r>
              <a:rPr lang="en-US"/>
              <a:t>Connectors are lines and arrows that are anchored to objects. </a:t>
            </a:r>
          </a:p>
          <a:p>
            <a:r>
              <a:rPr lang="en-US"/>
              <a:t>Connectors readjust as objects they connect are moved.</a:t>
            </a:r>
          </a:p>
        </p:txBody>
      </p:sp>
      <p:grpSp>
        <p:nvGrpSpPr>
          <p:cNvPr id="172053" name="Group 21"/>
          <p:cNvGrpSpPr>
            <a:grpSpLocks/>
          </p:cNvGrpSpPr>
          <p:nvPr/>
        </p:nvGrpSpPr>
        <p:grpSpPr bwMode="auto">
          <a:xfrm>
            <a:off x="893763" y="4997450"/>
            <a:ext cx="1992312" cy="1374775"/>
            <a:chOff x="563" y="3113"/>
            <a:chExt cx="1255" cy="866"/>
          </a:xfrm>
        </p:grpSpPr>
        <p:sp>
          <p:nvSpPr>
            <p:cNvPr id="172037" name="AutoShape 5"/>
            <p:cNvSpPr>
              <a:spLocks noChangeArrowheads="1"/>
            </p:cNvSpPr>
            <p:nvPr/>
          </p:nvSpPr>
          <p:spPr bwMode="auto">
            <a:xfrm>
              <a:off x="563" y="3113"/>
              <a:ext cx="1205" cy="843"/>
            </a:xfrm>
            <a:prstGeom prst="flowChartManualInput">
              <a:avLst/>
            </a:prstGeom>
            <a:solidFill>
              <a:srgbClr val="BAACD4"/>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BAACD4"/>
              </a:extrusionClr>
            </a:sp3d>
          </p:spPr>
          <p:txBody>
            <a:bodyPr wrap="none" anchor="ctr">
              <a:flatTx/>
            </a:bodyPr>
            <a:lstStyle/>
            <a:p>
              <a:endParaRPr lang="en-US"/>
            </a:p>
          </p:txBody>
        </p:sp>
        <p:sp>
          <p:nvSpPr>
            <p:cNvPr id="172040" name="Text Box 8"/>
            <p:cNvSpPr txBox="1">
              <a:spLocks noChangeArrowheads="1"/>
            </p:cNvSpPr>
            <p:nvPr/>
          </p:nvSpPr>
          <p:spPr bwMode="auto">
            <a:xfrm>
              <a:off x="578" y="3231"/>
              <a:ext cx="1240" cy="748"/>
            </a:xfrm>
            <a:prstGeom prst="rect">
              <a:avLst/>
            </a:prstGeom>
            <a:noFill/>
            <a:ln w="9525">
              <a:noFill/>
              <a:miter lim="800000"/>
              <a:headEnd/>
              <a:tailEnd/>
            </a:ln>
            <a:effectLst/>
          </p:spPr>
          <p:txBody>
            <a:bodyPr>
              <a:spAutoFit/>
            </a:bodyPr>
            <a:lstStyle/>
            <a:p>
              <a:pPr algn="ctr">
                <a:spcBef>
                  <a:spcPct val="50000"/>
                </a:spcBef>
              </a:pPr>
              <a:r>
                <a:rPr lang="en-US" sz="2400"/>
                <a:t>Number of Months to Skip</a:t>
              </a:r>
            </a:p>
          </p:txBody>
        </p:sp>
      </p:grpSp>
      <p:grpSp>
        <p:nvGrpSpPr>
          <p:cNvPr id="172052" name="Group 20"/>
          <p:cNvGrpSpPr>
            <a:grpSpLocks/>
          </p:cNvGrpSpPr>
          <p:nvPr/>
        </p:nvGrpSpPr>
        <p:grpSpPr bwMode="auto">
          <a:xfrm>
            <a:off x="908050" y="3524250"/>
            <a:ext cx="1912938" cy="1173163"/>
            <a:chOff x="583" y="1958"/>
            <a:chExt cx="1205" cy="843"/>
          </a:xfrm>
        </p:grpSpPr>
        <p:sp>
          <p:nvSpPr>
            <p:cNvPr id="172041" name="AutoShape 9"/>
            <p:cNvSpPr>
              <a:spLocks noChangeArrowheads="1"/>
            </p:cNvSpPr>
            <p:nvPr/>
          </p:nvSpPr>
          <p:spPr bwMode="auto">
            <a:xfrm>
              <a:off x="583" y="1958"/>
              <a:ext cx="1205" cy="843"/>
            </a:xfrm>
            <a:prstGeom prst="flowChartManualInput">
              <a:avLst/>
            </a:prstGeom>
            <a:solidFill>
              <a:srgbClr val="BAACD4"/>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BAACD4"/>
              </a:extrusionClr>
            </a:sp3d>
          </p:spPr>
          <p:txBody>
            <a:bodyPr wrap="none" anchor="ctr">
              <a:flatTx/>
            </a:bodyPr>
            <a:lstStyle/>
            <a:p>
              <a:endParaRPr lang="en-US"/>
            </a:p>
          </p:txBody>
        </p:sp>
        <p:sp>
          <p:nvSpPr>
            <p:cNvPr id="172039" name="Text Box 7"/>
            <p:cNvSpPr txBox="1">
              <a:spLocks noChangeArrowheads="1"/>
            </p:cNvSpPr>
            <p:nvPr/>
          </p:nvSpPr>
          <p:spPr bwMode="auto">
            <a:xfrm>
              <a:off x="731" y="2258"/>
              <a:ext cx="978" cy="373"/>
            </a:xfrm>
            <a:prstGeom prst="rect">
              <a:avLst/>
            </a:prstGeom>
            <a:noFill/>
            <a:ln w="9525">
              <a:noFill/>
              <a:miter lim="800000"/>
              <a:headEnd/>
              <a:tailEnd/>
            </a:ln>
            <a:effectLst/>
          </p:spPr>
          <p:txBody>
            <a:bodyPr>
              <a:spAutoFit/>
            </a:bodyPr>
            <a:lstStyle/>
            <a:p>
              <a:pPr algn="ctr">
                <a:spcBef>
                  <a:spcPct val="50000"/>
                </a:spcBef>
              </a:pPr>
              <a:r>
                <a:rPr lang="en-US" sz="2800"/>
                <a:t>Date</a:t>
              </a:r>
            </a:p>
          </p:txBody>
        </p:sp>
      </p:grpSp>
      <p:grpSp>
        <p:nvGrpSpPr>
          <p:cNvPr id="172054" name="Group 22"/>
          <p:cNvGrpSpPr>
            <a:grpSpLocks/>
          </p:cNvGrpSpPr>
          <p:nvPr/>
        </p:nvGrpSpPr>
        <p:grpSpPr bwMode="auto">
          <a:xfrm>
            <a:off x="3465513" y="4341813"/>
            <a:ext cx="2576512" cy="1209675"/>
            <a:chOff x="2194" y="2572"/>
            <a:chExt cx="1623" cy="762"/>
          </a:xfrm>
        </p:grpSpPr>
        <p:sp>
          <p:nvSpPr>
            <p:cNvPr id="172042" name="AutoShape 10"/>
            <p:cNvSpPr>
              <a:spLocks noChangeArrowheads="1"/>
            </p:cNvSpPr>
            <p:nvPr/>
          </p:nvSpPr>
          <p:spPr bwMode="auto">
            <a:xfrm>
              <a:off x="2194" y="2572"/>
              <a:ext cx="1623" cy="762"/>
            </a:xfrm>
            <a:prstGeom prst="flowChartPreparation">
              <a:avLst/>
            </a:prstGeom>
            <a:solidFill>
              <a:srgbClr val="D9E284"/>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D9E284"/>
              </a:extrusionClr>
            </a:sp3d>
          </p:spPr>
          <p:txBody>
            <a:bodyPr wrap="none" anchor="ctr">
              <a:flatTx/>
            </a:bodyPr>
            <a:lstStyle/>
            <a:p>
              <a:endParaRPr lang="en-US"/>
            </a:p>
          </p:txBody>
        </p:sp>
        <p:sp>
          <p:nvSpPr>
            <p:cNvPr id="172043" name="Text Box 11"/>
            <p:cNvSpPr txBox="1">
              <a:spLocks noChangeArrowheads="1"/>
            </p:cNvSpPr>
            <p:nvPr/>
          </p:nvSpPr>
          <p:spPr bwMode="auto">
            <a:xfrm>
              <a:off x="2276" y="2787"/>
              <a:ext cx="1451" cy="327"/>
            </a:xfrm>
            <a:prstGeom prst="rect">
              <a:avLst/>
            </a:prstGeom>
            <a:noFill/>
            <a:ln w="9525">
              <a:noFill/>
              <a:miter lim="800000"/>
              <a:headEnd/>
              <a:tailEnd/>
            </a:ln>
            <a:effectLst/>
          </p:spPr>
          <p:txBody>
            <a:bodyPr>
              <a:spAutoFit/>
            </a:bodyPr>
            <a:lstStyle/>
            <a:p>
              <a:pPr algn="ctr">
                <a:spcBef>
                  <a:spcPct val="50000"/>
                </a:spcBef>
              </a:pPr>
              <a:r>
                <a:rPr lang="en-US" sz="2800"/>
                <a:t>EOMONTH()</a:t>
              </a:r>
            </a:p>
          </p:txBody>
        </p:sp>
      </p:grpSp>
      <p:grpSp>
        <p:nvGrpSpPr>
          <p:cNvPr id="172050" name="Group 18"/>
          <p:cNvGrpSpPr>
            <a:grpSpLocks/>
          </p:cNvGrpSpPr>
          <p:nvPr/>
        </p:nvGrpSpPr>
        <p:grpSpPr bwMode="auto">
          <a:xfrm>
            <a:off x="6807200" y="4165600"/>
            <a:ext cx="1819275" cy="1265238"/>
            <a:chOff x="4212" y="2541"/>
            <a:chExt cx="1146" cy="797"/>
          </a:xfrm>
        </p:grpSpPr>
        <p:sp>
          <p:nvSpPr>
            <p:cNvPr id="172044" name="AutoShape 12"/>
            <p:cNvSpPr>
              <a:spLocks noChangeArrowheads="1"/>
            </p:cNvSpPr>
            <p:nvPr/>
          </p:nvSpPr>
          <p:spPr bwMode="auto">
            <a:xfrm>
              <a:off x="4212" y="2542"/>
              <a:ext cx="1146" cy="796"/>
            </a:xfrm>
            <a:prstGeom prst="flowChartDisplay">
              <a:avLst/>
            </a:prstGeom>
            <a:solidFill>
              <a:srgbClr val="BCF298"/>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BCF298"/>
              </a:extrusionClr>
            </a:sp3d>
          </p:spPr>
          <p:txBody>
            <a:bodyPr wrap="none" anchor="ctr">
              <a:flatTx/>
            </a:bodyPr>
            <a:lstStyle/>
            <a:p>
              <a:endParaRPr lang="en-US"/>
            </a:p>
          </p:txBody>
        </p:sp>
        <p:sp>
          <p:nvSpPr>
            <p:cNvPr id="172045" name="Text Box 13"/>
            <p:cNvSpPr txBox="1">
              <a:spLocks noChangeArrowheads="1"/>
            </p:cNvSpPr>
            <p:nvPr/>
          </p:nvSpPr>
          <p:spPr bwMode="auto">
            <a:xfrm>
              <a:off x="4264" y="2541"/>
              <a:ext cx="1042" cy="748"/>
            </a:xfrm>
            <a:prstGeom prst="rect">
              <a:avLst/>
            </a:prstGeom>
            <a:noFill/>
            <a:ln w="9525">
              <a:noFill/>
              <a:miter lim="800000"/>
              <a:headEnd/>
              <a:tailEnd/>
            </a:ln>
            <a:effectLst/>
          </p:spPr>
          <p:txBody>
            <a:bodyPr>
              <a:spAutoFit/>
            </a:bodyPr>
            <a:lstStyle/>
            <a:p>
              <a:pPr algn="ctr">
                <a:spcBef>
                  <a:spcPct val="50000"/>
                </a:spcBef>
              </a:pPr>
              <a:r>
                <a:rPr lang="en-US" sz="2400"/>
                <a:t>Date of Last Day of Month</a:t>
              </a:r>
            </a:p>
          </p:txBody>
        </p:sp>
      </p:grpSp>
      <p:cxnSp>
        <p:nvCxnSpPr>
          <p:cNvPr id="172047" name="AutoShape 15"/>
          <p:cNvCxnSpPr>
            <a:cxnSpLocks noChangeShapeType="1"/>
            <a:stCxn id="172041" idx="0"/>
            <a:endCxn id="172042" idx="0"/>
          </p:cNvCxnSpPr>
          <p:nvPr/>
        </p:nvCxnSpPr>
        <p:spPr bwMode="auto">
          <a:xfrm rot="5400000" flipV="1">
            <a:off x="2959100" y="2546351"/>
            <a:ext cx="701675" cy="2889250"/>
          </a:xfrm>
          <a:prstGeom prst="bentConnector3">
            <a:avLst>
              <a:gd name="adj1" fmla="val -61088"/>
            </a:avLst>
          </a:prstGeom>
          <a:noFill/>
          <a:ln w="38100">
            <a:solidFill>
              <a:schemeClr val="tx1"/>
            </a:solidFill>
            <a:miter lim="800000"/>
            <a:headEnd/>
            <a:tailEnd type="arrow" w="med" len="med"/>
          </a:ln>
          <a:effectLst/>
        </p:spPr>
      </p:cxnSp>
      <p:cxnSp>
        <p:nvCxnSpPr>
          <p:cNvPr id="172048" name="AutoShape 16"/>
          <p:cNvCxnSpPr>
            <a:cxnSpLocks noChangeShapeType="1"/>
            <a:stCxn id="172040" idx="2"/>
            <a:endCxn id="172042" idx="2"/>
          </p:cNvCxnSpPr>
          <p:nvPr/>
        </p:nvCxnSpPr>
        <p:spPr bwMode="auto">
          <a:xfrm rot="5400000" flipH="1" flipV="1">
            <a:off x="2917825" y="4535488"/>
            <a:ext cx="820737" cy="2852738"/>
          </a:xfrm>
          <a:prstGeom prst="bentConnector3">
            <a:avLst>
              <a:gd name="adj1" fmla="val -27852"/>
            </a:avLst>
          </a:prstGeom>
          <a:noFill/>
          <a:ln w="38100">
            <a:solidFill>
              <a:schemeClr val="tx1"/>
            </a:solidFill>
            <a:miter lim="800000"/>
            <a:headEnd/>
            <a:tailEnd type="arrow" w="med" len="med"/>
          </a:ln>
          <a:effectLst/>
        </p:spPr>
      </p:cxnSp>
      <p:cxnSp>
        <p:nvCxnSpPr>
          <p:cNvPr id="172049" name="AutoShape 17"/>
          <p:cNvCxnSpPr>
            <a:cxnSpLocks noChangeShapeType="1"/>
            <a:stCxn id="172042" idx="3"/>
            <a:endCxn id="172045" idx="1"/>
          </p:cNvCxnSpPr>
          <p:nvPr/>
        </p:nvCxnSpPr>
        <p:spPr bwMode="auto">
          <a:xfrm flipV="1">
            <a:off x="6042025" y="4759325"/>
            <a:ext cx="847725" cy="187325"/>
          </a:xfrm>
          <a:prstGeom prst="bentConnector3">
            <a:avLst>
              <a:gd name="adj1" fmla="val 49815"/>
            </a:avLst>
          </a:prstGeom>
          <a:noFill/>
          <a:ln w="38100">
            <a:solidFill>
              <a:schemeClr val="tx1"/>
            </a:solidFill>
            <a:miter lim="800000"/>
            <a:headEnd/>
            <a:tailEnd type="arrow" w="med" len="med"/>
          </a:ln>
          <a:effectLst/>
        </p:spPr>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exam</a:t>
            </a:r>
            <a:endParaRPr lang="en-US" dirty="0"/>
          </a:p>
        </p:txBody>
      </p:sp>
      <p:sp>
        <p:nvSpPr>
          <p:cNvPr id="3" name="Content Placeholder 2"/>
          <p:cNvSpPr>
            <a:spLocks noGrp="1"/>
          </p:cNvSpPr>
          <p:nvPr>
            <p:ph idx="1"/>
          </p:nvPr>
        </p:nvSpPr>
        <p:spPr>
          <a:xfrm>
            <a:off x="718457" y="1250302"/>
            <a:ext cx="8154955" cy="5467739"/>
          </a:xfrm>
        </p:spPr>
        <p:txBody>
          <a:bodyPr/>
          <a:lstStyle/>
          <a:p>
            <a:pPr>
              <a:spcBef>
                <a:spcPts val="1200"/>
              </a:spcBef>
            </a:pPr>
            <a:r>
              <a:rPr lang="en-US" sz="2200" dirty="0" smtClean="0"/>
              <a:t>The Final exam is next week during your regular lab class (50 minutes).</a:t>
            </a:r>
          </a:p>
          <a:p>
            <a:pPr>
              <a:spcBef>
                <a:spcPts val="1200"/>
              </a:spcBef>
            </a:pPr>
            <a:r>
              <a:rPr lang="en-US" sz="2200" dirty="0" smtClean="0"/>
              <a:t>Next Tuesday’s lecture is an optional review time with questions and answers.</a:t>
            </a:r>
          </a:p>
          <a:p>
            <a:pPr>
              <a:spcBef>
                <a:spcPts val="1200"/>
              </a:spcBef>
            </a:pPr>
            <a:r>
              <a:rPr lang="en-US" sz="2200" dirty="0" smtClean="0"/>
              <a:t>The final exam will be one of three types: A Financial Forecast, a Loan or an Annuity.</a:t>
            </a:r>
          </a:p>
          <a:p>
            <a:pPr>
              <a:spcBef>
                <a:spcPts val="1200"/>
              </a:spcBef>
            </a:pPr>
            <a:r>
              <a:rPr lang="en-US" sz="2200" dirty="0" smtClean="0"/>
              <a:t>If you need to miss your regular lab, </a:t>
            </a:r>
            <a:r>
              <a:rPr lang="en-US" sz="2200" b="1" i="1" dirty="0" smtClean="0"/>
              <a:t>reschedule with lab instructor</a:t>
            </a:r>
            <a:r>
              <a:rPr lang="en-US" sz="2200" dirty="0" smtClean="0"/>
              <a:t> during a different lab period.</a:t>
            </a:r>
          </a:p>
          <a:p>
            <a:pPr>
              <a:spcBef>
                <a:spcPts val="1200"/>
              </a:spcBef>
            </a:pPr>
            <a:r>
              <a:rPr lang="en-US" sz="2200" dirty="0" smtClean="0"/>
              <a:t>If you need to miss the full week or feel you need more time: </a:t>
            </a:r>
          </a:p>
          <a:p>
            <a:pPr lvl="1">
              <a:spcBef>
                <a:spcPts val="1200"/>
              </a:spcBef>
            </a:pPr>
            <a:r>
              <a:rPr lang="en-US" sz="2200" dirty="0" smtClean="0"/>
              <a:t>Show me that you have studied.</a:t>
            </a:r>
          </a:p>
          <a:p>
            <a:pPr lvl="1">
              <a:spcBef>
                <a:spcPts val="1200"/>
              </a:spcBef>
            </a:pPr>
            <a:r>
              <a:rPr lang="en-US" sz="2200" dirty="0" smtClean="0"/>
              <a:t>Tuesday, December 15 7:30–9:30 a.m. </a:t>
            </a:r>
            <a:r>
              <a:rPr lang="en-US" sz="2200" dirty="0" err="1" smtClean="0"/>
              <a:t>DSH</a:t>
            </a:r>
            <a:r>
              <a:rPr lang="en-US" sz="2200" smtClean="0"/>
              <a:t> 141</a:t>
            </a:r>
            <a:endParaRPr lang="en-US" sz="2200" dirty="0" smtClean="0"/>
          </a:p>
          <a:p>
            <a:pPr lvl="1">
              <a:spcBef>
                <a:spcPts val="1200"/>
              </a:spcBef>
            </a:pPr>
            <a:r>
              <a:rPr lang="en-US" sz="1800" dirty="0" smtClean="0"/>
              <a:t>http://registrar.unm.edu/schedule/Fall2009/FinalExamSchedule.pdf</a:t>
            </a:r>
          </a:p>
        </p:txBody>
      </p:sp>
      <p:sp>
        <p:nvSpPr>
          <p:cNvPr id="4" name="Slide Number Placeholder 3"/>
          <p:cNvSpPr>
            <a:spLocks noGrp="1"/>
          </p:cNvSpPr>
          <p:nvPr>
            <p:ph type="sldNum" sz="quarter" idx="10"/>
          </p:nvPr>
        </p:nvSpPr>
        <p:spPr/>
        <p:txBody>
          <a:bodyPr/>
          <a:lstStyle/>
          <a:p>
            <a:fld id="{ABA441A2-9AA2-45A6-9C68-3AD8F7C864DB}"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4"/>
          <p:cNvSpPr>
            <a:spLocks noGrp="1"/>
          </p:cNvSpPr>
          <p:nvPr>
            <p:ph type="sldNum" sz="quarter" idx="10"/>
          </p:nvPr>
        </p:nvSpPr>
        <p:spPr/>
        <p:txBody>
          <a:bodyPr/>
          <a:lstStyle/>
          <a:p>
            <a:fld id="{EA50FEEB-B38F-4954-B7F0-98F7475739CA}" type="slidenum">
              <a:rPr lang="en-US"/>
              <a:pPr/>
              <a:t>30</a:t>
            </a:fld>
            <a:endParaRPr lang="en-US"/>
          </a:p>
        </p:txBody>
      </p:sp>
      <p:sp>
        <p:nvSpPr>
          <p:cNvPr id="146434" name="Rectangle 2"/>
          <p:cNvSpPr>
            <a:spLocks noGrp="1" noChangeArrowheads="1"/>
          </p:cNvSpPr>
          <p:nvPr>
            <p:ph type="title"/>
          </p:nvPr>
        </p:nvSpPr>
        <p:spPr/>
        <p:txBody>
          <a:bodyPr/>
          <a:lstStyle/>
          <a:p>
            <a:pPr marL="685800" indent="-685800"/>
            <a:r>
              <a:rPr lang="en-US" sz="4400"/>
              <a:t>Slide Transition Effects</a:t>
            </a:r>
          </a:p>
        </p:txBody>
      </p:sp>
      <p:sp>
        <p:nvSpPr>
          <p:cNvPr id="146435" name="Rectangle 3"/>
          <p:cNvSpPr>
            <a:spLocks noGrp="1" noChangeArrowheads="1"/>
          </p:cNvSpPr>
          <p:nvPr>
            <p:ph type="body" sz="half" idx="1"/>
          </p:nvPr>
        </p:nvSpPr>
        <p:spPr>
          <a:xfrm>
            <a:off x="700088" y="1274763"/>
            <a:ext cx="4356100" cy="1443037"/>
          </a:xfrm>
        </p:spPr>
        <p:txBody>
          <a:bodyPr/>
          <a:lstStyle/>
          <a:p>
            <a:pPr>
              <a:buFont typeface="Wingdings" pitchFamily="2" charset="2"/>
              <a:buNone/>
            </a:pPr>
            <a:r>
              <a:rPr lang="en-US" sz="2400"/>
              <a:t>Right-click on slide when no object is selected and choose "Slide Transition"</a:t>
            </a:r>
          </a:p>
        </p:txBody>
      </p:sp>
      <p:graphicFrame>
        <p:nvGraphicFramePr>
          <p:cNvPr id="146436" name="Object 4"/>
          <p:cNvGraphicFramePr>
            <a:graphicFrameLocks noChangeAspect="1"/>
          </p:cNvGraphicFramePr>
          <p:nvPr>
            <p:ph sz="half" idx="2"/>
          </p:nvPr>
        </p:nvGraphicFramePr>
        <p:xfrm>
          <a:off x="6781800" y="1284288"/>
          <a:ext cx="2159000" cy="5467350"/>
        </p:xfrm>
        <a:graphic>
          <a:graphicData uri="http://schemas.openxmlformats.org/presentationml/2006/ole">
            <p:oleObj spid="_x0000_s146436" name="Image" r:id="rId4" imgW="3123810" imgH="7911111" progId="">
              <p:embed/>
            </p:oleObj>
          </a:graphicData>
        </a:graphic>
      </p:graphicFrame>
      <p:sp>
        <p:nvSpPr>
          <p:cNvPr id="146437" name="Line 5"/>
          <p:cNvSpPr>
            <a:spLocks noChangeShapeType="1"/>
          </p:cNvSpPr>
          <p:nvPr/>
        </p:nvSpPr>
        <p:spPr bwMode="auto">
          <a:xfrm>
            <a:off x="1409700" y="3105150"/>
            <a:ext cx="5365750" cy="4763"/>
          </a:xfrm>
          <a:prstGeom prst="line">
            <a:avLst/>
          </a:prstGeom>
          <a:noFill/>
          <a:ln w="57150">
            <a:solidFill>
              <a:srgbClr val="0033CC"/>
            </a:solidFill>
            <a:round/>
            <a:headEnd/>
            <a:tailEnd type="triangle" w="med" len="med"/>
          </a:ln>
          <a:effectLst/>
        </p:spPr>
        <p:txBody>
          <a:bodyPr/>
          <a:lstStyle/>
          <a:p>
            <a:endParaRPr lang="en-US"/>
          </a:p>
        </p:txBody>
      </p:sp>
      <p:sp>
        <p:nvSpPr>
          <p:cNvPr id="146438" name="Text Box 6"/>
          <p:cNvSpPr txBox="1">
            <a:spLocks noChangeArrowheads="1"/>
          </p:cNvSpPr>
          <p:nvPr/>
        </p:nvSpPr>
        <p:spPr bwMode="auto">
          <a:xfrm>
            <a:off x="620713" y="2890838"/>
            <a:ext cx="1838325" cy="457200"/>
          </a:xfrm>
          <a:prstGeom prst="rect">
            <a:avLst/>
          </a:prstGeom>
          <a:solidFill>
            <a:schemeClr val="bg1"/>
          </a:solidFill>
          <a:ln w="9525">
            <a:noFill/>
            <a:miter lim="800000"/>
            <a:headEnd/>
            <a:tailEnd/>
          </a:ln>
          <a:effectLst/>
        </p:spPr>
        <p:txBody>
          <a:bodyPr>
            <a:spAutoFit/>
          </a:bodyPr>
          <a:lstStyle/>
          <a:p>
            <a:pPr algn="r">
              <a:spcBef>
                <a:spcPct val="50000"/>
              </a:spcBef>
            </a:pPr>
            <a:r>
              <a:rPr lang="en-US" sz="2400" b="0">
                <a:solidFill>
                  <a:srgbClr val="0033CC"/>
                </a:solidFill>
              </a:rPr>
              <a:t>Effect Type</a:t>
            </a:r>
          </a:p>
        </p:txBody>
      </p:sp>
      <p:sp>
        <p:nvSpPr>
          <p:cNvPr id="146439" name="Line 7"/>
          <p:cNvSpPr>
            <a:spLocks noChangeShapeType="1"/>
          </p:cNvSpPr>
          <p:nvPr/>
        </p:nvSpPr>
        <p:spPr bwMode="auto">
          <a:xfrm>
            <a:off x="1492250" y="3984625"/>
            <a:ext cx="5338763" cy="50800"/>
          </a:xfrm>
          <a:prstGeom prst="line">
            <a:avLst/>
          </a:prstGeom>
          <a:noFill/>
          <a:ln w="57150">
            <a:solidFill>
              <a:srgbClr val="009900"/>
            </a:solidFill>
            <a:round/>
            <a:headEnd/>
            <a:tailEnd type="triangle" w="med" len="med"/>
          </a:ln>
          <a:effectLst/>
        </p:spPr>
        <p:txBody>
          <a:bodyPr/>
          <a:lstStyle/>
          <a:p>
            <a:endParaRPr lang="en-US"/>
          </a:p>
        </p:txBody>
      </p:sp>
      <p:sp>
        <p:nvSpPr>
          <p:cNvPr id="146440" name="Text Box 8"/>
          <p:cNvSpPr txBox="1">
            <a:spLocks noChangeArrowheads="1"/>
          </p:cNvSpPr>
          <p:nvPr/>
        </p:nvSpPr>
        <p:spPr bwMode="auto">
          <a:xfrm>
            <a:off x="760413" y="3751263"/>
            <a:ext cx="1073150" cy="457200"/>
          </a:xfrm>
          <a:prstGeom prst="rect">
            <a:avLst/>
          </a:prstGeom>
          <a:solidFill>
            <a:schemeClr val="bg1"/>
          </a:solidFill>
          <a:ln w="9525">
            <a:noFill/>
            <a:miter lim="800000"/>
            <a:headEnd/>
            <a:tailEnd/>
          </a:ln>
          <a:effectLst/>
        </p:spPr>
        <p:txBody>
          <a:bodyPr>
            <a:spAutoFit/>
          </a:bodyPr>
          <a:lstStyle/>
          <a:p>
            <a:pPr algn="r">
              <a:spcBef>
                <a:spcPct val="50000"/>
              </a:spcBef>
            </a:pPr>
            <a:r>
              <a:rPr lang="en-US" sz="2400" b="0">
                <a:solidFill>
                  <a:srgbClr val="009900"/>
                </a:solidFill>
              </a:rPr>
              <a:t>Speed</a:t>
            </a:r>
          </a:p>
        </p:txBody>
      </p:sp>
      <p:sp>
        <p:nvSpPr>
          <p:cNvPr id="146441" name="Line 9"/>
          <p:cNvSpPr>
            <a:spLocks noChangeShapeType="1"/>
          </p:cNvSpPr>
          <p:nvPr/>
        </p:nvSpPr>
        <p:spPr bwMode="auto">
          <a:xfrm>
            <a:off x="1463675" y="4375150"/>
            <a:ext cx="5365750" cy="4763"/>
          </a:xfrm>
          <a:prstGeom prst="line">
            <a:avLst/>
          </a:prstGeom>
          <a:noFill/>
          <a:ln w="57150">
            <a:solidFill>
              <a:srgbClr val="0033CC"/>
            </a:solidFill>
            <a:round/>
            <a:headEnd/>
            <a:tailEnd type="triangle" w="med" len="med"/>
          </a:ln>
          <a:effectLst/>
        </p:spPr>
        <p:txBody>
          <a:bodyPr/>
          <a:lstStyle/>
          <a:p>
            <a:endParaRPr lang="en-US"/>
          </a:p>
        </p:txBody>
      </p:sp>
      <p:sp>
        <p:nvSpPr>
          <p:cNvPr id="146442" name="Text Box 10"/>
          <p:cNvSpPr txBox="1">
            <a:spLocks noChangeArrowheads="1"/>
          </p:cNvSpPr>
          <p:nvPr/>
        </p:nvSpPr>
        <p:spPr bwMode="auto">
          <a:xfrm>
            <a:off x="692150" y="4149725"/>
            <a:ext cx="1108075" cy="457200"/>
          </a:xfrm>
          <a:prstGeom prst="rect">
            <a:avLst/>
          </a:prstGeom>
          <a:solidFill>
            <a:schemeClr val="bg1"/>
          </a:solidFill>
          <a:ln w="9525">
            <a:noFill/>
            <a:miter lim="800000"/>
            <a:headEnd/>
            <a:tailEnd/>
          </a:ln>
          <a:effectLst/>
        </p:spPr>
        <p:txBody>
          <a:bodyPr>
            <a:spAutoFit/>
          </a:bodyPr>
          <a:lstStyle/>
          <a:p>
            <a:pPr algn="r">
              <a:spcBef>
                <a:spcPct val="50000"/>
              </a:spcBef>
            </a:pPr>
            <a:r>
              <a:rPr lang="en-US" sz="2400" b="0">
                <a:solidFill>
                  <a:srgbClr val="0033CC"/>
                </a:solidFill>
              </a:rPr>
              <a:t>Sound</a:t>
            </a:r>
          </a:p>
        </p:txBody>
      </p:sp>
      <p:sp>
        <p:nvSpPr>
          <p:cNvPr id="146443" name="Line 11"/>
          <p:cNvSpPr>
            <a:spLocks noChangeShapeType="1"/>
          </p:cNvSpPr>
          <p:nvPr/>
        </p:nvSpPr>
        <p:spPr bwMode="auto">
          <a:xfrm>
            <a:off x="1481138" y="4997450"/>
            <a:ext cx="5365750" cy="4763"/>
          </a:xfrm>
          <a:prstGeom prst="line">
            <a:avLst/>
          </a:prstGeom>
          <a:noFill/>
          <a:ln w="57150">
            <a:solidFill>
              <a:srgbClr val="009900"/>
            </a:solidFill>
            <a:round/>
            <a:headEnd/>
            <a:tailEnd type="triangle" w="med" len="med"/>
          </a:ln>
          <a:effectLst/>
        </p:spPr>
        <p:txBody>
          <a:bodyPr/>
          <a:lstStyle/>
          <a:p>
            <a:endParaRPr lang="en-US"/>
          </a:p>
        </p:txBody>
      </p:sp>
      <p:sp>
        <p:nvSpPr>
          <p:cNvPr id="146444" name="Text Box 12"/>
          <p:cNvSpPr txBox="1">
            <a:spLocks noChangeArrowheads="1"/>
          </p:cNvSpPr>
          <p:nvPr/>
        </p:nvSpPr>
        <p:spPr bwMode="auto">
          <a:xfrm>
            <a:off x="608013" y="4760913"/>
            <a:ext cx="2447925" cy="457200"/>
          </a:xfrm>
          <a:prstGeom prst="rect">
            <a:avLst/>
          </a:prstGeom>
          <a:solidFill>
            <a:schemeClr val="bg1"/>
          </a:solidFill>
          <a:ln w="9525">
            <a:noFill/>
            <a:miter lim="800000"/>
            <a:headEnd/>
            <a:tailEnd/>
          </a:ln>
          <a:effectLst/>
        </p:spPr>
        <p:txBody>
          <a:bodyPr>
            <a:spAutoFit/>
          </a:bodyPr>
          <a:lstStyle/>
          <a:p>
            <a:pPr algn="r">
              <a:spcBef>
                <a:spcPct val="50000"/>
              </a:spcBef>
            </a:pPr>
            <a:r>
              <a:rPr lang="en-US" sz="2400" b="0">
                <a:solidFill>
                  <a:srgbClr val="009900"/>
                </a:solidFill>
              </a:rPr>
              <a:t>On Mouse Click</a:t>
            </a:r>
          </a:p>
        </p:txBody>
      </p:sp>
      <p:sp>
        <p:nvSpPr>
          <p:cNvPr id="146445" name="Line 13"/>
          <p:cNvSpPr>
            <a:spLocks noChangeShapeType="1"/>
          </p:cNvSpPr>
          <p:nvPr/>
        </p:nvSpPr>
        <p:spPr bwMode="auto">
          <a:xfrm>
            <a:off x="1474788" y="5878513"/>
            <a:ext cx="5303837" cy="4762"/>
          </a:xfrm>
          <a:prstGeom prst="line">
            <a:avLst/>
          </a:prstGeom>
          <a:noFill/>
          <a:ln w="57150">
            <a:solidFill>
              <a:srgbClr val="009900"/>
            </a:solidFill>
            <a:round/>
            <a:headEnd/>
            <a:tailEnd type="triangle" w="med" len="med"/>
          </a:ln>
          <a:effectLst/>
        </p:spPr>
        <p:txBody>
          <a:bodyPr/>
          <a:lstStyle/>
          <a:p>
            <a:endParaRPr lang="en-US"/>
          </a:p>
        </p:txBody>
      </p:sp>
      <p:sp>
        <p:nvSpPr>
          <p:cNvPr id="146446" name="Text Box 14"/>
          <p:cNvSpPr txBox="1">
            <a:spLocks noChangeArrowheads="1"/>
          </p:cNvSpPr>
          <p:nvPr/>
        </p:nvSpPr>
        <p:spPr bwMode="auto">
          <a:xfrm>
            <a:off x="684213" y="5662613"/>
            <a:ext cx="2682875" cy="457200"/>
          </a:xfrm>
          <a:prstGeom prst="rect">
            <a:avLst/>
          </a:prstGeom>
          <a:solidFill>
            <a:schemeClr val="bg1"/>
          </a:solidFill>
          <a:ln w="9525">
            <a:noFill/>
            <a:miter lim="800000"/>
            <a:headEnd/>
            <a:tailEnd/>
          </a:ln>
          <a:effectLst/>
        </p:spPr>
        <p:txBody>
          <a:bodyPr>
            <a:spAutoFit/>
          </a:bodyPr>
          <a:lstStyle/>
          <a:p>
            <a:pPr algn="r">
              <a:spcBef>
                <a:spcPct val="50000"/>
              </a:spcBef>
            </a:pPr>
            <a:r>
              <a:rPr lang="en-US" sz="2400" b="0">
                <a:solidFill>
                  <a:srgbClr val="009900"/>
                </a:solidFill>
              </a:rPr>
              <a:t>Apply to All Slides</a:t>
            </a:r>
          </a:p>
        </p:txBody>
      </p:sp>
      <p:sp>
        <p:nvSpPr>
          <p:cNvPr id="146447" name="Line 15"/>
          <p:cNvSpPr>
            <a:spLocks noChangeShapeType="1"/>
          </p:cNvSpPr>
          <p:nvPr/>
        </p:nvSpPr>
        <p:spPr bwMode="auto">
          <a:xfrm flipV="1">
            <a:off x="1465263" y="5405438"/>
            <a:ext cx="5172075" cy="3175"/>
          </a:xfrm>
          <a:prstGeom prst="line">
            <a:avLst/>
          </a:prstGeom>
          <a:noFill/>
          <a:ln w="57150">
            <a:solidFill>
              <a:srgbClr val="0033CC"/>
            </a:solidFill>
            <a:round/>
            <a:headEnd/>
            <a:tailEnd/>
          </a:ln>
          <a:effectLst/>
        </p:spPr>
        <p:txBody>
          <a:bodyPr/>
          <a:lstStyle/>
          <a:p>
            <a:endParaRPr lang="en-US"/>
          </a:p>
        </p:txBody>
      </p:sp>
      <p:sp>
        <p:nvSpPr>
          <p:cNvPr id="146448" name="Text Box 16"/>
          <p:cNvSpPr txBox="1">
            <a:spLocks noChangeArrowheads="1"/>
          </p:cNvSpPr>
          <p:nvPr/>
        </p:nvSpPr>
        <p:spPr bwMode="auto">
          <a:xfrm>
            <a:off x="684213" y="5180013"/>
            <a:ext cx="1077912" cy="457200"/>
          </a:xfrm>
          <a:prstGeom prst="rect">
            <a:avLst/>
          </a:prstGeom>
          <a:solidFill>
            <a:schemeClr val="bg1"/>
          </a:solidFill>
          <a:ln w="9525">
            <a:noFill/>
            <a:miter lim="800000"/>
            <a:headEnd/>
            <a:tailEnd/>
          </a:ln>
          <a:effectLst/>
        </p:spPr>
        <p:txBody>
          <a:bodyPr>
            <a:spAutoFit/>
          </a:bodyPr>
          <a:lstStyle/>
          <a:p>
            <a:pPr algn="r">
              <a:spcBef>
                <a:spcPct val="50000"/>
              </a:spcBef>
            </a:pPr>
            <a:r>
              <a:rPr lang="en-US" sz="2400" b="0">
                <a:solidFill>
                  <a:srgbClr val="0033CC"/>
                </a:solidFill>
              </a:rPr>
              <a:t>Timed</a:t>
            </a:r>
          </a:p>
        </p:txBody>
      </p:sp>
      <p:sp>
        <p:nvSpPr>
          <p:cNvPr id="146449" name="Line 17"/>
          <p:cNvSpPr>
            <a:spLocks noChangeShapeType="1"/>
          </p:cNvSpPr>
          <p:nvPr/>
        </p:nvSpPr>
        <p:spPr bwMode="auto">
          <a:xfrm flipV="1">
            <a:off x="6604000" y="5205413"/>
            <a:ext cx="304800" cy="209550"/>
          </a:xfrm>
          <a:prstGeom prst="line">
            <a:avLst/>
          </a:prstGeom>
          <a:noFill/>
          <a:ln w="57150">
            <a:solidFill>
              <a:srgbClr val="0033CC"/>
            </a:solidFill>
            <a:round/>
            <a:headEnd/>
            <a:tailEnd type="triangle" w="med" len="med"/>
          </a:ln>
          <a:effectLst/>
        </p:spPr>
        <p:txBody>
          <a:bodyPr/>
          <a:lstStyle/>
          <a:p>
            <a:endParaRPr lang="en-US"/>
          </a:p>
        </p:txBody>
      </p:sp>
      <p:graphicFrame>
        <p:nvGraphicFramePr>
          <p:cNvPr id="146450" name="Object 18"/>
          <p:cNvGraphicFramePr>
            <a:graphicFrameLocks noChangeAspect="1"/>
          </p:cNvGraphicFramePr>
          <p:nvPr/>
        </p:nvGraphicFramePr>
        <p:xfrm>
          <a:off x="5081588" y="1003300"/>
          <a:ext cx="1558925" cy="1993900"/>
        </p:xfrm>
        <a:graphic>
          <a:graphicData uri="http://schemas.openxmlformats.org/presentationml/2006/ole">
            <p:oleObj spid="_x0000_s146450" name="Image" r:id="rId5" imgW="2501587" imgH="3200000" progId="">
              <p:embed/>
            </p:oleObj>
          </a:graphicData>
        </a:graphic>
      </p:graphicFrame>
    </p:spTree>
  </p:cSld>
  <p:clrMapOvr>
    <a:masterClrMapping/>
  </p:clrMapOvr>
  <p:transition>
    <p:newsfla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3"/>
          <p:cNvSpPr>
            <a:spLocks noGrp="1"/>
          </p:cNvSpPr>
          <p:nvPr>
            <p:ph type="sldNum" sz="quarter" idx="10"/>
          </p:nvPr>
        </p:nvSpPr>
        <p:spPr/>
        <p:txBody>
          <a:bodyPr/>
          <a:lstStyle/>
          <a:p>
            <a:fld id="{E80EDAD2-65A1-4BDD-95BF-BBD9FDB64065}" type="slidenum">
              <a:rPr lang="en-US"/>
              <a:pPr/>
              <a:t>31</a:t>
            </a:fld>
            <a:endParaRPr lang="en-US"/>
          </a:p>
        </p:txBody>
      </p:sp>
      <p:graphicFrame>
        <p:nvGraphicFramePr>
          <p:cNvPr id="148509" name="Object 29"/>
          <p:cNvGraphicFramePr>
            <a:graphicFrameLocks noChangeAspect="1"/>
          </p:cNvGraphicFramePr>
          <p:nvPr/>
        </p:nvGraphicFramePr>
        <p:xfrm>
          <a:off x="5903913" y="1722438"/>
          <a:ext cx="3111500" cy="4965700"/>
        </p:xfrm>
        <a:graphic>
          <a:graphicData uri="http://schemas.openxmlformats.org/presentationml/2006/ole">
            <p:oleObj spid="_x0000_s148509" name="Image" r:id="rId4" imgW="3111111" imgH="4965079" progId="">
              <p:embed/>
            </p:oleObj>
          </a:graphicData>
        </a:graphic>
      </p:graphicFrame>
      <p:sp>
        <p:nvSpPr>
          <p:cNvPr id="148482" name="Rectangle 2"/>
          <p:cNvSpPr>
            <a:spLocks noGrp="1" noChangeArrowheads="1"/>
          </p:cNvSpPr>
          <p:nvPr>
            <p:ph type="title"/>
          </p:nvPr>
        </p:nvSpPr>
        <p:spPr>
          <a:xfrm>
            <a:off x="820738" y="249238"/>
            <a:ext cx="7975600" cy="712787"/>
          </a:xfrm>
        </p:spPr>
        <p:txBody>
          <a:bodyPr/>
          <a:lstStyle/>
          <a:p>
            <a:r>
              <a:rPr lang="en-US"/>
              <a:t>Entrance Animation of Objects</a:t>
            </a:r>
          </a:p>
        </p:txBody>
      </p:sp>
      <p:sp>
        <p:nvSpPr>
          <p:cNvPr id="148483" name="Rectangle 3"/>
          <p:cNvSpPr>
            <a:spLocks noGrp="1" noChangeArrowheads="1"/>
          </p:cNvSpPr>
          <p:nvPr>
            <p:ph type="body" idx="1"/>
          </p:nvPr>
        </p:nvSpPr>
        <p:spPr>
          <a:xfrm>
            <a:off x="688975" y="1231900"/>
            <a:ext cx="7772400" cy="868363"/>
          </a:xfrm>
        </p:spPr>
        <p:txBody>
          <a:bodyPr/>
          <a:lstStyle/>
          <a:p>
            <a:pPr>
              <a:buFont typeface="Wingdings" pitchFamily="2" charset="2"/>
              <a:buNone/>
            </a:pPr>
            <a:r>
              <a:rPr lang="en-US" sz="2400"/>
              <a:t>Right Click on an </a:t>
            </a:r>
            <a:r>
              <a:rPr lang="en-US" sz="2400" i="1"/>
              <a:t>Object</a:t>
            </a:r>
            <a:r>
              <a:rPr lang="en-US" sz="2400"/>
              <a:t> or </a:t>
            </a:r>
            <a:r>
              <a:rPr lang="en-US" sz="2400" i="1"/>
              <a:t>Object Group</a:t>
            </a:r>
            <a:r>
              <a:rPr lang="en-US" sz="2400"/>
              <a:t> and select </a:t>
            </a:r>
            <a:r>
              <a:rPr lang="en-US" sz="2400" i="1"/>
              <a:t>Custom Animation...</a:t>
            </a:r>
          </a:p>
        </p:txBody>
      </p:sp>
      <p:graphicFrame>
        <p:nvGraphicFramePr>
          <p:cNvPr id="148484" name="Object 4"/>
          <p:cNvGraphicFramePr>
            <a:graphicFrameLocks noChangeAspect="1"/>
          </p:cNvGraphicFramePr>
          <p:nvPr/>
        </p:nvGraphicFramePr>
        <p:xfrm>
          <a:off x="354013" y="2322513"/>
          <a:ext cx="2443162" cy="3930650"/>
        </p:xfrm>
        <a:graphic>
          <a:graphicData uri="http://schemas.openxmlformats.org/presentationml/2006/ole">
            <p:oleObj spid="_x0000_s148484" name="Image" r:id="rId5" imgW="3085714" imgH="4965079" progId="">
              <p:embed/>
            </p:oleObj>
          </a:graphicData>
        </a:graphic>
      </p:graphicFrame>
      <p:sp>
        <p:nvSpPr>
          <p:cNvPr id="148490" name="Text Box 10"/>
          <p:cNvSpPr txBox="1">
            <a:spLocks noChangeArrowheads="1"/>
          </p:cNvSpPr>
          <p:nvPr/>
        </p:nvSpPr>
        <p:spPr bwMode="auto">
          <a:xfrm>
            <a:off x="3943350" y="4999038"/>
            <a:ext cx="1368425" cy="406400"/>
          </a:xfrm>
          <a:prstGeom prst="rect">
            <a:avLst/>
          </a:prstGeom>
          <a:solidFill>
            <a:schemeClr val="accent1"/>
          </a:solidFill>
          <a:ln w="9525">
            <a:solidFill>
              <a:schemeClr val="tx1"/>
            </a:solidFill>
            <a:miter lim="800000"/>
            <a:headEnd/>
            <a:tailEnd/>
          </a:ln>
          <a:effectLst/>
        </p:spPr>
        <p:txBody>
          <a:bodyPr>
            <a:spAutoFit/>
          </a:bodyPr>
          <a:lstStyle/>
          <a:p>
            <a:pPr algn="ctr">
              <a:spcBef>
                <a:spcPct val="50000"/>
              </a:spcBef>
            </a:pPr>
            <a:r>
              <a:rPr lang="en-US" sz="2000" b="0"/>
              <a:t>Direction</a:t>
            </a:r>
          </a:p>
        </p:txBody>
      </p:sp>
      <p:sp>
        <p:nvSpPr>
          <p:cNvPr id="148491" name="Line 11"/>
          <p:cNvSpPr>
            <a:spLocks noChangeShapeType="1"/>
          </p:cNvSpPr>
          <p:nvPr/>
        </p:nvSpPr>
        <p:spPr bwMode="auto">
          <a:xfrm flipV="1">
            <a:off x="5329238" y="3929063"/>
            <a:ext cx="652462" cy="1235075"/>
          </a:xfrm>
          <a:prstGeom prst="line">
            <a:avLst/>
          </a:prstGeom>
          <a:noFill/>
          <a:ln w="38100">
            <a:solidFill>
              <a:schemeClr val="tx1"/>
            </a:solidFill>
            <a:round/>
            <a:headEnd/>
            <a:tailEnd type="arrow" w="med" len="med"/>
          </a:ln>
          <a:effectLst/>
        </p:spPr>
        <p:txBody>
          <a:bodyPr/>
          <a:lstStyle/>
          <a:p>
            <a:endParaRPr lang="en-US"/>
          </a:p>
        </p:txBody>
      </p:sp>
      <p:grpSp>
        <p:nvGrpSpPr>
          <p:cNvPr id="148512" name="Group 32"/>
          <p:cNvGrpSpPr>
            <a:grpSpLocks/>
          </p:cNvGrpSpPr>
          <p:nvPr/>
        </p:nvGrpSpPr>
        <p:grpSpPr bwMode="auto">
          <a:xfrm>
            <a:off x="4192588" y="4324350"/>
            <a:ext cx="1766887" cy="1625600"/>
            <a:chOff x="2641" y="2724"/>
            <a:chExt cx="1113" cy="1024"/>
          </a:xfrm>
        </p:grpSpPr>
        <p:sp>
          <p:nvSpPr>
            <p:cNvPr id="148493" name="Text Box 13"/>
            <p:cNvSpPr txBox="1">
              <a:spLocks noChangeArrowheads="1"/>
            </p:cNvSpPr>
            <p:nvPr/>
          </p:nvSpPr>
          <p:spPr bwMode="auto">
            <a:xfrm>
              <a:off x="2641" y="3492"/>
              <a:ext cx="705" cy="256"/>
            </a:xfrm>
            <a:prstGeom prst="rect">
              <a:avLst/>
            </a:prstGeom>
            <a:solidFill>
              <a:schemeClr val="accent1"/>
            </a:solidFill>
            <a:ln w="9525">
              <a:solidFill>
                <a:schemeClr val="tx1"/>
              </a:solidFill>
              <a:miter lim="800000"/>
              <a:headEnd/>
              <a:tailEnd/>
            </a:ln>
            <a:effectLst/>
          </p:spPr>
          <p:txBody>
            <a:bodyPr>
              <a:spAutoFit/>
            </a:bodyPr>
            <a:lstStyle/>
            <a:p>
              <a:pPr algn="ctr">
                <a:spcBef>
                  <a:spcPct val="50000"/>
                </a:spcBef>
              </a:pPr>
              <a:r>
                <a:rPr lang="en-US" sz="2000" b="0"/>
                <a:t>Speed</a:t>
              </a:r>
            </a:p>
          </p:txBody>
        </p:sp>
        <p:sp>
          <p:nvSpPr>
            <p:cNvPr id="148494" name="Line 14"/>
            <p:cNvSpPr>
              <a:spLocks noChangeShapeType="1"/>
            </p:cNvSpPr>
            <p:nvPr/>
          </p:nvSpPr>
          <p:spPr bwMode="auto">
            <a:xfrm flipV="1">
              <a:off x="3349" y="2724"/>
              <a:ext cx="405" cy="888"/>
            </a:xfrm>
            <a:prstGeom prst="line">
              <a:avLst/>
            </a:prstGeom>
            <a:noFill/>
            <a:ln w="38100">
              <a:solidFill>
                <a:schemeClr val="tx1"/>
              </a:solidFill>
              <a:round/>
              <a:headEnd/>
              <a:tailEnd type="arrow" w="med" len="med"/>
            </a:ln>
            <a:effectLst/>
          </p:spPr>
          <p:txBody>
            <a:bodyPr/>
            <a:lstStyle/>
            <a:p>
              <a:endParaRPr lang="en-US"/>
            </a:p>
          </p:txBody>
        </p:sp>
      </p:grpSp>
      <p:grpSp>
        <p:nvGrpSpPr>
          <p:cNvPr id="148510" name="Group 30"/>
          <p:cNvGrpSpPr>
            <a:grpSpLocks/>
          </p:cNvGrpSpPr>
          <p:nvPr/>
        </p:nvGrpSpPr>
        <p:grpSpPr bwMode="auto">
          <a:xfrm>
            <a:off x="3148013" y="2065338"/>
            <a:ext cx="2790825" cy="2019300"/>
            <a:chOff x="1983" y="1301"/>
            <a:chExt cx="1758" cy="1272"/>
          </a:xfrm>
        </p:grpSpPr>
        <p:sp>
          <p:nvSpPr>
            <p:cNvPr id="148496" name="Text Box 16"/>
            <p:cNvSpPr txBox="1">
              <a:spLocks noChangeArrowheads="1"/>
            </p:cNvSpPr>
            <p:nvPr/>
          </p:nvSpPr>
          <p:spPr bwMode="auto">
            <a:xfrm>
              <a:off x="1983" y="1301"/>
              <a:ext cx="993" cy="256"/>
            </a:xfrm>
            <a:prstGeom prst="rect">
              <a:avLst/>
            </a:prstGeom>
            <a:solidFill>
              <a:schemeClr val="accent1"/>
            </a:solidFill>
            <a:ln w="9525">
              <a:solidFill>
                <a:schemeClr val="tx1"/>
              </a:solidFill>
              <a:miter lim="800000"/>
              <a:headEnd/>
              <a:tailEnd/>
            </a:ln>
            <a:effectLst/>
          </p:spPr>
          <p:txBody>
            <a:bodyPr>
              <a:spAutoFit/>
            </a:bodyPr>
            <a:lstStyle/>
            <a:p>
              <a:pPr algn="ctr">
                <a:spcBef>
                  <a:spcPct val="50000"/>
                </a:spcBef>
              </a:pPr>
              <a:r>
                <a:rPr lang="en-US" sz="2000" b="0"/>
                <a:t>Add Effect</a:t>
              </a:r>
            </a:p>
          </p:txBody>
        </p:sp>
        <p:sp>
          <p:nvSpPr>
            <p:cNvPr id="148497" name="Line 17"/>
            <p:cNvSpPr>
              <a:spLocks noChangeShapeType="1"/>
            </p:cNvSpPr>
            <p:nvPr/>
          </p:nvSpPr>
          <p:spPr bwMode="auto">
            <a:xfrm>
              <a:off x="3506" y="1666"/>
              <a:ext cx="235" cy="58"/>
            </a:xfrm>
            <a:prstGeom prst="line">
              <a:avLst/>
            </a:prstGeom>
            <a:noFill/>
            <a:ln w="38100">
              <a:solidFill>
                <a:schemeClr val="tx1"/>
              </a:solidFill>
              <a:round/>
              <a:headEnd/>
              <a:tailEnd type="arrow" w="med" len="med"/>
            </a:ln>
            <a:effectLst/>
          </p:spPr>
          <p:txBody>
            <a:bodyPr/>
            <a:lstStyle/>
            <a:p>
              <a:endParaRPr lang="en-US"/>
            </a:p>
          </p:txBody>
        </p:sp>
        <p:graphicFrame>
          <p:nvGraphicFramePr>
            <p:cNvPr id="148498" name="Object 18"/>
            <p:cNvGraphicFramePr>
              <a:graphicFrameLocks noChangeAspect="1"/>
            </p:cNvGraphicFramePr>
            <p:nvPr/>
          </p:nvGraphicFramePr>
          <p:xfrm>
            <a:off x="2267" y="1553"/>
            <a:ext cx="1273" cy="1020"/>
          </p:xfrm>
          <a:graphic>
            <a:graphicData uri="http://schemas.openxmlformats.org/presentationml/2006/ole">
              <p:oleObj spid="_x0000_s148498" name="Image" r:id="rId6" imgW="2298413" imgH="1841270" progId="">
                <p:embed/>
              </p:oleObj>
            </a:graphicData>
          </a:graphic>
        </p:graphicFrame>
      </p:grpSp>
      <p:grpSp>
        <p:nvGrpSpPr>
          <p:cNvPr id="148511" name="Group 31"/>
          <p:cNvGrpSpPr>
            <a:grpSpLocks/>
          </p:cNvGrpSpPr>
          <p:nvPr/>
        </p:nvGrpSpPr>
        <p:grpSpPr bwMode="auto">
          <a:xfrm>
            <a:off x="3284538" y="3498850"/>
            <a:ext cx="2693987" cy="1350963"/>
            <a:chOff x="2069" y="2204"/>
            <a:chExt cx="1697" cy="851"/>
          </a:xfrm>
        </p:grpSpPr>
        <p:sp>
          <p:nvSpPr>
            <p:cNvPr id="148488" name="Line 8"/>
            <p:cNvSpPr>
              <a:spLocks noChangeShapeType="1"/>
            </p:cNvSpPr>
            <p:nvPr/>
          </p:nvSpPr>
          <p:spPr bwMode="auto">
            <a:xfrm flipV="1">
              <a:off x="3342" y="2204"/>
              <a:ext cx="424" cy="692"/>
            </a:xfrm>
            <a:prstGeom prst="line">
              <a:avLst/>
            </a:prstGeom>
            <a:noFill/>
            <a:ln w="38100">
              <a:solidFill>
                <a:schemeClr val="tx1"/>
              </a:solidFill>
              <a:round/>
              <a:headEnd/>
              <a:tailEnd type="arrow" w="med" len="med"/>
            </a:ln>
            <a:effectLst/>
          </p:spPr>
          <p:txBody>
            <a:bodyPr/>
            <a:lstStyle/>
            <a:p>
              <a:endParaRPr lang="en-US"/>
            </a:p>
          </p:txBody>
        </p:sp>
        <p:sp>
          <p:nvSpPr>
            <p:cNvPr id="148487" name="Text Box 7"/>
            <p:cNvSpPr txBox="1">
              <a:spLocks noChangeArrowheads="1"/>
            </p:cNvSpPr>
            <p:nvPr/>
          </p:nvSpPr>
          <p:spPr bwMode="auto">
            <a:xfrm>
              <a:off x="2069" y="2799"/>
              <a:ext cx="1276" cy="256"/>
            </a:xfrm>
            <a:prstGeom prst="rect">
              <a:avLst/>
            </a:prstGeom>
            <a:solidFill>
              <a:schemeClr val="accent1"/>
            </a:solidFill>
            <a:ln w="9525">
              <a:solidFill>
                <a:schemeClr val="tx1"/>
              </a:solidFill>
              <a:miter lim="800000"/>
              <a:headEnd/>
              <a:tailEnd/>
            </a:ln>
            <a:effectLst/>
          </p:spPr>
          <p:txBody>
            <a:bodyPr>
              <a:spAutoFit/>
            </a:bodyPr>
            <a:lstStyle/>
            <a:p>
              <a:pPr algn="ctr">
                <a:spcBef>
                  <a:spcPct val="50000"/>
                </a:spcBef>
              </a:pPr>
              <a:r>
                <a:rPr lang="en-US" sz="2000" b="0"/>
                <a:t>Start – On Click</a:t>
              </a:r>
            </a:p>
          </p:txBody>
        </p:sp>
      </p:grpSp>
      <p:grpSp>
        <p:nvGrpSpPr>
          <p:cNvPr id="148513" name="Group 33"/>
          <p:cNvGrpSpPr>
            <a:grpSpLocks/>
          </p:cNvGrpSpPr>
          <p:nvPr/>
        </p:nvGrpSpPr>
        <p:grpSpPr bwMode="auto">
          <a:xfrm>
            <a:off x="3217863" y="5235575"/>
            <a:ext cx="2746375" cy="1347788"/>
            <a:chOff x="2027" y="3298"/>
            <a:chExt cx="1730" cy="849"/>
          </a:xfrm>
        </p:grpSpPr>
        <p:sp>
          <p:nvSpPr>
            <p:cNvPr id="148502" name="Line 22"/>
            <p:cNvSpPr>
              <a:spLocks noChangeShapeType="1"/>
            </p:cNvSpPr>
            <p:nvPr/>
          </p:nvSpPr>
          <p:spPr bwMode="auto">
            <a:xfrm flipV="1">
              <a:off x="3323" y="3298"/>
              <a:ext cx="434" cy="730"/>
            </a:xfrm>
            <a:prstGeom prst="line">
              <a:avLst/>
            </a:prstGeom>
            <a:noFill/>
            <a:ln w="38100">
              <a:solidFill>
                <a:schemeClr val="tx1"/>
              </a:solidFill>
              <a:round/>
              <a:headEnd/>
              <a:tailEnd type="arrow" w="med" len="med"/>
            </a:ln>
            <a:effectLst/>
          </p:spPr>
          <p:txBody>
            <a:bodyPr/>
            <a:lstStyle/>
            <a:p>
              <a:endParaRPr lang="en-US"/>
            </a:p>
          </p:txBody>
        </p:sp>
        <p:sp>
          <p:nvSpPr>
            <p:cNvPr id="148501" name="Text Box 21"/>
            <p:cNvSpPr txBox="1">
              <a:spLocks noChangeArrowheads="1"/>
            </p:cNvSpPr>
            <p:nvPr/>
          </p:nvSpPr>
          <p:spPr bwMode="auto">
            <a:xfrm>
              <a:off x="2027" y="3891"/>
              <a:ext cx="1299" cy="256"/>
            </a:xfrm>
            <a:prstGeom prst="rect">
              <a:avLst/>
            </a:prstGeom>
            <a:solidFill>
              <a:schemeClr val="accent1"/>
            </a:solidFill>
            <a:ln w="9525">
              <a:solidFill>
                <a:schemeClr val="tx1"/>
              </a:solidFill>
              <a:miter lim="800000"/>
              <a:headEnd/>
              <a:tailEnd/>
            </a:ln>
            <a:effectLst/>
          </p:spPr>
          <p:txBody>
            <a:bodyPr>
              <a:spAutoFit/>
            </a:bodyPr>
            <a:lstStyle/>
            <a:p>
              <a:pPr algn="ctr">
                <a:spcBef>
                  <a:spcPct val="50000"/>
                </a:spcBef>
              </a:pPr>
              <a:r>
                <a:rPr lang="en-US" sz="2000" b="0"/>
                <a:t>Animation Order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8509"/>
                                        </p:tgtEl>
                                        <p:attrNameLst>
                                          <p:attrName>style.visibility</p:attrName>
                                        </p:attrNameLst>
                                      </p:cBhvr>
                                      <p:to>
                                        <p:strVal val="visible"/>
                                      </p:to>
                                    </p:set>
                                    <p:anim calcmode="lin" valueType="num">
                                      <p:cBhvr additive="base">
                                        <p:cTn id="7" dur="500" fill="hold"/>
                                        <p:tgtEl>
                                          <p:spTgt spid="148509"/>
                                        </p:tgtEl>
                                        <p:attrNameLst>
                                          <p:attrName>ppt_x</p:attrName>
                                        </p:attrNameLst>
                                      </p:cBhvr>
                                      <p:tavLst>
                                        <p:tav tm="0">
                                          <p:val>
                                            <p:strVal val="#ppt_x"/>
                                          </p:val>
                                        </p:tav>
                                        <p:tav tm="100000">
                                          <p:val>
                                            <p:strVal val="#ppt_x"/>
                                          </p:val>
                                        </p:tav>
                                      </p:tavLst>
                                    </p:anim>
                                    <p:anim calcmode="lin" valueType="num">
                                      <p:cBhvr additive="base">
                                        <p:cTn id="8" dur="500" fill="hold"/>
                                        <p:tgtEl>
                                          <p:spTgt spid="14850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48510"/>
                                        </p:tgtEl>
                                        <p:attrNameLst>
                                          <p:attrName>style.visibility</p:attrName>
                                        </p:attrNameLst>
                                      </p:cBhvr>
                                      <p:to>
                                        <p:strVal val="visible"/>
                                      </p:to>
                                    </p:set>
                                    <p:animEffect transition="in" filter="checkerboard(across)">
                                      <p:cBhvr>
                                        <p:cTn id="13" dur="500"/>
                                        <p:tgtEl>
                                          <p:spTgt spid="148510"/>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148511"/>
                                        </p:tgtEl>
                                        <p:attrNameLst>
                                          <p:attrName>style.visibility</p:attrName>
                                        </p:attrNameLst>
                                      </p:cBhvr>
                                      <p:to>
                                        <p:strVal val="visible"/>
                                      </p:to>
                                    </p:set>
                                    <p:animEffect transition="in" filter="checkerboard(across)">
                                      <p:cBhvr>
                                        <p:cTn id="18" dur="500"/>
                                        <p:tgtEl>
                                          <p:spTgt spid="148511"/>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48490"/>
                                        </p:tgtEl>
                                        <p:attrNameLst>
                                          <p:attrName>style.visibility</p:attrName>
                                        </p:attrNameLst>
                                      </p:cBhvr>
                                      <p:to>
                                        <p:strVal val="visible"/>
                                      </p:to>
                                    </p:set>
                                    <p:animEffect transition="in" filter="checkerboard(across)">
                                      <p:cBhvr>
                                        <p:cTn id="23" dur="500"/>
                                        <p:tgtEl>
                                          <p:spTgt spid="148490"/>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48491"/>
                                        </p:tgtEl>
                                        <p:attrNameLst>
                                          <p:attrName>style.visibility</p:attrName>
                                        </p:attrNameLst>
                                      </p:cBhvr>
                                      <p:to>
                                        <p:strVal val="visible"/>
                                      </p:to>
                                    </p:set>
                                    <p:animEffect transition="in" filter="checkerboard(across)">
                                      <p:cBhvr>
                                        <p:cTn id="26" dur="500"/>
                                        <p:tgtEl>
                                          <p:spTgt spid="148491"/>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148512"/>
                                        </p:tgtEl>
                                        <p:attrNameLst>
                                          <p:attrName>style.visibility</p:attrName>
                                        </p:attrNameLst>
                                      </p:cBhvr>
                                      <p:to>
                                        <p:strVal val="visible"/>
                                      </p:to>
                                    </p:set>
                                    <p:animEffect transition="in" filter="checkerboard(across)">
                                      <p:cBhvr>
                                        <p:cTn id="31" dur="500"/>
                                        <p:tgtEl>
                                          <p:spTgt spid="148512"/>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148513"/>
                                        </p:tgtEl>
                                        <p:attrNameLst>
                                          <p:attrName>style.visibility</p:attrName>
                                        </p:attrNameLst>
                                      </p:cBhvr>
                                      <p:to>
                                        <p:strVal val="visible"/>
                                      </p:to>
                                    </p:set>
                                    <p:animEffect transition="in" filter="checkerboard(across)">
                                      <p:cBhvr>
                                        <p:cTn id="36" dur="500"/>
                                        <p:tgtEl>
                                          <p:spTgt spid="148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90" grpId="0" animBg="1"/>
      <p:bldP spid="14849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5B95E44B-6F0F-44CC-87F3-FB6F5837D238}" type="slidenum">
              <a:rPr lang="en-US"/>
              <a:pPr/>
              <a:t>32</a:t>
            </a:fld>
            <a:endParaRPr lang="en-US"/>
          </a:p>
        </p:txBody>
      </p:sp>
      <p:sp>
        <p:nvSpPr>
          <p:cNvPr id="185347" name="Rectangle 3"/>
          <p:cNvSpPr>
            <a:spLocks noGrp="1" noChangeArrowheads="1"/>
          </p:cNvSpPr>
          <p:nvPr>
            <p:ph type="title"/>
          </p:nvPr>
        </p:nvSpPr>
        <p:spPr>
          <a:xfrm>
            <a:off x="820738" y="249238"/>
            <a:ext cx="4957762" cy="712787"/>
          </a:xfrm>
        </p:spPr>
        <p:txBody>
          <a:bodyPr/>
          <a:lstStyle/>
          <a:p>
            <a:r>
              <a:rPr lang="en-US"/>
              <a:t>GIF &amp; Animated GIF</a:t>
            </a:r>
          </a:p>
        </p:txBody>
      </p:sp>
      <p:sp>
        <p:nvSpPr>
          <p:cNvPr id="185348" name="Rectangle 4"/>
          <p:cNvSpPr>
            <a:spLocks noGrp="1" noChangeArrowheads="1"/>
          </p:cNvSpPr>
          <p:nvPr>
            <p:ph type="body" idx="1"/>
          </p:nvPr>
        </p:nvSpPr>
        <p:spPr>
          <a:xfrm>
            <a:off x="585788" y="1423988"/>
            <a:ext cx="7994650" cy="5321300"/>
          </a:xfrm>
        </p:spPr>
        <p:txBody>
          <a:bodyPr/>
          <a:lstStyle/>
          <a:p>
            <a:r>
              <a:rPr lang="en-US" sz="2400"/>
              <a:t>Graphics Interchange Format (GIF) is a bitmap image format that was introduced by CompuServe in 1987.</a:t>
            </a:r>
          </a:p>
          <a:p>
            <a:r>
              <a:rPr lang="en-US" sz="2400"/>
              <a:t>GIF has widespread usage on the World Wide Web due to its wide support and portability.</a:t>
            </a:r>
          </a:p>
          <a:p>
            <a:r>
              <a:rPr lang="en-US" sz="2400"/>
              <a:t>The file extension for GIF documents is: .gif.</a:t>
            </a:r>
          </a:p>
          <a:p>
            <a:r>
              <a:rPr lang="en-US" sz="2400"/>
              <a:t>A GIF file uses lossless image compression</a:t>
            </a:r>
          </a:p>
          <a:p>
            <a:pPr lvl="1"/>
            <a:r>
              <a:rPr lang="en-US" sz="2200"/>
              <a:t>Often about 3:1 for photographic data</a:t>
            </a:r>
          </a:p>
          <a:p>
            <a:pPr lvl="1"/>
            <a:r>
              <a:rPr lang="en-US" sz="2200"/>
              <a:t>Often about 10:1 for charts, sketches and cartoons.</a:t>
            </a:r>
          </a:p>
          <a:p>
            <a:r>
              <a:rPr lang="en-US" sz="2400"/>
              <a:t>A GIF file can have no more than 256 different colors:</a:t>
            </a:r>
          </a:p>
          <a:p>
            <a:pPr lvl="1"/>
            <a:r>
              <a:rPr lang="en-US" sz="2200"/>
              <a:t>Not good for photos.</a:t>
            </a:r>
          </a:p>
          <a:p>
            <a:pPr lvl="1"/>
            <a:r>
              <a:rPr lang="en-US" sz="2200"/>
              <a:t>Excellent for drawings, sketches, and charts.</a:t>
            </a:r>
          </a:p>
          <a:p>
            <a:r>
              <a:rPr lang="en-US" sz="2400"/>
              <a:t>A single GIF file can contain a series of images creating an animation.</a:t>
            </a:r>
            <a:endParaRPr lang="en-US" sz="2400" i="1"/>
          </a:p>
        </p:txBody>
      </p:sp>
      <p:pic>
        <p:nvPicPr>
          <p:cNvPr id="185371" name="Picture 27" descr="coin-02"/>
          <p:cNvPicPr>
            <a:picLocks noChangeAspect="1" noChangeArrowheads="1" noCrop="1"/>
          </p:cNvPicPr>
          <p:nvPr/>
        </p:nvPicPr>
        <p:blipFill>
          <a:blip r:embed="rId3" cstate="print"/>
          <a:srcRect/>
          <a:stretch>
            <a:fillRect/>
          </a:stretch>
        </p:blipFill>
        <p:spPr bwMode="auto">
          <a:xfrm>
            <a:off x="7180263" y="2674938"/>
            <a:ext cx="1654175" cy="1654175"/>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9742A33-D334-4B1D-A735-923488EF85C7}" type="slidenum">
              <a:rPr lang="en-US"/>
              <a:pPr/>
              <a:t>33</a:t>
            </a:fld>
            <a:endParaRPr lang="en-US"/>
          </a:p>
        </p:txBody>
      </p:sp>
      <p:sp>
        <p:nvSpPr>
          <p:cNvPr id="175106" name="Rectangle 2"/>
          <p:cNvSpPr>
            <a:spLocks noGrp="1" noChangeArrowheads="1"/>
          </p:cNvSpPr>
          <p:nvPr>
            <p:ph type="title"/>
          </p:nvPr>
        </p:nvSpPr>
        <p:spPr>
          <a:xfrm>
            <a:off x="747713" y="277813"/>
            <a:ext cx="8262937" cy="712787"/>
          </a:xfrm>
        </p:spPr>
        <p:txBody>
          <a:bodyPr/>
          <a:lstStyle/>
          <a:p>
            <a:r>
              <a:rPr lang="en-US" sz="3600"/>
              <a:t>Quiz 9-9: Custom Animation </a:t>
            </a:r>
          </a:p>
        </p:txBody>
      </p:sp>
      <p:sp>
        <p:nvSpPr>
          <p:cNvPr id="175107" name="Rectangle 3"/>
          <p:cNvSpPr>
            <a:spLocks noGrp="1" noChangeArrowheads="1"/>
          </p:cNvSpPr>
          <p:nvPr>
            <p:ph type="body" idx="1"/>
          </p:nvPr>
        </p:nvSpPr>
        <p:spPr>
          <a:xfrm>
            <a:off x="684213" y="1312863"/>
            <a:ext cx="8188325" cy="5176837"/>
          </a:xfrm>
        </p:spPr>
        <p:txBody>
          <a:bodyPr/>
          <a:lstStyle/>
          <a:p>
            <a:pPr>
              <a:spcBef>
                <a:spcPct val="55000"/>
              </a:spcBef>
              <a:buFont typeface="Wingdings" pitchFamily="2" charset="2"/>
              <a:buNone/>
            </a:pPr>
            <a:r>
              <a:rPr lang="en-US" sz="2400"/>
              <a:t>In a PowerPoint presentation, when you add a </a:t>
            </a:r>
            <a:r>
              <a:rPr lang="en-US" sz="2400" i="1"/>
              <a:t>Custom Entrance Animation</a:t>
            </a:r>
            <a:r>
              <a:rPr lang="en-US" sz="2400"/>
              <a:t> to an object it means that...</a:t>
            </a:r>
          </a:p>
          <a:p>
            <a:pPr>
              <a:spcBef>
                <a:spcPct val="55000"/>
              </a:spcBef>
              <a:buFont typeface="Wingdings" pitchFamily="2" charset="2"/>
              <a:buNone/>
            </a:pPr>
            <a:r>
              <a:rPr lang="en-US" sz="2400">
                <a:solidFill>
                  <a:srgbClr val="996633"/>
                </a:solidFill>
              </a:rPr>
              <a:t>a) </a:t>
            </a:r>
            <a:r>
              <a:rPr lang="en-US" sz="2400"/>
              <a:t>The object is assigned a cartoon figure such as a smiling paper clip or a happy puppy.</a:t>
            </a:r>
          </a:p>
          <a:p>
            <a:pPr>
              <a:spcBef>
                <a:spcPct val="55000"/>
              </a:spcBef>
              <a:buFont typeface="Wingdings" pitchFamily="2" charset="2"/>
              <a:buNone/>
            </a:pPr>
            <a:r>
              <a:rPr lang="en-US" sz="2400">
                <a:solidFill>
                  <a:srgbClr val="996633"/>
                </a:solidFill>
              </a:rPr>
              <a:t>b) </a:t>
            </a:r>
            <a:r>
              <a:rPr lang="en-US" sz="2400"/>
              <a:t>The object is invisible when the slide is first displayed, and appears when some specified start action occurs.</a:t>
            </a:r>
          </a:p>
          <a:p>
            <a:pPr>
              <a:spcBef>
                <a:spcPct val="55000"/>
              </a:spcBef>
              <a:buFont typeface="Wingdings" pitchFamily="2" charset="2"/>
              <a:buNone/>
            </a:pPr>
            <a:r>
              <a:rPr lang="en-US" sz="2400">
                <a:solidFill>
                  <a:srgbClr val="996633"/>
                </a:solidFill>
              </a:rPr>
              <a:t>c) </a:t>
            </a:r>
            <a:r>
              <a:rPr lang="en-US" sz="2400"/>
              <a:t>The object goes beyond standard PowerPoint features.</a:t>
            </a:r>
          </a:p>
          <a:p>
            <a:pPr>
              <a:spcBef>
                <a:spcPct val="55000"/>
              </a:spcBef>
              <a:buFont typeface="Wingdings" pitchFamily="2" charset="2"/>
              <a:buNone/>
            </a:pPr>
            <a:r>
              <a:rPr lang="en-US" sz="2400">
                <a:solidFill>
                  <a:srgbClr val="996633"/>
                </a:solidFill>
              </a:rPr>
              <a:t>d) </a:t>
            </a:r>
            <a:r>
              <a:rPr lang="en-US" sz="2400"/>
              <a:t>The object continuously moves around on the screen.</a:t>
            </a:r>
          </a:p>
          <a:p>
            <a:pPr>
              <a:spcBef>
                <a:spcPct val="55000"/>
              </a:spcBef>
              <a:buFont typeface="Wingdings" pitchFamily="2" charset="2"/>
              <a:buNone/>
            </a:pPr>
            <a:r>
              <a:rPr lang="en-US" sz="2400">
                <a:solidFill>
                  <a:srgbClr val="996633"/>
                </a:solidFill>
              </a:rPr>
              <a:t>e) </a:t>
            </a:r>
            <a:r>
              <a:rPr lang="en-US" sz="2400"/>
              <a:t>The object appears in one of several cartoon styles such as Anime, Pen and Ink, or Computer-generated imagery (CGI).</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8E5DB051-9CA7-4BED-A0D0-FEAAAB387C10}" type="slidenum">
              <a:rPr lang="en-US"/>
              <a:pPr/>
              <a:t>34</a:t>
            </a:fld>
            <a:endParaRPr lang="en-US"/>
          </a:p>
        </p:txBody>
      </p:sp>
      <p:sp>
        <p:nvSpPr>
          <p:cNvPr id="187394" name="Rectangle 2"/>
          <p:cNvSpPr>
            <a:spLocks noGrp="1" noChangeArrowheads="1"/>
          </p:cNvSpPr>
          <p:nvPr>
            <p:ph type="title"/>
          </p:nvPr>
        </p:nvSpPr>
        <p:spPr/>
        <p:txBody>
          <a:bodyPr/>
          <a:lstStyle/>
          <a:p>
            <a:r>
              <a:rPr lang="en-US"/>
              <a:t>Hyperlinks – External Content</a:t>
            </a:r>
          </a:p>
        </p:txBody>
      </p:sp>
      <p:sp>
        <p:nvSpPr>
          <p:cNvPr id="187395" name="Rectangle 3"/>
          <p:cNvSpPr>
            <a:spLocks noGrp="1" noChangeArrowheads="1"/>
          </p:cNvSpPr>
          <p:nvPr>
            <p:ph type="body" idx="1"/>
          </p:nvPr>
        </p:nvSpPr>
        <p:spPr>
          <a:xfrm>
            <a:off x="695325" y="5080000"/>
            <a:ext cx="8156575" cy="1481138"/>
          </a:xfrm>
        </p:spPr>
        <p:txBody>
          <a:bodyPr/>
          <a:lstStyle/>
          <a:p>
            <a:pPr>
              <a:spcBef>
                <a:spcPct val="50000"/>
              </a:spcBef>
            </a:pPr>
            <a:r>
              <a:rPr lang="en-US" sz="2600">
                <a:hlinkClick r:id="rId3"/>
              </a:rPr>
              <a:t>Web link to Google</a:t>
            </a:r>
            <a:r>
              <a:rPr lang="en-US" sz="2600"/>
              <a:t> (requires Internet Connection).</a:t>
            </a:r>
          </a:p>
          <a:p>
            <a:pPr>
              <a:spcBef>
                <a:spcPct val="50000"/>
              </a:spcBef>
            </a:pPr>
            <a:r>
              <a:rPr lang="en-US" sz="2600">
                <a:hlinkClick r:id="rId4" action="ppaction://hlinkfile"/>
              </a:rPr>
              <a:t>File Link to Lab 11</a:t>
            </a:r>
            <a:r>
              <a:rPr lang="en-US" sz="2600"/>
              <a:t> (requires relative address: ..\Labs\CS-150-Lab-11.pdf).</a:t>
            </a:r>
          </a:p>
        </p:txBody>
      </p:sp>
      <p:sp>
        <p:nvSpPr>
          <p:cNvPr id="187398" name="Rectangle 6"/>
          <p:cNvSpPr>
            <a:spLocks noChangeArrowheads="1"/>
          </p:cNvSpPr>
          <p:nvPr/>
        </p:nvSpPr>
        <p:spPr bwMode="auto">
          <a:xfrm>
            <a:off x="6664325" y="1409700"/>
            <a:ext cx="2147888" cy="3933825"/>
          </a:xfrm>
          <a:prstGeom prst="rect">
            <a:avLst/>
          </a:prstGeom>
          <a:noFill/>
          <a:ln w="9525">
            <a:noFill/>
            <a:miter lim="800000"/>
            <a:headEnd/>
            <a:tailEnd/>
          </a:ln>
          <a:effectLst/>
        </p:spPr>
        <p:txBody>
          <a:bodyPr/>
          <a:lstStyle/>
          <a:p>
            <a:pPr marL="342900" indent="-342900">
              <a:spcBef>
                <a:spcPct val="70000"/>
              </a:spcBef>
              <a:buClr>
                <a:srgbClr val="996633"/>
              </a:buClr>
              <a:buSzPct val="90000"/>
              <a:buFont typeface="Wingdings" pitchFamily="2" charset="2"/>
              <a:buChar char="n"/>
            </a:pPr>
            <a:r>
              <a:rPr lang="en-US" sz="2400" b="0"/>
              <a:t>Select the text you want to be the link.</a:t>
            </a:r>
          </a:p>
          <a:p>
            <a:pPr marL="342900" indent="-342900">
              <a:spcBef>
                <a:spcPct val="70000"/>
              </a:spcBef>
              <a:buClr>
                <a:srgbClr val="996633"/>
              </a:buClr>
              <a:buSzPct val="90000"/>
              <a:buFont typeface="Wingdings" pitchFamily="2" charset="2"/>
              <a:buChar char="n"/>
            </a:pPr>
            <a:r>
              <a:rPr lang="en-US" sz="2400" b="0"/>
              <a:t>Then select </a:t>
            </a:r>
            <a:r>
              <a:rPr lang="en-US" sz="2400" b="0" i="1"/>
              <a:t>Insert</a:t>
            </a:r>
            <a:r>
              <a:rPr lang="en-US" sz="2400" b="0"/>
              <a:t> </a:t>
            </a:r>
            <a:r>
              <a:rPr lang="en-US" sz="2400" b="0">
                <a:sym typeface="Wingdings" pitchFamily="2" charset="2"/>
              </a:rPr>
              <a:t> </a:t>
            </a:r>
            <a:r>
              <a:rPr lang="en-US" sz="2400" b="0" i="1">
                <a:sym typeface="Wingdings" pitchFamily="2" charset="2"/>
              </a:rPr>
              <a:t>Hyperlink</a:t>
            </a:r>
            <a:r>
              <a:rPr lang="en-US" sz="2400" b="0">
                <a:sym typeface="Wingdings" pitchFamily="2" charset="2"/>
              </a:rPr>
              <a:t>.</a:t>
            </a:r>
          </a:p>
        </p:txBody>
      </p:sp>
      <p:graphicFrame>
        <p:nvGraphicFramePr>
          <p:cNvPr id="187399" name="Object 7"/>
          <p:cNvGraphicFramePr>
            <a:graphicFrameLocks noChangeAspect="1"/>
          </p:cNvGraphicFramePr>
          <p:nvPr/>
        </p:nvGraphicFramePr>
        <p:xfrm>
          <a:off x="231775" y="1284288"/>
          <a:ext cx="6427788" cy="3748087"/>
        </p:xfrm>
        <a:graphic>
          <a:graphicData uri="http://schemas.openxmlformats.org/presentationml/2006/ole">
            <p:oleObj spid="_x0000_s187399" name="Image" r:id="rId5" imgW="9104762" imgH="5307937" progId="">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2442E42E-2AC3-4212-A5AC-E1640C6E32EF}" type="slidenum">
              <a:rPr lang="en-US"/>
              <a:pPr/>
              <a:t>35</a:t>
            </a:fld>
            <a:endParaRPr lang="en-US"/>
          </a:p>
        </p:txBody>
      </p:sp>
      <p:sp>
        <p:nvSpPr>
          <p:cNvPr id="199682" name="Rectangle 2"/>
          <p:cNvSpPr>
            <a:spLocks noGrp="1" noChangeArrowheads="1"/>
          </p:cNvSpPr>
          <p:nvPr>
            <p:ph type="title"/>
          </p:nvPr>
        </p:nvSpPr>
        <p:spPr/>
        <p:txBody>
          <a:bodyPr/>
          <a:lstStyle/>
          <a:p>
            <a:r>
              <a:rPr lang="en-US"/>
              <a:t>Embedded Excel Chart</a:t>
            </a:r>
          </a:p>
        </p:txBody>
      </p:sp>
      <p:sp>
        <p:nvSpPr>
          <p:cNvPr id="199683" name="Rectangle 3"/>
          <p:cNvSpPr>
            <a:spLocks noGrp="1" noChangeArrowheads="1"/>
          </p:cNvSpPr>
          <p:nvPr>
            <p:ph type="body" idx="1"/>
          </p:nvPr>
        </p:nvSpPr>
        <p:spPr>
          <a:xfrm>
            <a:off x="847725" y="1228725"/>
            <a:ext cx="7493000" cy="1476375"/>
          </a:xfrm>
        </p:spPr>
        <p:txBody>
          <a:bodyPr/>
          <a:lstStyle/>
          <a:p>
            <a:r>
              <a:rPr lang="en-US"/>
              <a:t>Insert </a:t>
            </a:r>
            <a:r>
              <a:rPr lang="en-US">
                <a:sym typeface="Wingdings" pitchFamily="2" charset="2"/>
              </a:rPr>
              <a:t> Chart</a:t>
            </a:r>
          </a:p>
          <a:p>
            <a:r>
              <a:rPr lang="en-US">
                <a:sym typeface="Wingdings" pitchFamily="2" charset="2"/>
              </a:rPr>
              <a:t>Double Click on chart to edit spreadsheet data or change chart format.</a:t>
            </a:r>
            <a:endParaRPr lang="en-US"/>
          </a:p>
        </p:txBody>
      </p:sp>
      <p:graphicFrame>
        <p:nvGraphicFramePr>
          <p:cNvPr id="6" name="Object 4"/>
          <p:cNvGraphicFramePr>
            <a:graphicFrameLocks noChangeAspect="1"/>
          </p:cNvGraphicFramePr>
          <p:nvPr/>
        </p:nvGraphicFramePr>
        <p:xfrm>
          <a:off x="1014413" y="2663825"/>
          <a:ext cx="6092825" cy="4067175"/>
        </p:xfrm>
        <a:graphic>
          <a:graphicData uri="http://schemas.openxmlformats.org/drawingml/2006/chart">
            <c:chart xmlns:c="http://schemas.openxmlformats.org/drawingml/2006/chart" xmlns:r="http://schemas.openxmlformats.org/officeDocument/2006/relationships" r:id="rId2"/>
          </a:graphicData>
        </a:graphic>
      </p:graphicFrame>
      <p:sp>
        <p:nvSpPr>
          <p:cNvPr id="7" name="Line Callout 3 6"/>
          <p:cNvSpPr/>
          <p:nvPr/>
        </p:nvSpPr>
        <p:spPr bwMode="auto">
          <a:xfrm>
            <a:off x="7097939" y="2615746"/>
            <a:ext cx="1306286" cy="986972"/>
          </a:xfrm>
          <a:prstGeom prst="borderCallout3">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8E463DFC-6779-4DB1-A1C0-9F41603B92CD}" type="slidenum">
              <a:rPr lang="en-US"/>
              <a:pPr/>
              <a:t>36</a:t>
            </a:fld>
            <a:endParaRPr lang="en-US"/>
          </a:p>
        </p:txBody>
      </p:sp>
      <p:sp>
        <p:nvSpPr>
          <p:cNvPr id="202754" name="Rectangle 2"/>
          <p:cNvSpPr>
            <a:spLocks noGrp="1" noChangeArrowheads="1"/>
          </p:cNvSpPr>
          <p:nvPr>
            <p:ph type="title"/>
          </p:nvPr>
        </p:nvSpPr>
        <p:spPr/>
        <p:txBody>
          <a:bodyPr/>
          <a:lstStyle/>
          <a:p>
            <a:r>
              <a:rPr lang="en-US"/>
              <a:t>Embedded Excel Worksheet</a:t>
            </a:r>
          </a:p>
        </p:txBody>
      </p:sp>
      <p:sp>
        <p:nvSpPr>
          <p:cNvPr id="202755" name="Rectangle 3"/>
          <p:cNvSpPr>
            <a:spLocks noGrp="1" noChangeArrowheads="1"/>
          </p:cNvSpPr>
          <p:nvPr>
            <p:ph type="body" idx="1"/>
          </p:nvPr>
        </p:nvSpPr>
        <p:spPr>
          <a:xfrm>
            <a:off x="838200" y="1373188"/>
            <a:ext cx="7772400" cy="3333750"/>
          </a:xfrm>
        </p:spPr>
        <p:txBody>
          <a:bodyPr/>
          <a:lstStyle/>
          <a:p>
            <a:r>
              <a:rPr lang="en-US"/>
              <a:t>Insert </a:t>
            </a:r>
            <a:r>
              <a:rPr lang="en-US">
                <a:sym typeface="Wingdings" pitchFamily="2" charset="2"/>
              </a:rPr>
              <a:t> Object...  Microsoft Excel Worksheet</a:t>
            </a:r>
            <a:endParaRPr lang="en-US"/>
          </a:p>
        </p:txBody>
      </p:sp>
      <p:graphicFrame>
        <p:nvGraphicFramePr>
          <p:cNvPr id="202757" name="Object 5"/>
          <p:cNvGraphicFramePr>
            <a:graphicFrameLocks noChangeAspect="1"/>
          </p:cNvGraphicFramePr>
          <p:nvPr/>
        </p:nvGraphicFramePr>
        <p:xfrm>
          <a:off x="215900" y="2433638"/>
          <a:ext cx="2997200" cy="3975100"/>
        </p:xfrm>
        <a:graphic>
          <a:graphicData uri="http://schemas.openxmlformats.org/presentationml/2006/ole">
            <p:oleObj spid="_x0000_s202757" name="Image" r:id="rId3" imgW="2996825" imgH="3974603" progId="">
              <p:embed/>
            </p:oleObj>
          </a:graphicData>
        </a:graphic>
      </p:graphicFrame>
      <p:graphicFrame>
        <p:nvGraphicFramePr>
          <p:cNvPr id="202758" name="Object 6"/>
          <p:cNvGraphicFramePr>
            <a:graphicFrameLocks noChangeAspect="1"/>
          </p:cNvGraphicFramePr>
          <p:nvPr/>
        </p:nvGraphicFramePr>
        <p:xfrm>
          <a:off x="3405188" y="3059113"/>
          <a:ext cx="5548312" cy="2913062"/>
        </p:xfrm>
        <a:graphic>
          <a:graphicData uri="http://schemas.openxmlformats.org/presentationml/2006/ole">
            <p:oleObj spid="_x0000_s202758" name="Image" r:id="rId4" imgW="8152381" imgH="4279365" progId="">
              <p:embed/>
            </p:oleObj>
          </a:graphicData>
        </a:graphic>
      </p:graphicFrame>
      <p:sp>
        <p:nvSpPr>
          <p:cNvPr id="202759" name="Line 7"/>
          <p:cNvSpPr>
            <a:spLocks noChangeShapeType="1"/>
          </p:cNvSpPr>
          <p:nvPr/>
        </p:nvSpPr>
        <p:spPr bwMode="auto">
          <a:xfrm flipH="1">
            <a:off x="4368800" y="2300288"/>
            <a:ext cx="1290638" cy="1387475"/>
          </a:xfrm>
          <a:prstGeom prst="line">
            <a:avLst/>
          </a:prstGeom>
          <a:noFill/>
          <a:ln w="38100">
            <a:solidFill>
              <a:schemeClr val="accent2"/>
            </a:solidFill>
            <a:round/>
            <a:headEnd/>
            <a:tailEnd type="triangle" w="med" len="med"/>
          </a:ln>
          <a:effectLst/>
        </p:spPr>
        <p:txBody>
          <a:bodyPr/>
          <a:lstStyle/>
          <a:p>
            <a:endParaRPr lang="en-US"/>
          </a:p>
        </p:txBody>
      </p:sp>
      <p:sp>
        <p:nvSpPr>
          <p:cNvPr id="202760" name="Text Box 8"/>
          <p:cNvSpPr txBox="1">
            <a:spLocks noChangeArrowheads="1"/>
          </p:cNvSpPr>
          <p:nvPr/>
        </p:nvSpPr>
        <p:spPr bwMode="auto">
          <a:xfrm>
            <a:off x="5659438" y="2058988"/>
            <a:ext cx="2830512" cy="679450"/>
          </a:xfrm>
          <a:prstGeom prst="rect">
            <a:avLst/>
          </a:prstGeom>
          <a:noFill/>
          <a:ln w="38100">
            <a:solidFill>
              <a:schemeClr val="accent2"/>
            </a:solidFill>
            <a:miter lim="800000"/>
            <a:headEnd/>
            <a:tailEnd/>
          </a:ln>
          <a:effectLst/>
        </p:spPr>
        <p:txBody>
          <a:bodyPr>
            <a:spAutoFit/>
          </a:bodyPr>
          <a:lstStyle/>
          <a:p>
            <a:r>
              <a:rPr lang="en-US"/>
              <a:t>Choose: </a:t>
            </a:r>
          </a:p>
          <a:p>
            <a:r>
              <a:rPr lang="en-US" i="1"/>
              <a:t>     New</a:t>
            </a:r>
            <a:r>
              <a:rPr lang="en-US"/>
              <a:t>   or   </a:t>
            </a:r>
            <a:r>
              <a:rPr lang="en-US" i="1"/>
              <a:t>From File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C8693074-D9BA-4926-B21A-5422F024074F}" type="slidenum">
              <a:rPr lang="en-US"/>
              <a:pPr/>
              <a:t>37</a:t>
            </a:fld>
            <a:endParaRPr lang="en-US"/>
          </a:p>
        </p:txBody>
      </p:sp>
      <p:sp>
        <p:nvSpPr>
          <p:cNvPr id="203778" name="Rectangle 2"/>
          <p:cNvSpPr>
            <a:spLocks noGrp="1" noChangeArrowheads="1"/>
          </p:cNvSpPr>
          <p:nvPr>
            <p:ph type="title"/>
          </p:nvPr>
        </p:nvSpPr>
        <p:spPr/>
        <p:txBody>
          <a:bodyPr/>
          <a:lstStyle/>
          <a:p>
            <a:r>
              <a:rPr lang="en-US"/>
              <a:t>Embedded Worksheet Example</a:t>
            </a:r>
          </a:p>
        </p:txBody>
      </p:sp>
      <p:sp>
        <p:nvSpPr>
          <p:cNvPr id="203779" name="Rectangle 3"/>
          <p:cNvSpPr>
            <a:spLocks noGrp="1" noChangeArrowheads="1"/>
          </p:cNvSpPr>
          <p:nvPr>
            <p:ph type="body" idx="1"/>
          </p:nvPr>
        </p:nvSpPr>
        <p:spPr>
          <a:xfrm>
            <a:off x="817563" y="1382713"/>
            <a:ext cx="7772400" cy="887412"/>
          </a:xfrm>
        </p:spPr>
        <p:txBody>
          <a:bodyPr/>
          <a:lstStyle/>
          <a:p>
            <a:r>
              <a:rPr lang="en-US" sz="2400"/>
              <a:t>This is an active worksheet, exit the slide show view and double click to modify values or view.</a:t>
            </a:r>
          </a:p>
        </p:txBody>
      </p:sp>
      <p:graphicFrame>
        <p:nvGraphicFramePr>
          <p:cNvPr id="203780" name="Object 4"/>
          <p:cNvGraphicFramePr>
            <a:graphicFrameLocks noChangeAspect="1"/>
          </p:cNvGraphicFramePr>
          <p:nvPr/>
        </p:nvGraphicFramePr>
        <p:xfrm>
          <a:off x="373063" y="2693988"/>
          <a:ext cx="8534400" cy="3352800"/>
        </p:xfrm>
        <a:graphic>
          <a:graphicData uri="http://schemas.openxmlformats.org/presentationml/2006/ole">
            <p:oleObj spid="_x0000_s203780" name="Worksheet" r:id="rId3" imgW="5669171" imgH="2209241" progId="Excel.Sheet.8">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9CC32AFC-9783-4239-BE45-85755E5A7BA8}" type="slidenum">
              <a:rPr lang="en-US"/>
              <a:pPr/>
              <a:t>38</a:t>
            </a:fld>
            <a:endParaRPr lang="en-US"/>
          </a:p>
        </p:txBody>
      </p:sp>
      <p:sp>
        <p:nvSpPr>
          <p:cNvPr id="181250" name="Rectangle 2"/>
          <p:cNvSpPr>
            <a:spLocks noGrp="1" noChangeArrowheads="1"/>
          </p:cNvSpPr>
          <p:nvPr>
            <p:ph type="title"/>
          </p:nvPr>
        </p:nvSpPr>
        <p:spPr/>
        <p:txBody>
          <a:bodyPr/>
          <a:lstStyle/>
          <a:p>
            <a:r>
              <a:rPr lang="en-US"/>
              <a:t>Slide Notes Pane</a:t>
            </a:r>
          </a:p>
        </p:txBody>
      </p:sp>
      <p:sp>
        <p:nvSpPr>
          <p:cNvPr id="181251" name="Rectangle 3"/>
          <p:cNvSpPr>
            <a:spLocks noGrp="1" noChangeArrowheads="1"/>
          </p:cNvSpPr>
          <p:nvPr>
            <p:ph type="body" idx="1"/>
          </p:nvPr>
        </p:nvSpPr>
        <p:spPr>
          <a:xfrm>
            <a:off x="5772150" y="1295400"/>
            <a:ext cx="3200400" cy="5264150"/>
          </a:xfrm>
        </p:spPr>
        <p:txBody>
          <a:bodyPr/>
          <a:lstStyle/>
          <a:p>
            <a:pPr>
              <a:spcBef>
                <a:spcPct val="50000"/>
              </a:spcBef>
            </a:pPr>
            <a:r>
              <a:rPr lang="en-US"/>
              <a:t>Does not display during a presentation.</a:t>
            </a:r>
          </a:p>
          <a:p>
            <a:pPr>
              <a:spcBef>
                <a:spcPct val="50000"/>
              </a:spcBef>
            </a:pPr>
            <a:r>
              <a:rPr lang="en-US"/>
              <a:t>Useful when presentation is reused after long time gap.</a:t>
            </a:r>
          </a:p>
          <a:p>
            <a:pPr>
              <a:spcBef>
                <a:spcPct val="50000"/>
              </a:spcBef>
            </a:pPr>
            <a:r>
              <a:rPr lang="en-US"/>
              <a:t>Useful when bequeathing a presentation.</a:t>
            </a:r>
          </a:p>
        </p:txBody>
      </p:sp>
      <p:graphicFrame>
        <p:nvGraphicFramePr>
          <p:cNvPr id="181252" name="Object 4"/>
          <p:cNvGraphicFramePr>
            <a:graphicFrameLocks noChangeAspect="1"/>
          </p:cNvGraphicFramePr>
          <p:nvPr/>
        </p:nvGraphicFramePr>
        <p:xfrm>
          <a:off x="334963" y="1293813"/>
          <a:ext cx="5349875" cy="5408612"/>
        </p:xfrm>
        <a:graphic>
          <a:graphicData uri="http://schemas.openxmlformats.org/presentationml/2006/ole">
            <p:oleObj spid="_x0000_s181252" name="Image" r:id="rId3" imgW="8076190" imgH="8165079" progId="">
              <p:embed/>
            </p:oleObj>
          </a:graphicData>
        </a:graphic>
      </p:graphicFrame>
      <p:grpSp>
        <p:nvGrpSpPr>
          <p:cNvPr id="181255" name="Group 7"/>
          <p:cNvGrpSpPr>
            <a:grpSpLocks/>
          </p:cNvGrpSpPr>
          <p:nvPr/>
        </p:nvGrpSpPr>
        <p:grpSpPr bwMode="auto">
          <a:xfrm>
            <a:off x="1935163" y="5591175"/>
            <a:ext cx="3222625" cy="495300"/>
            <a:chOff x="1593" y="3488"/>
            <a:chExt cx="2030" cy="312"/>
          </a:xfrm>
        </p:grpSpPr>
        <p:sp>
          <p:nvSpPr>
            <p:cNvPr id="181253" name="Text Box 5"/>
            <p:cNvSpPr txBox="1">
              <a:spLocks noChangeArrowheads="1"/>
            </p:cNvSpPr>
            <p:nvPr/>
          </p:nvSpPr>
          <p:spPr bwMode="auto">
            <a:xfrm>
              <a:off x="1920" y="3488"/>
              <a:ext cx="1703" cy="312"/>
            </a:xfrm>
            <a:prstGeom prst="rect">
              <a:avLst/>
            </a:prstGeom>
            <a:noFill/>
            <a:ln w="38100">
              <a:solidFill>
                <a:srgbClr val="009900"/>
              </a:solidFill>
              <a:miter lim="800000"/>
              <a:headEnd/>
              <a:tailEnd/>
            </a:ln>
            <a:effectLst/>
          </p:spPr>
          <p:txBody>
            <a:bodyPr>
              <a:spAutoFit/>
            </a:bodyPr>
            <a:lstStyle/>
            <a:p>
              <a:pPr algn="ctr">
                <a:spcBef>
                  <a:spcPct val="50000"/>
                </a:spcBef>
              </a:pPr>
              <a:r>
                <a:rPr lang="en-US" sz="2400" b="0"/>
                <a:t>Slide Note Area</a:t>
              </a:r>
            </a:p>
          </p:txBody>
        </p:sp>
        <p:sp>
          <p:nvSpPr>
            <p:cNvPr id="181254" name="Line 6"/>
            <p:cNvSpPr>
              <a:spLocks noChangeShapeType="1"/>
            </p:cNvSpPr>
            <p:nvPr/>
          </p:nvSpPr>
          <p:spPr bwMode="auto">
            <a:xfrm flipH="1" flipV="1">
              <a:off x="1593" y="3551"/>
              <a:ext cx="334" cy="78"/>
            </a:xfrm>
            <a:prstGeom prst="line">
              <a:avLst/>
            </a:prstGeom>
            <a:noFill/>
            <a:ln w="38100">
              <a:solidFill>
                <a:srgbClr val="009900"/>
              </a:solidFill>
              <a:round/>
              <a:headEnd/>
              <a:tailEnd type="arrow" w="med" len="med"/>
            </a:ln>
            <a:effectLst/>
          </p:spPr>
          <p:txBody>
            <a:bodyPr/>
            <a:lstStyle/>
            <a:p>
              <a:endParaRPr lang="en-US"/>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10"/>
          </p:nvPr>
        </p:nvSpPr>
        <p:spPr/>
        <p:txBody>
          <a:bodyPr/>
          <a:lstStyle/>
          <a:p>
            <a:fld id="{42F91883-7099-46C7-90C3-D07C7B665765}" type="slidenum">
              <a:rPr lang="en-US"/>
              <a:pPr/>
              <a:t>39</a:t>
            </a:fld>
            <a:endParaRPr lang="en-US"/>
          </a:p>
        </p:txBody>
      </p:sp>
      <p:sp>
        <p:nvSpPr>
          <p:cNvPr id="150530" name="Rectangle 2"/>
          <p:cNvSpPr>
            <a:spLocks noGrp="1" noChangeArrowheads="1"/>
          </p:cNvSpPr>
          <p:nvPr>
            <p:ph type="title"/>
          </p:nvPr>
        </p:nvSpPr>
        <p:spPr/>
        <p:txBody>
          <a:bodyPr/>
          <a:lstStyle/>
          <a:p>
            <a:r>
              <a:rPr lang="en-US"/>
              <a:t>PowerPoint Printing Options</a:t>
            </a:r>
          </a:p>
        </p:txBody>
      </p:sp>
      <p:graphicFrame>
        <p:nvGraphicFramePr>
          <p:cNvPr id="150532" name="Object 4"/>
          <p:cNvGraphicFramePr>
            <a:graphicFrameLocks noChangeAspect="1"/>
          </p:cNvGraphicFramePr>
          <p:nvPr/>
        </p:nvGraphicFramePr>
        <p:xfrm>
          <a:off x="4198938" y="1301750"/>
          <a:ext cx="4759325" cy="5000625"/>
        </p:xfrm>
        <a:graphic>
          <a:graphicData uri="http://schemas.openxmlformats.org/presentationml/2006/ole">
            <p:oleObj spid="_x0000_s150532" name="Image" r:id="rId4" imgW="6780952" imgH="7123810" progId="">
              <p:embed/>
            </p:oleObj>
          </a:graphicData>
        </a:graphic>
      </p:graphicFrame>
      <p:sp>
        <p:nvSpPr>
          <p:cNvPr id="150534" name="Line 6"/>
          <p:cNvSpPr>
            <a:spLocks noChangeShapeType="1"/>
          </p:cNvSpPr>
          <p:nvPr/>
        </p:nvSpPr>
        <p:spPr bwMode="auto">
          <a:xfrm>
            <a:off x="3756025" y="4606925"/>
            <a:ext cx="498475" cy="471488"/>
          </a:xfrm>
          <a:prstGeom prst="line">
            <a:avLst/>
          </a:prstGeom>
          <a:noFill/>
          <a:ln w="38100">
            <a:solidFill>
              <a:srgbClr val="0066CC"/>
            </a:solidFill>
            <a:round/>
            <a:headEnd/>
            <a:tailEnd type="arrow" w="med" len="med"/>
          </a:ln>
          <a:effectLst/>
        </p:spPr>
        <p:txBody>
          <a:bodyPr/>
          <a:lstStyle/>
          <a:p>
            <a:endParaRPr lang="en-US"/>
          </a:p>
        </p:txBody>
      </p:sp>
      <p:sp>
        <p:nvSpPr>
          <p:cNvPr id="150535" name="Line 7"/>
          <p:cNvSpPr>
            <a:spLocks noChangeShapeType="1"/>
          </p:cNvSpPr>
          <p:nvPr/>
        </p:nvSpPr>
        <p:spPr bwMode="auto">
          <a:xfrm flipV="1">
            <a:off x="2965450" y="5237163"/>
            <a:ext cx="1295400" cy="255587"/>
          </a:xfrm>
          <a:prstGeom prst="line">
            <a:avLst/>
          </a:prstGeom>
          <a:noFill/>
          <a:ln w="38100">
            <a:solidFill>
              <a:srgbClr val="009900"/>
            </a:solidFill>
            <a:round/>
            <a:headEnd/>
            <a:tailEnd type="arrow" w="med" len="med"/>
          </a:ln>
          <a:effectLst/>
        </p:spPr>
        <p:txBody>
          <a:bodyPr/>
          <a:lstStyle/>
          <a:p>
            <a:endParaRPr lang="en-US"/>
          </a:p>
        </p:txBody>
      </p:sp>
      <p:sp>
        <p:nvSpPr>
          <p:cNvPr id="150536" name="Rectangle 8"/>
          <p:cNvSpPr>
            <a:spLocks noChangeArrowheads="1"/>
          </p:cNvSpPr>
          <p:nvPr/>
        </p:nvSpPr>
        <p:spPr bwMode="auto">
          <a:xfrm>
            <a:off x="738188" y="1311275"/>
            <a:ext cx="3386137" cy="2379663"/>
          </a:xfrm>
          <a:prstGeom prst="rect">
            <a:avLst/>
          </a:prstGeom>
          <a:noFill/>
          <a:ln w="9525">
            <a:noFill/>
            <a:miter lim="800000"/>
            <a:headEnd/>
            <a:tailEnd/>
          </a:ln>
          <a:effectLst/>
        </p:spPr>
        <p:txBody>
          <a:bodyPr/>
          <a:lstStyle/>
          <a:p>
            <a:pPr marL="342900" indent="-342900">
              <a:spcBef>
                <a:spcPct val="20000"/>
              </a:spcBef>
              <a:buClr>
                <a:srgbClr val="996633"/>
              </a:buClr>
              <a:buSzPct val="90000"/>
              <a:buFont typeface="Wingdings" pitchFamily="2" charset="2"/>
              <a:buNone/>
            </a:pPr>
            <a:r>
              <a:rPr lang="en-US" sz="2800" b="0"/>
              <a:t>In addition to the usual print options, there are some PowerPoint specific options.</a:t>
            </a:r>
          </a:p>
        </p:txBody>
      </p:sp>
      <p:sp>
        <p:nvSpPr>
          <p:cNvPr id="150539" name="Oval 11"/>
          <p:cNvSpPr>
            <a:spLocks noChangeArrowheads="1"/>
          </p:cNvSpPr>
          <p:nvPr/>
        </p:nvSpPr>
        <p:spPr bwMode="auto">
          <a:xfrm>
            <a:off x="4013200" y="5768975"/>
            <a:ext cx="1308100" cy="650875"/>
          </a:xfrm>
          <a:prstGeom prst="ellipse">
            <a:avLst/>
          </a:prstGeom>
          <a:noFill/>
          <a:ln w="38100">
            <a:solidFill>
              <a:schemeClr val="accent2"/>
            </a:solidFill>
            <a:round/>
            <a:headEnd/>
            <a:tailEnd/>
          </a:ln>
          <a:effectLst/>
        </p:spPr>
        <p:txBody>
          <a:bodyPr wrap="none" anchor="ctr"/>
          <a:lstStyle/>
          <a:p>
            <a:endParaRPr lang="en-US"/>
          </a:p>
        </p:txBody>
      </p:sp>
      <p:sp>
        <p:nvSpPr>
          <p:cNvPr id="150540" name="Text Box 12"/>
          <p:cNvSpPr txBox="1">
            <a:spLocks noChangeArrowheads="1"/>
          </p:cNvSpPr>
          <p:nvPr/>
        </p:nvSpPr>
        <p:spPr bwMode="auto">
          <a:xfrm>
            <a:off x="960438" y="6170613"/>
            <a:ext cx="2697162" cy="495300"/>
          </a:xfrm>
          <a:prstGeom prst="rect">
            <a:avLst/>
          </a:prstGeom>
          <a:noFill/>
          <a:ln w="38100">
            <a:solidFill>
              <a:schemeClr val="accent2"/>
            </a:solidFill>
            <a:miter lim="800000"/>
            <a:headEnd/>
            <a:tailEnd/>
          </a:ln>
          <a:effectLst/>
        </p:spPr>
        <p:txBody>
          <a:bodyPr>
            <a:spAutoFit/>
          </a:bodyPr>
          <a:lstStyle/>
          <a:p>
            <a:pPr>
              <a:spcBef>
                <a:spcPct val="50000"/>
              </a:spcBef>
            </a:pPr>
            <a:r>
              <a:rPr lang="en-US" sz="2400" b="0">
                <a:solidFill>
                  <a:schemeClr val="accent2"/>
                </a:solidFill>
              </a:rPr>
              <a:t>Magic Tree Saver</a:t>
            </a:r>
          </a:p>
        </p:txBody>
      </p:sp>
      <p:sp>
        <p:nvSpPr>
          <p:cNvPr id="150541" name="Line 13"/>
          <p:cNvSpPr>
            <a:spLocks noChangeShapeType="1"/>
          </p:cNvSpPr>
          <p:nvPr/>
        </p:nvSpPr>
        <p:spPr bwMode="auto">
          <a:xfrm flipV="1">
            <a:off x="3675063" y="6223000"/>
            <a:ext cx="400050" cy="180975"/>
          </a:xfrm>
          <a:prstGeom prst="line">
            <a:avLst/>
          </a:prstGeom>
          <a:noFill/>
          <a:ln w="38100">
            <a:solidFill>
              <a:schemeClr val="accent2"/>
            </a:solidFill>
            <a:round/>
            <a:headEnd/>
            <a:tailEnd type="arrow" w="med" len="med"/>
          </a:ln>
          <a:effectLst/>
        </p:spPr>
        <p:txBody>
          <a:bodyPr/>
          <a:lstStyle/>
          <a:p>
            <a:endParaRPr lang="en-US"/>
          </a:p>
        </p:txBody>
      </p:sp>
      <p:sp>
        <p:nvSpPr>
          <p:cNvPr id="150544" name="Rectangle 16"/>
          <p:cNvSpPr>
            <a:spLocks noChangeArrowheads="1"/>
          </p:cNvSpPr>
          <p:nvPr/>
        </p:nvSpPr>
        <p:spPr bwMode="auto">
          <a:xfrm>
            <a:off x="700088" y="3798888"/>
            <a:ext cx="3055937" cy="1117600"/>
          </a:xfrm>
          <a:prstGeom prst="rect">
            <a:avLst/>
          </a:prstGeom>
          <a:noFill/>
          <a:ln w="38100">
            <a:solidFill>
              <a:srgbClr val="0066CC"/>
            </a:solidFill>
            <a:miter lim="800000"/>
            <a:headEnd/>
            <a:tailEnd/>
          </a:ln>
          <a:effectLst/>
        </p:spPr>
        <p:txBody>
          <a:bodyPr/>
          <a:lstStyle/>
          <a:p>
            <a:pPr marL="342900" indent="-342900">
              <a:spcBef>
                <a:spcPct val="20000"/>
              </a:spcBef>
              <a:buClr>
                <a:srgbClr val="996633"/>
              </a:buClr>
              <a:buSzPct val="90000"/>
              <a:buFont typeface="Wingdings" pitchFamily="2" charset="2"/>
              <a:buNone/>
            </a:pPr>
            <a:r>
              <a:rPr lang="en-US" sz="2800" b="0">
                <a:solidFill>
                  <a:srgbClr val="0066CC"/>
                </a:solidFill>
              </a:rPr>
              <a:t>Handouts</a:t>
            </a:r>
          </a:p>
          <a:p>
            <a:pPr marL="742950" lvl="1" indent="-285750">
              <a:spcBef>
                <a:spcPct val="20000"/>
              </a:spcBef>
              <a:buClr>
                <a:srgbClr val="969696"/>
              </a:buClr>
              <a:buSzPct val="75000"/>
              <a:buFont typeface="Wingdings" pitchFamily="2" charset="2"/>
              <a:buNone/>
            </a:pPr>
            <a:r>
              <a:rPr lang="en-US" sz="2600" b="0">
                <a:solidFill>
                  <a:srgbClr val="0066CC"/>
                </a:solidFill>
              </a:rPr>
              <a:t>Slides Per Page</a:t>
            </a:r>
          </a:p>
        </p:txBody>
      </p:sp>
      <p:sp>
        <p:nvSpPr>
          <p:cNvPr id="150549" name="Line 21"/>
          <p:cNvSpPr>
            <a:spLocks noChangeShapeType="1"/>
          </p:cNvSpPr>
          <p:nvPr/>
        </p:nvSpPr>
        <p:spPr bwMode="auto">
          <a:xfrm flipV="1">
            <a:off x="3762375" y="4297363"/>
            <a:ext cx="3205163" cy="14287"/>
          </a:xfrm>
          <a:prstGeom prst="line">
            <a:avLst/>
          </a:prstGeom>
          <a:noFill/>
          <a:ln w="38100">
            <a:solidFill>
              <a:srgbClr val="0066CC"/>
            </a:solidFill>
            <a:round/>
            <a:headEnd/>
            <a:tailEnd/>
          </a:ln>
          <a:effectLst/>
        </p:spPr>
        <p:txBody>
          <a:bodyPr/>
          <a:lstStyle/>
          <a:p>
            <a:endParaRPr lang="en-US"/>
          </a:p>
        </p:txBody>
      </p:sp>
      <p:sp>
        <p:nvSpPr>
          <p:cNvPr id="150550" name="Line 22"/>
          <p:cNvSpPr>
            <a:spLocks noChangeShapeType="1"/>
          </p:cNvSpPr>
          <p:nvPr/>
        </p:nvSpPr>
        <p:spPr bwMode="auto">
          <a:xfrm>
            <a:off x="6926263" y="4302125"/>
            <a:ext cx="4762" cy="298450"/>
          </a:xfrm>
          <a:prstGeom prst="line">
            <a:avLst/>
          </a:prstGeom>
          <a:noFill/>
          <a:ln w="38100">
            <a:solidFill>
              <a:srgbClr val="0066CC"/>
            </a:solidFill>
            <a:round/>
            <a:headEnd/>
            <a:tailEnd type="arrow" w="med" len="med"/>
          </a:ln>
          <a:effectLst/>
        </p:spPr>
        <p:txBody>
          <a:bodyPr/>
          <a:lstStyle/>
          <a:p>
            <a:endParaRPr lang="en-US"/>
          </a:p>
        </p:txBody>
      </p:sp>
      <p:sp>
        <p:nvSpPr>
          <p:cNvPr id="150551" name="Line 23"/>
          <p:cNvSpPr>
            <a:spLocks noChangeShapeType="1"/>
          </p:cNvSpPr>
          <p:nvPr/>
        </p:nvSpPr>
        <p:spPr bwMode="auto">
          <a:xfrm>
            <a:off x="6916738" y="4284663"/>
            <a:ext cx="955675" cy="296862"/>
          </a:xfrm>
          <a:prstGeom prst="line">
            <a:avLst/>
          </a:prstGeom>
          <a:noFill/>
          <a:ln w="38100">
            <a:solidFill>
              <a:srgbClr val="0066CC"/>
            </a:solidFill>
            <a:round/>
            <a:headEnd/>
            <a:tailEnd type="arrow" w="med" len="med"/>
          </a:ln>
          <a:effectLst/>
        </p:spPr>
        <p:txBody>
          <a:bodyPr/>
          <a:lstStyle/>
          <a:p>
            <a:endParaRPr lang="en-US"/>
          </a:p>
        </p:txBody>
      </p:sp>
      <p:sp>
        <p:nvSpPr>
          <p:cNvPr id="150552" name="Rectangle 24"/>
          <p:cNvSpPr>
            <a:spLocks noChangeArrowheads="1"/>
          </p:cNvSpPr>
          <p:nvPr/>
        </p:nvSpPr>
        <p:spPr bwMode="auto">
          <a:xfrm>
            <a:off x="679450" y="5203825"/>
            <a:ext cx="2306638" cy="577850"/>
          </a:xfrm>
          <a:prstGeom prst="rect">
            <a:avLst/>
          </a:prstGeom>
          <a:noFill/>
          <a:ln w="38100">
            <a:solidFill>
              <a:srgbClr val="009900"/>
            </a:solidFill>
            <a:miter lim="800000"/>
            <a:headEnd/>
            <a:tailEnd/>
          </a:ln>
          <a:effectLst/>
        </p:spPr>
        <p:txBody>
          <a:bodyPr/>
          <a:lstStyle/>
          <a:p>
            <a:pPr marL="342900" indent="-342900" algn="ctr">
              <a:spcBef>
                <a:spcPct val="20000"/>
              </a:spcBef>
              <a:buClr>
                <a:srgbClr val="996633"/>
              </a:buClr>
              <a:buSzPct val="90000"/>
              <a:buFont typeface="Wingdings" pitchFamily="2" charset="2"/>
              <a:buNone/>
            </a:pPr>
            <a:r>
              <a:rPr lang="en-US" sz="2800" b="0">
                <a:solidFill>
                  <a:srgbClr val="009900"/>
                </a:solidFill>
              </a:rPr>
              <a:t>Notes Pages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D8747FF-05B0-4932-9FAF-C48D345948EF}" type="slidenum">
              <a:rPr lang="en-US"/>
              <a:pPr/>
              <a:t>4</a:t>
            </a:fld>
            <a:endParaRPr lang="en-US" dirty="0"/>
          </a:p>
        </p:txBody>
      </p:sp>
      <p:sp>
        <p:nvSpPr>
          <p:cNvPr id="121858" name="Rectangle 2"/>
          <p:cNvSpPr>
            <a:spLocks noGrp="1" noChangeArrowheads="1"/>
          </p:cNvSpPr>
          <p:nvPr>
            <p:ph type="title"/>
          </p:nvPr>
        </p:nvSpPr>
        <p:spPr/>
        <p:txBody>
          <a:bodyPr/>
          <a:lstStyle/>
          <a:p>
            <a:r>
              <a:rPr lang="en-US" sz="4400" dirty="0"/>
              <a:t>Microsoft PowerPoint Viewer</a:t>
            </a:r>
          </a:p>
        </p:txBody>
      </p:sp>
      <p:sp>
        <p:nvSpPr>
          <p:cNvPr id="121864" name="Text Box 8"/>
          <p:cNvSpPr txBox="1">
            <a:spLocks noChangeArrowheads="1"/>
          </p:cNvSpPr>
          <p:nvPr/>
        </p:nvSpPr>
        <p:spPr bwMode="auto">
          <a:xfrm>
            <a:off x="869950" y="1268413"/>
            <a:ext cx="7697788" cy="4473575"/>
          </a:xfrm>
          <a:prstGeom prst="rect">
            <a:avLst/>
          </a:prstGeom>
          <a:noFill/>
          <a:ln w="9525">
            <a:noFill/>
            <a:miter lim="800000"/>
            <a:headEnd/>
            <a:tailEnd/>
          </a:ln>
          <a:effectLst/>
        </p:spPr>
        <p:txBody>
          <a:bodyPr>
            <a:spAutoFit/>
          </a:bodyPr>
          <a:lstStyle/>
          <a:p>
            <a:pPr>
              <a:spcBef>
                <a:spcPct val="50000"/>
              </a:spcBef>
            </a:pPr>
            <a:r>
              <a:rPr lang="en-US" sz="2400" dirty="0"/>
              <a:t>Free: </a:t>
            </a:r>
          </a:p>
          <a:p>
            <a:pPr>
              <a:spcBef>
                <a:spcPct val="50000"/>
              </a:spcBef>
            </a:pPr>
            <a:r>
              <a:rPr lang="en-US" sz="2400" b="0" dirty="0"/>
              <a:t>Microsoft Office PowerPoint Viewer 2007 </a:t>
            </a:r>
          </a:p>
          <a:p>
            <a:pPr>
              <a:spcBef>
                <a:spcPct val="50000"/>
              </a:spcBef>
            </a:pPr>
            <a:r>
              <a:rPr lang="en-US" sz="2400" b="0" dirty="0">
                <a:hlinkClick r:id="rId2"/>
              </a:rPr>
              <a:t>http://www.microsoft.com/downloads/details.aspx?familyid=048dc840-14e1-467d-8dca-19d2a8fd7485&amp;displaylang=en</a:t>
            </a:r>
            <a:endParaRPr lang="en-US" sz="2400" b="0" dirty="0"/>
          </a:p>
          <a:p>
            <a:pPr>
              <a:spcBef>
                <a:spcPct val="50000"/>
              </a:spcBef>
            </a:pPr>
            <a:r>
              <a:rPr lang="en-US" sz="2400" b="0" dirty="0"/>
              <a:t>lets you view full-featured presentations created in PowerPoint 97 and later versions through 2007.</a:t>
            </a:r>
          </a:p>
          <a:p>
            <a:pPr>
              <a:spcBef>
                <a:spcPct val="50000"/>
              </a:spcBef>
            </a:pPr>
            <a:r>
              <a:rPr lang="en-US" sz="2400" b="0" dirty="0"/>
              <a:t>Google: PowerPoint Viewer</a:t>
            </a:r>
            <a:br>
              <a:rPr lang="en-US" sz="2400" b="0" dirty="0"/>
            </a:br>
            <a:r>
              <a:rPr lang="en-US" sz="2400" b="0" dirty="0">
                <a:solidFill>
                  <a:srgbClr val="FF3300"/>
                </a:solidFill>
              </a:rPr>
              <a:t>Before download, make sure you have </a:t>
            </a:r>
            <a:r>
              <a:rPr lang="en-US" sz="2400" b="0" dirty="0">
                <a:solidFill>
                  <a:srgbClr val="FF3300"/>
                </a:solidFill>
                <a:hlinkClick r:id="rId3"/>
              </a:rPr>
              <a:t>www.microsoft.com</a:t>
            </a:r>
            <a:r>
              <a:rPr lang="en-US" sz="2400" b="0" dirty="0">
                <a:solidFill>
                  <a:srgbClr val="FF3300"/>
                </a:solidFill>
              </a:rPr>
              <a:t> address.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04DD3F0-47C1-4402-8562-FD48ADC39FDF}" type="slidenum">
              <a:rPr lang="en-US"/>
              <a:pPr/>
              <a:t>40</a:t>
            </a:fld>
            <a:endParaRPr lang="en-US"/>
          </a:p>
        </p:txBody>
      </p:sp>
      <p:sp>
        <p:nvSpPr>
          <p:cNvPr id="177154" name="Rectangle 2"/>
          <p:cNvSpPr>
            <a:spLocks noGrp="1" noChangeArrowheads="1"/>
          </p:cNvSpPr>
          <p:nvPr>
            <p:ph type="title"/>
          </p:nvPr>
        </p:nvSpPr>
        <p:spPr/>
        <p:txBody>
          <a:bodyPr/>
          <a:lstStyle/>
          <a:p>
            <a:r>
              <a:rPr lang="en-US"/>
              <a:t>Quiz 9-10: Notes Pane</a:t>
            </a:r>
          </a:p>
        </p:txBody>
      </p:sp>
      <p:sp>
        <p:nvSpPr>
          <p:cNvPr id="177155" name="Rectangle 3"/>
          <p:cNvSpPr>
            <a:spLocks noGrp="1" noChangeArrowheads="1"/>
          </p:cNvSpPr>
          <p:nvPr>
            <p:ph type="body" idx="1"/>
          </p:nvPr>
        </p:nvSpPr>
        <p:spPr>
          <a:xfrm>
            <a:off x="914400" y="1295400"/>
            <a:ext cx="7918450" cy="5384800"/>
          </a:xfrm>
        </p:spPr>
        <p:txBody>
          <a:bodyPr/>
          <a:lstStyle/>
          <a:p>
            <a:pPr>
              <a:spcBef>
                <a:spcPct val="45000"/>
              </a:spcBef>
              <a:buFont typeface="Wingdings" pitchFamily="2" charset="2"/>
              <a:buNone/>
            </a:pPr>
            <a:r>
              <a:rPr lang="en-US" sz="2400"/>
              <a:t>In a PowerPoint presentation, the Notes Pane is</a:t>
            </a:r>
          </a:p>
          <a:p>
            <a:pPr>
              <a:spcBef>
                <a:spcPct val="45000"/>
              </a:spcBef>
              <a:buFont typeface="Wingdings" pitchFamily="2" charset="2"/>
              <a:buNone/>
            </a:pPr>
            <a:r>
              <a:rPr lang="en-US" sz="2400">
                <a:solidFill>
                  <a:srgbClr val="993300"/>
                </a:solidFill>
              </a:rPr>
              <a:t>a) </a:t>
            </a:r>
            <a:r>
              <a:rPr lang="en-US" sz="2400" i="1"/>
              <a:t>Carpal Tunnel Syndrome </a:t>
            </a:r>
            <a:r>
              <a:rPr lang="en-US" sz="2400"/>
              <a:t>of the neck that viewers often get when watching long PowerPoint presentations.</a:t>
            </a:r>
          </a:p>
          <a:p>
            <a:pPr>
              <a:spcBef>
                <a:spcPct val="45000"/>
              </a:spcBef>
              <a:buFont typeface="Wingdings" pitchFamily="2" charset="2"/>
              <a:buNone/>
            </a:pPr>
            <a:r>
              <a:rPr lang="en-US" sz="2400">
                <a:solidFill>
                  <a:srgbClr val="993300"/>
                </a:solidFill>
              </a:rPr>
              <a:t>b) </a:t>
            </a:r>
            <a:r>
              <a:rPr lang="en-US" sz="2400"/>
              <a:t>A </a:t>
            </a:r>
            <a:r>
              <a:rPr lang="en-US" sz="2400" i="1"/>
              <a:t>text area</a:t>
            </a:r>
            <a:r>
              <a:rPr lang="en-US" sz="2400"/>
              <a:t> associated with each slide that is </a:t>
            </a:r>
            <a:r>
              <a:rPr lang="en-US" sz="2400" i="1"/>
              <a:t>not visible</a:t>
            </a:r>
            <a:r>
              <a:rPr lang="en-US" sz="2400"/>
              <a:t> during presentations. </a:t>
            </a:r>
          </a:p>
          <a:p>
            <a:pPr>
              <a:spcBef>
                <a:spcPct val="45000"/>
              </a:spcBef>
              <a:buFont typeface="Wingdings" pitchFamily="2" charset="2"/>
              <a:buNone/>
            </a:pPr>
            <a:r>
              <a:rPr lang="en-US" sz="2400">
                <a:solidFill>
                  <a:srgbClr val="993300"/>
                </a:solidFill>
              </a:rPr>
              <a:t>c) </a:t>
            </a:r>
            <a:r>
              <a:rPr lang="en-US" sz="2400"/>
              <a:t>The </a:t>
            </a:r>
            <a:r>
              <a:rPr lang="en-US" sz="2400" i="1"/>
              <a:t>area in the Slide Master</a:t>
            </a:r>
            <a:r>
              <a:rPr lang="en-US" sz="2400"/>
              <a:t> that can be shown at the bottom of each slide during a presentation.</a:t>
            </a:r>
          </a:p>
          <a:p>
            <a:pPr>
              <a:spcBef>
                <a:spcPct val="45000"/>
              </a:spcBef>
              <a:buFont typeface="Wingdings" pitchFamily="2" charset="2"/>
              <a:buNone/>
            </a:pPr>
            <a:r>
              <a:rPr lang="en-US" sz="2400">
                <a:solidFill>
                  <a:srgbClr val="993300"/>
                </a:solidFill>
              </a:rPr>
              <a:t>d) </a:t>
            </a:r>
            <a:r>
              <a:rPr lang="en-US" sz="2400"/>
              <a:t>A </a:t>
            </a:r>
            <a:r>
              <a:rPr lang="en-US" sz="2400" i="1"/>
              <a:t>graphic object</a:t>
            </a:r>
            <a:r>
              <a:rPr lang="en-US" sz="2400"/>
              <a:t> that appears as a stick-note which can be attached for added emphasis of a point.</a:t>
            </a:r>
          </a:p>
          <a:p>
            <a:pPr>
              <a:spcBef>
                <a:spcPct val="45000"/>
              </a:spcBef>
              <a:buFont typeface="Wingdings" pitchFamily="2" charset="2"/>
              <a:buNone/>
            </a:pPr>
            <a:r>
              <a:rPr lang="en-US" sz="2400">
                <a:solidFill>
                  <a:srgbClr val="993300"/>
                </a:solidFill>
              </a:rPr>
              <a:t>e) </a:t>
            </a:r>
            <a:r>
              <a:rPr lang="en-US" sz="2400"/>
              <a:t>A </a:t>
            </a:r>
            <a:r>
              <a:rPr lang="en-US" sz="2400" i="1"/>
              <a:t>graphic object</a:t>
            </a:r>
            <a:r>
              <a:rPr lang="en-US" sz="2400"/>
              <a:t> that can be given any custom appearance and attached for added emphasis.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6295566-D739-44C2-99A3-1AA53C1011C4}" type="slidenum">
              <a:rPr lang="en-US"/>
              <a:pPr/>
              <a:t>41</a:t>
            </a:fld>
            <a:endParaRPr lang="en-US"/>
          </a:p>
        </p:txBody>
      </p:sp>
      <p:sp>
        <p:nvSpPr>
          <p:cNvPr id="188418" name="Rectangle 2"/>
          <p:cNvSpPr>
            <a:spLocks noGrp="1" noChangeArrowheads="1"/>
          </p:cNvSpPr>
          <p:nvPr>
            <p:ph type="title"/>
          </p:nvPr>
        </p:nvSpPr>
        <p:spPr/>
        <p:txBody>
          <a:bodyPr/>
          <a:lstStyle/>
          <a:p>
            <a:r>
              <a:rPr lang="en-US"/>
              <a:t>Lab 11 Presentation Content</a:t>
            </a:r>
          </a:p>
        </p:txBody>
      </p:sp>
      <p:sp>
        <p:nvSpPr>
          <p:cNvPr id="188419" name="Rectangle 3"/>
          <p:cNvSpPr>
            <a:spLocks noGrp="1" noChangeArrowheads="1"/>
          </p:cNvSpPr>
          <p:nvPr>
            <p:ph type="body" idx="1"/>
          </p:nvPr>
        </p:nvSpPr>
        <p:spPr>
          <a:xfrm>
            <a:off x="868363" y="1295400"/>
            <a:ext cx="7818437" cy="5210175"/>
          </a:xfrm>
        </p:spPr>
        <p:txBody>
          <a:bodyPr/>
          <a:lstStyle/>
          <a:p>
            <a:pPr>
              <a:spcBef>
                <a:spcPct val="35000"/>
              </a:spcBef>
              <a:buFont typeface="Wingdings" pitchFamily="2" charset="2"/>
              <a:buNone/>
            </a:pPr>
            <a:r>
              <a:rPr lang="en-US" sz="2600">
                <a:solidFill>
                  <a:srgbClr val="993300"/>
                </a:solidFill>
              </a:rPr>
              <a:t>Slide 1: </a:t>
            </a:r>
            <a:r>
              <a:rPr lang="en-US" sz="2600"/>
              <a:t>Table of PowerPoint Features</a:t>
            </a:r>
          </a:p>
          <a:p>
            <a:pPr>
              <a:spcBef>
                <a:spcPct val="35000"/>
              </a:spcBef>
              <a:buFont typeface="Wingdings" pitchFamily="2" charset="2"/>
              <a:buNone/>
            </a:pPr>
            <a:r>
              <a:rPr lang="en-US" sz="2600">
                <a:solidFill>
                  <a:srgbClr val="993300"/>
                </a:solidFill>
              </a:rPr>
              <a:t>Slide 2: </a:t>
            </a:r>
            <a:r>
              <a:rPr lang="en-US" sz="2600"/>
              <a:t>Title Slide</a:t>
            </a:r>
          </a:p>
          <a:p>
            <a:pPr>
              <a:spcBef>
                <a:spcPct val="35000"/>
              </a:spcBef>
              <a:buFont typeface="Wingdings" pitchFamily="2" charset="2"/>
              <a:buNone/>
            </a:pPr>
            <a:r>
              <a:rPr lang="en-US" sz="2600">
                <a:solidFill>
                  <a:srgbClr val="993300"/>
                </a:solidFill>
              </a:rPr>
              <a:t>Slide 3:</a:t>
            </a:r>
            <a:r>
              <a:rPr lang="en-US" sz="2600"/>
              <a:t> Main Idea</a:t>
            </a:r>
          </a:p>
          <a:p>
            <a:pPr>
              <a:spcBef>
                <a:spcPct val="35000"/>
              </a:spcBef>
              <a:buFont typeface="Wingdings" pitchFamily="2" charset="2"/>
              <a:buNone/>
            </a:pPr>
            <a:r>
              <a:rPr lang="en-US" sz="2600">
                <a:solidFill>
                  <a:srgbClr val="993300"/>
                </a:solidFill>
              </a:rPr>
              <a:t>Slide 4: </a:t>
            </a:r>
            <a:r>
              <a:rPr lang="en-US" sz="2600"/>
              <a:t>Management – Who &amp; Background</a:t>
            </a:r>
          </a:p>
          <a:p>
            <a:pPr>
              <a:spcBef>
                <a:spcPct val="35000"/>
              </a:spcBef>
              <a:buFont typeface="Wingdings" pitchFamily="2" charset="2"/>
              <a:buNone/>
            </a:pPr>
            <a:r>
              <a:rPr lang="en-US" sz="2600">
                <a:solidFill>
                  <a:srgbClr val="993300"/>
                </a:solidFill>
              </a:rPr>
              <a:t>Slide 5: </a:t>
            </a:r>
            <a:r>
              <a:rPr lang="en-US" sz="2600"/>
              <a:t>Market Story – Anecdotal</a:t>
            </a:r>
          </a:p>
          <a:p>
            <a:pPr>
              <a:spcBef>
                <a:spcPct val="35000"/>
              </a:spcBef>
              <a:buFont typeface="Wingdings" pitchFamily="2" charset="2"/>
              <a:buNone/>
            </a:pPr>
            <a:r>
              <a:rPr lang="en-US" sz="2600">
                <a:solidFill>
                  <a:srgbClr val="993300"/>
                </a:solidFill>
              </a:rPr>
              <a:t>Slide 6: </a:t>
            </a:r>
            <a:r>
              <a:rPr lang="en-US" sz="2600"/>
              <a:t>4Ps</a:t>
            </a:r>
          </a:p>
          <a:p>
            <a:pPr>
              <a:spcBef>
                <a:spcPct val="35000"/>
              </a:spcBef>
              <a:buFont typeface="Wingdings" pitchFamily="2" charset="2"/>
              <a:buNone/>
            </a:pPr>
            <a:r>
              <a:rPr lang="en-US" sz="2600">
                <a:solidFill>
                  <a:srgbClr val="993300"/>
                </a:solidFill>
              </a:rPr>
              <a:t>Slide 7: </a:t>
            </a:r>
            <a:r>
              <a:rPr lang="en-US" sz="2600"/>
              <a:t>Quantitative Market Analysis – Chart</a:t>
            </a:r>
          </a:p>
          <a:p>
            <a:pPr>
              <a:spcBef>
                <a:spcPct val="35000"/>
              </a:spcBef>
              <a:buFont typeface="Wingdings" pitchFamily="2" charset="2"/>
              <a:buNone/>
            </a:pPr>
            <a:r>
              <a:rPr lang="en-US" sz="2600">
                <a:solidFill>
                  <a:srgbClr val="993300"/>
                </a:solidFill>
              </a:rPr>
              <a:t>Slide 8: </a:t>
            </a:r>
            <a:r>
              <a:rPr lang="en-US" sz="2600"/>
              <a:t>Product – list of Facts</a:t>
            </a:r>
          </a:p>
          <a:p>
            <a:pPr>
              <a:spcBef>
                <a:spcPct val="35000"/>
              </a:spcBef>
              <a:buFont typeface="Wingdings" pitchFamily="2" charset="2"/>
              <a:buNone/>
            </a:pPr>
            <a:r>
              <a:rPr lang="en-US" sz="2600">
                <a:solidFill>
                  <a:srgbClr val="993300"/>
                </a:solidFill>
              </a:rPr>
              <a:t>Slide 9: </a:t>
            </a:r>
            <a:r>
              <a:rPr lang="en-US" sz="2600"/>
              <a:t>Financial Forecast (for reference)</a:t>
            </a:r>
          </a:p>
          <a:p>
            <a:pPr>
              <a:spcBef>
                <a:spcPct val="35000"/>
              </a:spcBef>
              <a:buFont typeface="Wingdings" pitchFamily="2" charset="2"/>
              <a:buNone/>
            </a:pPr>
            <a:r>
              <a:rPr lang="en-US" sz="2600">
                <a:solidFill>
                  <a:srgbClr val="993300"/>
                </a:solidFill>
              </a:rPr>
              <a:t>Slide 10: </a:t>
            </a:r>
            <a:r>
              <a:rPr lang="en-US" sz="2600"/>
              <a:t>Capital – Current Assets &amp; Needs.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2482237-3CBA-4820-9BDB-391EBA28D08F}" type="slidenum">
              <a:rPr lang="en-US"/>
              <a:pPr/>
              <a:t>42</a:t>
            </a:fld>
            <a:endParaRPr lang="en-US"/>
          </a:p>
        </p:txBody>
      </p:sp>
      <p:sp>
        <p:nvSpPr>
          <p:cNvPr id="191490" name="Rectangle 2"/>
          <p:cNvSpPr>
            <a:spLocks noGrp="1" noChangeArrowheads="1"/>
          </p:cNvSpPr>
          <p:nvPr>
            <p:ph type="title"/>
          </p:nvPr>
        </p:nvSpPr>
        <p:spPr/>
        <p:txBody>
          <a:bodyPr/>
          <a:lstStyle/>
          <a:p>
            <a:r>
              <a:rPr lang="en-US" sz="3600"/>
              <a:t>Scope of a PowerPoint Presentation</a:t>
            </a:r>
          </a:p>
        </p:txBody>
      </p:sp>
      <p:sp>
        <p:nvSpPr>
          <p:cNvPr id="191491" name="Rectangle 3"/>
          <p:cNvSpPr>
            <a:spLocks noGrp="1" noChangeArrowheads="1"/>
          </p:cNvSpPr>
          <p:nvPr>
            <p:ph type="body" idx="1"/>
          </p:nvPr>
        </p:nvSpPr>
        <p:spPr>
          <a:xfrm>
            <a:off x="860425" y="1295400"/>
            <a:ext cx="7826375" cy="5183188"/>
          </a:xfrm>
        </p:spPr>
        <p:txBody>
          <a:bodyPr/>
          <a:lstStyle/>
          <a:p>
            <a:pPr>
              <a:spcBef>
                <a:spcPct val="50000"/>
              </a:spcBef>
            </a:pPr>
            <a:r>
              <a:rPr lang="en-US" sz="2400"/>
              <a:t>A PowerPoint Presentation is not intended to be a standalone document.</a:t>
            </a:r>
          </a:p>
          <a:p>
            <a:pPr>
              <a:spcBef>
                <a:spcPct val="50000"/>
              </a:spcBef>
            </a:pPr>
            <a:r>
              <a:rPr lang="en-US" sz="2400"/>
              <a:t>It is an </a:t>
            </a:r>
            <a:r>
              <a:rPr lang="en-US" sz="2400" b="1" i="1">
                <a:solidFill>
                  <a:srgbClr val="0066CC"/>
                </a:solidFill>
              </a:rPr>
              <a:t>aid</a:t>
            </a:r>
            <a:r>
              <a:rPr lang="en-US" sz="2400"/>
              <a:t> to an </a:t>
            </a:r>
            <a:r>
              <a:rPr lang="en-US" sz="2400" b="1" i="1">
                <a:solidFill>
                  <a:srgbClr val="0066CC"/>
                </a:solidFill>
              </a:rPr>
              <a:t>oral</a:t>
            </a:r>
            <a:r>
              <a:rPr lang="en-US" sz="2400"/>
              <a:t> presentation.</a:t>
            </a:r>
          </a:p>
          <a:p>
            <a:pPr>
              <a:spcBef>
                <a:spcPct val="50000"/>
              </a:spcBef>
            </a:pPr>
            <a:r>
              <a:rPr lang="en-US" sz="2400"/>
              <a:t>If you try to fit all of the information on the slides that you would say during the presentation to the venture capitalist, then you will either need to use very small fonts or significantly more than nine slides.</a:t>
            </a:r>
          </a:p>
          <a:p>
            <a:pPr>
              <a:spcBef>
                <a:spcPct val="50000"/>
              </a:spcBef>
            </a:pPr>
            <a:r>
              <a:rPr lang="en-US" sz="2400"/>
              <a:t>A PowerPoint Presentation should be an </a:t>
            </a:r>
            <a:r>
              <a:rPr lang="en-US" sz="2400" b="1" i="1">
                <a:solidFill>
                  <a:srgbClr val="0066CC"/>
                </a:solidFill>
              </a:rPr>
              <a:t>outline</a:t>
            </a:r>
            <a:r>
              <a:rPr lang="en-US" sz="2400"/>
              <a:t> that helps keep both the presenter and the audience focused.</a:t>
            </a:r>
          </a:p>
          <a:p>
            <a:pPr>
              <a:spcBef>
                <a:spcPct val="50000"/>
              </a:spcBef>
            </a:pPr>
            <a:r>
              <a:rPr lang="en-US" sz="2400"/>
              <a:t>A PowerPoint Presentation should offer graphics and visual aids that complement the oral content.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3C583CA-3F85-4D93-BF37-87517E196D03}" type="slidenum">
              <a:rPr lang="en-US"/>
              <a:pPr/>
              <a:t>43</a:t>
            </a:fld>
            <a:endParaRPr lang="en-US"/>
          </a:p>
        </p:txBody>
      </p:sp>
      <p:sp>
        <p:nvSpPr>
          <p:cNvPr id="195586" name="Rectangle 2"/>
          <p:cNvSpPr>
            <a:spLocks noGrp="1" noChangeArrowheads="1"/>
          </p:cNvSpPr>
          <p:nvPr>
            <p:ph type="title"/>
          </p:nvPr>
        </p:nvSpPr>
        <p:spPr/>
        <p:txBody>
          <a:bodyPr/>
          <a:lstStyle/>
          <a:p>
            <a:r>
              <a:rPr lang="en-US"/>
              <a:t>The VC </a:t>
            </a:r>
            <a:r>
              <a:rPr lang="en-US" sz="2300"/>
              <a:t>by </a:t>
            </a:r>
            <a:r>
              <a:rPr lang="de-DE" sz="2300"/>
              <a:t>Robert von Goeben and Kathryn Siegler</a:t>
            </a:r>
            <a:endParaRPr lang="en-US" sz="2300"/>
          </a:p>
        </p:txBody>
      </p:sp>
      <p:pic>
        <p:nvPicPr>
          <p:cNvPr id="195588" name="Picture 4"/>
          <p:cNvPicPr>
            <a:picLocks noChangeAspect="1" noChangeArrowheads="1"/>
          </p:cNvPicPr>
          <p:nvPr/>
        </p:nvPicPr>
        <p:blipFill>
          <a:blip r:embed="rId2" cstate="print"/>
          <a:srcRect/>
          <a:stretch>
            <a:fillRect/>
          </a:stretch>
        </p:blipFill>
        <p:spPr bwMode="auto">
          <a:xfrm>
            <a:off x="615950" y="1212850"/>
            <a:ext cx="8286750" cy="55229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6341EDEF-D94C-4EC5-B1DE-B4817BF4D5F6}" type="slidenum">
              <a:rPr lang="en-US"/>
              <a:pPr/>
              <a:t>44</a:t>
            </a:fld>
            <a:endParaRPr lang="en-US"/>
          </a:p>
        </p:txBody>
      </p:sp>
      <p:sp>
        <p:nvSpPr>
          <p:cNvPr id="192514" name="Rectangle 2"/>
          <p:cNvSpPr>
            <a:spLocks noGrp="1" noChangeArrowheads="1"/>
          </p:cNvSpPr>
          <p:nvPr>
            <p:ph type="title"/>
          </p:nvPr>
        </p:nvSpPr>
        <p:spPr/>
        <p:txBody>
          <a:bodyPr/>
          <a:lstStyle/>
          <a:p>
            <a:r>
              <a:rPr lang="en-US"/>
              <a:t>Dilbert, by Scott Adams</a:t>
            </a:r>
          </a:p>
        </p:txBody>
      </p:sp>
      <p:pic>
        <p:nvPicPr>
          <p:cNvPr id="192518" name="Picture 6" descr="dilbert-2000-08-16"/>
          <p:cNvPicPr>
            <a:picLocks noChangeAspect="1" noChangeArrowheads="1"/>
          </p:cNvPicPr>
          <p:nvPr/>
        </p:nvPicPr>
        <p:blipFill>
          <a:blip r:embed="rId2" cstate="print"/>
          <a:srcRect/>
          <a:stretch>
            <a:fillRect/>
          </a:stretch>
        </p:blipFill>
        <p:spPr bwMode="auto">
          <a:xfrm>
            <a:off x="487363" y="1457325"/>
            <a:ext cx="8523287" cy="3136900"/>
          </a:xfrm>
          <a:prstGeom prst="rect">
            <a:avLst/>
          </a:prstGeom>
          <a:noFill/>
        </p:spPr>
      </p:pic>
      <p:sp>
        <p:nvSpPr>
          <p:cNvPr id="192519" name="Text Box 7"/>
          <p:cNvSpPr txBox="1">
            <a:spLocks noChangeArrowheads="1"/>
          </p:cNvSpPr>
          <p:nvPr/>
        </p:nvSpPr>
        <p:spPr bwMode="auto">
          <a:xfrm>
            <a:off x="1308100" y="5121275"/>
            <a:ext cx="5530850" cy="366713"/>
          </a:xfrm>
          <a:prstGeom prst="rect">
            <a:avLst/>
          </a:prstGeom>
          <a:noFill/>
          <a:ln w="9525">
            <a:noFill/>
            <a:miter lim="800000"/>
            <a:headEnd/>
            <a:tailEnd/>
          </a:ln>
          <a:effectLst/>
        </p:spPr>
        <p:txBody>
          <a:bodyPr>
            <a:spAutoFit/>
          </a:bodyPr>
          <a:lstStyle/>
          <a:p>
            <a:pPr>
              <a:spcBef>
                <a:spcPct val="50000"/>
              </a:spcBef>
            </a:pPr>
            <a:r>
              <a:rPr lang="en-US"/>
              <a:t>...and this is only slide number </a:t>
            </a:r>
            <a:fld id="{74D2B30B-3EE4-4B87-8C9C-B9B844974BA8}" type="slidenum">
              <a:rPr lang="en-US"/>
              <a:pPr>
                <a:spcBef>
                  <a:spcPct val="50000"/>
                </a:spcBef>
              </a:pPr>
              <a:t>44</a:t>
            </a:fld>
            <a:r>
              <a:rPr lang="en-US"/>
              <a: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45BBA31-A675-4DEB-AAA1-7768ED001826}" type="slidenum">
              <a:rPr lang="en-US"/>
              <a:pPr/>
              <a:t>45</a:t>
            </a:fld>
            <a:endParaRPr lang="en-US"/>
          </a:p>
        </p:txBody>
      </p:sp>
      <p:sp>
        <p:nvSpPr>
          <p:cNvPr id="189442" name="Rectangle 2"/>
          <p:cNvSpPr>
            <a:spLocks noGrp="1" noChangeArrowheads="1"/>
          </p:cNvSpPr>
          <p:nvPr>
            <p:ph type="title"/>
          </p:nvPr>
        </p:nvSpPr>
        <p:spPr/>
        <p:txBody>
          <a:bodyPr/>
          <a:lstStyle/>
          <a:p>
            <a:r>
              <a:rPr lang="fr-FR"/>
              <a:t>Quantitative Market Analysis</a:t>
            </a:r>
            <a:endParaRPr lang="en-US"/>
          </a:p>
        </p:txBody>
      </p:sp>
      <p:sp>
        <p:nvSpPr>
          <p:cNvPr id="189443" name="Rectangle 3"/>
          <p:cNvSpPr>
            <a:spLocks noGrp="1" noChangeArrowheads="1"/>
          </p:cNvSpPr>
          <p:nvPr>
            <p:ph type="body" idx="1"/>
          </p:nvPr>
        </p:nvSpPr>
        <p:spPr/>
        <p:txBody>
          <a:bodyPr/>
          <a:lstStyle/>
          <a:p>
            <a:r>
              <a:rPr lang="en-US"/>
              <a:t>Competitor’s Market Share.</a:t>
            </a:r>
          </a:p>
          <a:p>
            <a:r>
              <a:rPr lang="en-US"/>
              <a:t>Future Market Projections. </a:t>
            </a:r>
          </a:p>
          <a:p>
            <a:r>
              <a:rPr lang="en-US"/>
              <a:t>Must include an embedded Excel chart</a:t>
            </a:r>
          </a:p>
          <a:p>
            <a:r>
              <a:rPr lang="en-US"/>
              <a:t>The "Four Ps of Marketing".</a:t>
            </a:r>
          </a:p>
          <a:p>
            <a:r>
              <a:rPr lang="en-US"/>
              <a:t>Note: you do not need to present a complete market analysis that covers all of these topics. </a:t>
            </a:r>
          </a:p>
          <a:p>
            <a:pPr lvl="1"/>
            <a:r>
              <a:rPr lang="en-US"/>
              <a:t>You only have one slide for QMA. </a:t>
            </a:r>
          </a:p>
          <a:p>
            <a:pPr lvl="1"/>
            <a:r>
              <a:rPr lang="en-US"/>
              <a:t>The above are ideas of the types of topics that could be covered on the QMA slide.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E12B67A-41CB-44F8-A2C9-A94CC0BA257C}" type="slidenum">
              <a:rPr lang="en-US"/>
              <a:pPr/>
              <a:t>46</a:t>
            </a:fld>
            <a:endParaRPr lang="en-US"/>
          </a:p>
        </p:txBody>
      </p:sp>
      <p:sp>
        <p:nvSpPr>
          <p:cNvPr id="190466" name="Rectangle 2"/>
          <p:cNvSpPr>
            <a:spLocks noGrp="1" noChangeArrowheads="1"/>
          </p:cNvSpPr>
          <p:nvPr>
            <p:ph type="title"/>
          </p:nvPr>
        </p:nvSpPr>
        <p:spPr/>
        <p:txBody>
          <a:bodyPr/>
          <a:lstStyle/>
          <a:p>
            <a:r>
              <a:rPr lang="en-US" sz="3600"/>
              <a:t>The "Four Ps of Marketing"</a:t>
            </a:r>
          </a:p>
        </p:txBody>
      </p:sp>
      <p:sp>
        <p:nvSpPr>
          <p:cNvPr id="190467" name="Rectangle 3"/>
          <p:cNvSpPr>
            <a:spLocks noGrp="1" noChangeArrowheads="1"/>
          </p:cNvSpPr>
          <p:nvPr>
            <p:ph type="body" idx="1"/>
          </p:nvPr>
        </p:nvSpPr>
        <p:spPr>
          <a:xfrm>
            <a:off x="896938" y="1285875"/>
            <a:ext cx="7781925" cy="5281613"/>
          </a:xfrm>
        </p:spPr>
        <p:txBody>
          <a:bodyPr/>
          <a:lstStyle/>
          <a:p>
            <a:pPr>
              <a:buFont typeface="Wingdings" pitchFamily="2" charset="2"/>
              <a:buNone/>
            </a:pPr>
            <a:r>
              <a:rPr lang="en-US">
                <a:solidFill>
                  <a:srgbClr val="996633"/>
                </a:solidFill>
              </a:rPr>
              <a:t>Product:</a:t>
            </a:r>
            <a:r>
              <a:rPr lang="en-US" i="1"/>
              <a:t> </a:t>
            </a:r>
            <a:r>
              <a:rPr lang="en-US" sz="2400"/>
              <a:t>Specifications of the actual goods or services, and how they relate to the end-user's needs and wants. The scope of a product includes warranties, and support </a:t>
            </a:r>
            <a:r>
              <a:rPr lang="en-US" sz="2400">
                <a:solidFill>
                  <a:srgbClr val="0066CC"/>
                </a:solidFill>
              </a:rPr>
              <a:t>(</a:t>
            </a:r>
            <a:r>
              <a:rPr lang="en-US" sz="2400" i="1">
                <a:solidFill>
                  <a:srgbClr val="0066CC"/>
                </a:solidFill>
              </a:rPr>
              <a:t>covered on slides 3 &amp; 5</a:t>
            </a:r>
            <a:r>
              <a:rPr lang="en-US" sz="2400">
                <a:solidFill>
                  <a:srgbClr val="0066CC"/>
                </a:solidFill>
              </a:rPr>
              <a:t>)</a:t>
            </a:r>
            <a:r>
              <a:rPr lang="en-US" sz="2400"/>
              <a:t>.</a:t>
            </a:r>
          </a:p>
          <a:p>
            <a:pPr>
              <a:buFont typeface="Wingdings" pitchFamily="2" charset="2"/>
              <a:buNone/>
            </a:pPr>
            <a:r>
              <a:rPr lang="en-US">
                <a:solidFill>
                  <a:srgbClr val="996633"/>
                </a:solidFill>
              </a:rPr>
              <a:t>Pricing: </a:t>
            </a:r>
            <a:r>
              <a:rPr lang="en-US" sz="2400"/>
              <a:t>Refers to the process of setting a price for a product, including discounts. </a:t>
            </a:r>
          </a:p>
          <a:p>
            <a:pPr>
              <a:buFont typeface="Wingdings" pitchFamily="2" charset="2"/>
              <a:buNone/>
            </a:pPr>
            <a:r>
              <a:rPr lang="en-US">
                <a:solidFill>
                  <a:srgbClr val="996633"/>
                </a:solidFill>
              </a:rPr>
              <a:t>Placement: </a:t>
            </a:r>
            <a:r>
              <a:rPr lang="en-US" sz="2400"/>
              <a:t>Refers to how the product gets to the customer (online, retail, etc.). It could also refer to the geographic region, or the population segment (young adults, families, business people). How does the environment in which the product is sold affect sales.</a:t>
            </a:r>
          </a:p>
          <a:p>
            <a:pPr>
              <a:buFont typeface="Wingdings" pitchFamily="2" charset="2"/>
              <a:buNone/>
            </a:pPr>
            <a:r>
              <a:rPr lang="en-US">
                <a:solidFill>
                  <a:srgbClr val="996633"/>
                </a:solidFill>
              </a:rPr>
              <a:t>Promotion: </a:t>
            </a:r>
            <a:r>
              <a:rPr lang="en-US" sz="2400"/>
              <a:t>Includes advertising, sales promotion, publicity, personal selling, and branding.</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918B6E68-6E5C-4A63-A549-8C3A795CFDBD}" type="slidenum">
              <a:rPr lang="en-US"/>
              <a:pPr/>
              <a:t>47</a:t>
            </a:fld>
            <a:endParaRPr lang="en-US"/>
          </a:p>
        </p:txBody>
      </p:sp>
      <p:sp>
        <p:nvSpPr>
          <p:cNvPr id="196610" name="Rectangle 2"/>
          <p:cNvSpPr>
            <a:spLocks noGrp="1" noChangeArrowheads="1"/>
          </p:cNvSpPr>
          <p:nvPr>
            <p:ph type="title"/>
          </p:nvPr>
        </p:nvSpPr>
        <p:spPr/>
        <p:txBody>
          <a:bodyPr/>
          <a:lstStyle/>
          <a:p>
            <a:r>
              <a:rPr lang="en-US"/>
              <a:t>Quiz 9-11: </a:t>
            </a:r>
            <a:r>
              <a:rPr lang="en-US" sz="3600"/>
              <a:t>Four Ps of Marketing</a:t>
            </a:r>
          </a:p>
        </p:txBody>
      </p:sp>
      <p:sp>
        <p:nvSpPr>
          <p:cNvPr id="196611" name="Rectangle 3"/>
          <p:cNvSpPr>
            <a:spLocks noGrp="1" noChangeArrowheads="1"/>
          </p:cNvSpPr>
          <p:nvPr>
            <p:ph type="body" idx="1"/>
          </p:nvPr>
        </p:nvSpPr>
        <p:spPr>
          <a:xfrm>
            <a:off x="914400" y="1295400"/>
            <a:ext cx="7937500" cy="4835525"/>
          </a:xfrm>
        </p:spPr>
        <p:txBody>
          <a:bodyPr/>
          <a:lstStyle/>
          <a:p>
            <a:pPr marL="533400" indent="-533400">
              <a:spcBef>
                <a:spcPct val="55000"/>
              </a:spcBef>
              <a:buFont typeface="Wingdings" pitchFamily="2" charset="2"/>
              <a:buNone/>
            </a:pPr>
            <a:r>
              <a:rPr lang="en-US"/>
              <a:t>What are the Four Ps of Marketing?</a:t>
            </a:r>
          </a:p>
          <a:p>
            <a:pPr marL="533400" indent="-533400">
              <a:spcBef>
                <a:spcPct val="55000"/>
              </a:spcBef>
              <a:buFont typeface="Wingdings" pitchFamily="2" charset="2"/>
              <a:buAutoNum type="alphaLcParenR"/>
            </a:pPr>
            <a:r>
              <a:rPr lang="en-US"/>
              <a:t>Paper, Pencils, Planes and Pajamas.</a:t>
            </a:r>
          </a:p>
          <a:p>
            <a:pPr marL="533400" indent="-533400">
              <a:spcBef>
                <a:spcPct val="55000"/>
              </a:spcBef>
              <a:buFont typeface="Wingdings" pitchFamily="2" charset="2"/>
              <a:buAutoNum type="alphaLcParenR"/>
            </a:pPr>
            <a:r>
              <a:rPr lang="en-US"/>
              <a:t>Parallel import, Penetration index, Perceived quality, and Pilot scheme.</a:t>
            </a:r>
          </a:p>
          <a:p>
            <a:pPr marL="533400" indent="-533400">
              <a:spcBef>
                <a:spcPct val="55000"/>
              </a:spcBef>
              <a:buFont typeface="Wingdings" pitchFamily="2" charset="2"/>
              <a:buAutoNum type="alphaLcParenR"/>
            </a:pPr>
            <a:r>
              <a:rPr lang="en-US"/>
              <a:t>Pilot shop, Pilot survey, Point of sale, and Potential market.</a:t>
            </a:r>
          </a:p>
          <a:p>
            <a:pPr marL="533400" indent="-533400">
              <a:spcBef>
                <a:spcPct val="55000"/>
              </a:spcBef>
              <a:buFont typeface="Wingdings" pitchFamily="2" charset="2"/>
              <a:buAutoNum type="alphaLcParenR"/>
            </a:pPr>
            <a:r>
              <a:rPr lang="en-US"/>
              <a:t>Power, Potential, People, and Perseverance.</a:t>
            </a:r>
          </a:p>
          <a:p>
            <a:pPr marL="533400" indent="-533400">
              <a:spcBef>
                <a:spcPct val="55000"/>
              </a:spcBef>
              <a:buFont typeface="Wingdings" pitchFamily="2" charset="2"/>
              <a:buAutoNum type="alphaLcParenR"/>
            </a:pPr>
            <a:r>
              <a:rPr lang="en-US"/>
              <a:t>Product, Pricing, Placement, and Promotion.</a:t>
            </a:r>
          </a:p>
        </p:txBody>
      </p:sp>
      <p:sp>
        <p:nvSpPr>
          <p:cNvPr id="196612" name="Text Box 4"/>
          <p:cNvSpPr txBox="1">
            <a:spLocks noChangeArrowheads="1"/>
          </p:cNvSpPr>
          <p:nvPr/>
        </p:nvSpPr>
        <p:spPr bwMode="auto">
          <a:xfrm>
            <a:off x="7259638" y="6345238"/>
            <a:ext cx="1755775" cy="366712"/>
          </a:xfrm>
          <a:prstGeom prst="rect">
            <a:avLst/>
          </a:prstGeom>
          <a:noFill/>
          <a:ln w="9525">
            <a:noFill/>
            <a:miter lim="800000"/>
            <a:headEnd/>
            <a:tailEnd/>
          </a:ln>
          <a:effectLst/>
        </p:spPr>
        <p:txBody>
          <a:bodyPr>
            <a:spAutoFit/>
          </a:bodyPr>
          <a:lstStyle/>
          <a:p>
            <a:pPr algn="r">
              <a:spcBef>
                <a:spcPct val="50000"/>
              </a:spcBef>
            </a:pPr>
            <a:r>
              <a:rPr lang="en-US">
                <a:solidFill>
                  <a:srgbClr val="009900"/>
                </a:solidFill>
              </a:rPr>
              <a:t>last slide </a:t>
            </a:r>
            <a:r>
              <a:rPr lang="en-US">
                <a:solidFill>
                  <a:srgbClr val="009900"/>
                </a:solidFill>
                <a:sym typeface="Wingdings" pitchFamily="2" charset="2"/>
              </a:rPr>
              <a: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Date Placeholder 4"/>
          <p:cNvSpPr>
            <a:spLocks noGrp="1"/>
          </p:cNvSpPr>
          <p:nvPr>
            <p:ph type="dt" sz="half" idx="10"/>
          </p:nvPr>
        </p:nvSpPr>
        <p:spPr/>
        <p:txBody>
          <a:bodyPr/>
          <a:lstStyle/>
          <a:p>
            <a:fld id="{BE23CC10-99D7-438B-80E8-39ACEF1A4201}" type="datetime1">
              <a:rPr lang="en-US"/>
              <a:pPr/>
              <a:t>7/21/2010</a:t>
            </a:fld>
            <a:endParaRPr lang="en-US"/>
          </a:p>
        </p:txBody>
      </p:sp>
      <p:sp>
        <p:nvSpPr>
          <p:cNvPr id="12" name="Slide Number Placeholder 6"/>
          <p:cNvSpPr>
            <a:spLocks noGrp="1"/>
          </p:cNvSpPr>
          <p:nvPr>
            <p:ph type="sldNum" sz="quarter" idx="12"/>
          </p:nvPr>
        </p:nvSpPr>
        <p:spPr/>
        <p:txBody>
          <a:bodyPr/>
          <a:lstStyle/>
          <a:p>
            <a:fld id="{DE563505-E4A0-4ECF-8D1E-A2ECAD47EC25}" type="slidenum">
              <a:rPr lang="en-US"/>
              <a:pPr/>
              <a:t>48</a:t>
            </a:fld>
            <a:endParaRPr lang="en-US"/>
          </a:p>
        </p:txBody>
      </p:sp>
      <p:sp>
        <p:nvSpPr>
          <p:cNvPr id="209922" name="AutoShape 2"/>
          <p:cNvSpPr>
            <a:spLocks noChangeArrowheads="1"/>
          </p:cNvSpPr>
          <p:nvPr/>
        </p:nvSpPr>
        <p:spPr bwMode="auto">
          <a:xfrm>
            <a:off x="152400" y="228600"/>
            <a:ext cx="5486400" cy="5562600"/>
          </a:xfrm>
          <a:prstGeom prst="lightningBolt">
            <a:avLst/>
          </a:prstGeom>
          <a:solidFill>
            <a:schemeClr val="accent1"/>
          </a:solidFill>
          <a:ln w="9525">
            <a:solidFill>
              <a:schemeClr val="tx1"/>
            </a:solidFill>
            <a:miter lim="800000"/>
            <a:headEnd/>
            <a:tailEnd/>
          </a:ln>
          <a:effectLst/>
        </p:spPr>
        <p:txBody>
          <a:bodyPr wrap="none" anchor="ctr"/>
          <a:lstStyle/>
          <a:p>
            <a:endParaRPr lang="en-US"/>
          </a:p>
        </p:txBody>
      </p:sp>
      <p:sp>
        <p:nvSpPr>
          <p:cNvPr id="209923" name="Rectangle 3"/>
          <p:cNvSpPr>
            <a:spLocks noGrp="1" noChangeArrowheads="1"/>
          </p:cNvSpPr>
          <p:nvPr>
            <p:ph type="title"/>
          </p:nvPr>
        </p:nvSpPr>
        <p:spPr>
          <a:xfrm>
            <a:off x="457200" y="381000"/>
            <a:ext cx="8229600" cy="1143000"/>
          </a:xfrm>
        </p:spPr>
        <p:txBody>
          <a:bodyPr/>
          <a:lstStyle/>
          <a:p>
            <a:r>
              <a:rPr lang="en-US">
                <a:solidFill>
                  <a:srgbClr val="000000"/>
                </a:solidFill>
                <a:effectLst>
                  <a:outerShdw blurRad="38100" dist="38100" dir="2700000" algn="tl">
                    <a:srgbClr val="FFFFFF"/>
                  </a:outerShdw>
                </a:effectLst>
              </a:rPr>
              <a:t>Kronik Team Management</a:t>
            </a:r>
          </a:p>
        </p:txBody>
      </p:sp>
      <p:sp>
        <p:nvSpPr>
          <p:cNvPr id="209924" name="Rectangle 4"/>
          <p:cNvSpPr>
            <a:spLocks noGrp="1" noChangeArrowheads="1"/>
          </p:cNvSpPr>
          <p:nvPr>
            <p:ph type="body" sz="half" idx="1"/>
          </p:nvPr>
        </p:nvSpPr>
        <p:spPr/>
        <p:txBody>
          <a:bodyPr/>
          <a:lstStyle/>
          <a:p>
            <a:pPr marL="533400" indent="-533400">
              <a:lnSpc>
                <a:spcPct val="90000"/>
              </a:lnSpc>
              <a:buClr>
                <a:schemeClr val="tx1"/>
              </a:buClr>
              <a:buFont typeface="Wingdings" pitchFamily="2" charset="2"/>
              <a:buAutoNum type="arabicPeriod"/>
            </a:pPr>
            <a:endParaRPr lang="en-US" sz="1400" b="1">
              <a:solidFill>
                <a:srgbClr val="000000"/>
              </a:solidFill>
              <a:effectLst>
                <a:outerShdw blurRad="38100" dist="38100" dir="2700000" algn="tl">
                  <a:srgbClr val="FFFFFF"/>
                </a:outerShdw>
              </a:effectLst>
            </a:endParaRPr>
          </a:p>
          <a:p>
            <a:pPr marL="533400" indent="-533400">
              <a:lnSpc>
                <a:spcPct val="90000"/>
              </a:lnSpc>
              <a:buClr>
                <a:schemeClr val="tx1"/>
              </a:buClr>
              <a:buFont typeface="Wingdings" pitchFamily="2" charset="2"/>
              <a:buAutoNum type="arabicPeriod"/>
            </a:pPr>
            <a:r>
              <a:rPr lang="en-US" sz="1400" b="1">
                <a:solidFill>
                  <a:srgbClr val="000000"/>
                </a:solidFill>
                <a:effectLst>
                  <a:outerShdw blurRad="38100" dist="38100" dir="2700000" algn="tl">
                    <a:srgbClr val="FFFFFF"/>
                  </a:outerShdw>
                </a:effectLst>
              </a:rPr>
              <a:t>Logistics Coordinator &amp; Warehousing</a:t>
            </a:r>
            <a:r>
              <a:rPr lang="en-US" sz="2000">
                <a:solidFill>
                  <a:srgbClr val="000000"/>
                </a:solidFill>
                <a:effectLst>
                  <a:outerShdw blurRad="38100" dist="38100" dir="2700000" algn="tl">
                    <a:srgbClr val="FFFFFF"/>
                  </a:outerShdw>
                </a:effectLst>
              </a:rPr>
              <a:t> </a:t>
            </a:r>
          </a:p>
          <a:p>
            <a:pPr marL="533400" indent="-533400">
              <a:lnSpc>
                <a:spcPct val="90000"/>
              </a:lnSpc>
              <a:buFontTx/>
              <a:buAutoNum type="arabicPeriod"/>
            </a:pPr>
            <a:endParaRPr lang="en-US" sz="2000">
              <a:solidFill>
                <a:srgbClr val="000000"/>
              </a:solidFill>
              <a:effectLst>
                <a:outerShdw blurRad="38100" dist="38100" dir="2700000" algn="tl">
                  <a:srgbClr val="FFFFFF"/>
                </a:outerShdw>
              </a:effectLst>
            </a:endParaRPr>
          </a:p>
          <a:p>
            <a:pPr marL="533400" indent="-533400">
              <a:lnSpc>
                <a:spcPct val="90000"/>
              </a:lnSpc>
              <a:buFontTx/>
              <a:buAutoNum type="arabicPeriod"/>
            </a:pPr>
            <a:endParaRPr lang="en-US" sz="2000">
              <a:solidFill>
                <a:srgbClr val="000000"/>
              </a:solidFill>
              <a:effectLst>
                <a:outerShdw blurRad="38100" dist="38100" dir="2700000" algn="tl">
                  <a:srgbClr val="FFFFFF"/>
                </a:outerShdw>
              </a:effectLst>
            </a:endParaRPr>
          </a:p>
          <a:p>
            <a:pPr marL="533400" indent="-533400">
              <a:lnSpc>
                <a:spcPct val="90000"/>
              </a:lnSpc>
              <a:buFontTx/>
              <a:buAutoNum type="arabicPeriod"/>
            </a:pPr>
            <a:endParaRPr lang="en-US" sz="2000">
              <a:solidFill>
                <a:srgbClr val="000000"/>
              </a:solidFill>
              <a:effectLst>
                <a:outerShdw blurRad="38100" dist="38100" dir="2700000" algn="tl">
                  <a:srgbClr val="FFFFFF"/>
                </a:outerShdw>
              </a:effectLst>
            </a:endParaRPr>
          </a:p>
          <a:p>
            <a:pPr marL="533400" indent="-533400">
              <a:lnSpc>
                <a:spcPct val="90000"/>
              </a:lnSpc>
              <a:buFontTx/>
              <a:buAutoNum type="arabicPeriod"/>
            </a:pPr>
            <a:endParaRPr lang="en-US" sz="2000">
              <a:solidFill>
                <a:srgbClr val="000000"/>
              </a:solidFill>
              <a:effectLst>
                <a:outerShdw blurRad="38100" dist="38100" dir="2700000" algn="tl">
                  <a:srgbClr val="FFFFFF"/>
                </a:outerShdw>
              </a:effectLst>
            </a:endParaRPr>
          </a:p>
          <a:p>
            <a:pPr marL="533400" indent="-533400">
              <a:lnSpc>
                <a:spcPct val="90000"/>
              </a:lnSpc>
              <a:buFontTx/>
              <a:buAutoNum type="arabicPeriod"/>
            </a:pPr>
            <a:r>
              <a:rPr lang="en-US" sz="1400" b="1">
                <a:solidFill>
                  <a:srgbClr val="000000"/>
                </a:solidFill>
                <a:effectLst>
                  <a:outerShdw blurRad="38100" dist="38100" dir="2700000" algn="tl">
                    <a:srgbClr val="FFFFFF"/>
                  </a:outerShdw>
                </a:effectLst>
              </a:rPr>
              <a:t>Distributor &amp; Chain Stores Inquiries</a:t>
            </a:r>
          </a:p>
          <a:p>
            <a:pPr marL="533400" indent="-533400">
              <a:lnSpc>
                <a:spcPct val="90000"/>
              </a:lnSpc>
              <a:buFontTx/>
              <a:buAutoNum type="arabicPeriod"/>
            </a:pPr>
            <a:endParaRPr lang="en-US" sz="1400" b="1">
              <a:solidFill>
                <a:srgbClr val="000000"/>
              </a:solidFill>
              <a:effectLst>
                <a:outerShdw blurRad="38100" dist="38100" dir="2700000" algn="tl">
                  <a:srgbClr val="FFFFFF"/>
                </a:outerShdw>
              </a:effectLst>
            </a:endParaRPr>
          </a:p>
          <a:p>
            <a:pPr marL="533400" indent="-533400">
              <a:lnSpc>
                <a:spcPct val="90000"/>
              </a:lnSpc>
              <a:buFontTx/>
              <a:buAutoNum type="arabicPeriod"/>
            </a:pPr>
            <a:endParaRPr lang="en-US" sz="1400" b="1">
              <a:solidFill>
                <a:srgbClr val="000000"/>
              </a:solidFill>
              <a:effectLst>
                <a:outerShdw blurRad="38100" dist="38100" dir="2700000" algn="tl">
                  <a:srgbClr val="FFFFFF"/>
                </a:outerShdw>
              </a:effectLst>
            </a:endParaRPr>
          </a:p>
          <a:p>
            <a:pPr marL="533400" indent="-533400">
              <a:lnSpc>
                <a:spcPct val="90000"/>
              </a:lnSpc>
              <a:buFontTx/>
              <a:buAutoNum type="arabicPeriod"/>
            </a:pPr>
            <a:endParaRPr lang="en-US" sz="1400" b="1">
              <a:solidFill>
                <a:srgbClr val="000000"/>
              </a:solidFill>
              <a:effectLst>
                <a:outerShdw blurRad="38100" dist="38100" dir="2700000" algn="tl">
                  <a:srgbClr val="FFFFFF"/>
                </a:outerShdw>
              </a:effectLst>
            </a:endParaRPr>
          </a:p>
          <a:p>
            <a:pPr marL="533400" indent="-533400">
              <a:lnSpc>
                <a:spcPct val="90000"/>
              </a:lnSpc>
              <a:buFontTx/>
              <a:buAutoNum type="arabicPeriod"/>
            </a:pPr>
            <a:endParaRPr lang="en-US" sz="1400" b="1">
              <a:solidFill>
                <a:srgbClr val="000000"/>
              </a:solidFill>
              <a:effectLst>
                <a:outerShdw blurRad="38100" dist="38100" dir="2700000" algn="tl">
                  <a:srgbClr val="FFFFFF"/>
                </a:outerShdw>
              </a:effectLst>
            </a:endParaRPr>
          </a:p>
          <a:p>
            <a:pPr marL="533400" indent="-533400">
              <a:lnSpc>
                <a:spcPct val="90000"/>
              </a:lnSpc>
              <a:buFontTx/>
              <a:buAutoNum type="arabicPeriod"/>
            </a:pPr>
            <a:r>
              <a:rPr lang="en-US" sz="1400" b="1">
                <a:solidFill>
                  <a:srgbClr val="000000"/>
                </a:solidFill>
                <a:effectLst>
                  <a:outerShdw blurRad="38100" dist="38100" dir="2700000" algn="tl">
                    <a:srgbClr val="FFFFFF"/>
                  </a:outerShdw>
                </a:effectLst>
              </a:rPr>
              <a:t>Team Sponsorship Manager</a:t>
            </a:r>
            <a:r>
              <a:rPr lang="en-US" sz="1600">
                <a:solidFill>
                  <a:srgbClr val="000000"/>
                </a:solidFill>
                <a:effectLst>
                  <a:outerShdw blurRad="38100" dist="38100" dir="2700000" algn="tl">
                    <a:srgbClr val="FFFFFF"/>
                  </a:outerShdw>
                </a:effectLst>
              </a:rPr>
              <a:t> </a:t>
            </a:r>
          </a:p>
        </p:txBody>
      </p:sp>
      <p:sp>
        <p:nvSpPr>
          <p:cNvPr id="209925" name="Rectangle 5"/>
          <p:cNvSpPr>
            <a:spLocks noGrp="1" noChangeArrowheads="1"/>
          </p:cNvSpPr>
          <p:nvPr>
            <p:ph type="body" sz="half" idx="2"/>
          </p:nvPr>
        </p:nvSpPr>
        <p:spPr/>
        <p:txBody>
          <a:bodyPr/>
          <a:lstStyle/>
          <a:p>
            <a:pPr>
              <a:lnSpc>
                <a:spcPct val="90000"/>
              </a:lnSpc>
              <a:buFont typeface="Wingdings" pitchFamily="2" charset="2"/>
              <a:buNone/>
            </a:pPr>
            <a:endParaRPr lang="en-US" sz="1600">
              <a:solidFill>
                <a:schemeClr val="bg1"/>
              </a:solidFill>
            </a:endParaRPr>
          </a:p>
          <a:p>
            <a:pPr lvl="1">
              <a:lnSpc>
                <a:spcPct val="90000"/>
              </a:lnSpc>
              <a:buClr>
                <a:schemeClr val="tx1"/>
              </a:buClr>
              <a:buFont typeface="Wingdings" pitchFamily="2" charset="2"/>
              <a:buChar char="Ø"/>
            </a:pPr>
            <a:r>
              <a:rPr lang="en-US" sz="1600" b="1">
                <a:solidFill>
                  <a:srgbClr val="000000"/>
                </a:solidFill>
                <a:effectLst>
                  <a:outerShdw blurRad="38100" dist="38100" dir="2700000" algn="tl">
                    <a:srgbClr val="FFFFFF"/>
                  </a:outerShdw>
                </a:effectLst>
              </a:rPr>
              <a:t>Wayne Wynn</a:t>
            </a:r>
            <a:r>
              <a:rPr lang="en-US" sz="1600">
                <a:solidFill>
                  <a:srgbClr val="000000"/>
                </a:solidFill>
                <a:effectLst>
                  <a:outerShdw blurRad="38100" dist="38100" dir="2700000" algn="tl">
                    <a:srgbClr val="FFFFFF"/>
                  </a:outerShdw>
                </a:effectLst>
              </a:rPr>
              <a:t>s- Coordinator in the distribution channels for the use of manufacturing exporting and importing to efficiently improve inventory rotation requirements.  </a:t>
            </a:r>
          </a:p>
          <a:p>
            <a:pPr lvl="1">
              <a:lnSpc>
                <a:spcPct val="90000"/>
              </a:lnSpc>
              <a:buClr>
                <a:schemeClr val="bg1"/>
              </a:buClr>
              <a:buFont typeface="Wingdings" pitchFamily="2" charset="2"/>
              <a:buChar char="Ø"/>
            </a:pPr>
            <a:endParaRPr lang="en-US" sz="1400">
              <a:solidFill>
                <a:srgbClr val="000000"/>
              </a:solidFill>
              <a:effectLst>
                <a:outerShdw blurRad="38100" dist="38100" dir="2700000" algn="tl">
                  <a:srgbClr val="FFFFFF"/>
                </a:outerShdw>
              </a:effectLst>
            </a:endParaRPr>
          </a:p>
          <a:p>
            <a:pPr lvl="1">
              <a:lnSpc>
                <a:spcPct val="90000"/>
              </a:lnSpc>
              <a:buClr>
                <a:schemeClr val="bg1"/>
              </a:buClr>
              <a:buFont typeface="Wingdings" pitchFamily="2" charset="2"/>
              <a:buNone/>
            </a:pPr>
            <a:endParaRPr lang="en-US" sz="1400">
              <a:solidFill>
                <a:srgbClr val="000000"/>
              </a:solidFill>
              <a:effectLst>
                <a:outerShdw blurRad="38100" dist="38100" dir="2700000" algn="tl">
                  <a:srgbClr val="FFFFFF"/>
                </a:outerShdw>
              </a:effectLst>
            </a:endParaRPr>
          </a:p>
          <a:p>
            <a:pPr lvl="1">
              <a:lnSpc>
                <a:spcPct val="90000"/>
              </a:lnSpc>
              <a:buClr>
                <a:schemeClr val="tx1"/>
              </a:buClr>
              <a:buFont typeface="Wingdings" pitchFamily="2" charset="2"/>
              <a:buChar char="Ø"/>
            </a:pPr>
            <a:r>
              <a:rPr lang="en-US" sz="1600" b="1">
                <a:solidFill>
                  <a:srgbClr val="000000"/>
                </a:solidFill>
                <a:effectLst>
                  <a:outerShdw blurRad="38100" dist="38100" dir="2700000" algn="tl">
                    <a:srgbClr val="FFFFFF"/>
                  </a:outerShdw>
                </a:effectLst>
              </a:rPr>
              <a:t>Cliff Prausa- </a:t>
            </a:r>
            <a:r>
              <a:rPr lang="en-US" sz="1600">
                <a:solidFill>
                  <a:srgbClr val="000000"/>
                </a:solidFill>
                <a:effectLst>
                  <a:outerShdw blurRad="38100" dist="38100" dir="2700000" algn="tl">
                    <a:srgbClr val="FFFFFF"/>
                  </a:outerShdw>
                </a:effectLst>
              </a:rPr>
              <a:t>Head of product inquiries of stores and interconnect the product retailers to provide sufficient inventory. </a:t>
            </a:r>
            <a:r>
              <a:rPr lang="en-US" sz="1800">
                <a:solidFill>
                  <a:srgbClr val="000000"/>
                </a:solidFill>
                <a:effectLst>
                  <a:outerShdw blurRad="38100" dist="38100" dir="2700000" algn="tl">
                    <a:srgbClr val="FFFFFF"/>
                  </a:outerShdw>
                </a:effectLst>
              </a:rPr>
              <a:t> </a:t>
            </a:r>
          </a:p>
          <a:p>
            <a:pPr lvl="1">
              <a:lnSpc>
                <a:spcPct val="90000"/>
              </a:lnSpc>
              <a:buClr>
                <a:schemeClr val="tx1"/>
              </a:buClr>
              <a:buFont typeface="Wingdings" pitchFamily="2" charset="2"/>
              <a:buNone/>
            </a:pPr>
            <a:endParaRPr lang="en-US" sz="1800">
              <a:solidFill>
                <a:srgbClr val="000000"/>
              </a:solidFill>
              <a:effectLst>
                <a:outerShdw blurRad="38100" dist="38100" dir="2700000" algn="tl">
                  <a:srgbClr val="FFFFFF"/>
                </a:outerShdw>
              </a:effectLst>
            </a:endParaRPr>
          </a:p>
          <a:p>
            <a:pPr lvl="1">
              <a:lnSpc>
                <a:spcPct val="90000"/>
              </a:lnSpc>
              <a:buClr>
                <a:schemeClr val="tx1"/>
              </a:buClr>
              <a:buFont typeface="Wingdings" pitchFamily="2" charset="2"/>
              <a:buChar char="Ø"/>
            </a:pPr>
            <a:r>
              <a:rPr lang="en-US" sz="1600" b="1">
                <a:solidFill>
                  <a:srgbClr val="000000"/>
                </a:solidFill>
                <a:effectLst>
                  <a:outerShdw blurRad="38100" dist="38100" dir="2700000" algn="tl">
                    <a:srgbClr val="FFFFFF"/>
                  </a:outerShdw>
                </a:effectLst>
              </a:rPr>
              <a:t>Noah Means- </a:t>
            </a:r>
            <a:r>
              <a:rPr lang="en-US" sz="1600">
                <a:solidFill>
                  <a:srgbClr val="000000"/>
                </a:solidFill>
                <a:effectLst>
                  <a:outerShdw blurRad="38100" dist="38100" dir="2700000" algn="tl">
                    <a:srgbClr val="FFFFFF"/>
                  </a:outerShdw>
                </a:effectLst>
              </a:rPr>
              <a:t>CEO of Kronik Sponorship, very goal orientated and motivates the company employees to market the product line. </a:t>
            </a:r>
          </a:p>
        </p:txBody>
      </p:sp>
      <p:sp>
        <p:nvSpPr>
          <p:cNvPr id="209926" name="Line 6"/>
          <p:cNvSpPr>
            <a:spLocks noChangeShapeType="1"/>
          </p:cNvSpPr>
          <p:nvPr/>
        </p:nvSpPr>
        <p:spPr bwMode="auto">
          <a:xfrm flipV="1">
            <a:off x="4038600" y="2057400"/>
            <a:ext cx="1143000" cy="0"/>
          </a:xfrm>
          <a:prstGeom prst="line">
            <a:avLst/>
          </a:prstGeom>
          <a:noFill/>
          <a:ln w="9525">
            <a:solidFill>
              <a:srgbClr val="000000"/>
            </a:solidFill>
            <a:round/>
            <a:headEnd/>
            <a:tailEnd type="triangle" w="med" len="med"/>
          </a:ln>
          <a:effectLst/>
        </p:spPr>
        <p:txBody>
          <a:bodyPr/>
          <a:lstStyle/>
          <a:p>
            <a:endParaRPr lang="en-US"/>
          </a:p>
        </p:txBody>
      </p:sp>
      <p:sp>
        <p:nvSpPr>
          <p:cNvPr id="209927" name="Line 7"/>
          <p:cNvSpPr>
            <a:spLocks noChangeShapeType="1"/>
          </p:cNvSpPr>
          <p:nvPr/>
        </p:nvSpPr>
        <p:spPr bwMode="auto">
          <a:xfrm>
            <a:off x="3962400" y="3657600"/>
            <a:ext cx="1219200" cy="0"/>
          </a:xfrm>
          <a:prstGeom prst="line">
            <a:avLst/>
          </a:prstGeom>
          <a:noFill/>
          <a:ln w="9525">
            <a:solidFill>
              <a:srgbClr val="000000"/>
            </a:solidFill>
            <a:round/>
            <a:headEnd type="triangle" w="med" len="med"/>
            <a:tailEnd type="triangle" w="med" len="med"/>
          </a:ln>
          <a:effectLst/>
        </p:spPr>
        <p:txBody>
          <a:bodyPr/>
          <a:lstStyle/>
          <a:p>
            <a:endParaRPr lang="en-US"/>
          </a:p>
        </p:txBody>
      </p:sp>
      <p:sp>
        <p:nvSpPr>
          <p:cNvPr id="209928" name="Line 8"/>
          <p:cNvSpPr>
            <a:spLocks noChangeShapeType="1"/>
          </p:cNvSpPr>
          <p:nvPr/>
        </p:nvSpPr>
        <p:spPr bwMode="auto">
          <a:xfrm>
            <a:off x="3276600" y="4876800"/>
            <a:ext cx="1828800" cy="0"/>
          </a:xfrm>
          <a:prstGeom prst="line">
            <a:avLst/>
          </a:prstGeom>
          <a:noFill/>
          <a:ln w="28575" cap="rnd">
            <a:solidFill>
              <a:srgbClr val="000000"/>
            </a:solidFill>
            <a:prstDash val="sysDot"/>
            <a:round/>
            <a:headEnd/>
            <a:tailEnd/>
          </a:ln>
          <a:effectLst/>
        </p:spPr>
        <p:txBody>
          <a:bodyPr/>
          <a:lstStyle/>
          <a:p>
            <a:endParaRPr lang="en-US"/>
          </a:p>
        </p:txBody>
      </p:sp>
      <p:sp>
        <p:nvSpPr>
          <p:cNvPr id="209929" name="WordArt 9"/>
          <p:cNvSpPr>
            <a:spLocks noChangeArrowheads="1" noChangeShapeType="1" noTextEdit="1"/>
          </p:cNvSpPr>
          <p:nvPr/>
        </p:nvSpPr>
        <p:spPr bwMode="auto">
          <a:xfrm>
            <a:off x="5562600" y="5943600"/>
            <a:ext cx="1981200" cy="581025"/>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a:tailEnd/>
                </a:ln>
                <a:solidFill>
                  <a:srgbClr val="33CCFF"/>
                </a:solidFill>
                <a:effectLst>
                  <a:outerShdw dist="125724" dir="18900000" algn="ctr" rotWithShape="0">
                    <a:srgbClr val="000099"/>
                  </a:outerShdw>
                </a:effectLst>
                <a:latin typeface="Impact"/>
              </a:rPr>
              <a:t>FOR POWER!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09923"/>
                                        </p:tgtEl>
                                        <p:attrNameLst>
                                          <p:attrName>style.visibility</p:attrName>
                                        </p:attrNameLst>
                                      </p:cBhvr>
                                      <p:to>
                                        <p:strVal val="visible"/>
                                      </p:to>
                                    </p:set>
                                    <p:anim calcmode="lin" valueType="num">
                                      <p:cBhvr>
                                        <p:cTn id="7" dur="500" fill="hold"/>
                                        <p:tgtEl>
                                          <p:spTgt spid="209923"/>
                                        </p:tgtEl>
                                        <p:attrNameLst>
                                          <p:attrName>ppt_w</p:attrName>
                                        </p:attrNameLst>
                                      </p:cBhvr>
                                      <p:tavLst>
                                        <p:tav tm="0">
                                          <p:val>
                                            <p:fltVal val="0"/>
                                          </p:val>
                                        </p:tav>
                                        <p:tav tm="100000">
                                          <p:val>
                                            <p:strVal val="#ppt_w"/>
                                          </p:val>
                                        </p:tav>
                                      </p:tavLst>
                                    </p:anim>
                                    <p:anim calcmode="lin" valueType="num">
                                      <p:cBhvr>
                                        <p:cTn id="8" dur="500" fill="hold"/>
                                        <p:tgtEl>
                                          <p:spTgt spid="209923"/>
                                        </p:tgtEl>
                                        <p:attrNameLst>
                                          <p:attrName>ppt_h</p:attrName>
                                        </p:attrNameLst>
                                      </p:cBhvr>
                                      <p:tavLst>
                                        <p:tav tm="0">
                                          <p:val>
                                            <p:fltVal val="0"/>
                                          </p:val>
                                        </p:tav>
                                        <p:tav tm="100000">
                                          <p:val>
                                            <p:strVal val="#ppt_h"/>
                                          </p:val>
                                        </p:tav>
                                      </p:tavLst>
                                    </p:anim>
                                    <p:animEffect transition="in" filter="fade">
                                      <p:cBhvr>
                                        <p:cTn id="9" dur="500"/>
                                        <p:tgtEl>
                                          <p:spTgt spid="20992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09924">
                                            <p:txEl>
                                              <p:pRg st="1" end="1"/>
                                            </p:txEl>
                                          </p:spTgt>
                                        </p:tgtEl>
                                        <p:attrNameLst>
                                          <p:attrName>style.visibility</p:attrName>
                                        </p:attrNameLst>
                                      </p:cBhvr>
                                      <p:to>
                                        <p:strVal val="visible"/>
                                      </p:to>
                                    </p:set>
                                    <p:animEffect transition="in" filter="fade">
                                      <p:cBhvr>
                                        <p:cTn id="14" dur="1000">
                                          <p:stCondLst>
                                            <p:cond delay="0"/>
                                          </p:stCondLst>
                                        </p:cTn>
                                        <p:tgtEl>
                                          <p:spTgt spid="20992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09924">
                                            <p:txEl>
                                              <p:pRg st="6" end="6"/>
                                            </p:txEl>
                                          </p:spTgt>
                                        </p:tgtEl>
                                        <p:attrNameLst>
                                          <p:attrName>style.visibility</p:attrName>
                                        </p:attrNameLst>
                                      </p:cBhvr>
                                      <p:to>
                                        <p:strVal val="visible"/>
                                      </p:to>
                                    </p:set>
                                    <p:animEffect transition="in" filter="fade">
                                      <p:cBhvr>
                                        <p:cTn id="19" dur="1000">
                                          <p:stCondLst>
                                            <p:cond delay="0"/>
                                          </p:stCondLst>
                                        </p:cTn>
                                        <p:tgtEl>
                                          <p:spTgt spid="209924">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9924">
                                            <p:txEl>
                                              <p:pRg st="11" end="11"/>
                                            </p:txEl>
                                          </p:spTgt>
                                        </p:tgtEl>
                                        <p:attrNameLst>
                                          <p:attrName>style.visibility</p:attrName>
                                        </p:attrNameLst>
                                      </p:cBhvr>
                                      <p:to>
                                        <p:strVal val="visible"/>
                                      </p:to>
                                    </p:set>
                                    <p:animEffect transition="in" filter="fade">
                                      <p:cBhvr>
                                        <p:cTn id="24" dur="1000">
                                          <p:stCondLst>
                                            <p:cond delay="0"/>
                                          </p:stCondLst>
                                        </p:cTn>
                                        <p:tgtEl>
                                          <p:spTgt spid="209924">
                                            <p:txEl>
                                              <p:pRg st="11" end="1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9925">
                                            <p:txEl>
                                              <p:pRg st="1" end="1"/>
                                            </p:txEl>
                                          </p:spTgt>
                                        </p:tgtEl>
                                        <p:attrNameLst>
                                          <p:attrName>style.visibility</p:attrName>
                                        </p:attrNameLst>
                                      </p:cBhvr>
                                      <p:to>
                                        <p:strVal val="visible"/>
                                      </p:to>
                                    </p:set>
                                    <p:animEffect transition="in" filter="fade">
                                      <p:cBhvr>
                                        <p:cTn id="29" dur="1000">
                                          <p:stCondLst>
                                            <p:cond delay="0"/>
                                          </p:stCondLst>
                                        </p:cTn>
                                        <p:tgtEl>
                                          <p:spTgt spid="209925">
                                            <p:txEl>
                                              <p:pRg st="1" end="1"/>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09925">
                                            <p:txEl>
                                              <p:pRg st="4" end="4"/>
                                            </p:txEl>
                                          </p:spTgt>
                                        </p:tgtEl>
                                        <p:attrNameLst>
                                          <p:attrName>style.visibility</p:attrName>
                                        </p:attrNameLst>
                                      </p:cBhvr>
                                      <p:to>
                                        <p:strVal val="visible"/>
                                      </p:to>
                                    </p:set>
                                    <p:animEffect transition="in" filter="fade">
                                      <p:cBhvr>
                                        <p:cTn id="32" dur="1000">
                                          <p:stCondLst>
                                            <p:cond delay="0"/>
                                          </p:stCondLst>
                                        </p:cTn>
                                        <p:tgtEl>
                                          <p:spTgt spid="209925">
                                            <p:txEl>
                                              <p:pRg st="4" end="4"/>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9925">
                                            <p:txEl>
                                              <p:pRg st="6" end="6"/>
                                            </p:txEl>
                                          </p:spTgt>
                                        </p:tgtEl>
                                        <p:attrNameLst>
                                          <p:attrName>style.visibility</p:attrName>
                                        </p:attrNameLst>
                                      </p:cBhvr>
                                      <p:to>
                                        <p:strVal val="visible"/>
                                      </p:to>
                                    </p:set>
                                    <p:animEffect transition="in" filter="fade">
                                      <p:cBhvr>
                                        <p:cTn id="35" dur="1000">
                                          <p:stCondLst>
                                            <p:cond delay="0"/>
                                          </p:stCondLst>
                                        </p:cTn>
                                        <p:tgtEl>
                                          <p:spTgt spid="20992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p:bldP spid="209924" grpId="0" build="p"/>
      <p:bldP spid="20992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E7DF719-0F24-476C-A334-1605E62E4AE4}" type="slidenum">
              <a:rPr lang="en-US"/>
              <a:pPr/>
              <a:t>49</a:t>
            </a:fld>
            <a:endParaRPr lang="en-US"/>
          </a:p>
        </p:txBody>
      </p:sp>
      <p:sp>
        <p:nvSpPr>
          <p:cNvPr id="193538" name="Rectangle 2"/>
          <p:cNvSpPr>
            <a:spLocks noGrp="1" noChangeArrowheads="1"/>
          </p:cNvSpPr>
          <p:nvPr>
            <p:ph type="title"/>
          </p:nvPr>
        </p:nvSpPr>
        <p:spPr/>
        <p:txBody>
          <a:bodyPr/>
          <a:lstStyle/>
          <a:p>
            <a:r>
              <a:rPr lang="en-US"/>
              <a:t>Dilbert, by Scott Adams</a:t>
            </a:r>
          </a:p>
        </p:txBody>
      </p:sp>
      <p:pic>
        <p:nvPicPr>
          <p:cNvPr id="193543" name="Picture 7" descr="dilbert-2005-12-24"/>
          <p:cNvPicPr>
            <a:picLocks noChangeAspect="1" noChangeArrowheads="1"/>
          </p:cNvPicPr>
          <p:nvPr/>
        </p:nvPicPr>
        <p:blipFill>
          <a:blip r:embed="rId2" cstate="print"/>
          <a:srcRect/>
          <a:stretch>
            <a:fillRect/>
          </a:stretch>
        </p:blipFill>
        <p:spPr bwMode="auto">
          <a:xfrm>
            <a:off x="282575" y="1344613"/>
            <a:ext cx="8707438" cy="318135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F3AE561-1D2D-4EF4-B4FB-7A65F3E2B653}" type="slidenum">
              <a:rPr lang="en-US"/>
              <a:pPr/>
              <a:t>5</a:t>
            </a:fld>
            <a:endParaRPr lang="en-US" dirty="0"/>
          </a:p>
        </p:txBody>
      </p:sp>
      <p:sp>
        <p:nvSpPr>
          <p:cNvPr id="152578" name="Rectangle 2"/>
          <p:cNvSpPr>
            <a:spLocks noGrp="1" noChangeArrowheads="1"/>
          </p:cNvSpPr>
          <p:nvPr>
            <p:ph type="title"/>
          </p:nvPr>
        </p:nvSpPr>
        <p:spPr/>
        <p:txBody>
          <a:bodyPr/>
          <a:lstStyle/>
          <a:p>
            <a:r>
              <a:rPr lang="en-US" sz="4400" dirty="0"/>
              <a:t>Lab 11</a:t>
            </a:r>
          </a:p>
        </p:txBody>
      </p:sp>
      <p:sp>
        <p:nvSpPr>
          <p:cNvPr id="152579" name="Rectangle 3"/>
          <p:cNvSpPr>
            <a:spLocks noGrp="1" noChangeArrowheads="1"/>
          </p:cNvSpPr>
          <p:nvPr>
            <p:ph type="body" idx="1"/>
          </p:nvPr>
        </p:nvSpPr>
        <p:spPr>
          <a:xfrm>
            <a:off x="858838" y="1295400"/>
            <a:ext cx="7827962" cy="5159375"/>
          </a:xfrm>
        </p:spPr>
        <p:txBody>
          <a:bodyPr/>
          <a:lstStyle/>
          <a:p>
            <a:pPr>
              <a:spcBef>
                <a:spcPct val="55000"/>
              </a:spcBef>
            </a:pPr>
            <a:r>
              <a:rPr lang="en-US" dirty="0"/>
              <a:t>PowerPoint: Presentation Software</a:t>
            </a:r>
          </a:p>
          <a:p>
            <a:pPr lvl="1">
              <a:spcBef>
                <a:spcPct val="55000"/>
              </a:spcBef>
            </a:pPr>
            <a:r>
              <a:rPr lang="en-US" dirty="0"/>
              <a:t>Requires a well defined purpose or message</a:t>
            </a:r>
          </a:p>
          <a:p>
            <a:pPr lvl="1">
              <a:spcBef>
                <a:spcPct val="55000"/>
              </a:spcBef>
            </a:pPr>
            <a:r>
              <a:rPr lang="en-US" dirty="0"/>
              <a:t>Requires a well defined audience</a:t>
            </a:r>
          </a:p>
          <a:p>
            <a:pPr>
              <a:spcBef>
                <a:spcPct val="55000"/>
              </a:spcBef>
            </a:pPr>
            <a:r>
              <a:rPr lang="en-US" dirty="0"/>
              <a:t>Presentation to a Venture Capitalist </a:t>
            </a:r>
          </a:p>
          <a:p>
            <a:pPr>
              <a:spcBef>
                <a:spcPct val="55000"/>
              </a:spcBef>
            </a:pPr>
            <a:r>
              <a:rPr lang="en-US" dirty="0"/>
              <a:t>200 Points</a:t>
            </a:r>
          </a:p>
          <a:p>
            <a:pPr lvl="1">
              <a:spcBef>
                <a:spcPct val="55000"/>
              </a:spcBef>
            </a:pPr>
            <a:r>
              <a:rPr lang="en-US" dirty="0" smtClean="0"/>
              <a:t>110 </a:t>
            </a:r>
            <a:r>
              <a:rPr lang="en-US" dirty="0"/>
              <a:t>points on PowerPoint Features</a:t>
            </a:r>
          </a:p>
          <a:p>
            <a:pPr lvl="1">
              <a:spcBef>
                <a:spcPct val="55000"/>
              </a:spcBef>
            </a:pPr>
            <a:r>
              <a:rPr lang="en-US" dirty="0" smtClean="0"/>
              <a:t>90 </a:t>
            </a:r>
            <a:r>
              <a:rPr lang="en-US" dirty="0"/>
              <a:t>points in </a:t>
            </a:r>
            <a:r>
              <a:rPr lang="en-US" dirty="0" smtClean="0"/>
              <a:t>content</a:t>
            </a:r>
          </a:p>
          <a:p>
            <a:pPr>
              <a:spcBef>
                <a:spcPct val="55000"/>
              </a:spcBef>
            </a:pPr>
            <a:r>
              <a:rPr lang="en-US" dirty="0" smtClean="0"/>
              <a:t>This means this lab counts double!!!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AA1033F-E648-4870-AD4C-BDE4DF3B8E6B}" type="slidenum">
              <a:rPr lang="en-US"/>
              <a:pPr/>
              <a:t>6</a:t>
            </a:fld>
            <a:endParaRPr lang="en-US" dirty="0"/>
          </a:p>
        </p:txBody>
      </p:sp>
      <p:sp>
        <p:nvSpPr>
          <p:cNvPr id="128002" name="Rectangle 2"/>
          <p:cNvSpPr>
            <a:spLocks noGrp="1" noChangeArrowheads="1"/>
          </p:cNvSpPr>
          <p:nvPr>
            <p:ph type="title"/>
          </p:nvPr>
        </p:nvSpPr>
        <p:spPr/>
        <p:txBody>
          <a:bodyPr/>
          <a:lstStyle/>
          <a:p>
            <a:r>
              <a:rPr lang="en-US" sz="3600" dirty="0"/>
              <a:t>PowerPoint Features Requirements</a:t>
            </a:r>
          </a:p>
        </p:txBody>
      </p:sp>
      <p:sp>
        <p:nvSpPr>
          <p:cNvPr id="128003" name="Rectangle 3"/>
          <p:cNvSpPr>
            <a:spLocks noGrp="1" noChangeArrowheads="1"/>
          </p:cNvSpPr>
          <p:nvPr>
            <p:ph type="body" idx="1"/>
          </p:nvPr>
        </p:nvSpPr>
        <p:spPr>
          <a:xfrm>
            <a:off x="887413" y="1295400"/>
            <a:ext cx="7799387" cy="5302250"/>
          </a:xfrm>
        </p:spPr>
        <p:txBody>
          <a:bodyPr/>
          <a:lstStyle/>
          <a:p>
            <a:pPr marL="533400" indent="-533400">
              <a:buFont typeface="Wingdings" pitchFamily="2" charset="2"/>
              <a:buAutoNum type="arabicPeriod"/>
            </a:pPr>
            <a:r>
              <a:rPr lang="en-US" sz="2400" dirty="0"/>
              <a:t>Background Slide Numbering &amp; Clipart.</a:t>
            </a:r>
          </a:p>
          <a:p>
            <a:pPr marL="533400" indent="-533400">
              <a:buFont typeface="Wingdings" pitchFamily="2" charset="2"/>
              <a:buAutoNum type="arabicPeriod"/>
            </a:pPr>
            <a:r>
              <a:rPr lang="en-US" sz="2400" dirty="0"/>
              <a:t>Lists: Bulleted, Numbered, &amp; Multi-Level.</a:t>
            </a:r>
          </a:p>
          <a:p>
            <a:pPr marL="533400" indent="-533400">
              <a:buFont typeface="Wingdings" pitchFamily="2" charset="2"/>
              <a:buAutoNum type="arabicPeriod"/>
            </a:pPr>
            <a:r>
              <a:rPr lang="en-US" sz="2400" dirty="0"/>
              <a:t>Image (jpg or gif) in the foreground.</a:t>
            </a:r>
          </a:p>
          <a:p>
            <a:pPr marL="533400" indent="-533400">
              <a:buFont typeface="Wingdings" pitchFamily="2" charset="2"/>
              <a:buAutoNum type="arabicPeriod"/>
            </a:pPr>
            <a:r>
              <a:rPr lang="en-US" sz="2400" dirty="0"/>
              <a:t>Arrows: Single Arrow, Double Arrow, &amp; Dashed.</a:t>
            </a:r>
          </a:p>
          <a:p>
            <a:pPr marL="533400" indent="-533400">
              <a:buFont typeface="Wingdings" pitchFamily="2" charset="2"/>
              <a:buAutoNum type="arabicPeriod"/>
            </a:pPr>
            <a:r>
              <a:rPr lang="en-US" sz="2400" dirty="0"/>
              <a:t>Basic Shape: filled &amp; without a fill color.</a:t>
            </a:r>
          </a:p>
          <a:p>
            <a:pPr marL="533400" indent="-533400">
              <a:buFont typeface="Wingdings" pitchFamily="2" charset="2"/>
              <a:buAutoNum type="arabicPeriod"/>
            </a:pPr>
            <a:r>
              <a:rPr lang="en-US" sz="2400" dirty="0"/>
              <a:t>Connector.</a:t>
            </a:r>
          </a:p>
          <a:p>
            <a:pPr marL="533400" indent="-533400">
              <a:buFont typeface="Wingdings" pitchFamily="2" charset="2"/>
              <a:buAutoNum type="arabicPeriod"/>
            </a:pPr>
            <a:r>
              <a:rPr lang="en-US" sz="2400" dirty="0"/>
              <a:t>Callout.</a:t>
            </a:r>
          </a:p>
          <a:p>
            <a:pPr marL="533400" indent="-533400">
              <a:buFont typeface="Wingdings" pitchFamily="2" charset="2"/>
              <a:buAutoNum type="arabicPeriod"/>
            </a:pPr>
            <a:r>
              <a:rPr lang="en-US" sz="2400" dirty="0"/>
              <a:t>3-D style “Basic Shape”.</a:t>
            </a:r>
          </a:p>
          <a:p>
            <a:pPr marL="533400" indent="-533400">
              <a:buFont typeface="Wingdings" pitchFamily="2" charset="2"/>
              <a:buAutoNum type="arabicPeriod"/>
            </a:pPr>
            <a:r>
              <a:rPr lang="en-US" sz="2400" dirty="0"/>
              <a:t>Hyperlink.</a:t>
            </a:r>
          </a:p>
          <a:p>
            <a:pPr marL="533400" indent="-533400">
              <a:buFont typeface="Wingdings" pitchFamily="2" charset="2"/>
              <a:buAutoNum type="arabicPeriod"/>
            </a:pPr>
            <a:r>
              <a:rPr lang="en-US" sz="2400" dirty="0"/>
              <a:t>Embedded Excel Spreadsheet &amp; Graph.</a:t>
            </a:r>
          </a:p>
          <a:p>
            <a:pPr marL="533400" indent="-533400">
              <a:buFont typeface="Wingdings" pitchFamily="2" charset="2"/>
              <a:buAutoNum type="arabicPeriod"/>
            </a:pPr>
            <a:r>
              <a:rPr lang="en-US" sz="2400" dirty="0"/>
              <a:t>Transition effect.</a:t>
            </a:r>
          </a:p>
          <a:p>
            <a:pPr marL="533400" indent="-533400">
              <a:buFont typeface="Wingdings" pitchFamily="2" charset="2"/>
              <a:buAutoNum type="arabicPeriod"/>
            </a:pPr>
            <a:r>
              <a:rPr lang="en-US" sz="2400" dirty="0"/>
              <a:t>Animation effect.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3BF728E8-0A25-4BA6-B8BB-0F0E9DA2508C}" type="slidenum">
              <a:rPr lang="en-US"/>
              <a:pPr/>
              <a:t>7</a:t>
            </a:fld>
            <a:endParaRPr lang="en-US" dirty="0"/>
          </a:p>
        </p:txBody>
      </p:sp>
      <p:sp>
        <p:nvSpPr>
          <p:cNvPr id="154626" name="Rectangle 2"/>
          <p:cNvSpPr>
            <a:spLocks noGrp="1" noChangeArrowheads="1"/>
          </p:cNvSpPr>
          <p:nvPr>
            <p:ph type="title"/>
          </p:nvPr>
        </p:nvSpPr>
        <p:spPr/>
        <p:txBody>
          <a:bodyPr/>
          <a:lstStyle/>
          <a:p>
            <a:r>
              <a:rPr lang="en-US" sz="4400" dirty="0"/>
              <a:t>Creating A New Presentation</a:t>
            </a:r>
          </a:p>
        </p:txBody>
      </p:sp>
      <p:sp>
        <p:nvSpPr>
          <p:cNvPr id="154627" name="Rectangle 3"/>
          <p:cNvSpPr>
            <a:spLocks noGrp="1" noChangeArrowheads="1"/>
          </p:cNvSpPr>
          <p:nvPr>
            <p:ph type="body" idx="1"/>
          </p:nvPr>
        </p:nvSpPr>
        <p:spPr>
          <a:xfrm>
            <a:off x="3389376" y="1377696"/>
            <a:ext cx="5327904" cy="1072896"/>
          </a:xfrm>
        </p:spPr>
        <p:txBody>
          <a:bodyPr/>
          <a:lstStyle/>
          <a:p>
            <a:pPr>
              <a:spcBef>
                <a:spcPct val="55000"/>
              </a:spcBef>
              <a:buNone/>
            </a:pPr>
            <a:r>
              <a:rPr lang="en-US" sz="2400" dirty="0" smtClean="0">
                <a:sym typeface="Wingdings" pitchFamily="2" charset="2"/>
              </a:rPr>
              <a:t>Microsoft </a:t>
            </a:r>
            <a:r>
              <a:rPr lang="en-US" sz="2400" dirty="0">
                <a:sym typeface="Wingdings" pitchFamily="2" charset="2"/>
              </a:rPr>
              <a:t>has many more free templates </a:t>
            </a:r>
            <a:r>
              <a:rPr lang="en-US" sz="2400" dirty="0" smtClean="0">
                <a:sym typeface="Wingdings" pitchFamily="2" charset="2"/>
              </a:rPr>
              <a:t>and Themes on </a:t>
            </a:r>
            <a:r>
              <a:rPr lang="en-US" sz="2400" dirty="0">
                <a:sym typeface="Wingdings" pitchFamily="2" charset="2"/>
              </a:rPr>
              <a:t>the </a:t>
            </a:r>
            <a:r>
              <a:rPr lang="en-US" sz="2400" dirty="0" smtClean="0">
                <a:sym typeface="Wingdings" pitchFamily="2" charset="2"/>
              </a:rPr>
              <a:t>Web</a:t>
            </a:r>
            <a:endParaRPr lang="en-US" sz="2400" dirty="0">
              <a:sym typeface="Wingdings" pitchFamily="2" charset="2"/>
            </a:endParaRPr>
          </a:p>
        </p:txBody>
      </p:sp>
      <p:pic>
        <p:nvPicPr>
          <p:cNvPr id="6" name="Picture 5" descr="new.png"/>
          <p:cNvPicPr>
            <a:picLocks noChangeAspect="1"/>
          </p:cNvPicPr>
          <p:nvPr/>
        </p:nvPicPr>
        <p:blipFill>
          <a:blip r:embed="rId2" cstate="print"/>
          <a:stretch>
            <a:fillRect/>
          </a:stretch>
        </p:blipFill>
        <p:spPr>
          <a:xfrm>
            <a:off x="266623" y="1209429"/>
            <a:ext cx="2831746" cy="2171429"/>
          </a:xfrm>
          <a:prstGeom prst="rect">
            <a:avLst/>
          </a:prstGeom>
          <a:ln>
            <a:solidFill>
              <a:schemeClr val="tx1">
                <a:lumMod val="95000"/>
                <a:lumOff val="5000"/>
              </a:schemeClr>
            </a:solidFill>
          </a:ln>
        </p:spPr>
      </p:pic>
      <p:pic>
        <p:nvPicPr>
          <p:cNvPr id="8" name="Picture 7" descr="new2.png"/>
          <p:cNvPicPr>
            <a:picLocks noChangeAspect="1"/>
          </p:cNvPicPr>
          <p:nvPr/>
        </p:nvPicPr>
        <p:blipFill>
          <a:blip r:embed="rId3" cstate="print"/>
          <a:stretch>
            <a:fillRect/>
          </a:stretch>
        </p:blipFill>
        <p:spPr>
          <a:xfrm>
            <a:off x="2728856" y="2625339"/>
            <a:ext cx="6222223" cy="4025397"/>
          </a:xfrm>
          <a:prstGeom prst="rect">
            <a:avLst/>
          </a:prstGeom>
          <a:ln>
            <a:solidFill>
              <a:schemeClr val="tx1">
                <a:lumMod val="95000"/>
                <a:lumOff val="5000"/>
              </a:schemeClr>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A90CAE41-36C5-486A-9332-71DCEFE17CD2}" type="slidenum">
              <a:rPr lang="en-US"/>
              <a:pPr/>
              <a:t>8</a:t>
            </a:fld>
            <a:endParaRPr lang="en-US" dirty="0"/>
          </a:p>
        </p:txBody>
      </p:sp>
      <p:sp>
        <p:nvSpPr>
          <p:cNvPr id="164866" name="Rectangle 2"/>
          <p:cNvSpPr>
            <a:spLocks noGrp="1" noChangeArrowheads="1"/>
          </p:cNvSpPr>
          <p:nvPr>
            <p:ph type="title"/>
          </p:nvPr>
        </p:nvSpPr>
        <p:spPr/>
        <p:txBody>
          <a:bodyPr/>
          <a:lstStyle/>
          <a:p>
            <a:r>
              <a:rPr lang="en-US" sz="4400" dirty="0"/>
              <a:t>PowerPoint Views</a:t>
            </a:r>
          </a:p>
        </p:txBody>
      </p:sp>
      <p:sp>
        <p:nvSpPr>
          <p:cNvPr id="164867" name="Rectangle 3"/>
          <p:cNvSpPr>
            <a:spLocks noGrp="1" noChangeArrowheads="1"/>
          </p:cNvSpPr>
          <p:nvPr>
            <p:ph type="body" idx="1"/>
          </p:nvPr>
        </p:nvSpPr>
        <p:spPr>
          <a:xfrm>
            <a:off x="5837238" y="1917700"/>
            <a:ext cx="2955925" cy="2178050"/>
          </a:xfrm>
        </p:spPr>
        <p:txBody>
          <a:bodyPr/>
          <a:lstStyle/>
          <a:p>
            <a:r>
              <a:rPr lang="en-US" dirty="0"/>
              <a:t>Normal</a:t>
            </a:r>
          </a:p>
          <a:p>
            <a:r>
              <a:rPr lang="en-US" dirty="0"/>
              <a:t>Slide Sorter</a:t>
            </a:r>
          </a:p>
          <a:p>
            <a:r>
              <a:rPr lang="en-US" dirty="0"/>
              <a:t>Slide Show</a:t>
            </a:r>
          </a:p>
        </p:txBody>
      </p:sp>
      <p:graphicFrame>
        <p:nvGraphicFramePr>
          <p:cNvPr id="164870" name="Object 6"/>
          <p:cNvGraphicFramePr>
            <a:graphicFrameLocks noChangeAspect="1"/>
          </p:cNvGraphicFramePr>
          <p:nvPr/>
        </p:nvGraphicFramePr>
        <p:xfrm>
          <a:off x="742950" y="1227138"/>
          <a:ext cx="4600575" cy="5407025"/>
        </p:xfrm>
        <a:graphic>
          <a:graphicData uri="http://schemas.openxmlformats.org/presentationml/2006/ole">
            <p:oleObj spid="_x0000_s164870" name="Image" r:id="rId3" imgW="4711111" imgH="5536508" progId="">
              <p:embed/>
            </p:oleObj>
          </a:graphicData>
        </a:graphic>
      </p:graphicFrame>
      <p:sp>
        <p:nvSpPr>
          <p:cNvPr id="164871" name="Line 7"/>
          <p:cNvSpPr>
            <a:spLocks noChangeShapeType="1"/>
          </p:cNvSpPr>
          <p:nvPr/>
        </p:nvSpPr>
        <p:spPr bwMode="auto">
          <a:xfrm flipH="1" flipV="1">
            <a:off x="3752850" y="2116138"/>
            <a:ext cx="2247900" cy="77787"/>
          </a:xfrm>
          <a:prstGeom prst="line">
            <a:avLst/>
          </a:prstGeom>
          <a:noFill/>
          <a:ln w="38100">
            <a:solidFill>
              <a:srgbClr val="996633"/>
            </a:solidFill>
            <a:round/>
            <a:headEnd/>
            <a:tailEnd type="arrow" w="med" len="med"/>
          </a:ln>
          <a:effectLst/>
        </p:spPr>
        <p:txBody>
          <a:bodyPr/>
          <a:lstStyle/>
          <a:p>
            <a:endParaRPr lang="en-US" dirty="0"/>
          </a:p>
        </p:txBody>
      </p:sp>
      <p:sp>
        <p:nvSpPr>
          <p:cNvPr id="164872" name="Line 8"/>
          <p:cNvSpPr>
            <a:spLocks noChangeShapeType="1"/>
          </p:cNvSpPr>
          <p:nvPr/>
        </p:nvSpPr>
        <p:spPr bwMode="auto">
          <a:xfrm flipH="1" flipV="1">
            <a:off x="3932238" y="2503488"/>
            <a:ext cx="2065337" cy="207962"/>
          </a:xfrm>
          <a:prstGeom prst="line">
            <a:avLst/>
          </a:prstGeom>
          <a:noFill/>
          <a:ln w="38100">
            <a:solidFill>
              <a:srgbClr val="996633"/>
            </a:solidFill>
            <a:round/>
            <a:headEnd/>
            <a:tailEnd type="arrow" w="med" len="med"/>
          </a:ln>
          <a:effectLst/>
        </p:spPr>
        <p:txBody>
          <a:bodyPr/>
          <a:lstStyle/>
          <a:p>
            <a:endParaRPr lang="en-US" dirty="0"/>
          </a:p>
        </p:txBody>
      </p:sp>
      <p:sp>
        <p:nvSpPr>
          <p:cNvPr id="164873" name="Line 9"/>
          <p:cNvSpPr>
            <a:spLocks noChangeShapeType="1"/>
          </p:cNvSpPr>
          <p:nvPr/>
        </p:nvSpPr>
        <p:spPr bwMode="auto">
          <a:xfrm flipH="1" flipV="1">
            <a:off x="3930650" y="2843213"/>
            <a:ext cx="2074863" cy="390525"/>
          </a:xfrm>
          <a:prstGeom prst="line">
            <a:avLst/>
          </a:prstGeom>
          <a:noFill/>
          <a:ln w="38100">
            <a:solidFill>
              <a:srgbClr val="996633"/>
            </a:solidFill>
            <a:round/>
            <a:headEnd/>
            <a:tailEnd type="arrow" w="med" len="med"/>
          </a:ln>
          <a:effectLst/>
        </p:spPr>
        <p:txBody>
          <a:bodyPr/>
          <a:lstStyle/>
          <a:p>
            <a:endParaRPr lang="en-US" dirty="0"/>
          </a:p>
        </p:txBody>
      </p:sp>
      <p:sp>
        <p:nvSpPr>
          <p:cNvPr id="164874" name="Text Box 10"/>
          <p:cNvSpPr txBox="1">
            <a:spLocks noChangeArrowheads="1"/>
          </p:cNvSpPr>
          <p:nvPr/>
        </p:nvSpPr>
        <p:spPr bwMode="auto">
          <a:xfrm>
            <a:off x="5613400" y="4433888"/>
            <a:ext cx="3090863" cy="1311275"/>
          </a:xfrm>
          <a:prstGeom prst="rect">
            <a:avLst/>
          </a:prstGeom>
          <a:noFill/>
          <a:ln w="9525">
            <a:noFill/>
            <a:miter lim="800000"/>
            <a:headEnd/>
            <a:tailEnd/>
          </a:ln>
          <a:effectLst/>
        </p:spPr>
        <p:txBody>
          <a:bodyPr>
            <a:spAutoFit/>
          </a:bodyPr>
          <a:lstStyle/>
          <a:p>
            <a:pPr>
              <a:spcBef>
                <a:spcPct val="50000"/>
              </a:spcBef>
            </a:pPr>
            <a:r>
              <a:rPr lang="en-US" sz="2000" i="1" dirty="0"/>
              <a:t>Slide Sorter </a:t>
            </a:r>
            <a:r>
              <a:rPr lang="en-US" sz="2000" b="0" dirty="0"/>
              <a:t>view shows small icons of each slide. You can drag-and-drop slides to new locations.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4C8DB462-C947-4BB5-A8CC-B61D760E3A5C}" type="slidenum">
              <a:rPr lang="en-US"/>
              <a:pPr/>
              <a:t>9</a:t>
            </a:fld>
            <a:endParaRPr lang="en-US" dirty="0"/>
          </a:p>
        </p:txBody>
      </p:sp>
      <p:sp>
        <p:nvSpPr>
          <p:cNvPr id="197634" name="Rectangle 2"/>
          <p:cNvSpPr>
            <a:spLocks noGrp="1" noChangeArrowheads="1"/>
          </p:cNvSpPr>
          <p:nvPr>
            <p:ph type="title"/>
          </p:nvPr>
        </p:nvSpPr>
        <p:spPr/>
        <p:txBody>
          <a:bodyPr/>
          <a:lstStyle/>
          <a:p>
            <a:r>
              <a:rPr lang="en-US" dirty="0"/>
              <a:t>Adding Slides</a:t>
            </a:r>
          </a:p>
        </p:txBody>
      </p:sp>
      <p:sp>
        <p:nvSpPr>
          <p:cNvPr id="197635" name="Rectangle 3"/>
          <p:cNvSpPr>
            <a:spLocks noGrp="1" noChangeArrowheads="1"/>
          </p:cNvSpPr>
          <p:nvPr>
            <p:ph type="body" idx="1"/>
          </p:nvPr>
        </p:nvSpPr>
        <p:spPr>
          <a:xfrm>
            <a:off x="5521325" y="1295400"/>
            <a:ext cx="3173413" cy="4835525"/>
          </a:xfrm>
        </p:spPr>
        <p:txBody>
          <a:bodyPr/>
          <a:lstStyle/>
          <a:p>
            <a:pPr>
              <a:spcBef>
                <a:spcPct val="70000"/>
              </a:spcBef>
              <a:buFont typeface="Wingdings" pitchFamily="2" charset="2"/>
              <a:buNone/>
            </a:pPr>
            <a:r>
              <a:rPr lang="en-US" b="1" dirty="0">
                <a:solidFill>
                  <a:srgbClr val="996633"/>
                </a:solidFill>
              </a:rPr>
              <a:t>New Slide:</a:t>
            </a:r>
            <a:r>
              <a:rPr lang="en-US" dirty="0">
                <a:solidFill>
                  <a:srgbClr val="996633"/>
                </a:solidFill>
              </a:rPr>
              <a:t> </a:t>
            </a:r>
            <a:r>
              <a:rPr lang="en-US" dirty="0"/>
              <a:t>Inserts a new blank slide using the selected design template's default format.</a:t>
            </a:r>
          </a:p>
          <a:p>
            <a:pPr>
              <a:spcBef>
                <a:spcPct val="70000"/>
              </a:spcBef>
              <a:buFont typeface="Wingdings" pitchFamily="2" charset="2"/>
              <a:buNone/>
            </a:pPr>
            <a:r>
              <a:rPr lang="en-US" b="1" dirty="0">
                <a:solidFill>
                  <a:srgbClr val="996633"/>
                </a:solidFill>
              </a:rPr>
              <a:t>Duplicate Slide</a:t>
            </a:r>
            <a:r>
              <a:rPr lang="en-US" dirty="0"/>
              <a:t>: Inserts an exact copy of the current slide.</a:t>
            </a:r>
          </a:p>
        </p:txBody>
      </p:sp>
      <p:graphicFrame>
        <p:nvGraphicFramePr>
          <p:cNvPr id="197636" name="Object 4"/>
          <p:cNvGraphicFramePr>
            <a:graphicFrameLocks noChangeAspect="1"/>
          </p:cNvGraphicFramePr>
          <p:nvPr/>
        </p:nvGraphicFramePr>
        <p:xfrm>
          <a:off x="712788" y="1289050"/>
          <a:ext cx="4427537" cy="5394325"/>
        </p:xfrm>
        <a:graphic>
          <a:graphicData uri="http://schemas.openxmlformats.org/presentationml/2006/ole">
            <p:oleObj spid="_x0000_s197636" name="Image" r:id="rId3" imgW="5396825" imgH="6577778" progId="">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Layers</Template>
  <TotalTime>7719</TotalTime>
  <Words>2338</Words>
  <Application>Microsoft Office PowerPoint</Application>
  <PresentationFormat>On-screen Show (4:3)</PresentationFormat>
  <Paragraphs>353</Paragraphs>
  <Slides>49</Slides>
  <Notes>5</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49</vt:i4>
      </vt:variant>
    </vt:vector>
  </HeadingPairs>
  <TitlesOfParts>
    <vt:vector size="53" baseType="lpstr">
      <vt:lpstr>Layers</vt:lpstr>
      <vt:lpstr>Maple</vt:lpstr>
      <vt:lpstr>Image</vt:lpstr>
      <vt:lpstr>Worksheet</vt:lpstr>
      <vt:lpstr>CS-150L Computing for Business Students Presentation to a Venture Capitalist </vt:lpstr>
      <vt:lpstr>Microsoft PowerPoint Overview</vt:lpstr>
      <vt:lpstr>Final exam</vt:lpstr>
      <vt:lpstr>Microsoft PowerPoint Viewer</vt:lpstr>
      <vt:lpstr>Lab 11</vt:lpstr>
      <vt:lpstr>PowerPoint Features Requirements</vt:lpstr>
      <vt:lpstr>Creating A New Presentation</vt:lpstr>
      <vt:lpstr>PowerPoint Views</vt:lpstr>
      <vt:lpstr>Adding Slides</vt:lpstr>
      <vt:lpstr>Slide Master</vt:lpstr>
      <vt:lpstr>Slide Master Defaults</vt:lpstr>
      <vt:lpstr>Slide Master: Slide Number</vt:lpstr>
      <vt:lpstr>Customizing Slide Master Placements</vt:lpstr>
      <vt:lpstr>Slide Master Object Groups</vt:lpstr>
      <vt:lpstr>Customizing Slide Master Groups</vt:lpstr>
      <vt:lpstr>Example of Customizing Groups</vt:lpstr>
      <vt:lpstr>Quiz 9-7: PowerPoint</vt:lpstr>
      <vt:lpstr>Lists</vt:lpstr>
      <vt:lpstr>Lines and Arrows</vt:lpstr>
      <vt:lpstr>Slide 20</vt:lpstr>
      <vt:lpstr>Basic Shapes</vt:lpstr>
      <vt:lpstr>Object Transformations</vt:lpstr>
      <vt:lpstr>Insert Picture</vt:lpstr>
      <vt:lpstr>Object Z-Order</vt:lpstr>
      <vt:lpstr>Transparency</vt:lpstr>
      <vt:lpstr>Text Boxes</vt:lpstr>
      <vt:lpstr>Quiz 9-8: Order/Arrange</vt:lpstr>
      <vt:lpstr>Object Groups</vt:lpstr>
      <vt:lpstr>Connectors</vt:lpstr>
      <vt:lpstr>Slide Transition Effects</vt:lpstr>
      <vt:lpstr>Entrance Animation of Objects</vt:lpstr>
      <vt:lpstr>GIF &amp; Animated GIF</vt:lpstr>
      <vt:lpstr>Quiz 9-9: Custom Animation </vt:lpstr>
      <vt:lpstr>Hyperlinks – External Content</vt:lpstr>
      <vt:lpstr>Embedded Excel Chart</vt:lpstr>
      <vt:lpstr>Embedded Excel Worksheet</vt:lpstr>
      <vt:lpstr>Embedded Worksheet Example</vt:lpstr>
      <vt:lpstr>Slide Notes Pane</vt:lpstr>
      <vt:lpstr>PowerPoint Printing Options</vt:lpstr>
      <vt:lpstr>Quiz 9-10: Notes Pane</vt:lpstr>
      <vt:lpstr>Lab 11 Presentation Content</vt:lpstr>
      <vt:lpstr>Scope of a PowerPoint Presentation</vt:lpstr>
      <vt:lpstr>The VC by Robert von Goeben and Kathryn Siegler</vt:lpstr>
      <vt:lpstr>Dilbert, by Scott Adams</vt:lpstr>
      <vt:lpstr>Quantitative Market Analysis</vt:lpstr>
      <vt:lpstr>The "Four Ps of Marketing"</vt:lpstr>
      <vt:lpstr>Quiz 9-11: Four Ps of Marketing</vt:lpstr>
      <vt:lpstr>Kronik Team Management</vt:lpstr>
      <vt:lpstr>Dilbert, by Scott Adams</vt:lpstr>
    </vt:vector>
  </TitlesOfParts>
  <Company>University of New Mexico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CS-150L – Lab 12</dc:title>
  <dc:creator>Joel Castellanos</dc:creator>
  <cp:lastModifiedBy>IT UNM</cp:lastModifiedBy>
  <cp:revision>275</cp:revision>
  <dcterms:created xsi:type="dcterms:W3CDTF">2007-11-20T15:05:15Z</dcterms:created>
  <dcterms:modified xsi:type="dcterms:W3CDTF">2010-07-21T15:25:21Z</dcterms:modified>
</cp:coreProperties>
</file>