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32918400" cy="19202400"/>
  <p:notesSz cx="6858000" cy="9144000"/>
  <p:defaultTextStyle>
    <a:defPPr>
      <a:defRPr lang="en-US"/>
    </a:defPPr>
    <a:lvl1pPr marL="0" algn="l" defTabSz="457106" rtl="0" eaLnBrk="1" latinLnBrk="0" hangingPunct="1">
      <a:defRPr sz="900" kern="1200">
        <a:solidFill>
          <a:schemeClr val="tx1"/>
        </a:solidFill>
        <a:latin typeface="+mn-lt"/>
        <a:ea typeface="+mn-ea"/>
        <a:cs typeface="+mn-cs"/>
      </a:defRPr>
    </a:lvl1pPr>
    <a:lvl2pPr marL="228553" algn="l" defTabSz="457106" rtl="0" eaLnBrk="1" latinLnBrk="0" hangingPunct="1">
      <a:defRPr sz="900" kern="1200">
        <a:solidFill>
          <a:schemeClr val="tx1"/>
        </a:solidFill>
        <a:latin typeface="+mn-lt"/>
        <a:ea typeface="+mn-ea"/>
        <a:cs typeface="+mn-cs"/>
      </a:defRPr>
    </a:lvl2pPr>
    <a:lvl3pPr marL="457106" algn="l" defTabSz="457106" rtl="0" eaLnBrk="1" latinLnBrk="0" hangingPunct="1">
      <a:defRPr sz="900" kern="1200">
        <a:solidFill>
          <a:schemeClr val="tx1"/>
        </a:solidFill>
        <a:latin typeface="+mn-lt"/>
        <a:ea typeface="+mn-ea"/>
        <a:cs typeface="+mn-cs"/>
      </a:defRPr>
    </a:lvl3pPr>
    <a:lvl4pPr marL="685658" algn="l" defTabSz="457106" rtl="0" eaLnBrk="1" latinLnBrk="0" hangingPunct="1">
      <a:defRPr sz="900" kern="1200">
        <a:solidFill>
          <a:schemeClr val="tx1"/>
        </a:solidFill>
        <a:latin typeface="+mn-lt"/>
        <a:ea typeface="+mn-ea"/>
        <a:cs typeface="+mn-cs"/>
      </a:defRPr>
    </a:lvl4pPr>
    <a:lvl5pPr marL="914211" algn="l" defTabSz="457106" rtl="0" eaLnBrk="1" latinLnBrk="0" hangingPunct="1">
      <a:defRPr sz="900" kern="1200">
        <a:solidFill>
          <a:schemeClr val="tx1"/>
        </a:solidFill>
        <a:latin typeface="+mn-lt"/>
        <a:ea typeface="+mn-ea"/>
        <a:cs typeface="+mn-cs"/>
      </a:defRPr>
    </a:lvl5pPr>
    <a:lvl6pPr marL="1142764" algn="l" defTabSz="457106" rtl="0" eaLnBrk="1" latinLnBrk="0" hangingPunct="1">
      <a:defRPr sz="900" kern="1200">
        <a:solidFill>
          <a:schemeClr val="tx1"/>
        </a:solidFill>
        <a:latin typeface="+mn-lt"/>
        <a:ea typeface="+mn-ea"/>
        <a:cs typeface="+mn-cs"/>
      </a:defRPr>
    </a:lvl6pPr>
    <a:lvl7pPr marL="1371317" algn="l" defTabSz="457106" rtl="0" eaLnBrk="1" latinLnBrk="0" hangingPunct="1">
      <a:defRPr sz="900" kern="1200">
        <a:solidFill>
          <a:schemeClr val="tx1"/>
        </a:solidFill>
        <a:latin typeface="+mn-lt"/>
        <a:ea typeface="+mn-ea"/>
        <a:cs typeface="+mn-cs"/>
      </a:defRPr>
    </a:lvl7pPr>
    <a:lvl8pPr marL="1599869" algn="l" defTabSz="457106" rtl="0" eaLnBrk="1" latinLnBrk="0" hangingPunct="1">
      <a:defRPr sz="900" kern="1200">
        <a:solidFill>
          <a:schemeClr val="tx1"/>
        </a:solidFill>
        <a:latin typeface="+mn-lt"/>
        <a:ea typeface="+mn-ea"/>
        <a:cs typeface="+mn-cs"/>
      </a:defRPr>
    </a:lvl8pPr>
    <a:lvl9pPr marL="1828422" algn="l" defTabSz="457106" rtl="0" eaLnBrk="1" latinLnBrk="0" hangingPunct="1">
      <a:defRPr sz="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945" autoAdjust="0"/>
    <p:restoredTop sz="94660"/>
  </p:normalViewPr>
  <p:slideViewPr>
    <p:cSldViewPr>
      <p:cViewPr>
        <p:scale>
          <a:sx n="50" d="100"/>
          <a:sy n="50" d="100"/>
        </p:scale>
        <p:origin x="-1632" y="-852"/>
      </p:cViewPr>
      <p:guideLst>
        <p:guide orient="horz" pos="6048"/>
        <p:guide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326963-017C-4FC5-9527-BC2BAC94B126}" type="datetimeFigureOut">
              <a:rPr lang="en-US" smtClean="0"/>
              <a:t>4/21/2014</a:t>
            </a:fld>
            <a:endParaRPr lang="en-US"/>
          </a:p>
        </p:txBody>
      </p:sp>
      <p:sp>
        <p:nvSpPr>
          <p:cNvPr id="4" name="Slide Image Placeholder 3"/>
          <p:cNvSpPr>
            <a:spLocks noGrp="1" noRot="1" noChangeAspect="1"/>
          </p:cNvSpPr>
          <p:nvPr>
            <p:ph type="sldImg" idx="2"/>
          </p:nvPr>
        </p:nvSpPr>
        <p:spPr>
          <a:xfrm>
            <a:off x="490538" y="685800"/>
            <a:ext cx="5876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CC5CE4-0459-4794-A78C-CECA999F7309}" type="slidenum">
              <a:rPr lang="en-US" smtClean="0"/>
              <a:t>‹#›</a:t>
            </a:fld>
            <a:endParaRPr lang="en-US"/>
          </a:p>
        </p:txBody>
      </p:sp>
    </p:spTree>
    <p:extLst>
      <p:ext uri="{BB962C8B-B14F-4D97-AF65-F5344CB8AC3E}">
        <p14:creationId xmlns:p14="http://schemas.microsoft.com/office/powerpoint/2010/main" val="3853555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CC5CE4-0459-4794-A78C-CECA999F7309}" type="slidenum">
              <a:rPr lang="en-US" smtClean="0"/>
              <a:t>1</a:t>
            </a:fld>
            <a:endParaRPr lang="en-US"/>
          </a:p>
        </p:txBody>
      </p:sp>
    </p:spTree>
    <p:extLst>
      <p:ext uri="{BB962C8B-B14F-4D97-AF65-F5344CB8AC3E}">
        <p14:creationId xmlns:p14="http://schemas.microsoft.com/office/powerpoint/2010/main" val="736423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5965192"/>
            <a:ext cx="27980640" cy="411607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0881360"/>
            <a:ext cx="23042880" cy="4907280"/>
          </a:xfrm>
        </p:spPr>
        <p:txBody>
          <a:bodyPr/>
          <a:lstStyle>
            <a:lvl1pPr marL="0" indent="0" algn="ctr">
              <a:buNone/>
              <a:defRPr>
                <a:solidFill>
                  <a:schemeClr val="tx1">
                    <a:tint val="75000"/>
                  </a:schemeClr>
                </a:solidFill>
              </a:defRPr>
            </a:lvl1pPr>
            <a:lvl2pPr marL="228553" indent="0" algn="ctr">
              <a:buNone/>
              <a:defRPr>
                <a:solidFill>
                  <a:schemeClr val="tx1">
                    <a:tint val="75000"/>
                  </a:schemeClr>
                </a:solidFill>
              </a:defRPr>
            </a:lvl2pPr>
            <a:lvl3pPr marL="457106" indent="0" algn="ctr">
              <a:buNone/>
              <a:defRPr>
                <a:solidFill>
                  <a:schemeClr val="tx1">
                    <a:tint val="75000"/>
                  </a:schemeClr>
                </a:solidFill>
              </a:defRPr>
            </a:lvl3pPr>
            <a:lvl4pPr marL="685658" indent="0" algn="ctr">
              <a:buNone/>
              <a:defRPr>
                <a:solidFill>
                  <a:schemeClr val="tx1">
                    <a:tint val="75000"/>
                  </a:schemeClr>
                </a:solidFill>
              </a:defRPr>
            </a:lvl4pPr>
            <a:lvl5pPr marL="914211" indent="0" algn="ctr">
              <a:buNone/>
              <a:defRPr>
                <a:solidFill>
                  <a:schemeClr val="tx1">
                    <a:tint val="75000"/>
                  </a:schemeClr>
                </a:solidFill>
              </a:defRPr>
            </a:lvl5pPr>
            <a:lvl6pPr marL="1142764" indent="0" algn="ctr">
              <a:buNone/>
              <a:defRPr>
                <a:solidFill>
                  <a:schemeClr val="tx1">
                    <a:tint val="75000"/>
                  </a:schemeClr>
                </a:solidFill>
              </a:defRPr>
            </a:lvl6pPr>
            <a:lvl7pPr marL="1371317" indent="0" algn="ctr">
              <a:buNone/>
              <a:defRPr>
                <a:solidFill>
                  <a:schemeClr val="tx1">
                    <a:tint val="75000"/>
                  </a:schemeClr>
                </a:solidFill>
              </a:defRPr>
            </a:lvl7pPr>
            <a:lvl8pPr marL="1599869" indent="0" algn="ctr">
              <a:buNone/>
              <a:defRPr>
                <a:solidFill>
                  <a:schemeClr val="tx1">
                    <a:tint val="75000"/>
                  </a:schemeClr>
                </a:solidFill>
              </a:defRPr>
            </a:lvl8pPr>
            <a:lvl9pPr marL="18284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DE0234-322A-486E-AFF4-4E5B36F09C66}"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6287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E0234-322A-486E-AFF4-4E5B36F09C66}"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182302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4307209"/>
            <a:ext cx="7406640" cy="917492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4307209"/>
            <a:ext cx="21671280" cy="91749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E0234-322A-486E-AFF4-4E5B36F09C66}"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3418263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DE0234-322A-486E-AFF4-4E5B36F09C66}"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282094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8" y="12339322"/>
            <a:ext cx="27980640" cy="3813810"/>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8" y="8138799"/>
            <a:ext cx="27980640" cy="4200524"/>
          </a:xfrm>
        </p:spPr>
        <p:txBody>
          <a:bodyPr anchor="b"/>
          <a:lstStyle>
            <a:lvl1pPr marL="0" indent="0">
              <a:buNone/>
              <a:defRPr sz="1100">
                <a:solidFill>
                  <a:schemeClr val="tx1">
                    <a:tint val="75000"/>
                  </a:schemeClr>
                </a:solidFill>
              </a:defRPr>
            </a:lvl1pPr>
            <a:lvl2pPr marL="228553" indent="0">
              <a:buNone/>
              <a:defRPr sz="900">
                <a:solidFill>
                  <a:schemeClr val="tx1">
                    <a:tint val="75000"/>
                  </a:schemeClr>
                </a:solidFill>
              </a:defRPr>
            </a:lvl2pPr>
            <a:lvl3pPr marL="457106" indent="0">
              <a:buNone/>
              <a:defRPr sz="800">
                <a:solidFill>
                  <a:schemeClr val="tx1">
                    <a:tint val="75000"/>
                  </a:schemeClr>
                </a:solidFill>
              </a:defRPr>
            </a:lvl3pPr>
            <a:lvl4pPr marL="685658" indent="0">
              <a:buNone/>
              <a:defRPr sz="800">
                <a:solidFill>
                  <a:schemeClr val="tx1">
                    <a:tint val="75000"/>
                  </a:schemeClr>
                </a:solidFill>
              </a:defRPr>
            </a:lvl4pPr>
            <a:lvl5pPr marL="914211" indent="0">
              <a:buNone/>
              <a:defRPr sz="800">
                <a:solidFill>
                  <a:schemeClr val="tx1">
                    <a:tint val="75000"/>
                  </a:schemeClr>
                </a:solidFill>
              </a:defRPr>
            </a:lvl5pPr>
            <a:lvl6pPr marL="1142764" indent="0">
              <a:buNone/>
              <a:defRPr sz="800">
                <a:solidFill>
                  <a:schemeClr val="tx1">
                    <a:tint val="75000"/>
                  </a:schemeClr>
                </a:solidFill>
              </a:defRPr>
            </a:lvl6pPr>
            <a:lvl7pPr marL="1371317" indent="0">
              <a:buNone/>
              <a:defRPr sz="800">
                <a:solidFill>
                  <a:schemeClr val="tx1">
                    <a:tint val="75000"/>
                  </a:schemeClr>
                </a:solidFill>
              </a:defRPr>
            </a:lvl7pPr>
            <a:lvl8pPr marL="1599869" indent="0">
              <a:buNone/>
              <a:defRPr sz="800">
                <a:solidFill>
                  <a:schemeClr val="tx1">
                    <a:tint val="75000"/>
                  </a:schemeClr>
                </a:solidFill>
              </a:defRPr>
            </a:lvl8pPr>
            <a:lvl9pPr marL="1828422"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DE0234-322A-486E-AFF4-4E5B36F09C66}" type="datetimeFigureOut">
              <a:rPr lang="en-US" smtClean="0"/>
              <a:t>4/21/2014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2538468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25092029"/>
            <a:ext cx="14538960" cy="70964424"/>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25092029"/>
            <a:ext cx="14538960" cy="70964424"/>
          </a:xfrm>
        </p:spPr>
        <p:txBody>
          <a:bodyPr/>
          <a:lstStyle>
            <a:lvl1pPr>
              <a:defRPr sz="1400"/>
            </a:lvl1pPr>
            <a:lvl2pPr>
              <a:defRPr sz="12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DE0234-322A-486E-AFF4-4E5B36F09C66}"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2258934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768987"/>
            <a:ext cx="29626560" cy="3200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2" y="4298318"/>
            <a:ext cx="14544678" cy="1791334"/>
          </a:xfrm>
        </p:spPr>
        <p:txBody>
          <a:bodyPr anchor="b"/>
          <a:lstStyle>
            <a:lvl1pPr marL="0" indent="0">
              <a:buNone/>
              <a:defRPr sz="1200" b="1"/>
            </a:lvl1pPr>
            <a:lvl2pPr marL="228553" indent="0">
              <a:buNone/>
              <a:defRPr sz="1100" b="1"/>
            </a:lvl2pPr>
            <a:lvl3pPr marL="457106" indent="0">
              <a:buNone/>
              <a:defRPr sz="900" b="1"/>
            </a:lvl3pPr>
            <a:lvl4pPr marL="685658" indent="0">
              <a:buNone/>
              <a:defRPr sz="800" b="1"/>
            </a:lvl4pPr>
            <a:lvl5pPr marL="914211" indent="0">
              <a:buNone/>
              <a:defRPr sz="800" b="1"/>
            </a:lvl5pPr>
            <a:lvl6pPr marL="1142764" indent="0">
              <a:buNone/>
              <a:defRPr sz="800" b="1"/>
            </a:lvl6pPr>
            <a:lvl7pPr marL="1371317" indent="0">
              <a:buNone/>
              <a:defRPr sz="800" b="1"/>
            </a:lvl7pPr>
            <a:lvl8pPr marL="1599869" indent="0">
              <a:buNone/>
              <a:defRPr sz="800" b="1"/>
            </a:lvl8pPr>
            <a:lvl9pPr marL="1828422"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1645922" y="6089652"/>
            <a:ext cx="14544678" cy="11063607"/>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5" y="4298318"/>
            <a:ext cx="14550390" cy="1791334"/>
          </a:xfrm>
        </p:spPr>
        <p:txBody>
          <a:bodyPr anchor="b"/>
          <a:lstStyle>
            <a:lvl1pPr marL="0" indent="0">
              <a:buNone/>
              <a:defRPr sz="1200" b="1"/>
            </a:lvl1pPr>
            <a:lvl2pPr marL="228553" indent="0">
              <a:buNone/>
              <a:defRPr sz="1100" b="1"/>
            </a:lvl2pPr>
            <a:lvl3pPr marL="457106" indent="0">
              <a:buNone/>
              <a:defRPr sz="900" b="1"/>
            </a:lvl3pPr>
            <a:lvl4pPr marL="685658" indent="0">
              <a:buNone/>
              <a:defRPr sz="800" b="1"/>
            </a:lvl4pPr>
            <a:lvl5pPr marL="914211" indent="0">
              <a:buNone/>
              <a:defRPr sz="800" b="1"/>
            </a:lvl5pPr>
            <a:lvl6pPr marL="1142764" indent="0">
              <a:buNone/>
              <a:defRPr sz="800" b="1"/>
            </a:lvl6pPr>
            <a:lvl7pPr marL="1371317" indent="0">
              <a:buNone/>
              <a:defRPr sz="800" b="1"/>
            </a:lvl7pPr>
            <a:lvl8pPr marL="1599869" indent="0">
              <a:buNone/>
              <a:defRPr sz="800" b="1"/>
            </a:lvl8pPr>
            <a:lvl9pPr marL="1828422"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16722095" y="6089652"/>
            <a:ext cx="14550390" cy="11063607"/>
          </a:xfrm>
        </p:spPr>
        <p:txBody>
          <a:bodyPr/>
          <a:lstStyle>
            <a:lvl1pPr>
              <a:defRPr sz="1200"/>
            </a:lvl1pPr>
            <a:lvl2pPr>
              <a:defRPr sz="11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DE0234-322A-486E-AFF4-4E5B36F09C66}" type="datetimeFigureOut">
              <a:rPr lang="en-US" smtClean="0"/>
              <a:t>4/21/2014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2420076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DE0234-322A-486E-AFF4-4E5B36F09C66}" type="datetimeFigureOut">
              <a:rPr lang="en-US" smtClean="0"/>
              <a:t>4/21/2014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178148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DE0234-322A-486E-AFF4-4E5B36F09C66}" type="datetimeFigureOut">
              <a:rPr lang="en-US" smtClean="0"/>
              <a:t>4/21/2014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3285183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7" y="764540"/>
            <a:ext cx="10829928" cy="3253740"/>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12870180" y="764544"/>
            <a:ext cx="18402300" cy="16388717"/>
          </a:xfrm>
        </p:spPr>
        <p:txBody>
          <a:bodyPr/>
          <a:lstStyle>
            <a:lvl1pPr>
              <a:defRPr sz="17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7" y="4018284"/>
            <a:ext cx="10829928" cy="13134977"/>
          </a:xfrm>
        </p:spPr>
        <p:txBody>
          <a:bodyPr/>
          <a:lstStyle>
            <a:lvl1pPr marL="0" indent="0">
              <a:buNone/>
              <a:defRPr sz="800"/>
            </a:lvl1pPr>
            <a:lvl2pPr marL="228553" indent="0">
              <a:buNone/>
              <a:defRPr sz="500"/>
            </a:lvl2pPr>
            <a:lvl3pPr marL="457106" indent="0">
              <a:buNone/>
              <a:defRPr sz="500"/>
            </a:lvl3pPr>
            <a:lvl4pPr marL="685658" indent="0">
              <a:buNone/>
              <a:defRPr sz="500"/>
            </a:lvl4pPr>
            <a:lvl5pPr marL="914211" indent="0">
              <a:buNone/>
              <a:defRPr sz="500"/>
            </a:lvl5pPr>
            <a:lvl6pPr marL="1142764" indent="0">
              <a:buNone/>
              <a:defRPr sz="500"/>
            </a:lvl6pPr>
            <a:lvl7pPr marL="1371317" indent="0">
              <a:buNone/>
              <a:defRPr sz="500"/>
            </a:lvl7pPr>
            <a:lvl8pPr marL="1599869" indent="0">
              <a:buNone/>
              <a:defRPr sz="500"/>
            </a:lvl8pPr>
            <a:lvl9pPr marL="182842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E0234-322A-486E-AFF4-4E5B36F09C66}"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3938301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8" y="13441683"/>
            <a:ext cx="19751040" cy="1586867"/>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6452238" y="1715770"/>
            <a:ext cx="19751040" cy="11521440"/>
          </a:xfrm>
        </p:spPr>
        <p:txBody>
          <a:bodyPr/>
          <a:lstStyle>
            <a:lvl1pPr marL="0" indent="0">
              <a:buNone/>
              <a:defRPr sz="1700"/>
            </a:lvl1pPr>
            <a:lvl2pPr marL="228553" indent="0">
              <a:buNone/>
              <a:defRPr sz="1400"/>
            </a:lvl2pPr>
            <a:lvl3pPr marL="457106" indent="0">
              <a:buNone/>
              <a:defRPr sz="1200"/>
            </a:lvl3pPr>
            <a:lvl4pPr marL="685658" indent="0">
              <a:buNone/>
              <a:defRPr sz="1100"/>
            </a:lvl4pPr>
            <a:lvl5pPr marL="914211" indent="0">
              <a:buNone/>
              <a:defRPr sz="1100"/>
            </a:lvl5pPr>
            <a:lvl6pPr marL="1142764" indent="0">
              <a:buNone/>
              <a:defRPr sz="1100"/>
            </a:lvl6pPr>
            <a:lvl7pPr marL="1371317" indent="0">
              <a:buNone/>
              <a:defRPr sz="1100"/>
            </a:lvl7pPr>
            <a:lvl8pPr marL="1599869" indent="0">
              <a:buNone/>
              <a:defRPr sz="1100"/>
            </a:lvl8pPr>
            <a:lvl9pPr marL="1828422" indent="0">
              <a:buNone/>
              <a:defRPr sz="1100"/>
            </a:lvl9pPr>
          </a:lstStyle>
          <a:p>
            <a:endParaRPr lang="en-US"/>
          </a:p>
        </p:txBody>
      </p:sp>
      <p:sp>
        <p:nvSpPr>
          <p:cNvPr id="4" name="Text Placeholder 3"/>
          <p:cNvSpPr>
            <a:spLocks noGrp="1"/>
          </p:cNvSpPr>
          <p:nvPr>
            <p:ph type="body" sz="half" idx="2"/>
          </p:nvPr>
        </p:nvSpPr>
        <p:spPr>
          <a:xfrm>
            <a:off x="6452238" y="15028548"/>
            <a:ext cx="19751040" cy="2253614"/>
          </a:xfrm>
        </p:spPr>
        <p:txBody>
          <a:bodyPr/>
          <a:lstStyle>
            <a:lvl1pPr marL="0" indent="0">
              <a:buNone/>
              <a:defRPr sz="800"/>
            </a:lvl1pPr>
            <a:lvl2pPr marL="228553" indent="0">
              <a:buNone/>
              <a:defRPr sz="500"/>
            </a:lvl2pPr>
            <a:lvl3pPr marL="457106" indent="0">
              <a:buNone/>
              <a:defRPr sz="500"/>
            </a:lvl3pPr>
            <a:lvl4pPr marL="685658" indent="0">
              <a:buNone/>
              <a:defRPr sz="500"/>
            </a:lvl4pPr>
            <a:lvl5pPr marL="914211" indent="0">
              <a:buNone/>
              <a:defRPr sz="500"/>
            </a:lvl5pPr>
            <a:lvl6pPr marL="1142764" indent="0">
              <a:buNone/>
              <a:defRPr sz="500"/>
            </a:lvl6pPr>
            <a:lvl7pPr marL="1371317" indent="0">
              <a:buNone/>
              <a:defRPr sz="500"/>
            </a:lvl7pPr>
            <a:lvl8pPr marL="1599869" indent="0">
              <a:buNone/>
              <a:defRPr sz="500"/>
            </a:lvl8pPr>
            <a:lvl9pPr marL="182842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DE0234-322A-486E-AFF4-4E5B36F09C66}" type="datetimeFigureOut">
              <a:rPr lang="en-US" smtClean="0"/>
              <a:t>4/21/2014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E0CAB-3B8C-4E58-9C62-9174B4AA9054}" type="slidenum">
              <a:rPr lang="en-US" smtClean="0"/>
              <a:t>‹#›</a:t>
            </a:fld>
            <a:endParaRPr lang="en-US"/>
          </a:p>
        </p:txBody>
      </p:sp>
    </p:spTree>
    <p:extLst>
      <p:ext uri="{BB962C8B-B14F-4D97-AF65-F5344CB8AC3E}">
        <p14:creationId xmlns:p14="http://schemas.microsoft.com/office/powerpoint/2010/main" val="3358191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768987"/>
            <a:ext cx="29626560" cy="3200400"/>
          </a:xfrm>
          <a:prstGeom prst="rect">
            <a:avLst/>
          </a:prstGeom>
        </p:spPr>
        <p:txBody>
          <a:bodyPr vert="horz" lIns="45711" tIns="22855" rIns="45711" bIns="228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4480564"/>
            <a:ext cx="29626560" cy="12672697"/>
          </a:xfrm>
          <a:prstGeom prst="rect">
            <a:avLst/>
          </a:prstGeom>
        </p:spPr>
        <p:txBody>
          <a:bodyPr vert="horz" lIns="45711" tIns="22855" rIns="45711" bIns="228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17797782"/>
            <a:ext cx="7680960" cy="1022350"/>
          </a:xfrm>
          <a:prstGeom prst="rect">
            <a:avLst/>
          </a:prstGeom>
        </p:spPr>
        <p:txBody>
          <a:bodyPr vert="horz" lIns="45711" tIns="22855" rIns="45711" bIns="22855" rtlCol="0" anchor="ctr"/>
          <a:lstStyle>
            <a:lvl1pPr algn="l">
              <a:defRPr sz="500">
                <a:solidFill>
                  <a:schemeClr val="tx1">
                    <a:tint val="75000"/>
                  </a:schemeClr>
                </a:solidFill>
              </a:defRPr>
            </a:lvl1pPr>
          </a:lstStyle>
          <a:p>
            <a:fld id="{29DE0234-322A-486E-AFF4-4E5B36F09C66}" type="datetimeFigureOut">
              <a:rPr lang="en-US" smtClean="0"/>
              <a:t>4/21/2014</a:t>
            </a:fld>
            <a:endParaRPr lang="en-US"/>
          </a:p>
        </p:txBody>
      </p:sp>
      <p:sp>
        <p:nvSpPr>
          <p:cNvPr id="5" name="Footer Placeholder 4"/>
          <p:cNvSpPr>
            <a:spLocks noGrp="1"/>
          </p:cNvSpPr>
          <p:nvPr>
            <p:ph type="ftr" sz="quarter" idx="3"/>
          </p:nvPr>
        </p:nvSpPr>
        <p:spPr>
          <a:xfrm>
            <a:off x="11247120" y="17797782"/>
            <a:ext cx="10424160" cy="1022350"/>
          </a:xfrm>
          <a:prstGeom prst="rect">
            <a:avLst/>
          </a:prstGeom>
        </p:spPr>
        <p:txBody>
          <a:bodyPr vert="horz" lIns="45711" tIns="22855" rIns="45711" bIns="22855" rtlCol="0" anchor="ctr"/>
          <a:lstStyle>
            <a:lvl1pPr algn="ctr">
              <a:defRPr sz="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17797782"/>
            <a:ext cx="7680960" cy="1022350"/>
          </a:xfrm>
          <a:prstGeom prst="rect">
            <a:avLst/>
          </a:prstGeom>
        </p:spPr>
        <p:txBody>
          <a:bodyPr vert="horz" lIns="45711" tIns="22855" rIns="45711" bIns="22855" rtlCol="0" anchor="ctr"/>
          <a:lstStyle>
            <a:lvl1pPr algn="r">
              <a:defRPr sz="500">
                <a:solidFill>
                  <a:schemeClr val="tx1">
                    <a:tint val="75000"/>
                  </a:schemeClr>
                </a:solidFill>
              </a:defRPr>
            </a:lvl1pPr>
          </a:lstStyle>
          <a:p>
            <a:fld id="{AA0E0CAB-3B8C-4E58-9C62-9174B4AA9054}" type="slidenum">
              <a:rPr lang="en-US" smtClean="0"/>
              <a:t>‹#›</a:t>
            </a:fld>
            <a:endParaRPr lang="en-US"/>
          </a:p>
        </p:txBody>
      </p:sp>
    </p:spTree>
    <p:extLst>
      <p:ext uri="{BB962C8B-B14F-4D97-AF65-F5344CB8AC3E}">
        <p14:creationId xmlns:p14="http://schemas.microsoft.com/office/powerpoint/2010/main" val="152568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06" rtl="0" eaLnBrk="1" latinLnBrk="0" hangingPunct="1">
        <a:spcBef>
          <a:spcPct val="0"/>
        </a:spcBef>
        <a:buNone/>
        <a:defRPr sz="2300" kern="1200">
          <a:solidFill>
            <a:schemeClr val="tx1"/>
          </a:solidFill>
          <a:latin typeface="+mj-lt"/>
          <a:ea typeface="+mj-ea"/>
          <a:cs typeface="+mj-cs"/>
        </a:defRPr>
      </a:lvl1pPr>
    </p:titleStyle>
    <p:bodyStyle>
      <a:lvl1pPr marL="171414" indent="-171414" algn="l" defTabSz="457106" rtl="0" eaLnBrk="1" latinLnBrk="0" hangingPunct="1">
        <a:spcBef>
          <a:spcPct val="20000"/>
        </a:spcBef>
        <a:buFont typeface="Arial" panose="020B0604020202020204" pitchFamily="34" charset="0"/>
        <a:buChar char="•"/>
        <a:defRPr sz="1700" kern="1200">
          <a:solidFill>
            <a:schemeClr val="tx1"/>
          </a:solidFill>
          <a:latin typeface="+mn-lt"/>
          <a:ea typeface="+mn-ea"/>
          <a:cs typeface="+mn-cs"/>
        </a:defRPr>
      </a:lvl1pPr>
      <a:lvl2pPr marL="371398" indent="-142845" algn="l" defTabSz="457106"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571382" indent="-114277" algn="l" defTabSz="457106"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799934"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1028488"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257040"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485593"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714146"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1942698" indent="-114277" algn="l" defTabSz="457106"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en-US"/>
      </a:defPPr>
      <a:lvl1pPr marL="0" algn="l" defTabSz="457106" rtl="0" eaLnBrk="1" latinLnBrk="0" hangingPunct="1">
        <a:defRPr sz="900" kern="1200">
          <a:solidFill>
            <a:schemeClr val="tx1"/>
          </a:solidFill>
          <a:latin typeface="+mn-lt"/>
          <a:ea typeface="+mn-ea"/>
          <a:cs typeface="+mn-cs"/>
        </a:defRPr>
      </a:lvl1pPr>
      <a:lvl2pPr marL="228553" algn="l" defTabSz="457106" rtl="0" eaLnBrk="1" latinLnBrk="0" hangingPunct="1">
        <a:defRPr sz="900" kern="1200">
          <a:solidFill>
            <a:schemeClr val="tx1"/>
          </a:solidFill>
          <a:latin typeface="+mn-lt"/>
          <a:ea typeface="+mn-ea"/>
          <a:cs typeface="+mn-cs"/>
        </a:defRPr>
      </a:lvl2pPr>
      <a:lvl3pPr marL="457106" algn="l" defTabSz="457106" rtl="0" eaLnBrk="1" latinLnBrk="0" hangingPunct="1">
        <a:defRPr sz="900" kern="1200">
          <a:solidFill>
            <a:schemeClr val="tx1"/>
          </a:solidFill>
          <a:latin typeface="+mn-lt"/>
          <a:ea typeface="+mn-ea"/>
          <a:cs typeface="+mn-cs"/>
        </a:defRPr>
      </a:lvl3pPr>
      <a:lvl4pPr marL="685658" algn="l" defTabSz="457106" rtl="0" eaLnBrk="1" latinLnBrk="0" hangingPunct="1">
        <a:defRPr sz="900" kern="1200">
          <a:solidFill>
            <a:schemeClr val="tx1"/>
          </a:solidFill>
          <a:latin typeface="+mn-lt"/>
          <a:ea typeface="+mn-ea"/>
          <a:cs typeface="+mn-cs"/>
        </a:defRPr>
      </a:lvl4pPr>
      <a:lvl5pPr marL="914211" algn="l" defTabSz="457106" rtl="0" eaLnBrk="1" latinLnBrk="0" hangingPunct="1">
        <a:defRPr sz="900" kern="1200">
          <a:solidFill>
            <a:schemeClr val="tx1"/>
          </a:solidFill>
          <a:latin typeface="+mn-lt"/>
          <a:ea typeface="+mn-ea"/>
          <a:cs typeface="+mn-cs"/>
        </a:defRPr>
      </a:lvl5pPr>
      <a:lvl6pPr marL="1142764" algn="l" defTabSz="457106" rtl="0" eaLnBrk="1" latinLnBrk="0" hangingPunct="1">
        <a:defRPr sz="900" kern="1200">
          <a:solidFill>
            <a:schemeClr val="tx1"/>
          </a:solidFill>
          <a:latin typeface="+mn-lt"/>
          <a:ea typeface="+mn-ea"/>
          <a:cs typeface="+mn-cs"/>
        </a:defRPr>
      </a:lvl6pPr>
      <a:lvl7pPr marL="1371317" algn="l" defTabSz="457106" rtl="0" eaLnBrk="1" latinLnBrk="0" hangingPunct="1">
        <a:defRPr sz="900" kern="1200">
          <a:solidFill>
            <a:schemeClr val="tx1"/>
          </a:solidFill>
          <a:latin typeface="+mn-lt"/>
          <a:ea typeface="+mn-ea"/>
          <a:cs typeface="+mn-cs"/>
        </a:defRPr>
      </a:lvl7pPr>
      <a:lvl8pPr marL="1599869" algn="l" defTabSz="457106" rtl="0" eaLnBrk="1" latinLnBrk="0" hangingPunct="1">
        <a:defRPr sz="900" kern="1200">
          <a:solidFill>
            <a:schemeClr val="tx1"/>
          </a:solidFill>
          <a:latin typeface="+mn-lt"/>
          <a:ea typeface="+mn-ea"/>
          <a:cs typeface="+mn-cs"/>
        </a:defRPr>
      </a:lvl8pPr>
      <a:lvl9pPr marL="1828422" algn="l" defTabSz="457106"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mp"/><Relationship Id="rId13" Type="http://schemas.openxmlformats.org/officeDocument/2006/relationships/image" Target="../media/image11.png"/><Relationship Id="rId18" Type="http://schemas.openxmlformats.org/officeDocument/2006/relationships/image" Target="../media/image17.png"/><Relationship Id="rId26" Type="http://schemas.openxmlformats.org/officeDocument/2006/relationships/image" Target="../media/image21.gif"/><Relationship Id="rId3" Type="http://schemas.openxmlformats.org/officeDocument/2006/relationships/image" Target="../media/image1.png"/><Relationship Id="rId21" Type="http://schemas.openxmlformats.org/officeDocument/2006/relationships/image" Target="../media/image13.jpe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6.png"/><Relationship Id="rId25" Type="http://schemas.openxmlformats.org/officeDocument/2006/relationships/image" Target="../media/image20.jpeg"/><Relationship Id="rId2" Type="http://schemas.openxmlformats.org/officeDocument/2006/relationships/notesSlide" Target="../notesSlides/notesSlide1.xml"/><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24" Type="http://schemas.openxmlformats.org/officeDocument/2006/relationships/image" Target="../media/image19.png"/><Relationship Id="rId5" Type="http://schemas.openxmlformats.org/officeDocument/2006/relationships/image" Target="../media/image3.jpeg"/><Relationship Id="rId23" Type="http://schemas.openxmlformats.org/officeDocument/2006/relationships/image" Target="../media/image15.png"/><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7.png"/><Relationship Id="rId22" Type="http://schemas.openxmlformats.org/officeDocument/2006/relationships/image" Target="../media/image14.png"/><Relationship Id="rId27"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9" name="Picture 17" descr="C:\Users\chen\Documents\SDM2014-CameraReady\figure\ForestFire\Slid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52202" y="7940773"/>
            <a:ext cx="3200400" cy="1504840"/>
          </a:xfrm>
          <a:prstGeom prst="rect">
            <a:avLst/>
          </a:prstGeom>
          <a:noFill/>
          <a:extLst>
            <a:ext uri="{909E8E84-426E-40DD-AFC4-6F175D3DCCD1}">
              <a14:hiddenFill xmlns:a14="http://schemas.microsoft.com/office/drawing/2010/main">
                <a:solidFill>
                  <a:srgbClr val="FFFFFF"/>
                </a:solidFill>
              </a14:hiddenFill>
            </a:ext>
          </a:extLst>
        </p:spPr>
      </p:pic>
      <p:sp>
        <p:nvSpPr>
          <p:cNvPr id="1316" name="Rectangle 1315"/>
          <p:cNvSpPr/>
          <p:nvPr/>
        </p:nvSpPr>
        <p:spPr>
          <a:xfrm>
            <a:off x="27235005" y="8804352"/>
            <a:ext cx="134020" cy="2634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2" name="Picture 18" descr="C:\Users\chen\Documents\SDM2014-CameraReady\figure\ForestFire\Slide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88658" y="7963975"/>
            <a:ext cx="3200400" cy="150484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30480000" y="8790568"/>
            <a:ext cx="134020" cy="277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8" name="Rectangle 637"/>
          <p:cNvSpPr/>
          <p:nvPr/>
        </p:nvSpPr>
        <p:spPr>
          <a:xfrm>
            <a:off x="312420" y="6514014"/>
            <a:ext cx="6766560" cy="685800"/>
          </a:xfrm>
          <a:prstGeom prst="rect">
            <a:avLst/>
          </a:prstGeom>
          <a:solidFill>
            <a:srgbClr val="8000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39" name="Rectangle 638"/>
          <p:cNvSpPr/>
          <p:nvPr/>
        </p:nvSpPr>
        <p:spPr>
          <a:xfrm>
            <a:off x="0" y="381000"/>
            <a:ext cx="32918400" cy="784820"/>
          </a:xfrm>
          <a:prstGeom prst="rect">
            <a:avLst/>
          </a:prstGeom>
        </p:spPr>
        <p:txBody>
          <a:bodyPr wrap="square" lIns="45711" tIns="22855" rIns="45711" bIns="22855">
            <a:spAutoFit/>
          </a:bodyPr>
          <a:lstStyle/>
          <a:p>
            <a:pPr algn="ctr"/>
            <a:r>
              <a:rPr lang="en-US" sz="4800" b="1" dirty="0">
                <a:solidFill>
                  <a:srgbClr val="800000"/>
                </a:solidFill>
              </a:rPr>
              <a:t>Online Discovery of Group Level Events in Time Series</a:t>
            </a:r>
          </a:p>
        </p:txBody>
      </p:sp>
      <p:sp>
        <p:nvSpPr>
          <p:cNvPr id="640" name="Rectangle 639"/>
          <p:cNvSpPr/>
          <p:nvPr/>
        </p:nvSpPr>
        <p:spPr>
          <a:xfrm>
            <a:off x="3095823" y="1162586"/>
            <a:ext cx="3617774" cy="1184930"/>
          </a:xfrm>
          <a:prstGeom prst="rect">
            <a:avLst/>
          </a:prstGeom>
        </p:spPr>
        <p:txBody>
          <a:bodyPr wrap="square" lIns="45711" tIns="22855" rIns="45711" bIns="22855">
            <a:spAutoFit/>
          </a:bodyPr>
          <a:lstStyle/>
          <a:p>
            <a:pPr algn="ctr"/>
            <a:r>
              <a:rPr lang="de-DE" sz="2000" b="1" dirty="0">
                <a:solidFill>
                  <a:srgbClr val="800000"/>
                </a:solidFill>
              </a:rPr>
              <a:t>Xi C. Chen</a:t>
            </a:r>
          </a:p>
          <a:p>
            <a:pPr algn="ctr"/>
            <a:r>
              <a:rPr lang="en-US" sz="1800" dirty="0">
                <a:solidFill>
                  <a:srgbClr val="800000"/>
                </a:solidFill>
              </a:rPr>
              <a:t>chen@cs.umn.edu</a:t>
            </a:r>
          </a:p>
          <a:p>
            <a:pPr algn="ctr"/>
            <a:r>
              <a:rPr lang="en-US" sz="1800" dirty="0">
                <a:solidFill>
                  <a:srgbClr val="800000"/>
                </a:solidFill>
              </a:rPr>
              <a:t>Computer Science &amp; Engineering</a:t>
            </a:r>
          </a:p>
          <a:p>
            <a:pPr algn="ctr"/>
            <a:r>
              <a:rPr lang="en-US" sz="1800" dirty="0">
                <a:solidFill>
                  <a:srgbClr val="800000"/>
                </a:solidFill>
              </a:rPr>
              <a:t>University of Minnesota</a:t>
            </a:r>
          </a:p>
        </p:txBody>
      </p:sp>
      <p:sp>
        <p:nvSpPr>
          <p:cNvPr id="641" name="Rectangle 640"/>
          <p:cNvSpPr/>
          <p:nvPr/>
        </p:nvSpPr>
        <p:spPr>
          <a:xfrm>
            <a:off x="11193372" y="1163068"/>
            <a:ext cx="4143020" cy="1184930"/>
          </a:xfrm>
          <a:prstGeom prst="rect">
            <a:avLst/>
          </a:prstGeom>
        </p:spPr>
        <p:txBody>
          <a:bodyPr wrap="square" lIns="45711" tIns="22855" rIns="45711" bIns="22855">
            <a:spAutoFit/>
          </a:bodyPr>
          <a:lstStyle/>
          <a:p>
            <a:pPr algn="ctr"/>
            <a:r>
              <a:rPr lang="en-US" sz="2000" b="1" dirty="0">
                <a:solidFill>
                  <a:srgbClr val="800000"/>
                </a:solidFill>
              </a:rPr>
              <a:t>Vijay K Narayanan</a:t>
            </a:r>
          </a:p>
          <a:p>
            <a:pPr algn="ctr"/>
            <a:r>
              <a:rPr lang="en-US" sz="1800" dirty="0">
                <a:solidFill>
                  <a:srgbClr val="800000"/>
                </a:solidFill>
              </a:rPr>
              <a:t> vkn@microsoft.com</a:t>
            </a:r>
          </a:p>
          <a:p>
            <a:pPr algn="ctr"/>
            <a:r>
              <a:rPr lang="en-US" sz="1800" dirty="0">
                <a:solidFill>
                  <a:srgbClr val="800000"/>
                </a:solidFill>
              </a:rPr>
              <a:t>Cloud and Information Services Lab</a:t>
            </a:r>
          </a:p>
          <a:p>
            <a:pPr algn="ctr"/>
            <a:r>
              <a:rPr lang="en-US" sz="1800" dirty="0">
                <a:solidFill>
                  <a:srgbClr val="800000"/>
                </a:solidFill>
              </a:rPr>
              <a:t>Microsoft Corporation</a:t>
            </a:r>
          </a:p>
        </p:txBody>
      </p:sp>
      <p:sp>
        <p:nvSpPr>
          <p:cNvPr id="642" name="Title 1"/>
          <p:cNvSpPr>
            <a:spLocks noGrp="1"/>
          </p:cNvSpPr>
          <p:nvPr/>
        </p:nvSpPr>
        <p:spPr>
          <a:xfrm>
            <a:off x="419099" y="6537032"/>
            <a:ext cx="6667500" cy="662782"/>
          </a:xfrm>
          <a:prstGeom prst="rect">
            <a:avLst/>
          </a:prstGeom>
        </p:spPr>
        <p:txBody>
          <a:bodyPr vert="horz" lIns="45711" tIns="22855" rIns="45711" bIns="22855"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C000"/>
                </a:solidFill>
              </a:rPr>
              <a:t>Changes in time series </a:t>
            </a:r>
          </a:p>
        </p:txBody>
      </p:sp>
      <p:sp>
        <p:nvSpPr>
          <p:cNvPr id="644" name="TextBox 643"/>
          <p:cNvSpPr txBox="1"/>
          <p:nvPr/>
        </p:nvSpPr>
        <p:spPr>
          <a:xfrm>
            <a:off x="561501" y="7276014"/>
            <a:ext cx="6410800" cy="2477591"/>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800000"/>
                </a:solidFill>
              </a:rPr>
              <a:t>Traditional changes in time series</a:t>
            </a:r>
          </a:p>
          <a:p>
            <a:pPr marL="228553" indent="-228553">
              <a:buFont typeface="Wingdings" panose="05000000000000000000" pitchFamily="2" charset="2"/>
              <a:buChar char="§"/>
            </a:pPr>
            <a:r>
              <a:rPr lang="en-US" sz="1600" dirty="0">
                <a:solidFill>
                  <a:srgbClr val="800000"/>
                </a:solidFill>
              </a:rPr>
              <a:t>Assume that auto-correlation of a time series should be preserved when no changes happen. </a:t>
            </a:r>
          </a:p>
          <a:p>
            <a:pPr marL="228553" indent="-228553">
              <a:buFont typeface="Wingdings" panose="05000000000000000000" pitchFamily="2" charset="2"/>
              <a:buChar char="§"/>
            </a:pPr>
            <a:r>
              <a:rPr lang="en-US" sz="1600" dirty="0">
                <a:solidFill>
                  <a:srgbClr val="800000"/>
                </a:solidFill>
              </a:rPr>
              <a:t>Most algorithms detect breaking points where predeﬁned statistics (e.g., mean and variance) change. </a:t>
            </a:r>
          </a:p>
          <a:p>
            <a:pPr marL="457106" lvl="1" indent="-228553">
              <a:buFont typeface="Wingdings" panose="05000000000000000000" pitchFamily="2" charset="2"/>
              <a:buChar char="§"/>
            </a:pPr>
            <a:r>
              <a:rPr lang="en-US" sz="1400" dirty="0">
                <a:solidFill>
                  <a:srgbClr val="800000"/>
                </a:solidFill>
              </a:rPr>
              <a:t>CUSUM  considers the mean of an unchanged time series to be stable and hence it searches for breaking points when the mean shifts. </a:t>
            </a:r>
          </a:p>
          <a:p>
            <a:pPr marL="457106" lvl="1" indent="-228553">
              <a:buFont typeface="Wingdings" panose="05000000000000000000" pitchFamily="2" charset="2"/>
              <a:buChar char="§"/>
            </a:pPr>
            <a:r>
              <a:rPr lang="en-US" sz="1400" dirty="0">
                <a:solidFill>
                  <a:srgbClr val="800000"/>
                </a:solidFill>
              </a:rPr>
              <a:t>BIFAST assume that values in a time series are periodically generated from a certain model. Therefore, it detects the change point when the coefﬁcients of the models change.</a:t>
            </a:r>
          </a:p>
        </p:txBody>
      </p:sp>
      <p:sp>
        <p:nvSpPr>
          <p:cNvPr id="645" name="TextBox 644"/>
          <p:cNvSpPr txBox="1"/>
          <p:nvPr/>
        </p:nvSpPr>
        <p:spPr>
          <a:xfrm>
            <a:off x="533400" y="14325600"/>
            <a:ext cx="3538732" cy="323156"/>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99984" indent="-199984">
              <a:buFont typeface="+mj-lt"/>
              <a:buAutoNum type="romanLcPeriod"/>
            </a:pPr>
            <a:r>
              <a:rPr lang="en-US" b="1" dirty="0">
                <a:solidFill>
                  <a:srgbClr val="800000"/>
                </a:solidFill>
              </a:rPr>
              <a:t>Singleton contextual </a:t>
            </a:r>
            <a:r>
              <a:rPr lang="en-US" b="1" dirty="0" smtClean="0">
                <a:solidFill>
                  <a:srgbClr val="800000"/>
                </a:solidFill>
              </a:rPr>
              <a:t>event</a:t>
            </a:r>
            <a:r>
              <a:rPr lang="en-US" baseline="30000" dirty="0">
                <a:solidFill>
                  <a:srgbClr val="800000"/>
                </a:solidFill>
              </a:rPr>
              <a:t> [1]</a:t>
            </a:r>
            <a:endParaRPr lang="en-US" b="1" dirty="0">
              <a:solidFill>
                <a:srgbClr val="800000"/>
              </a:solidFill>
            </a:endParaRPr>
          </a:p>
        </p:txBody>
      </p:sp>
      <p:sp>
        <p:nvSpPr>
          <p:cNvPr id="646" name="TextBox 645"/>
          <p:cNvSpPr txBox="1"/>
          <p:nvPr/>
        </p:nvSpPr>
        <p:spPr>
          <a:xfrm>
            <a:off x="1605726" y="14673600"/>
            <a:ext cx="961271" cy="261600"/>
          </a:xfrm>
          <a:prstGeom prst="rect">
            <a:avLst/>
          </a:prstGeom>
          <a:solidFill>
            <a:schemeClr val="bg1"/>
          </a:solid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800000"/>
                </a:solidFill>
              </a:rPr>
              <a:t>Unchanged</a:t>
            </a:r>
          </a:p>
        </p:txBody>
      </p:sp>
      <p:sp>
        <p:nvSpPr>
          <p:cNvPr id="647" name="TextBox 646"/>
          <p:cNvSpPr txBox="1"/>
          <p:nvPr/>
        </p:nvSpPr>
        <p:spPr>
          <a:xfrm>
            <a:off x="4986993" y="14515015"/>
            <a:ext cx="762040" cy="261600"/>
          </a:xfrm>
          <a:prstGeom prst="rect">
            <a:avLst/>
          </a:prstGeom>
          <a:solidFill>
            <a:schemeClr val="bg1"/>
          </a:solid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800000"/>
                </a:solidFill>
              </a:rPr>
              <a:t>Changed</a:t>
            </a:r>
          </a:p>
        </p:txBody>
      </p:sp>
      <p:sp>
        <p:nvSpPr>
          <p:cNvPr id="648" name="Rectangle 647"/>
          <p:cNvSpPr/>
          <p:nvPr/>
        </p:nvSpPr>
        <p:spPr>
          <a:xfrm>
            <a:off x="7615315" y="3886200"/>
            <a:ext cx="4462386" cy="2539147"/>
          </a:xfrm>
          <a:prstGeom prst="rect">
            <a:avLst/>
          </a:prstGeom>
        </p:spPr>
        <p:txBody>
          <a:bodyPr wrap="square" lIns="45711" tIns="22855" rIns="45711" bIns="22855">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553" indent="-228553">
              <a:buFont typeface="+mj-lt"/>
              <a:buAutoNum type="alphaLcPeriod"/>
            </a:pPr>
            <a:r>
              <a:rPr lang="en-US" dirty="0">
                <a:solidFill>
                  <a:srgbClr val="800000"/>
                </a:solidFill>
              </a:rPr>
              <a:t>Group Disbanding (Top panel):</a:t>
            </a:r>
          </a:p>
          <a:p>
            <a:pPr lvl="1"/>
            <a:r>
              <a:rPr lang="en-US" dirty="0">
                <a:solidFill>
                  <a:srgbClr val="800000"/>
                </a:solidFill>
              </a:rPr>
              <a:t>Detecting the time when one </a:t>
            </a:r>
            <a:r>
              <a:rPr lang="en-US" dirty="0" smtClean="0">
                <a:solidFill>
                  <a:srgbClr val="800000"/>
                </a:solidFill>
              </a:rPr>
              <a:t>group of </a:t>
            </a:r>
            <a:r>
              <a:rPr lang="en-US" dirty="0">
                <a:solidFill>
                  <a:srgbClr val="800000"/>
                </a:solidFill>
              </a:rPr>
              <a:t>time series disbands into two or more </a:t>
            </a:r>
            <a:r>
              <a:rPr lang="en-US" dirty="0" smtClean="0">
                <a:solidFill>
                  <a:srgbClr val="800000"/>
                </a:solidFill>
              </a:rPr>
              <a:t>subgroups</a:t>
            </a:r>
            <a:r>
              <a:rPr lang="en-US" dirty="0">
                <a:solidFill>
                  <a:srgbClr val="800000"/>
                </a:solidFill>
              </a:rPr>
              <a:t>.</a:t>
            </a:r>
          </a:p>
          <a:p>
            <a:pPr lvl="1"/>
            <a:endParaRPr lang="en-US" dirty="0">
              <a:solidFill>
                <a:srgbClr val="800000"/>
              </a:solidFill>
            </a:endParaRPr>
          </a:p>
          <a:p>
            <a:pPr marL="228553" indent="-228553">
              <a:buFont typeface="+mj-lt"/>
              <a:buAutoNum type="alphaLcPeriod"/>
              <a:tabLst>
                <a:tab pos="228553" algn="l"/>
              </a:tabLst>
            </a:pPr>
            <a:r>
              <a:rPr lang="en-US" dirty="0">
                <a:solidFill>
                  <a:srgbClr val="800000"/>
                </a:solidFill>
              </a:rPr>
              <a:t>Group Formation (Bottom panel):</a:t>
            </a:r>
          </a:p>
          <a:p>
            <a:pPr lvl="1"/>
            <a:r>
              <a:rPr lang="en-US" dirty="0" smtClean="0">
                <a:solidFill>
                  <a:srgbClr val="800000"/>
                </a:solidFill>
              </a:rPr>
              <a:t>Detecting </a:t>
            </a:r>
            <a:r>
              <a:rPr lang="en-US" dirty="0">
                <a:solidFill>
                  <a:srgbClr val="800000"/>
                </a:solidFill>
              </a:rPr>
              <a:t>the time when two or more groups of time series merges into a single larger group</a:t>
            </a:r>
            <a:endParaRPr lang="en-US" dirty="0">
              <a:solidFill>
                <a:srgbClr val="800000"/>
              </a:solidFill>
            </a:endParaRPr>
          </a:p>
        </p:txBody>
      </p:sp>
      <p:sp>
        <p:nvSpPr>
          <p:cNvPr id="649" name="Rectangle 648"/>
          <p:cNvSpPr/>
          <p:nvPr/>
        </p:nvSpPr>
        <p:spPr>
          <a:xfrm>
            <a:off x="312420" y="2475412"/>
            <a:ext cx="6766560" cy="16268700"/>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50" name="Rectangle 649"/>
          <p:cNvSpPr/>
          <p:nvPr/>
        </p:nvSpPr>
        <p:spPr>
          <a:xfrm>
            <a:off x="25854660" y="2438400"/>
            <a:ext cx="6766560" cy="16305715"/>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51" name="Rectangle 650"/>
          <p:cNvSpPr/>
          <p:nvPr/>
        </p:nvSpPr>
        <p:spPr>
          <a:xfrm>
            <a:off x="495300" y="12679973"/>
            <a:ext cx="6301997" cy="1431151"/>
          </a:xfrm>
          <a:prstGeom prst="rect">
            <a:avLst/>
          </a:prstGeom>
        </p:spPr>
        <p:txBody>
          <a:bodyPr wrap="square" lIns="45711" tIns="22855" rIns="45711" bIns="22855">
            <a:spAutoFit/>
          </a:bodyPr>
          <a:lstStyle/>
          <a:p>
            <a:pPr>
              <a:spcAft>
                <a:spcPts val="299"/>
              </a:spcAft>
            </a:pPr>
            <a:r>
              <a:rPr lang="en-US" sz="2000" b="1" dirty="0">
                <a:solidFill>
                  <a:srgbClr val="800000"/>
                </a:solidFill>
              </a:rPr>
              <a:t>Contextual changes in time series</a:t>
            </a:r>
          </a:p>
          <a:p>
            <a:pPr marL="228553" indent="-228553">
              <a:spcAft>
                <a:spcPts val="299"/>
              </a:spcAft>
              <a:buFont typeface="Wingdings" panose="05000000000000000000" pitchFamily="2" charset="2"/>
              <a:buChar char="§"/>
            </a:pPr>
            <a:r>
              <a:rPr lang="en-US" sz="1600" dirty="0">
                <a:solidFill>
                  <a:srgbClr val="800000"/>
                </a:solidFill>
              </a:rPr>
              <a:t>Events that change cross-correlation. </a:t>
            </a:r>
          </a:p>
          <a:p>
            <a:pPr marL="228553" indent="-228553">
              <a:spcAft>
                <a:spcPts val="299"/>
              </a:spcAft>
              <a:buFont typeface="Wingdings" panose="05000000000000000000" pitchFamily="2" charset="2"/>
              <a:buChar char="§"/>
            </a:pPr>
            <a:r>
              <a:rPr lang="en-US" sz="1600" dirty="0">
                <a:solidFill>
                  <a:srgbClr val="800000"/>
                </a:solidFill>
              </a:rPr>
              <a:t>There are two types of contextual changes. </a:t>
            </a:r>
            <a:endParaRPr lang="en-US" sz="1700" dirty="0">
              <a:solidFill>
                <a:srgbClr val="800000"/>
              </a:solidFill>
            </a:endParaRPr>
          </a:p>
          <a:p>
            <a:pPr marL="457106" lvl="1" indent="-228553">
              <a:spcAft>
                <a:spcPts val="299"/>
              </a:spcAft>
              <a:buFont typeface="+mj-lt"/>
              <a:buAutoNum type="romanLcPeriod"/>
            </a:pPr>
            <a:r>
              <a:rPr lang="en-US" sz="1400" dirty="0">
                <a:solidFill>
                  <a:srgbClr val="800000"/>
                </a:solidFill>
              </a:rPr>
              <a:t>Singleton contextual </a:t>
            </a:r>
            <a:r>
              <a:rPr lang="en-US" sz="1400" dirty="0" smtClean="0">
                <a:solidFill>
                  <a:srgbClr val="800000"/>
                </a:solidFill>
              </a:rPr>
              <a:t>changes</a:t>
            </a:r>
            <a:endParaRPr lang="en-US" sz="1400" baseline="30000" dirty="0">
              <a:solidFill>
                <a:srgbClr val="800000"/>
              </a:solidFill>
            </a:endParaRPr>
          </a:p>
          <a:p>
            <a:pPr marL="490436" lvl="2" indent="-285691">
              <a:buFont typeface="+mj-lt"/>
              <a:buAutoNum type="romanLcPeriod" startAt="2"/>
            </a:pPr>
            <a:r>
              <a:rPr lang="en-US" sz="1400" dirty="0">
                <a:solidFill>
                  <a:srgbClr val="800000"/>
                </a:solidFill>
              </a:rPr>
              <a:t>Group level contextual changes.</a:t>
            </a:r>
          </a:p>
        </p:txBody>
      </p:sp>
      <p:sp>
        <p:nvSpPr>
          <p:cNvPr id="652" name="TextBox 651"/>
          <p:cNvSpPr txBox="1"/>
          <p:nvPr/>
        </p:nvSpPr>
        <p:spPr>
          <a:xfrm>
            <a:off x="7353300" y="3389815"/>
            <a:ext cx="3832154" cy="323156"/>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691" indent="-285691">
              <a:buFont typeface="+mj-lt"/>
              <a:buAutoNum type="romanLcPeriod" startAt="2"/>
            </a:pPr>
            <a:r>
              <a:rPr lang="en-US" b="1" dirty="0">
                <a:solidFill>
                  <a:srgbClr val="800000"/>
                </a:solidFill>
              </a:rPr>
              <a:t>Group level contextual event</a:t>
            </a:r>
          </a:p>
        </p:txBody>
      </p:sp>
      <p:sp>
        <p:nvSpPr>
          <p:cNvPr id="653" name="Rectangle 652"/>
          <p:cNvSpPr/>
          <p:nvPr/>
        </p:nvSpPr>
        <p:spPr>
          <a:xfrm>
            <a:off x="7170418" y="2475415"/>
            <a:ext cx="18505143" cy="16268699"/>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54" name="Rectangle 653"/>
          <p:cNvSpPr/>
          <p:nvPr/>
        </p:nvSpPr>
        <p:spPr>
          <a:xfrm>
            <a:off x="7157994" y="7315200"/>
            <a:ext cx="18517567" cy="685800"/>
          </a:xfrm>
          <a:prstGeom prst="rect">
            <a:avLst/>
          </a:prstGeom>
          <a:solidFill>
            <a:srgbClr val="8000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55" name="Title 1"/>
          <p:cNvSpPr>
            <a:spLocks noGrp="1"/>
          </p:cNvSpPr>
          <p:nvPr/>
        </p:nvSpPr>
        <p:spPr>
          <a:xfrm>
            <a:off x="7353299" y="7315200"/>
            <a:ext cx="6076526" cy="662782"/>
          </a:xfrm>
          <a:prstGeom prst="rect">
            <a:avLst/>
          </a:prstGeom>
        </p:spPr>
        <p:txBody>
          <a:bodyPr vert="horz" lIns="45711" tIns="22855" rIns="45711" bIns="22855"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Proposed framework</a:t>
            </a:r>
            <a:endParaRPr lang="en-US" sz="2800" b="1" dirty="0">
              <a:solidFill>
                <a:srgbClr val="FFC000"/>
              </a:solidFill>
            </a:endParaRPr>
          </a:p>
        </p:txBody>
      </p:sp>
      <p:sp>
        <p:nvSpPr>
          <p:cNvPr id="658" name="TextBox 657"/>
          <p:cNvSpPr txBox="1"/>
          <p:nvPr/>
        </p:nvSpPr>
        <p:spPr>
          <a:xfrm>
            <a:off x="18856706" y="8348640"/>
            <a:ext cx="6550944" cy="2946950"/>
          </a:xfrm>
          <a:prstGeom prst="rect">
            <a:avLst/>
          </a:prstGeom>
          <a:noFill/>
        </p:spPr>
        <p:txBody>
          <a:bodyPr wrap="square" lIns="45711" tIns="22855" rIns="45711" bIns="22855" rtlCol="0">
            <a:spAutoFit/>
          </a:bodyPr>
          <a:lstStyle/>
          <a:p>
            <a:pPr>
              <a:spcAft>
                <a:spcPts val="299"/>
              </a:spcAft>
            </a:pPr>
            <a:r>
              <a:rPr lang="en-US" sz="2000" dirty="0" smtClean="0">
                <a:solidFill>
                  <a:srgbClr val="800000"/>
                </a:solidFill>
              </a:rPr>
              <a:t>As new observations are collected, the method performs </a:t>
            </a:r>
            <a:r>
              <a:rPr lang="en-US" sz="2000" dirty="0" smtClean="0">
                <a:solidFill>
                  <a:srgbClr val="800000"/>
                </a:solidFill>
              </a:rPr>
              <a:t>three steps</a:t>
            </a:r>
            <a:r>
              <a:rPr lang="en-US" sz="2000" dirty="0" smtClean="0">
                <a:solidFill>
                  <a:srgbClr val="800000"/>
                </a:solidFill>
              </a:rPr>
              <a:t>: </a:t>
            </a:r>
          </a:p>
          <a:p>
            <a:pPr>
              <a:spcAft>
                <a:spcPts val="299"/>
              </a:spcAft>
            </a:pPr>
            <a:endParaRPr lang="en-US" sz="800" dirty="0" smtClean="0">
              <a:solidFill>
                <a:srgbClr val="800000"/>
              </a:solidFill>
            </a:endParaRPr>
          </a:p>
          <a:p>
            <a:pPr marL="400050" indent="-400050">
              <a:spcAft>
                <a:spcPts val="299"/>
              </a:spcAft>
              <a:buFont typeface="+mj-lt"/>
              <a:buAutoNum type="romanLcPeriod"/>
            </a:pPr>
            <a:r>
              <a:rPr lang="en-US" sz="1800" b="1" dirty="0" err="1" smtClean="0">
                <a:solidFill>
                  <a:srgbClr val="800000"/>
                </a:solidFill>
              </a:rPr>
              <a:t>AutoDBScan</a:t>
            </a:r>
            <a:r>
              <a:rPr lang="en-US" sz="1800" dirty="0" smtClean="0">
                <a:solidFill>
                  <a:srgbClr val="800000"/>
                </a:solidFill>
              </a:rPr>
              <a:t> </a:t>
            </a:r>
            <a:r>
              <a:rPr lang="en-US" sz="1800" dirty="0">
                <a:solidFill>
                  <a:srgbClr val="800000"/>
                </a:solidFill>
              </a:rPr>
              <a:t>to group similar time </a:t>
            </a:r>
            <a:r>
              <a:rPr lang="en-US" sz="1800" dirty="0" smtClean="0">
                <a:solidFill>
                  <a:srgbClr val="800000"/>
                </a:solidFill>
              </a:rPr>
              <a:t>series</a:t>
            </a:r>
            <a:r>
              <a:rPr lang="en-US" sz="1800" dirty="0" smtClean="0">
                <a:solidFill>
                  <a:srgbClr val="800000"/>
                </a:solidFill>
              </a:rPr>
              <a:t>.</a:t>
            </a:r>
            <a:endParaRPr lang="en-US" sz="1800" dirty="0" smtClean="0">
              <a:solidFill>
                <a:srgbClr val="800000"/>
              </a:solidFill>
            </a:endParaRPr>
          </a:p>
          <a:p>
            <a:pPr marL="400050" indent="-400050">
              <a:spcAft>
                <a:spcPts val="299"/>
              </a:spcAft>
              <a:buFont typeface="+mj-lt"/>
              <a:buAutoNum type="romanLcPeriod"/>
            </a:pPr>
            <a:endParaRPr lang="en-US" sz="700" dirty="0" smtClean="0">
              <a:solidFill>
                <a:srgbClr val="800000"/>
              </a:solidFill>
            </a:endParaRPr>
          </a:p>
          <a:p>
            <a:pPr marL="400050" indent="-400050">
              <a:spcAft>
                <a:spcPts val="299"/>
              </a:spcAft>
              <a:buFont typeface="+mj-lt"/>
              <a:buAutoNum type="romanLcPeriod"/>
            </a:pPr>
            <a:r>
              <a:rPr lang="en-US" sz="1800" b="1" dirty="0" smtClean="0">
                <a:solidFill>
                  <a:srgbClr val="800000"/>
                </a:solidFill>
              </a:rPr>
              <a:t>Similarity </a:t>
            </a:r>
            <a:r>
              <a:rPr lang="en-US" sz="1800" b="1" dirty="0">
                <a:solidFill>
                  <a:srgbClr val="800000"/>
                </a:solidFill>
              </a:rPr>
              <a:t>aware entropy</a:t>
            </a:r>
            <a:r>
              <a:rPr lang="en-US" sz="1800" dirty="0">
                <a:solidFill>
                  <a:srgbClr val="800000"/>
                </a:solidFill>
              </a:rPr>
              <a:t> to </a:t>
            </a:r>
            <a:r>
              <a:rPr lang="en-US" sz="1800" dirty="0" smtClean="0">
                <a:solidFill>
                  <a:srgbClr val="800000"/>
                </a:solidFill>
              </a:rPr>
              <a:t>score group </a:t>
            </a:r>
            <a:r>
              <a:rPr lang="en-US" sz="1800" dirty="0">
                <a:solidFill>
                  <a:srgbClr val="800000"/>
                </a:solidFill>
              </a:rPr>
              <a:t>formation/disbanding </a:t>
            </a:r>
            <a:r>
              <a:rPr lang="en-US" sz="1800" dirty="0" smtClean="0">
                <a:solidFill>
                  <a:srgbClr val="800000"/>
                </a:solidFill>
              </a:rPr>
              <a:t>events</a:t>
            </a:r>
          </a:p>
          <a:p>
            <a:pPr marL="400050" indent="-400050">
              <a:spcAft>
                <a:spcPts val="299"/>
              </a:spcAft>
              <a:buFont typeface="+mj-lt"/>
              <a:buAutoNum type="romanLcPeriod"/>
            </a:pPr>
            <a:endParaRPr lang="en-US" sz="800" dirty="0">
              <a:solidFill>
                <a:srgbClr val="800000"/>
              </a:solidFill>
            </a:endParaRPr>
          </a:p>
          <a:p>
            <a:pPr marL="400050" indent="-400050">
              <a:spcAft>
                <a:spcPts val="299"/>
              </a:spcAft>
              <a:buFont typeface="+mj-lt"/>
              <a:buAutoNum type="romanLcPeriod"/>
            </a:pPr>
            <a:r>
              <a:rPr lang="en-US" sz="1800" b="1" dirty="0" smtClean="0">
                <a:solidFill>
                  <a:srgbClr val="800000"/>
                </a:solidFill>
              </a:rPr>
              <a:t>Threshold based method </a:t>
            </a:r>
            <a:r>
              <a:rPr lang="en-US" sz="1800" dirty="0" smtClean="0">
                <a:solidFill>
                  <a:srgbClr val="800000"/>
                </a:solidFill>
              </a:rPr>
              <a:t>to report Group </a:t>
            </a:r>
            <a:r>
              <a:rPr lang="en-US" sz="1800" dirty="0">
                <a:solidFill>
                  <a:srgbClr val="800000"/>
                </a:solidFill>
              </a:rPr>
              <a:t>formation/disbanding detection results</a:t>
            </a:r>
          </a:p>
          <a:p>
            <a:pPr marL="400050" indent="-400050">
              <a:spcAft>
                <a:spcPts val="299"/>
              </a:spcAft>
              <a:buFont typeface="+mj-lt"/>
              <a:buAutoNum type="romanLcPeriod"/>
            </a:pPr>
            <a:endParaRPr lang="en-US" sz="1800" dirty="0" smtClean="0">
              <a:solidFill>
                <a:srgbClr val="800000"/>
              </a:solidFill>
            </a:endParaRPr>
          </a:p>
        </p:txBody>
      </p:sp>
      <p:sp>
        <p:nvSpPr>
          <p:cNvPr id="664" name="Rectangle 663"/>
          <p:cNvSpPr/>
          <p:nvPr/>
        </p:nvSpPr>
        <p:spPr>
          <a:xfrm>
            <a:off x="25869899" y="2438400"/>
            <a:ext cx="6766560" cy="685800"/>
          </a:xfrm>
          <a:prstGeom prst="rect">
            <a:avLst/>
          </a:prstGeom>
          <a:solidFill>
            <a:srgbClr val="8000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665" name="Title 1"/>
          <p:cNvSpPr>
            <a:spLocks noGrp="1"/>
          </p:cNvSpPr>
          <p:nvPr/>
        </p:nvSpPr>
        <p:spPr>
          <a:xfrm>
            <a:off x="25885138" y="2461418"/>
            <a:ext cx="6736081" cy="662782"/>
          </a:xfrm>
          <a:prstGeom prst="rect">
            <a:avLst/>
          </a:prstGeom>
        </p:spPr>
        <p:txBody>
          <a:bodyPr vert="horz" lIns="45711" tIns="22855" rIns="45711" bIns="2285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solidFill>
                  <a:srgbClr val="FFC000"/>
                </a:solidFill>
              </a:rPr>
              <a:t>Experimental results</a:t>
            </a:r>
            <a:endParaRPr lang="en-US" sz="2800" b="1" dirty="0">
              <a:solidFill>
                <a:srgbClr val="FFC000"/>
              </a:solidFill>
            </a:endParaRPr>
          </a:p>
        </p:txBody>
      </p:sp>
      <p:grpSp>
        <p:nvGrpSpPr>
          <p:cNvPr id="672" name="Group 25"/>
          <p:cNvGrpSpPr>
            <a:grpSpLocks noChangeAspect="1"/>
          </p:cNvGrpSpPr>
          <p:nvPr/>
        </p:nvGrpSpPr>
        <p:grpSpPr bwMode="auto">
          <a:xfrm>
            <a:off x="107357" y="219545"/>
            <a:ext cx="1988146" cy="1380657"/>
            <a:chOff x="2723" y="128"/>
            <a:chExt cx="1728" cy="1200"/>
          </a:xfrm>
        </p:grpSpPr>
        <p:sp>
          <p:nvSpPr>
            <p:cNvPr id="673" name="AutoShape 24"/>
            <p:cNvSpPr>
              <a:spLocks noChangeAspect="1" noChangeArrowheads="1" noTextEdit="1"/>
            </p:cNvSpPr>
            <p:nvPr/>
          </p:nvSpPr>
          <p:spPr bwMode="auto">
            <a:xfrm>
              <a:off x="2723" y="128"/>
              <a:ext cx="1728" cy="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4" name="Freeform 27"/>
            <p:cNvSpPr>
              <a:spLocks/>
            </p:cNvSpPr>
            <p:nvPr/>
          </p:nvSpPr>
          <p:spPr bwMode="auto">
            <a:xfrm>
              <a:off x="3270" y="351"/>
              <a:ext cx="722" cy="743"/>
            </a:xfrm>
            <a:custGeom>
              <a:avLst/>
              <a:gdLst>
                <a:gd name="T0" fmla="*/ 688 w 1445"/>
                <a:gd name="T1" fmla="*/ 19 h 1488"/>
                <a:gd name="T2" fmla="*/ 951 w 1445"/>
                <a:gd name="T3" fmla="*/ 142 h 1488"/>
                <a:gd name="T4" fmla="*/ 997 w 1445"/>
                <a:gd name="T5" fmla="*/ 194 h 1488"/>
                <a:gd name="T6" fmla="*/ 969 w 1445"/>
                <a:gd name="T7" fmla="*/ 204 h 1488"/>
                <a:gd name="T8" fmla="*/ 914 w 1445"/>
                <a:gd name="T9" fmla="*/ 220 h 1488"/>
                <a:gd name="T10" fmla="*/ 870 w 1445"/>
                <a:gd name="T11" fmla="*/ 231 h 1488"/>
                <a:gd name="T12" fmla="*/ 837 w 1445"/>
                <a:gd name="T13" fmla="*/ 250 h 1488"/>
                <a:gd name="T14" fmla="*/ 806 w 1445"/>
                <a:gd name="T15" fmla="*/ 266 h 1488"/>
                <a:gd name="T16" fmla="*/ 773 w 1445"/>
                <a:gd name="T17" fmla="*/ 283 h 1488"/>
                <a:gd name="T18" fmla="*/ 755 w 1445"/>
                <a:gd name="T19" fmla="*/ 302 h 1488"/>
                <a:gd name="T20" fmla="*/ 739 w 1445"/>
                <a:gd name="T21" fmla="*/ 317 h 1488"/>
                <a:gd name="T22" fmla="*/ 727 w 1445"/>
                <a:gd name="T23" fmla="*/ 344 h 1488"/>
                <a:gd name="T24" fmla="*/ 709 w 1445"/>
                <a:gd name="T25" fmla="*/ 364 h 1488"/>
                <a:gd name="T26" fmla="*/ 696 w 1445"/>
                <a:gd name="T27" fmla="*/ 399 h 1488"/>
                <a:gd name="T28" fmla="*/ 700 w 1445"/>
                <a:gd name="T29" fmla="*/ 459 h 1488"/>
                <a:gd name="T30" fmla="*/ 706 w 1445"/>
                <a:gd name="T31" fmla="*/ 474 h 1488"/>
                <a:gd name="T32" fmla="*/ 722 w 1445"/>
                <a:gd name="T33" fmla="*/ 501 h 1488"/>
                <a:gd name="T34" fmla="*/ 762 w 1445"/>
                <a:gd name="T35" fmla="*/ 525 h 1488"/>
                <a:gd name="T36" fmla="*/ 775 w 1445"/>
                <a:gd name="T37" fmla="*/ 545 h 1488"/>
                <a:gd name="T38" fmla="*/ 809 w 1445"/>
                <a:gd name="T39" fmla="*/ 590 h 1488"/>
                <a:gd name="T40" fmla="*/ 864 w 1445"/>
                <a:gd name="T41" fmla="*/ 634 h 1488"/>
                <a:gd name="T42" fmla="*/ 961 w 1445"/>
                <a:gd name="T43" fmla="*/ 679 h 1488"/>
                <a:gd name="T44" fmla="*/ 998 w 1445"/>
                <a:gd name="T45" fmla="*/ 698 h 1488"/>
                <a:gd name="T46" fmla="*/ 1032 w 1445"/>
                <a:gd name="T47" fmla="*/ 723 h 1488"/>
                <a:gd name="T48" fmla="*/ 1064 w 1445"/>
                <a:gd name="T49" fmla="*/ 762 h 1488"/>
                <a:gd name="T50" fmla="*/ 1098 w 1445"/>
                <a:gd name="T51" fmla="*/ 779 h 1488"/>
                <a:gd name="T52" fmla="*/ 1169 w 1445"/>
                <a:gd name="T53" fmla="*/ 792 h 1488"/>
                <a:gd name="T54" fmla="*/ 1190 w 1445"/>
                <a:gd name="T55" fmla="*/ 830 h 1488"/>
                <a:gd name="T56" fmla="*/ 1217 w 1445"/>
                <a:gd name="T57" fmla="*/ 893 h 1488"/>
                <a:gd name="T58" fmla="*/ 1247 w 1445"/>
                <a:gd name="T59" fmla="*/ 965 h 1488"/>
                <a:gd name="T60" fmla="*/ 1257 w 1445"/>
                <a:gd name="T61" fmla="*/ 1016 h 1488"/>
                <a:gd name="T62" fmla="*/ 1248 w 1445"/>
                <a:gd name="T63" fmla="*/ 1083 h 1488"/>
                <a:gd name="T64" fmla="*/ 1263 w 1445"/>
                <a:gd name="T65" fmla="*/ 1137 h 1488"/>
                <a:gd name="T66" fmla="*/ 1294 w 1445"/>
                <a:gd name="T67" fmla="*/ 1183 h 1488"/>
                <a:gd name="T68" fmla="*/ 1304 w 1445"/>
                <a:gd name="T69" fmla="*/ 1201 h 1488"/>
                <a:gd name="T70" fmla="*/ 1338 w 1445"/>
                <a:gd name="T71" fmla="*/ 1254 h 1488"/>
                <a:gd name="T72" fmla="*/ 1391 w 1445"/>
                <a:gd name="T73" fmla="*/ 1282 h 1488"/>
                <a:gd name="T74" fmla="*/ 1403 w 1445"/>
                <a:gd name="T75" fmla="*/ 1335 h 1488"/>
                <a:gd name="T76" fmla="*/ 1426 w 1445"/>
                <a:gd name="T77" fmla="*/ 1383 h 1488"/>
                <a:gd name="T78" fmla="*/ 1442 w 1445"/>
                <a:gd name="T79" fmla="*/ 1399 h 1488"/>
                <a:gd name="T80" fmla="*/ 1415 w 1445"/>
                <a:gd name="T81" fmla="*/ 1442 h 1488"/>
                <a:gd name="T82" fmla="*/ 1329 w 1445"/>
                <a:gd name="T83" fmla="*/ 1479 h 1488"/>
                <a:gd name="T84" fmla="*/ 1206 w 1445"/>
                <a:gd name="T85" fmla="*/ 1485 h 1488"/>
                <a:gd name="T86" fmla="*/ 1058 w 1445"/>
                <a:gd name="T87" fmla="*/ 1441 h 1488"/>
                <a:gd name="T88" fmla="*/ 864 w 1445"/>
                <a:gd name="T89" fmla="*/ 1276 h 1488"/>
                <a:gd name="T90" fmla="*/ 654 w 1445"/>
                <a:gd name="T91" fmla="*/ 912 h 1488"/>
                <a:gd name="T92" fmla="*/ 555 w 1445"/>
                <a:gd name="T93" fmla="*/ 789 h 1488"/>
                <a:gd name="T94" fmla="*/ 507 w 1445"/>
                <a:gd name="T95" fmla="*/ 753 h 1488"/>
                <a:gd name="T96" fmla="*/ 569 w 1445"/>
                <a:gd name="T97" fmla="*/ 736 h 1488"/>
                <a:gd name="T98" fmla="*/ 449 w 1445"/>
                <a:gd name="T99" fmla="*/ 506 h 1488"/>
                <a:gd name="T100" fmla="*/ 354 w 1445"/>
                <a:gd name="T101" fmla="*/ 393 h 1488"/>
                <a:gd name="T102" fmla="*/ 249 w 1445"/>
                <a:gd name="T103" fmla="*/ 323 h 1488"/>
                <a:gd name="T104" fmla="*/ 228 w 1445"/>
                <a:gd name="T105" fmla="*/ 279 h 1488"/>
                <a:gd name="T106" fmla="*/ 209 w 1445"/>
                <a:gd name="T107" fmla="*/ 226 h 1488"/>
                <a:gd name="T108" fmla="*/ 40 w 1445"/>
                <a:gd name="T109" fmla="*/ 220 h 1488"/>
                <a:gd name="T110" fmla="*/ 6 w 1445"/>
                <a:gd name="T111" fmla="*/ 212 h 1488"/>
                <a:gd name="T112" fmla="*/ 107 w 1445"/>
                <a:gd name="T113" fmla="*/ 119 h 1488"/>
                <a:gd name="T114" fmla="*/ 302 w 1445"/>
                <a:gd name="T115" fmla="*/ 32 h 1488"/>
                <a:gd name="T116" fmla="*/ 509 w 1445"/>
                <a:gd name="T117" fmla="*/ 3 h 1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45" h="1488">
                  <a:moveTo>
                    <a:pt x="565" y="0"/>
                  </a:moveTo>
                  <a:lnTo>
                    <a:pt x="591" y="1"/>
                  </a:lnTo>
                  <a:lnTo>
                    <a:pt x="606" y="3"/>
                  </a:lnTo>
                  <a:lnTo>
                    <a:pt x="622" y="7"/>
                  </a:lnTo>
                  <a:lnTo>
                    <a:pt x="637" y="10"/>
                  </a:lnTo>
                  <a:lnTo>
                    <a:pt x="688" y="19"/>
                  </a:lnTo>
                  <a:lnTo>
                    <a:pt x="737" y="32"/>
                  </a:lnTo>
                  <a:lnTo>
                    <a:pt x="783" y="46"/>
                  </a:lnTo>
                  <a:lnTo>
                    <a:pt x="832" y="68"/>
                  </a:lnTo>
                  <a:lnTo>
                    <a:pt x="879" y="92"/>
                  </a:lnTo>
                  <a:lnTo>
                    <a:pt x="924" y="121"/>
                  </a:lnTo>
                  <a:lnTo>
                    <a:pt x="951" y="142"/>
                  </a:lnTo>
                  <a:lnTo>
                    <a:pt x="977" y="164"/>
                  </a:lnTo>
                  <a:lnTo>
                    <a:pt x="982" y="169"/>
                  </a:lnTo>
                  <a:lnTo>
                    <a:pt x="987" y="175"/>
                  </a:lnTo>
                  <a:lnTo>
                    <a:pt x="993" y="181"/>
                  </a:lnTo>
                  <a:lnTo>
                    <a:pt x="998" y="185"/>
                  </a:lnTo>
                  <a:lnTo>
                    <a:pt x="997" y="194"/>
                  </a:lnTo>
                  <a:lnTo>
                    <a:pt x="995" y="194"/>
                  </a:lnTo>
                  <a:lnTo>
                    <a:pt x="991" y="197"/>
                  </a:lnTo>
                  <a:lnTo>
                    <a:pt x="985" y="199"/>
                  </a:lnTo>
                  <a:lnTo>
                    <a:pt x="979" y="202"/>
                  </a:lnTo>
                  <a:lnTo>
                    <a:pt x="974" y="203"/>
                  </a:lnTo>
                  <a:lnTo>
                    <a:pt x="969" y="204"/>
                  </a:lnTo>
                  <a:lnTo>
                    <a:pt x="960" y="208"/>
                  </a:lnTo>
                  <a:lnTo>
                    <a:pt x="948" y="210"/>
                  </a:lnTo>
                  <a:lnTo>
                    <a:pt x="937" y="213"/>
                  </a:lnTo>
                  <a:lnTo>
                    <a:pt x="926" y="216"/>
                  </a:lnTo>
                  <a:lnTo>
                    <a:pt x="920" y="218"/>
                  </a:lnTo>
                  <a:lnTo>
                    <a:pt x="914" y="220"/>
                  </a:lnTo>
                  <a:lnTo>
                    <a:pt x="904" y="223"/>
                  </a:lnTo>
                  <a:lnTo>
                    <a:pt x="894" y="225"/>
                  </a:lnTo>
                  <a:lnTo>
                    <a:pt x="884" y="228"/>
                  </a:lnTo>
                  <a:lnTo>
                    <a:pt x="876" y="229"/>
                  </a:lnTo>
                  <a:lnTo>
                    <a:pt x="873" y="230"/>
                  </a:lnTo>
                  <a:lnTo>
                    <a:pt x="870" y="231"/>
                  </a:lnTo>
                  <a:lnTo>
                    <a:pt x="863" y="233"/>
                  </a:lnTo>
                  <a:lnTo>
                    <a:pt x="857" y="237"/>
                  </a:lnTo>
                  <a:lnTo>
                    <a:pt x="851" y="240"/>
                  </a:lnTo>
                  <a:lnTo>
                    <a:pt x="848" y="242"/>
                  </a:lnTo>
                  <a:lnTo>
                    <a:pt x="844" y="245"/>
                  </a:lnTo>
                  <a:lnTo>
                    <a:pt x="837" y="250"/>
                  </a:lnTo>
                  <a:lnTo>
                    <a:pt x="829" y="252"/>
                  </a:lnTo>
                  <a:lnTo>
                    <a:pt x="824" y="253"/>
                  </a:lnTo>
                  <a:lnTo>
                    <a:pt x="817" y="257"/>
                  </a:lnTo>
                  <a:lnTo>
                    <a:pt x="812" y="261"/>
                  </a:lnTo>
                  <a:lnTo>
                    <a:pt x="808" y="264"/>
                  </a:lnTo>
                  <a:lnTo>
                    <a:pt x="806" y="266"/>
                  </a:lnTo>
                  <a:lnTo>
                    <a:pt x="805" y="269"/>
                  </a:lnTo>
                  <a:lnTo>
                    <a:pt x="803" y="273"/>
                  </a:lnTo>
                  <a:lnTo>
                    <a:pt x="798" y="277"/>
                  </a:lnTo>
                  <a:lnTo>
                    <a:pt x="792" y="280"/>
                  </a:lnTo>
                  <a:lnTo>
                    <a:pt x="783" y="281"/>
                  </a:lnTo>
                  <a:lnTo>
                    <a:pt x="773" y="283"/>
                  </a:lnTo>
                  <a:lnTo>
                    <a:pt x="767" y="287"/>
                  </a:lnTo>
                  <a:lnTo>
                    <a:pt x="763" y="292"/>
                  </a:lnTo>
                  <a:lnTo>
                    <a:pt x="760" y="297"/>
                  </a:lnTo>
                  <a:lnTo>
                    <a:pt x="759" y="299"/>
                  </a:lnTo>
                  <a:lnTo>
                    <a:pt x="758" y="300"/>
                  </a:lnTo>
                  <a:lnTo>
                    <a:pt x="755" y="302"/>
                  </a:lnTo>
                  <a:lnTo>
                    <a:pt x="754" y="304"/>
                  </a:lnTo>
                  <a:lnTo>
                    <a:pt x="751" y="307"/>
                  </a:lnTo>
                  <a:lnTo>
                    <a:pt x="749" y="309"/>
                  </a:lnTo>
                  <a:lnTo>
                    <a:pt x="746" y="311"/>
                  </a:lnTo>
                  <a:lnTo>
                    <a:pt x="743" y="312"/>
                  </a:lnTo>
                  <a:lnTo>
                    <a:pt x="739" y="317"/>
                  </a:lnTo>
                  <a:lnTo>
                    <a:pt x="734" y="323"/>
                  </a:lnTo>
                  <a:lnTo>
                    <a:pt x="731" y="331"/>
                  </a:lnTo>
                  <a:lnTo>
                    <a:pt x="728" y="338"/>
                  </a:lnTo>
                  <a:lnTo>
                    <a:pt x="727" y="342"/>
                  </a:lnTo>
                  <a:lnTo>
                    <a:pt x="727" y="343"/>
                  </a:lnTo>
                  <a:lnTo>
                    <a:pt x="727" y="344"/>
                  </a:lnTo>
                  <a:lnTo>
                    <a:pt x="726" y="345"/>
                  </a:lnTo>
                  <a:lnTo>
                    <a:pt x="724" y="347"/>
                  </a:lnTo>
                  <a:lnTo>
                    <a:pt x="722" y="347"/>
                  </a:lnTo>
                  <a:lnTo>
                    <a:pt x="718" y="350"/>
                  </a:lnTo>
                  <a:lnTo>
                    <a:pt x="712" y="356"/>
                  </a:lnTo>
                  <a:lnTo>
                    <a:pt x="709" y="364"/>
                  </a:lnTo>
                  <a:lnTo>
                    <a:pt x="706" y="370"/>
                  </a:lnTo>
                  <a:lnTo>
                    <a:pt x="703" y="376"/>
                  </a:lnTo>
                  <a:lnTo>
                    <a:pt x="701" y="384"/>
                  </a:lnTo>
                  <a:lnTo>
                    <a:pt x="699" y="388"/>
                  </a:lnTo>
                  <a:lnTo>
                    <a:pt x="697" y="391"/>
                  </a:lnTo>
                  <a:lnTo>
                    <a:pt x="696" y="399"/>
                  </a:lnTo>
                  <a:lnTo>
                    <a:pt x="695" y="411"/>
                  </a:lnTo>
                  <a:lnTo>
                    <a:pt x="694" y="422"/>
                  </a:lnTo>
                  <a:lnTo>
                    <a:pt x="695" y="433"/>
                  </a:lnTo>
                  <a:lnTo>
                    <a:pt x="696" y="441"/>
                  </a:lnTo>
                  <a:lnTo>
                    <a:pt x="698" y="452"/>
                  </a:lnTo>
                  <a:lnTo>
                    <a:pt x="700" y="459"/>
                  </a:lnTo>
                  <a:lnTo>
                    <a:pt x="701" y="462"/>
                  </a:lnTo>
                  <a:lnTo>
                    <a:pt x="701" y="464"/>
                  </a:lnTo>
                  <a:lnTo>
                    <a:pt x="702" y="466"/>
                  </a:lnTo>
                  <a:lnTo>
                    <a:pt x="703" y="468"/>
                  </a:lnTo>
                  <a:lnTo>
                    <a:pt x="704" y="472"/>
                  </a:lnTo>
                  <a:lnTo>
                    <a:pt x="706" y="474"/>
                  </a:lnTo>
                  <a:lnTo>
                    <a:pt x="707" y="476"/>
                  </a:lnTo>
                  <a:lnTo>
                    <a:pt x="707" y="477"/>
                  </a:lnTo>
                  <a:lnTo>
                    <a:pt x="709" y="481"/>
                  </a:lnTo>
                  <a:lnTo>
                    <a:pt x="712" y="487"/>
                  </a:lnTo>
                  <a:lnTo>
                    <a:pt x="718" y="495"/>
                  </a:lnTo>
                  <a:lnTo>
                    <a:pt x="722" y="501"/>
                  </a:lnTo>
                  <a:lnTo>
                    <a:pt x="726" y="504"/>
                  </a:lnTo>
                  <a:lnTo>
                    <a:pt x="731" y="507"/>
                  </a:lnTo>
                  <a:lnTo>
                    <a:pt x="739" y="511"/>
                  </a:lnTo>
                  <a:lnTo>
                    <a:pt x="747" y="517"/>
                  </a:lnTo>
                  <a:lnTo>
                    <a:pt x="754" y="521"/>
                  </a:lnTo>
                  <a:lnTo>
                    <a:pt x="762" y="525"/>
                  </a:lnTo>
                  <a:lnTo>
                    <a:pt x="765" y="528"/>
                  </a:lnTo>
                  <a:lnTo>
                    <a:pt x="768" y="531"/>
                  </a:lnTo>
                  <a:lnTo>
                    <a:pt x="770" y="534"/>
                  </a:lnTo>
                  <a:lnTo>
                    <a:pt x="772" y="539"/>
                  </a:lnTo>
                  <a:lnTo>
                    <a:pt x="773" y="542"/>
                  </a:lnTo>
                  <a:lnTo>
                    <a:pt x="775" y="545"/>
                  </a:lnTo>
                  <a:lnTo>
                    <a:pt x="778" y="552"/>
                  </a:lnTo>
                  <a:lnTo>
                    <a:pt x="784" y="560"/>
                  </a:lnTo>
                  <a:lnTo>
                    <a:pt x="790" y="569"/>
                  </a:lnTo>
                  <a:lnTo>
                    <a:pt x="796" y="577"/>
                  </a:lnTo>
                  <a:lnTo>
                    <a:pt x="804" y="585"/>
                  </a:lnTo>
                  <a:lnTo>
                    <a:pt x="809" y="590"/>
                  </a:lnTo>
                  <a:lnTo>
                    <a:pt x="818" y="597"/>
                  </a:lnTo>
                  <a:lnTo>
                    <a:pt x="826" y="606"/>
                  </a:lnTo>
                  <a:lnTo>
                    <a:pt x="834" y="614"/>
                  </a:lnTo>
                  <a:lnTo>
                    <a:pt x="842" y="620"/>
                  </a:lnTo>
                  <a:lnTo>
                    <a:pt x="852" y="627"/>
                  </a:lnTo>
                  <a:lnTo>
                    <a:pt x="864" y="634"/>
                  </a:lnTo>
                  <a:lnTo>
                    <a:pt x="880" y="643"/>
                  </a:lnTo>
                  <a:lnTo>
                    <a:pt x="898" y="653"/>
                  </a:lnTo>
                  <a:lnTo>
                    <a:pt x="918" y="660"/>
                  </a:lnTo>
                  <a:lnTo>
                    <a:pt x="935" y="665"/>
                  </a:lnTo>
                  <a:lnTo>
                    <a:pt x="948" y="672"/>
                  </a:lnTo>
                  <a:lnTo>
                    <a:pt x="961" y="679"/>
                  </a:lnTo>
                  <a:lnTo>
                    <a:pt x="970" y="685"/>
                  </a:lnTo>
                  <a:lnTo>
                    <a:pt x="976" y="690"/>
                  </a:lnTo>
                  <a:lnTo>
                    <a:pt x="980" y="692"/>
                  </a:lnTo>
                  <a:lnTo>
                    <a:pt x="984" y="693"/>
                  </a:lnTo>
                  <a:lnTo>
                    <a:pt x="990" y="695"/>
                  </a:lnTo>
                  <a:lnTo>
                    <a:pt x="998" y="698"/>
                  </a:lnTo>
                  <a:lnTo>
                    <a:pt x="1008" y="700"/>
                  </a:lnTo>
                  <a:lnTo>
                    <a:pt x="1014" y="703"/>
                  </a:lnTo>
                  <a:lnTo>
                    <a:pt x="1019" y="704"/>
                  </a:lnTo>
                  <a:lnTo>
                    <a:pt x="1022" y="707"/>
                  </a:lnTo>
                  <a:lnTo>
                    <a:pt x="1028" y="715"/>
                  </a:lnTo>
                  <a:lnTo>
                    <a:pt x="1032" y="723"/>
                  </a:lnTo>
                  <a:lnTo>
                    <a:pt x="1036" y="729"/>
                  </a:lnTo>
                  <a:lnTo>
                    <a:pt x="1039" y="735"/>
                  </a:lnTo>
                  <a:lnTo>
                    <a:pt x="1044" y="743"/>
                  </a:lnTo>
                  <a:lnTo>
                    <a:pt x="1051" y="750"/>
                  </a:lnTo>
                  <a:lnTo>
                    <a:pt x="1058" y="758"/>
                  </a:lnTo>
                  <a:lnTo>
                    <a:pt x="1064" y="762"/>
                  </a:lnTo>
                  <a:lnTo>
                    <a:pt x="1073" y="766"/>
                  </a:lnTo>
                  <a:lnTo>
                    <a:pt x="1080" y="770"/>
                  </a:lnTo>
                  <a:lnTo>
                    <a:pt x="1086" y="773"/>
                  </a:lnTo>
                  <a:lnTo>
                    <a:pt x="1090" y="774"/>
                  </a:lnTo>
                  <a:lnTo>
                    <a:pt x="1092" y="776"/>
                  </a:lnTo>
                  <a:lnTo>
                    <a:pt x="1098" y="779"/>
                  </a:lnTo>
                  <a:lnTo>
                    <a:pt x="1106" y="782"/>
                  </a:lnTo>
                  <a:lnTo>
                    <a:pt x="1118" y="784"/>
                  </a:lnTo>
                  <a:lnTo>
                    <a:pt x="1130" y="785"/>
                  </a:lnTo>
                  <a:lnTo>
                    <a:pt x="1145" y="787"/>
                  </a:lnTo>
                  <a:lnTo>
                    <a:pt x="1158" y="790"/>
                  </a:lnTo>
                  <a:lnTo>
                    <a:pt x="1169" y="792"/>
                  </a:lnTo>
                  <a:lnTo>
                    <a:pt x="1175" y="795"/>
                  </a:lnTo>
                  <a:lnTo>
                    <a:pt x="1180" y="802"/>
                  </a:lnTo>
                  <a:lnTo>
                    <a:pt x="1184" y="810"/>
                  </a:lnTo>
                  <a:lnTo>
                    <a:pt x="1187" y="819"/>
                  </a:lnTo>
                  <a:lnTo>
                    <a:pt x="1189" y="826"/>
                  </a:lnTo>
                  <a:lnTo>
                    <a:pt x="1190" y="830"/>
                  </a:lnTo>
                  <a:lnTo>
                    <a:pt x="1193" y="837"/>
                  </a:lnTo>
                  <a:lnTo>
                    <a:pt x="1198" y="848"/>
                  </a:lnTo>
                  <a:lnTo>
                    <a:pt x="1204" y="859"/>
                  </a:lnTo>
                  <a:lnTo>
                    <a:pt x="1209" y="872"/>
                  </a:lnTo>
                  <a:lnTo>
                    <a:pt x="1213" y="882"/>
                  </a:lnTo>
                  <a:lnTo>
                    <a:pt x="1217" y="893"/>
                  </a:lnTo>
                  <a:lnTo>
                    <a:pt x="1220" y="899"/>
                  </a:lnTo>
                  <a:lnTo>
                    <a:pt x="1224" y="906"/>
                  </a:lnTo>
                  <a:lnTo>
                    <a:pt x="1229" y="919"/>
                  </a:lnTo>
                  <a:lnTo>
                    <a:pt x="1235" y="934"/>
                  </a:lnTo>
                  <a:lnTo>
                    <a:pt x="1241" y="950"/>
                  </a:lnTo>
                  <a:lnTo>
                    <a:pt x="1247" y="965"/>
                  </a:lnTo>
                  <a:lnTo>
                    <a:pt x="1252" y="978"/>
                  </a:lnTo>
                  <a:lnTo>
                    <a:pt x="1255" y="986"/>
                  </a:lnTo>
                  <a:lnTo>
                    <a:pt x="1257" y="995"/>
                  </a:lnTo>
                  <a:lnTo>
                    <a:pt x="1259" y="1004"/>
                  </a:lnTo>
                  <a:lnTo>
                    <a:pt x="1259" y="1011"/>
                  </a:lnTo>
                  <a:lnTo>
                    <a:pt x="1257" y="1016"/>
                  </a:lnTo>
                  <a:lnTo>
                    <a:pt x="1254" y="1022"/>
                  </a:lnTo>
                  <a:lnTo>
                    <a:pt x="1251" y="1028"/>
                  </a:lnTo>
                  <a:lnTo>
                    <a:pt x="1248" y="1037"/>
                  </a:lnTo>
                  <a:lnTo>
                    <a:pt x="1247" y="1051"/>
                  </a:lnTo>
                  <a:lnTo>
                    <a:pt x="1247" y="1069"/>
                  </a:lnTo>
                  <a:lnTo>
                    <a:pt x="1248" y="1083"/>
                  </a:lnTo>
                  <a:lnTo>
                    <a:pt x="1250" y="1094"/>
                  </a:lnTo>
                  <a:lnTo>
                    <a:pt x="1252" y="1099"/>
                  </a:lnTo>
                  <a:lnTo>
                    <a:pt x="1254" y="1105"/>
                  </a:lnTo>
                  <a:lnTo>
                    <a:pt x="1257" y="1113"/>
                  </a:lnTo>
                  <a:lnTo>
                    <a:pt x="1260" y="1125"/>
                  </a:lnTo>
                  <a:lnTo>
                    <a:pt x="1263" y="1137"/>
                  </a:lnTo>
                  <a:lnTo>
                    <a:pt x="1270" y="1145"/>
                  </a:lnTo>
                  <a:lnTo>
                    <a:pt x="1275" y="1153"/>
                  </a:lnTo>
                  <a:lnTo>
                    <a:pt x="1280" y="1160"/>
                  </a:lnTo>
                  <a:lnTo>
                    <a:pt x="1284" y="1168"/>
                  </a:lnTo>
                  <a:lnTo>
                    <a:pt x="1288" y="1178"/>
                  </a:lnTo>
                  <a:lnTo>
                    <a:pt x="1294" y="1183"/>
                  </a:lnTo>
                  <a:lnTo>
                    <a:pt x="1298" y="1186"/>
                  </a:lnTo>
                  <a:lnTo>
                    <a:pt x="1300" y="1188"/>
                  </a:lnTo>
                  <a:lnTo>
                    <a:pt x="1301" y="1190"/>
                  </a:lnTo>
                  <a:lnTo>
                    <a:pt x="1302" y="1193"/>
                  </a:lnTo>
                  <a:lnTo>
                    <a:pt x="1303" y="1197"/>
                  </a:lnTo>
                  <a:lnTo>
                    <a:pt x="1304" y="1201"/>
                  </a:lnTo>
                  <a:lnTo>
                    <a:pt x="1306" y="1208"/>
                  </a:lnTo>
                  <a:lnTo>
                    <a:pt x="1310" y="1219"/>
                  </a:lnTo>
                  <a:lnTo>
                    <a:pt x="1315" y="1229"/>
                  </a:lnTo>
                  <a:lnTo>
                    <a:pt x="1320" y="1238"/>
                  </a:lnTo>
                  <a:lnTo>
                    <a:pt x="1327" y="1246"/>
                  </a:lnTo>
                  <a:lnTo>
                    <a:pt x="1338" y="1254"/>
                  </a:lnTo>
                  <a:lnTo>
                    <a:pt x="1346" y="1263"/>
                  </a:lnTo>
                  <a:lnTo>
                    <a:pt x="1356" y="1270"/>
                  </a:lnTo>
                  <a:lnTo>
                    <a:pt x="1367" y="1274"/>
                  </a:lnTo>
                  <a:lnTo>
                    <a:pt x="1379" y="1278"/>
                  </a:lnTo>
                  <a:lnTo>
                    <a:pt x="1386" y="1280"/>
                  </a:lnTo>
                  <a:lnTo>
                    <a:pt x="1391" y="1282"/>
                  </a:lnTo>
                  <a:lnTo>
                    <a:pt x="1393" y="1285"/>
                  </a:lnTo>
                  <a:lnTo>
                    <a:pt x="1394" y="1288"/>
                  </a:lnTo>
                  <a:lnTo>
                    <a:pt x="1395" y="1296"/>
                  </a:lnTo>
                  <a:lnTo>
                    <a:pt x="1397" y="1308"/>
                  </a:lnTo>
                  <a:lnTo>
                    <a:pt x="1400" y="1320"/>
                  </a:lnTo>
                  <a:lnTo>
                    <a:pt x="1403" y="1335"/>
                  </a:lnTo>
                  <a:lnTo>
                    <a:pt x="1406" y="1348"/>
                  </a:lnTo>
                  <a:lnTo>
                    <a:pt x="1410" y="1360"/>
                  </a:lnTo>
                  <a:lnTo>
                    <a:pt x="1414" y="1369"/>
                  </a:lnTo>
                  <a:lnTo>
                    <a:pt x="1418" y="1377"/>
                  </a:lnTo>
                  <a:lnTo>
                    <a:pt x="1422" y="1380"/>
                  </a:lnTo>
                  <a:lnTo>
                    <a:pt x="1426" y="1383"/>
                  </a:lnTo>
                  <a:lnTo>
                    <a:pt x="1431" y="1385"/>
                  </a:lnTo>
                  <a:lnTo>
                    <a:pt x="1432" y="1384"/>
                  </a:lnTo>
                  <a:lnTo>
                    <a:pt x="1434" y="1384"/>
                  </a:lnTo>
                  <a:lnTo>
                    <a:pt x="1436" y="1385"/>
                  </a:lnTo>
                  <a:lnTo>
                    <a:pt x="1439" y="1389"/>
                  </a:lnTo>
                  <a:lnTo>
                    <a:pt x="1442" y="1399"/>
                  </a:lnTo>
                  <a:lnTo>
                    <a:pt x="1445" y="1412"/>
                  </a:lnTo>
                  <a:lnTo>
                    <a:pt x="1439" y="1420"/>
                  </a:lnTo>
                  <a:lnTo>
                    <a:pt x="1434" y="1424"/>
                  </a:lnTo>
                  <a:lnTo>
                    <a:pt x="1428" y="1430"/>
                  </a:lnTo>
                  <a:lnTo>
                    <a:pt x="1420" y="1437"/>
                  </a:lnTo>
                  <a:lnTo>
                    <a:pt x="1415" y="1442"/>
                  </a:lnTo>
                  <a:lnTo>
                    <a:pt x="1404" y="1450"/>
                  </a:lnTo>
                  <a:lnTo>
                    <a:pt x="1393" y="1457"/>
                  </a:lnTo>
                  <a:lnTo>
                    <a:pt x="1382" y="1464"/>
                  </a:lnTo>
                  <a:lnTo>
                    <a:pt x="1368" y="1469"/>
                  </a:lnTo>
                  <a:lnTo>
                    <a:pt x="1349" y="1474"/>
                  </a:lnTo>
                  <a:lnTo>
                    <a:pt x="1329" y="1479"/>
                  </a:lnTo>
                  <a:lnTo>
                    <a:pt x="1306" y="1485"/>
                  </a:lnTo>
                  <a:lnTo>
                    <a:pt x="1281" y="1487"/>
                  </a:lnTo>
                  <a:lnTo>
                    <a:pt x="1253" y="1488"/>
                  </a:lnTo>
                  <a:lnTo>
                    <a:pt x="1239" y="1487"/>
                  </a:lnTo>
                  <a:lnTo>
                    <a:pt x="1224" y="1487"/>
                  </a:lnTo>
                  <a:lnTo>
                    <a:pt x="1206" y="1485"/>
                  </a:lnTo>
                  <a:lnTo>
                    <a:pt x="1185" y="1483"/>
                  </a:lnTo>
                  <a:lnTo>
                    <a:pt x="1163" y="1478"/>
                  </a:lnTo>
                  <a:lnTo>
                    <a:pt x="1139" y="1472"/>
                  </a:lnTo>
                  <a:lnTo>
                    <a:pt x="1114" y="1465"/>
                  </a:lnTo>
                  <a:lnTo>
                    <a:pt x="1086" y="1454"/>
                  </a:lnTo>
                  <a:lnTo>
                    <a:pt x="1058" y="1441"/>
                  </a:lnTo>
                  <a:lnTo>
                    <a:pt x="1028" y="1424"/>
                  </a:lnTo>
                  <a:lnTo>
                    <a:pt x="997" y="1403"/>
                  </a:lnTo>
                  <a:lnTo>
                    <a:pt x="965" y="1378"/>
                  </a:lnTo>
                  <a:lnTo>
                    <a:pt x="932" y="1350"/>
                  </a:lnTo>
                  <a:lnTo>
                    <a:pt x="899" y="1315"/>
                  </a:lnTo>
                  <a:lnTo>
                    <a:pt x="864" y="1276"/>
                  </a:lnTo>
                  <a:lnTo>
                    <a:pt x="830" y="1231"/>
                  </a:lnTo>
                  <a:lnTo>
                    <a:pt x="795" y="1181"/>
                  </a:lnTo>
                  <a:lnTo>
                    <a:pt x="760" y="1124"/>
                  </a:lnTo>
                  <a:lnTo>
                    <a:pt x="724" y="1060"/>
                  </a:lnTo>
                  <a:lnTo>
                    <a:pt x="689" y="990"/>
                  </a:lnTo>
                  <a:lnTo>
                    <a:pt x="654" y="912"/>
                  </a:lnTo>
                  <a:lnTo>
                    <a:pt x="641" y="885"/>
                  </a:lnTo>
                  <a:lnTo>
                    <a:pt x="626" y="862"/>
                  </a:lnTo>
                  <a:lnTo>
                    <a:pt x="609" y="840"/>
                  </a:lnTo>
                  <a:lnTo>
                    <a:pt x="591" y="822"/>
                  </a:lnTo>
                  <a:lnTo>
                    <a:pt x="573" y="804"/>
                  </a:lnTo>
                  <a:lnTo>
                    <a:pt x="555" y="789"/>
                  </a:lnTo>
                  <a:lnTo>
                    <a:pt x="540" y="778"/>
                  </a:lnTo>
                  <a:lnTo>
                    <a:pt x="525" y="768"/>
                  </a:lnTo>
                  <a:lnTo>
                    <a:pt x="515" y="761"/>
                  </a:lnTo>
                  <a:lnTo>
                    <a:pt x="507" y="757"/>
                  </a:lnTo>
                  <a:lnTo>
                    <a:pt x="505" y="756"/>
                  </a:lnTo>
                  <a:lnTo>
                    <a:pt x="507" y="753"/>
                  </a:lnTo>
                  <a:lnTo>
                    <a:pt x="512" y="751"/>
                  </a:lnTo>
                  <a:lnTo>
                    <a:pt x="521" y="747"/>
                  </a:lnTo>
                  <a:lnTo>
                    <a:pt x="531" y="743"/>
                  </a:lnTo>
                  <a:lnTo>
                    <a:pt x="543" y="739"/>
                  </a:lnTo>
                  <a:lnTo>
                    <a:pt x="555" y="736"/>
                  </a:lnTo>
                  <a:lnTo>
                    <a:pt x="569" y="736"/>
                  </a:lnTo>
                  <a:lnTo>
                    <a:pt x="582" y="737"/>
                  </a:lnTo>
                  <a:lnTo>
                    <a:pt x="552" y="679"/>
                  </a:lnTo>
                  <a:lnTo>
                    <a:pt x="524" y="627"/>
                  </a:lnTo>
                  <a:lnTo>
                    <a:pt x="497" y="582"/>
                  </a:lnTo>
                  <a:lnTo>
                    <a:pt x="473" y="541"/>
                  </a:lnTo>
                  <a:lnTo>
                    <a:pt x="449" y="506"/>
                  </a:lnTo>
                  <a:lnTo>
                    <a:pt x="428" y="477"/>
                  </a:lnTo>
                  <a:lnTo>
                    <a:pt x="409" y="452"/>
                  </a:lnTo>
                  <a:lnTo>
                    <a:pt x="391" y="432"/>
                  </a:lnTo>
                  <a:lnTo>
                    <a:pt x="376" y="415"/>
                  </a:lnTo>
                  <a:lnTo>
                    <a:pt x="364" y="402"/>
                  </a:lnTo>
                  <a:lnTo>
                    <a:pt x="354" y="393"/>
                  </a:lnTo>
                  <a:lnTo>
                    <a:pt x="347" y="387"/>
                  </a:lnTo>
                  <a:lnTo>
                    <a:pt x="343" y="384"/>
                  </a:lnTo>
                  <a:lnTo>
                    <a:pt x="341" y="383"/>
                  </a:lnTo>
                  <a:lnTo>
                    <a:pt x="313" y="360"/>
                  </a:lnTo>
                  <a:lnTo>
                    <a:pt x="282" y="341"/>
                  </a:lnTo>
                  <a:lnTo>
                    <a:pt x="249" y="323"/>
                  </a:lnTo>
                  <a:lnTo>
                    <a:pt x="238" y="317"/>
                  </a:lnTo>
                  <a:lnTo>
                    <a:pt x="228" y="311"/>
                  </a:lnTo>
                  <a:lnTo>
                    <a:pt x="212" y="307"/>
                  </a:lnTo>
                  <a:lnTo>
                    <a:pt x="197" y="303"/>
                  </a:lnTo>
                  <a:lnTo>
                    <a:pt x="211" y="289"/>
                  </a:lnTo>
                  <a:lnTo>
                    <a:pt x="228" y="279"/>
                  </a:lnTo>
                  <a:lnTo>
                    <a:pt x="245" y="269"/>
                  </a:lnTo>
                  <a:lnTo>
                    <a:pt x="264" y="261"/>
                  </a:lnTo>
                  <a:lnTo>
                    <a:pt x="256" y="252"/>
                  </a:lnTo>
                  <a:lnTo>
                    <a:pt x="244" y="244"/>
                  </a:lnTo>
                  <a:lnTo>
                    <a:pt x="233" y="238"/>
                  </a:lnTo>
                  <a:lnTo>
                    <a:pt x="209" y="226"/>
                  </a:lnTo>
                  <a:lnTo>
                    <a:pt x="183" y="219"/>
                  </a:lnTo>
                  <a:lnTo>
                    <a:pt x="155" y="215"/>
                  </a:lnTo>
                  <a:lnTo>
                    <a:pt x="127" y="213"/>
                  </a:lnTo>
                  <a:lnTo>
                    <a:pt x="98" y="214"/>
                  </a:lnTo>
                  <a:lnTo>
                    <a:pt x="68" y="216"/>
                  </a:lnTo>
                  <a:lnTo>
                    <a:pt x="40" y="220"/>
                  </a:lnTo>
                  <a:lnTo>
                    <a:pt x="12" y="225"/>
                  </a:lnTo>
                  <a:lnTo>
                    <a:pt x="5" y="225"/>
                  </a:lnTo>
                  <a:lnTo>
                    <a:pt x="1" y="223"/>
                  </a:lnTo>
                  <a:lnTo>
                    <a:pt x="0" y="220"/>
                  </a:lnTo>
                  <a:lnTo>
                    <a:pt x="2" y="216"/>
                  </a:lnTo>
                  <a:lnTo>
                    <a:pt x="6" y="212"/>
                  </a:lnTo>
                  <a:lnTo>
                    <a:pt x="9" y="208"/>
                  </a:lnTo>
                  <a:lnTo>
                    <a:pt x="28" y="187"/>
                  </a:lnTo>
                  <a:lnTo>
                    <a:pt x="47" y="169"/>
                  </a:lnTo>
                  <a:lnTo>
                    <a:pt x="58" y="158"/>
                  </a:lnTo>
                  <a:lnTo>
                    <a:pt x="67" y="148"/>
                  </a:lnTo>
                  <a:lnTo>
                    <a:pt x="107" y="119"/>
                  </a:lnTo>
                  <a:lnTo>
                    <a:pt x="150" y="91"/>
                  </a:lnTo>
                  <a:lnTo>
                    <a:pt x="164" y="85"/>
                  </a:lnTo>
                  <a:lnTo>
                    <a:pt x="178" y="79"/>
                  </a:lnTo>
                  <a:lnTo>
                    <a:pt x="217" y="60"/>
                  </a:lnTo>
                  <a:lnTo>
                    <a:pt x="258" y="44"/>
                  </a:lnTo>
                  <a:lnTo>
                    <a:pt x="302" y="32"/>
                  </a:lnTo>
                  <a:lnTo>
                    <a:pt x="349" y="21"/>
                  </a:lnTo>
                  <a:lnTo>
                    <a:pt x="397" y="13"/>
                  </a:lnTo>
                  <a:lnTo>
                    <a:pt x="448" y="5"/>
                  </a:lnTo>
                  <a:lnTo>
                    <a:pt x="467" y="4"/>
                  </a:lnTo>
                  <a:lnTo>
                    <a:pt x="488" y="4"/>
                  </a:lnTo>
                  <a:lnTo>
                    <a:pt x="509" y="3"/>
                  </a:lnTo>
                  <a:lnTo>
                    <a:pt x="538" y="1"/>
                  </a:lnTo>
                  <a:lnTo>
                    <a:pt x="56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5" name="Freeform 28"/>
            <p:cNvSpPr>
              <a:spLocks/>
            </p:cNvSpPr>
            <p:nvPr/>
          </p:nvSpPr>
          <p:spPr bwMode="auto">
            <a:xfrm>
              <a:off x="3314" y="391"/>
              <a:ext cx="663" cy="686"/>
            </a:xfrm>
            <a:custGeom>
              <a:avLst/>
              <a:gdLst>
                <a:gd name="T0" fmla="*/ 257 w 1327"/>
                <a:gd name="T1" fmla="*/ 25 h 1372"/>
                <a:gd name="T2" fmla="*/ 266 w 1327"/>
                <a:gd name="T3" fmla="*/ 40 h 1372"/>
                <a:gd name="T4" fmla="*/ 300 w 1327"/>
                <a:gd name="T5" fmla="*/ 61 h 1372"/>
                <a:gd name="T6" fmla="*/ 377 w 1327"/>
                <a:gd name="T7" fmla="*/ 121 h 1372"/>
                <a:gd name="T8" fmla="*/ 444 w 1327"/>
                <a:gd name="T9" fmla="*/ 165 h 1372"/>
                <a:gd name="T10" fmla="*/ 487 w 1327"/>
                <a:gd name="T11" fmla="*/ 204 h 1372"/>
                <a:gd name="T12" fmla="*/ 518 w 1327"/>
                <a:gd name="T13" fmla="*/ 253 h 1372"/>
                <a:gd name="T14" fmla="*/ 563 w 1327"/>
                <a:gd name="T15" fmla="*/ 280 h 1372"/>
                <a:gd name="T16" fmla="*/ 565 w 1327"/>
                <a:gd name="T17" fmla="*/ 298 h 1372"/>
                <a:gd name="T18" fmla="*/ 601 w 1327"/>
                <a:gd name="T19" fmla="*/ 317 h 1372"/>
                <a:gd name="T20" fmla="*/ 608 w 1327"/>
                <a:gd name="T21" fmla="*/ 380 h 1372"/>
                <a:gd name="T22" fmla="*/ 633 w 1327"/>
                <a:gd name="T23" fmla="*/ 423 h 1372"/>
                <a:gd name="T24" fmla="*/ 668 w 1327"/>
                <a:gd name="T25" fmla="*/ 443 h 1372"/>
                <a:gd name="T26" fmla="*/ 688 w 1327"/>
                <a:gd name="T27" fmla="*/ 469 h 1372"/>
                <a:gd name="T28" fmla="*/ 707 w 1327"/>
                <a:gd name="T29" fmla="*/ 499 h 1372"/>
                <a:gd name="T30" fmla="*/ 739 w 1327"/>
                <a:gd name="T31" fmla="*/ 534 h 1372"/>
                <a:gd name="T32" fmla="*/ 760 w 1327"/>
                <a:gd name="T33" fmla="*/ 625 h 1372"/>
                <a:gd name="T34" fmla="*/ 767 w 1327"/>
                <a:gd name="T35" fmla="*/ 667 h 1372"/>
                <a:gd name="T36" fmla="*/ 765 w 1327"/>
                <a:gd name="T37" fmla="*/ 701 h 1372"/>
                <a:gd name="T38" fmla="*/ 791 w 1327"/>
                <a:gd name="T39" fmla="*/ 761 h 1372"/>
                <a:gd name="T40" fmla="*/ 810 w 1327"/>
                <a:gd name="T41" fmla="*/ 796 h 1372"/>
                <a:gd name="T42" fmla="*/ 800 w 1327"/>
                <a:gd name="T43" fmla="*/ 808 h 1372"/>
                <a:gd name="T44" fmla="*/ 831 w 1327"/>
                <a:gd name="T45" fmla="*/ 886 h 1372"/>
                <a:gd name="T46" fmla="*/ 850 w 1327"/>
                <a:gd name="T47" fmla="*/ 923 h 1372"/>
                <a:gd name="T48" fmla="*/ 843 w 1327"/>
                <a:gd name="T49" fmla="*/ 937 h 1372"/>
                <a:gd name="T50" fmla="*/ 888 w 1327"/>
                <a:gd name="T51" fmla="*/ 1019 h 1372"/>
                <a:gd name="T52" fmla="*/ 916 w 1327"/>
                <a:gd name="T53" fmla="*/ 1104 h 1372"/>
                <a:gd name="T54" fmla="*/ 938 w 1327"/>
                <a:gd name="T55" fmla="*/ 1145 h 1372"/>
                <a:gd name="T56" fmla="*/ 993 w 1327"/>
                <a:gd name="T57" fmla="*/ 1188 h 1372"/>
                <a:gd name="T58" fmla="*/ 1027 w 1327"/>
                <a:gd name="T59" fmla="*/ 1209 h 1372"/>
                <a:gd name="T60" fmla="*/ 1048 w 1327"/>
                <a:gd name="T61" fmla="*/ 1238 h 1372"/>
                <a:gd name="T62" fmla="*/ 1154 w 1327"/>
                <a:gd name="T63" fmla="*/ 1242 h 1372"/>
                <a:gd name="T64" fmla="*/ 1182 w 1327"/>
                <a:gd name="T65" fmla="*/ 1239 h 1372"/>
                <a:gd name="T66" fmla="*/ 1250 w 1327"/>
                <a:gd name="T67" fmla="*/ 1207 h 1372"/>
                <a:gd name="T68" fmla="*/ 1290 w 1327"/>
                <a:gd name="T69" fmla="*/ 1220 h 1372"/>
                <a:gd name="T70" fmla="*/ 1320 w 1327"/>
                <a:gd name="T71" fmla="*/ 1310 h 1372"/>
                <a:gd name="T72" fmla="*/ 1263 w 1327"/>
                <a:gd name="T73" fmla="*/ 1358 h 1372"/>
                <a:gd name="T74" fmla="*/ 1199 w 1327"/>
                <a:gd name="T75" fmla="*/ 1371 h 1372"/>
                <a:gd name="T76" fmla="*/ 1099 w 1327"/>
                <a:gd name="T77" fmla="*/ 1369 h 1372"/>
                <a:gd name="T78" fmla="*/ 956 w 1327"/>
                <a:gd name="T79" fmla="*/ 1314 h 1372"/>
                <a:gd name="T80" fmla="*/ 877 w 1327"/>
                <a:gd name="T81" fmla="*/ 1249 h 1372"/>
                <a:gd name="T82" fmla="*/ 722 w 1327"/>
                <a:gd name="T83" fmla="*/ 1066 h 1372"/>
                <a:gd name="T84" fmla="*/ 637 w 1327"/>
                <a:gd name="T85" fmla="*/ 913 h 1372"/>
                <a:gd name="T86" fmla="*/ 552 w 1327"/>
                <a:gd name="T87" fmla="*/ 747 h 1372"/>
                <a:gd name="T88" fmla="*/ 483 w 1327"/>
                <a:gd name="T89" fmla="*/ 688 h 1372"/>
                <a:gd name="T90" fmla="*/ 533 w 1327"/>
                <a:gd name="T91" fmla="*/ 684 h 1372"/>
                <a:gd name="T92" fmla="*/ 511 w 1327"/>
                <a:gd name="T93" fmla="*/ 626 h 1372"/>
                <a:gd name="T94" fmla="*/ 464 w 1327"/>
                <a:gd name="T95" fmla="*/ 534 h 1372"/>
                <a:gd name="T96" fmla="*/ 399 w 1327"/>
                <a:gd name="T97" fmla="*/ 431 h 1372"/>
                <a:gd name="T98" fmla="*/ 351 w 1327"/>
                <a:gd name="T99" fmla="*/ 365 h 1372"/>
                <a:gd name="T100" fmla="*/ 313 w 1327"/>
                <a:gd name="T101" fmla="*/ 318 h 1372"/>
                <a:gd name="T102" fmla="*/ 254 w 1327"/>
                <a:gd name="T103" fmla="*/ 263 h 1372"/>
                <a:gd name="T104" fmla="*/ 207 w 1327"/>
                <a:gd name="T105" fmla="*/ 205 h 1372"/>
                <a:gd name="T106" fmla="*/ 172 w 1327"/>
                <a:gd name="T107" fmla="*/ 142 h 1372"/>
                <a:gd name="T108" fmla="*/ 18 w 1327"/>
                <a:gd name="T109" fmla="*/ 87 h 1372"/>
                <a:gd name="T110" fmla="*/ 168 w 1327"/>
                <a:gd name="T111" fmla="*/ 4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27" h="1372">
                  <a:moveTo>
                    <a:pt x="182" y="0"/>
                  </a:moveTo>
                  <a:lnTo>
                    <a:pt x="189" y="0"/>
                  </a:lnTo>
                  <a:lnTo>
                    <a:pt x="199" y="3"/>
                  </a:lnTo>
                  <a:lnTo>
                    <a:pt x="213" y="8"/>
                  </a:lnTo>
                  <a:lnTo>
                    <a:pt x="228" y="14"/>
                  </a:lnTo>
                  <a:lnTo>
                    <a:pt x="243" y="20"/>
                  </a:lnTo>
                  <a:lnTo>
                    <a:pt x="257" y="25"/>
                  </a:lnTo>
                  <a:lnTo>
                    <a:pt x="268" y="30"/>
                  </a:lnTo>
                  <a:lnTo>
                    <a:pt x="276" y="33"/>
                  </a:lnTo>
                  <a:lnTo>
                    <a:pt x="275" y="34"/>
                  </a:lnTo>
                  <a:lnTo>
                    <a:pt x="273" y="36"/>
                  </a:lnTo>
                  <a:lnTo>
                    <a:pt x="271" y="37"/>
                  </a:lnTo>
                  <a:lnTo>
                    <a:pt x="268" y="39"/>
                  </a:lnTo>
                  <a:lnTo>
                    <a:pt x="266" y="40"/>
                  </a:lnTo>
                  <a:lnTo>
                    <a:pt x="265" y="42"/>
                  </a:lnTo>
                  <a:lnTo>
                    <a:pt x="264" y="44"/>
                  </a:lnTo>
                  <a:lnTo>
                    <a:pt x="265" y="46"/>
                  </a:lnTo>
                  <a:lnTo>
                    <a:pt x="267" y="49"/>
                  </a:lnTo>
                  <a:lnTo>
                    <a:pt x="276" y="53"/>
                  </a:lnTo>
                  <a:lnTo>
                    <a:pt x="287" y="58"/>
                  </a:lnTo>
                  <a:lnTo>
                    <a:pt x="300" y="61"/>
                  </a:lnTo>
                  <a:lnTo>
                    <a:pt x="310" y="65"/>
                  </a:lnTo>
                  <a:lnTo>
                    <a:pt x="347" y="85"/>
                  </a:lnTo>
                  <a:lnTo>
                    <a:pt x="383" y="107"/>
                  </a:lnTo>
                  <a:lnTo>
                    <a:pt x="382" y="111"/>
                  </a:lnTo>
                  <a:lnTo>
                    <a:pt x="380" y="114"/>
                  </a:lnTo>
                  <a:lnTo>
                    <a:pt x="379" y="117"/>
                  </a:lnTo>
                  <a:lnTo>
                    <a:pt x="377" y="121"/>
                  </a:lnTo>
                  <a:lnTo>
                    <a:pt x="388" y="131"/>
                  </a:lnTo>
                  <a:lnTo>
                    <a:pt x="401" y="138"/>
                  </a:lnTo>
                  <a:lnTo>
                    <a:pt x="415" y="144"/>
                  </a:lnTo>
                  <a:lnTo>
                    <a:pt x="430" y="151"/>
                  </a:lnTo>
                  <a:lnTo>
                    <a:pt x="442" y="158"/>
                  </a:lnTo>
                  <a:lnTo>
                    <a:pt x="444" y="161"/>
                  </a:lnTo>
                  <a:lnTo>
                    <a:pt x="444" y="165"/>
                  </a:lnTo>
                  <a:lnTo>
                    <a:pt x="442" y="171"/>
                  </a:lnTo>
                  <a:lnTo>
                    <a:pt x="442" y="176"/>
                  </a:lnTo>
                  <a:lnTo>
                    <a:pt x="445" y="180"/>
                  </a:lnTo>
                  <a:lnTo>
                    <a:pt x="452" y="185"/>
                  </a:lnTo>
                  <a:lnTo>
                    <a:pt x="460" y="188"/>
                  </a:lnTo>
                  <a:lnTo>
                    <a:pt x="468" y="193"/>
                  </a:lnTo>
                  <a:lnTo>
                    <a:pt x="487" y="204"/>
                  </a:lnTo>
                  <a:lnTo>
                    <a:pt x="507" y="217"/>
                  </a:lnTo>
                  <a:lnTo>
                    <a:pt x="503" y="222"/>
                  </a:lnTo>
                  <a:lnTo>
                    <a:pt x="500" y="228"/>
                  </a:lnTo>
                  <a:lnTo>
                    <a:pt x="498" y="236"/>
                  </a:lnTo>
                  <a:lnTo>
                    <a:pt x="501" y="240"/>
                  </a:lnTo>
                  <a:lnTo>
                    <a:pt x="508" y="246"/>
                  </a:lnTo>
                  <a:lnTo>
                    <a:pt x="518" y="253"/>
                  </a:lnTo>
                  <a:lnTo>
                    <a:pt x="529" y="261"/>
                  </a:lnTo>
                  <a:lnTo>
                    <a:pt x="540" y="267"/>
                  </a:lnTo>
                  <a:lnTo>
                    <a:pt x="549" y="272"/>
                  </a:lnTo>
                  <a:lnTo>
                    <a:pt x="555" y="276"/>
                  </a:lnTo>
                  <a:lnTo>
                    <a:pt x="557" y="277"/>
                  </a:lnTo>
                  <a:lnTo>
                    <a:pt x="560" y="279"/>
                  </a:lnTo>
                  <a:lnTo>
                    <a:pt x="563" y="280"/>
                  </a:lnTo>
                  <a:lnTo>
                    <a:pt x="565" y="281"/>
                  </a:lnTo>
                  <a:lnTo>
                    <a:pt x="567" y="283"/>
                  </a:lnTo>
                  <a:lnTo>
                    <a:pt x="568" y="285"/>
                  </a:lnTo>
                  <a:lnTo>
                    <a:pt x="568" y="288"/>
                  </a:lnTo>
                  <a:lnTo>
                    <a:pt x="567" y="291"/>
                  </a:lnTo>
                  <a:lnTo>
                    <a:pt x="566" y="294"/>
                  </a:lnTo>
                  <a:lnTo>
                    <a:pt x="565" y="298"/>
                  </a:lnTo>
                  <a:lnTo>
                    <a:pt x="573" y="303"/>
                  </a:lnTo>
                  <a:lnTo>
                    <a:pt x="583" y="307"/>
                  </a:lnTo>
                  <a:lnTo>
                    <a:pt x="582" y="309"/>
                  </a:lnTo>
                  <a:lnTo>
                    <a:pt x="584" y="310"/>
                  </a:lnTo>
                  <a:lnTo>
                    <a:pt x="589" y="312"/>
                  </a:lnTo>
                  <a:lnTo>
                    <a:pt x="595" y="315"/>
                  </a:lnTo>
                  <a:lnTo>
                    <a:pt x="601" y="317"/>
                  </a:lnTo>
                  <a:lnTo>
                    <a:pt x="604" y="318"/>
                  </a:lnTo>
                  <a:lnTo>
                    <a:pt x="604" y="321"/>
                  </a:lnTo>
                  <a:lnTo>
                    <a:pt x="604" y="329"/>
                  </a:lnTo>
                  <a:lnTo>
                    <a:pt x="604" y="339"/>
                  </a:lnTo>
                  <a:lnTo>
                    <a:pt x="604" y="353"/>
                  </a:lnTo>
                  <a:lnTo>
                    <a:pt x="605" y="367"/>
                  </a:lnTo>
                  <a:lnTo>
                    <a:pt x="608" y="380"/>
                  </a:lnTo>
                  <a:lnTo>
                    <a:pt x="613" y="393"/>
                  </a:lnTo>
                  <a:lnTo>
                    <a:pt x="619" y="404"/>
                  </a:lnTo>
                  <a:lnTo>
                    <a:pt x="623" y="413"/>
                  </a:lnTo>
                  <a:lnTo>
                    <a:pt x="628" y="417"/>
                  </a:lnTo>
                  <a:lnTo>
                    <a:pt x="630" y="420"/>
                  </a:lnTo>
                  <a:lnTo>
                    <a:pt x="632" y="422"/>
                  </a:lnTo>
                  <a:lnTo>
                    <a:pt x="633" y="423"/>
                  </a:lnTo>
                  <a:lnTo>
                    <a:pt x="637" y="425"/>
                  </a:lnTo>
                  <a:lnTo>
                    <a:pt x="643" y="429"/>
                  </a:lnTo>
                  <a:lnTo>
                    <a:pt x="652" y="434"/>
                  </a:lnTo>
                  <a:lnTo>
                    <a:pt x="658" y="437"/>
                  </a:lnTo>
                  <a:lnTo>
                    <a:pt x="663" y="440"/>
                  </a:lnTo>
                  <a:lnTo>
                    <a:pt x="665" y="441"/>
                  </a:lnTo>
                  <a:lnTo>
                    <a:pt x="668" y="443"/>
                  </a:lnTo>
                  <a:lnTo>
                    <a:pt x="672" y="445"/>
                  </a:lnTo>
                  <a:lnTo>
                    <a:pt x="674" y="447"/>
                  </a:lnTo>
                  <a:lnTo>
                    <a:pt x="677" y="449"/>
                  </a:lnTo>
                  <a:lnTo>
                    <a:pt x="678" y="451"/>
                  </a:lnTo>
                  <a:lnTo>
                    <a:pt x="681" y="456"/>
                  </a:lnTo>
                  <a:lnTo>
                    <a:pt x="684" y="462"/>
                  </a:lnTo>
                  <a:lnTo>
                    <a:pt x="688" y="469"/>
                  </a:lnTo>
                  <a:lnTo>
                    <a:pt x="693" y="477"/>
                  </a:lnTo>
                  <a:lnTo>
                    <a:pt x="696" y="481"/>
                  </a:lnTo>
                  <a:lnTo>
                    <a:pt x="698" y="484"/>
                  </a:lnTo>
                  <a:lnTo>
                    <a:pt x="701" y="487"/>
                  </a:lnTo>
                  <a:lnTo>
                    <a:pt x="703" y="491"/>
                  </a:lnTo>
                  <a:lnTo>
                    <a:pt x="704" y="494"/>
                  </a:lnTo>
                  <a:lnTo>
                    <a:pt x="707" y="499"/>
                  </a:lnTo>
                  <a:lnTo>
                    <a:pt x="712" y="504"/>
                  </a:lnTo>
                  <a:lnTo>
                    <a:pt x="719" y="509"/>
                  </a:lnTo>
                  <a:lnTo>
                    <a:pt x="722" y="511"/>
                  </a:lnTo>
                  <a:lnTo>
                    <a:pt x="725" y="514"/>
                  </a:lnTo>
                  <a:lnTo>
                    <a:pt x="729" y="521"/>
                  </a:lnTo>
                  <a:lnTo>
                    <a:pt x="734" y="528"/>
                  </a:lnTo>
                  <a:lnTo>
                    <a:pt x="739" y="534"/>
                  </a:lnTo>
                  <a:lnTo>
                    <a:pt x="742" y="538"/>
                  </a:lnTo>
                  <a:lnTo>
                    <a:pt x="743" y="544"/>
                  </a:lnTo>
                  <a:lnTo>
                    <a:pt x="745" y="555"/>
                  </a:lnTo>
                  <a:lnTo>
                    <a:pt x="748" y="570"/>
                  </a:lnTo>
                  <a:lnTo>
                    <a:pt x="751" y="588"/>
                  </a:lnTo>
                  <a:lnTo>
                    <a:pt x="755" y="606"/>
                  </a:lnTo>
                  <a:lnTo>
                    <a:pt x="760" y="625"/>
                  </a:lnTo>
                  <a:lnTo>
                    <a:pt x="764" y="641"/>
                  </a:lnTo>
                  <a:lnTo>
                    <a:pt x="768" y="655"/>
                  </a:lnTo>
                  <a:lnTo>
                    <a:pt x="773" y="663"/>
                  </a:lnTo>
                  <a:lnTo>
                    <a:pt x="772" y="663"/>
                  </a:lnTo>
                  <a:lnTo>
                    <a:pt x="771" y="664"/>
                  </a:lnTo>
                  <a:lnTo>
                    <a:pt x="769" y="665"/>
                  </a:lnTo>
                  <a:lnTo>
                    <a:pt x="767" y="667"/>
                  </a:lnTo>
                  <a:lnTo>
                    <a:pt x="765" y="670"/>
                  </a:lnTo>
                  <a:lnTo>
                    <a:pt x="763" y="672"/>
                  </a:lnTo>
                  <a:lnTo>
                    <a:pt x="762" y="676"/>
                  </a:lnTo>
                  <a:lnTo>
                    <a:pt x="761" y="679"/>
                  </a:lnTo>
                  <a:lnTo>
                    <a:pt x="762" y="685"/>
                  </a:lnTo>
                  <a:lnTo>
                    <a:pt x="764" y="692"/>
                  </a:lnTo>
                  <a:lnTo>
                    <a:pt x="765" y="701"/>
                  </a:lnTo>
                  <a:lnTo>
                    <a:pt x="767" y="708"/>
                  </a:lnTo>
                  <a:lnTo>
                    <a:pt x="769" y="713"/>
                  </a:lnTo>
                  <a:lnTo>
                    <a:pt x="770" y="715"/>
                  </a:lnTo>
                  <a:lnTo>
                    <a:pt x="777" y="725"/>
                  </a:lnTo>
                  <a:lnTo>
                    <a:pt x="783" y="737"/>
                  </a:lnTo>
                  <a:lnTo>
                    <a:pt x="787" y="750"/>
                  </a:lnTo>
                  <a:lnTo>
                    <a:pt x="791" y="761"/>
                  </a:lnTo>
                  <a:lnTo>
                    <a:pt x="793" y="766"/>
                  </a:lnTo>
                  <a:lnTo>
                    <a:pt x="797" y="771"/>
                  </a:lnTo>
                  <a:lnTo>
                    <a:pt x="803" y="777"/>
                  </a:lnTo>
                  <a:lnTo>
                    <a:pt x="807" y="783"/>
                  </a:lnTo>
                  <a:lnTo>
                    <a:pt x="811" y="789"/>
                  </a:lnTo>
                  <a:lnTo>
                    <a:pt x="812" y="794"/>
                  </a:lnTo>
                  <a:lnTo>
                    <a:pt x="810" y="796"/>
                  </a:lnTo>
                  <a:lnTo>
                    <a:pt x="810" y="797"/>
                  </a:lnTo>
                  <a:lnTo>
                    <a:pt x="809" y="797"/>
                  </a:lnTo>
                  <a:lnTo>
                    <a:pt x="807" y="797"/>
                  </a:lnTo>
                  <a:lnTo>
                    <a:pt x="805" y="798"/>
                  </a:lnTo>
                  <a:lnTo>
                    <a:pt x="803" y="800"/>
                  </a:lnTo>
                  <a:lnTo>
                    <a:pt x="801" y="803"/>
                  </a:lnTo>
                  <a:lnTo>
                    <a:pt x="800" y="808"/>
                  </a:lnTo>
                  <a:lnTo>
                    <a:pt x="800" y="811"/>
                  </a:lnTo>
                  <a:lnTo>
                    <a:pt x="803" y="818"/>
                  </a:lnTo>
                  <a:lnTo>
                    <a:pt x="806" y="830"/>
                  </a:lnTo>
                  <a:lnTo>
                    <a:pt x="810" y="843"/>
                  </a:lnTo>
                  <a:lnTo>
                    <a:pt x="816" y="858"/>
                  </a:lnTo>
                  <a:lnTo>
                    <a:pt x="822" y="873"/>
                  </a:lnTo>
                  <a:lnTo>
                    <a:pt x="831" y="886"/>
                  </a:lnTo>
                  <a:lnTo>
                    <a:pt x="840" y="897"/>
                  </a:lnTo>
                  <a:lnTo>
                    <a:pt x="849" y="905"/>
                  </a:lnTo>
                  <a:lnTo>
                    <a:pt x="853" y="911"/>
                  </a:lnTo>
                  <a:lnTo>
                    <a:pt x="855" y="917"/>
                  </a:lnTo>
                  <a:lnTo>
                    <a:pt x="854" y="920"/>
                  </a:lnTo>
                  <a:lnTo>
                    <a:pt x="852" y="922"/>
                  </a:lnTo>
                  <a:lnTo>
                    <a:pt x="850" y="923"/>
                  </a:lnTo>
                  <a:lnTo>
                    <a:pt x="847" y="924"/>
                  </a:lnTo>
                  <a:lnTo>
                    <a:pt x="845" y="924"/>
                  </a:lnTo>
                  <a:lnTo>
                    <a:pt x="844" y="925"/>
                  </a:lnTo>
                  <a:lnTo>
                    <a:pt x="843" y="926"/>
                  </a:lnTo>
                  <a:lnTo>
                    <a:pt x="842" y="928"/>
                  </a:lnTo>
                  <a:lnTo>
                    <a:pt x="842" y="932"/>
                  </a:lnTo>
                  <a:lnTo>
                    <a:pt x="843" y="937"/>
                  </a:lnTo>
                  <a:lnTo>
                    <a:pt x="847" y="946"/>
                  </a:lnTo>
                  <a:lnTo>
                    <a:pt x="853" y="956"/>
                  </a:lnTo>
                  <a:lnTo>
                    <a:pt x="861" y="972"/>
                  </a:lnTo>
                  <a:lnTo>
                    <a:pt x="867" y="986"/>
                  </a:lnTo>
                  <a:lnTo>
                    <a:pt x="874" y="998"/>
                  </a:lnTo>
                  <a:lnTo>
                    <a:pt x="880" y="1009"/>
                  </a:lnTo>
                  <a:lnTo>
                    <a:pt x="888" y="1019"/>
                  </a:lnTo>
                  <a:lnTo>
                    <a:pt x="897" y="1030"/>
                  </a:lnTo>
                  <a:lnTo>
                    <a:pt x="904" y="1043"/>
                  </a:lnTo>
                  <a:lnTo>
                    <a:pt x="910" y="1057"/>
                  </a:lnTo>
                  <a:lnTo>
                    <a:pt x="915" y="1072"/>
                  </a:lnTo>
                  <a:lnTo>
                    <a:pt x="917" y="1084"/>
                  </a:lnTo>
                  <a:lnTo>
                    <a:pt x="918" y="1094"/>
                  </a:lnTo>
                  <a:lnTo>
                    <a:pt x="916" y="1104"/>
                  </a:lnTo>
                  <a:lnTo>
                    <a:pt x="914" y="1110"/>
                  </a:lnTo>
                  <a:lnTo>
                    <a:pt x="911" y="1116"/>
                  </a:lnTo>
                  <a:lnTo>
                    <a:pt x="910" y="1118"/>
                  </a:lnTo>
                  <a:lnTo>
                    <a:pt x="912" y="1121"/>
                  </a:lnTo>
                  <a:lnTo>
                    <a:pt x="919" y="1127"/>
                  </a:lnTo>
                  <a:lnTo>
                    <a:pt x="927" y="1135"/>
                  </a:lnTo>
                  <a:lnTo>
                    <a:pt x="938" y="1145"/>
                  </a:lnTo>
                  <a:lnTo>
                    <a:pt x="950" y="1154"/>
                  </a:lnTo>
                  <a:lnTo>
                    <a:pt x="965" y="1164"/>
                  </a:lnTo>
                  <a:lnTo>
                    <a:pt x="977" y="1171"/>
                  </a:lnTo>
                  <a:lnTo>
                    <a:pt x="985" y="1177"/>
                  </a:lnTo>
                  <a:lnTo>
                    <a:pt x="990" y="1183"/>
                  </a:lnTo>
                  <a:lnTo>
                    <a:pt x="992" y="1186"/>
                  </a:lnTo>
                  <a:lnTo>
                    <a:pt x="993" y="1188"/>
                  </a:lnTo>
                  <a:lnTo>
                    <a:pt x="995" y="1190"/>
                  </a:lnTo>
                  <a:lnTo>
                    <a:pt x="997" y="1192"/>
                  </a:lnTo>
                  <a:lnTo>
                    <a:pt x="1000" y="1195"/>
                  </a:lnTo>
                  <a:lnTo>
                    <a:pt x="1006" y="1200"/>
                  </a:lnTo>
                  <a:lnTo>
                    <a:pt x="1012" y="1205"/>
                  </a:lnTo>
                  <a:lnTo>
                    <a:pt x="1018" y="1207"/>
                  </a:lnTo>
                  <a:lnTo>
                    <a:pt x="1027" y="1209"/>
                  </a:lnTo>
                  <a:lnTo>
                    <a:pt x="1035" y="1212"/>
                  </a:lnTo>
                  <a:lnTo>
                    <a:pt x="1042" y="1214"/>
                  </a:lnTo>
                  <a:lnTo>
                    <a:pt x="1047" y="1215"/>
                  </a:lnTo>
                  <a:lnTo>
                    <a:pt x="1047" y="1218"/>
                  </a:lnTo>
                  <a:lnTo>
                    <a:pt x="1047" y="1225"/>
                  </a:lnTo>
                  <a:lnTo>
                    <a:pt x="1047" y="1232"/>
                  </a:lnTo>
                  <a:lnTo>
                    <a:pt x="1048" y="1238"/>
                  </a:lnTo>
                  <a:lnTo>
                    <a:pt x="1051" y="1242"/>
                  </a:lnTo>
                  <a:lnTo>
                    <a:pt x="1072" y="1245"/>
                  </a:lnTo>
                  <a:lnTo>
                    <a:pt x="1096" y="1248"/>
                  </a:lnTo>
                  <a:lnTo>
                    <a:pt x="1121" y="1249"/>
                  </a:lnTo>
                  <a:lnTo>
                    <a:pt x="1131" y="1247"/>
                  </a:lnTo>
                  <a:lnTo>
                    <a:pt x="1143" y="1244"/>
                  </a:lnTo>
                  <a:lnTo>
                    <a:pt x="1154" y="1242"/>
                  </a:lnTo>
                  <a:lnTo>
                    <a:pt x="1160" y="1239"/>
                  </a:lnTo>
                  <a:lnTo>
                    <a:pt x="1166" y="1236"/>
                  </a:lnTo>
                  <a:lnTo>
                    <a:pt x="1171" y="1235"/>
                  </a:lnTo>
                  <a:lnTo>
                    <a:pt x="1174" y="1235"/>
                  </a:lnTo>
                  <a:lnTo>
                    <a:pt x="1176" y="1237"/>
                  </a:lnTo>
                  <a:lnTo>
                    <a:pt x="1180" y="1238"/>
                  </a:lnTo>
                  <a:lnTo>
                    <a:pt x="1182" y="1239"/>
                  </a:lnTo>
                  <a:lnTo>
                    <a:pt x="1193" y="1241"/>
                  </a:lnTo>
                  <a:lnTo>
                    <a:pt x="1207" y="1242"/>
                  </a:lnTo>
                  <a:lnTo>
                    <a:pt x="1219" y="1240"/>
                  </a:lnTo>
                  <a:lnTo>
                    <a:pt x="1228" y="1235"/>
                  </a:lnTo>
                  <a:lnTo>
                    <a:pt x="1236" y="1226"/>
                  </a:lnTo>
                  <a:lnTo>
                    <a:pt x="1243" y="1215"/>
                  </a:lnTo>
                  <a:lnTo>
                    <a:pt x="1250" y="1207"/>
                  </a:lnTo>
                  <a:lnTo>
                    <a:pt x="1256" y="1203"/>
                  </a:lnTo>
                  <a:lnTo>
                    <a:pt x="1261" y="1204"/>
                  </a:lnTo>
                  <a:lnTo>
                    <a:pt x="1269" y="1206"/>
                  </a:lnTo>
                  <a:lnTo>
                    <a:pt x="1277" y="1209"/>
                  </a:lnTo>
                  <a:lnTo>
                    <a:pt x="1284" y="1211"/>
                  </a:lnTo>
                  <a:lnTo>
                    <a:pt x="1287" y="1213"/>
                  </a:lnTo>
                  <a:lnTo>
                    <a:pt x="1290" y="1220"/>
                  </a:lnTo>
                  <a:lnTo>
                    <a:pt x="1291" y="1229"/>
                  </a:lnTo>
                  <a:lnTo>
                    <a:pt x="1292" y="1237"/>
                  </a:lnTo>
                  <a:lnTo>
                    <a:pt x="1298" y="1263"/>
                  </a:lnTo>
                  <a:lnTo>
                    <a:pt x="1306" y="1288"/>
                  </a:lnTo>
                  <a:lnTo>
                    <a:pt x="1309" y="1296"/>
                  </a:lnTo>
                  <a:lnTo>
                    <a:pt x="1314" y="1304"/>
                  </a:lnTo>
                  <a:lnTo>
                    <a:pt x="1320" y="1310"/>
                  </a:lnTo>
                  <a:lnTo>
                    <a:pt x="1327" y="1312"/>
                  </a:lnTo>
                  <a:lnTo>
                    <a:pt x="1318" y="1324"/>
                  </a:lnTo>
                  <a:lnTo>
                    <a:pt x="1310" y="1332"/>
                  </a:lnTo>
                  <a:lnTo>
                    <a:pt x="1302" y="1339"/>
                  </a:lnTo>
                  <a:lnTo>
                    <a:pt x="1292" y="1345"/>
                  </a:lnTo>
                  <a:lnTo>
                    <a:pt x="1278" y="1351"/>
                  </a:lnTo>
                  <a:lnTo>
                    <a:pt x="1263" y="1358"/>
                  </a:lnTo>
                  <a:lnTo>
                    <a:pt x="1252" y="1362"/>
                  </a:lnTo>
                  <a:lnTo>
                    <a:pt x="1243" y="1365"/>
                  </a:lnTo>
                  <a:lnTo>
                    <a:pt x="1238" y="1367"/>
                  </a:lnTo>
                  <a:lnTo>
                    <a:pt x="1235" y="1368"/>
                  </a:lnTo>
                  <a:lnTo>
                    <a:pt x="1228" y="1369"/>
                  </a:lnTo>
                  <a:lnTo>
                    <a:pt x="1216" y="1370"/>
                  </a:lnTo>
                  <a:lnTo>
                    <a:pt x="1199" y="1371"/>
                  </a:lnTo>
                  <a:lnTo>
                    <a:pt x="1179" y="1371"/>
                  </a:lnTo>
                  <a:lnTo>
                    <a:pt x="1164" y="1371"/>
                  </a:lnTo>
                  <a:lnTo>
                    <a:pt x="1150" y="1372"/>
                  </a:lnTo>
                  <a:lnTo>
                    <a:pt x="1138" y="1372"/>
                  </a:lnTo>
                  <a:lnTo>
                    <a:pt x="1125" y="1372"/>
                  </a:lnTo>
                  <a:lnTo>
                    <a:pt x="1113" y="1371"/>
                  </a:lnTo>
                  <a:lnTo>
                    <a:pt x="1099" y="1369"/>
                  </a:lnTo>
                  <a:lnTo>
                    <a:pt x="1084" y="1366"/>
                  </a:lnTo>
                  <a:lnTo>
                    <a:pt x="1067" y="1361"/>
                  </a:lnTo>
                  <a:lnTo>
                    <a:pt x="1049" y="1354"/>
                  </a:lnTo>
                  <a:lnTo>
                    <a:pt x="1026" y="1346"/>
                  </a:lnTo>
                  <a:lnTo>
                    <a:pt x="1000" y="1336"/>
                  </a:lnTo>
                  <a:lnTo>
                    <a:pt x="971" y="1322"/>
                  </a:lnTo>
                  <a:lnTo>
                    <a:pt x="956" y="1314"/>
                  </a:lnTo>
                  <a:lnTo>
                    <a:pt x="942" y="1304"/>
                  </a:lnTo>
                  <a:lnTo>
                    <a:pt x="927" y="1293"/>
                  </a:lnTo>
                  <a:lnTo>
                    <a:pt x="914" y="1281"/>
                  </a:lnTo>
                  <a:lnTo>
                    <a:pt x="901" y="1270"/>
                  </a:lnTo>
                  <a:lnTo>
                    <a:pt x="891" y="1260"/>
                  </a:lnTo>
                  <a:lnTo>
                    <a:pt x="882" y="1253"/>
                  </a:lnTo>
                  <a:lnTo>
                    <a:pt x="877" y="1249"/>
                  </a:lnTo>
                  <a:lnTo>
                    <a:pt x="859" y="1233"/>
                  </a:lnTo>
                  <a:lnTo>
                    <a:pt x="839" y="1215"/>
                  </a:lnTo>
                  <a:lnTo>
                    <a:pt x="819" y="1193"/>
                  </a:lnTo>
                  <a:lnTo>
                    <a:pt x="796" y="1168"/>
                  </a:lnTo>
                  <a:lnTo>
                    <a:pt x="773" y="1139"/>
                  </a:lnTo>
                  <a:lnTo>
                    <a:pt x="748" y="1105"/>
                  </a:lnTo>
                  <a:lnTo>
                    <a:pt x="722" y="1066"/>
                  </a:lnTo>
                  <a:lnTo>
                    <a:pt x="695" y="1022"/>
                  </a:lnTo>
                  <a:lnTo>
                    <a:pt x="666" y="973"/>
                  </a:lnTo>
                  <a:lnTo>
                    <a:pt x="664" y="971"/>
                  </a:lnTo>
                  <a:lnTo>
                    <a:pt x="661" y="963"/>
                  </a:lnTo>
                  <a:lnTo>
                    <a:pt x="655" y="951"/>
                  </a:lnTo>
                  <a:lnTo>
                    <a:pt x="646" y="934"/>
                  </a:lnTo>
                  <a:lnTo>
                    <a:pt x="637" y="913"/>
                  </a:lnTo>
                  <a:lnTo>
                    <a:pt x="626" y="889"/>
                  </a:lnTo>
                  <a:lnTo>
                    <a:pt x="612" y="862"/>
                  </a:lnTo>
                  <a:lnTo>
                    <a:pt x="597" y="832"/>
                  </a:lnTo>
                  <a:lnTo>
                    <a:pt x="582" y="799"/>
                  </a:lnTo>
                  <a:lnTo>
                    <a:pt x="565" y="765"/>
                  </a:lnTo>
                  <a:lnTo>
                    <a:pt x="561" y="756"/>
                  </a:lnTo>
                  <a:lnTo>
                    <a:pt x="552" y="747"/>
                  </a:lnTo>
                  <a:lnTo>
                    <a:pt x="542" y="737"/>
                  </a:lnTo>
                  <a:lnTo>
                    <a:pt x="531" y="727"/>
                  </a:lnTo>
                  <a:lnTo>
                    <a:pt x="519" y="716"/>
                  </a:lnTo>
                  <a:lnTo>
                    <a:pt x="507" y="707"/>
                  </a:lnTo>
                  <a:lnTo>
                    <a:pt x="497" y="699"/>
                  </a:lnTo>
                  <a:lnTo>
                    <a:pt x="488" y="692"/>
                  </a:lnTo>
                  <a:lnTo>
                    <a:pt x="483" y="688"/>
                  </a:lnTo>
                  <a:lnTo>
                    <a:pt x="481" y="686"/>
                  </a:lnTo>
                  <a:lnTo>
                    <a:pt x="484" y="686"/>
                  </a:lnTo>
                  <a:lnTo>
                    <a:pt x="491" y="685"/>
                  </a:lnTo>
                  <a:lnTo>
                    <a:pt x="502" y="683"/>
                  </a:lnTo>
                  <a:lnTo>
                    <a:pt x="513" y="682"/>
                  </a:lnTo>
                  <a:lnTo>
                    <a:pt x="525" y="682"/>
                  </a:lnTo>
                  <a:lnTo>
                    <a:pt x="533" y="684"/>
                  </a:lnTo>
                  <a:lnTo>
                    <a:pt x="539" y="688"/>
                  </a:lnTo>
                  <a:lnTo>
                    <a:pt x="538" y="686"/>
                  </a:lnTo>
                  <a:lnTo>
                    <a:pt x="534" y="679"/>
                  </a:lnTo>
                  <a:lnTo>
                    <a:pt x="530" y="668"/>
                  </a:lnTo>
                  <a:lnTo>
                    <a:pt x="524" y="656"/>
                  </a:lnTo>
                  <a:lnTo>
                    <a:pt x="518" y="641"/>
                  </a:lnTo>
                  <a:lnTo>
                    <a:pt x="511" y="626"/>
                  </a:lnTo>
                  <a:lnTo>
                    <a:pt x="505" y="612"/>
                  </a:lnTo>
                  <a:lnTo>
                    <a:pt x="499" y="599"/>
                  </a:lnTo>
                  <a:lnTo>
                    <a:pt x="495" y="589"/>
                  </a:lnTo>
                  <a:lnTo>
                    <a:pt x="489" y="579"/>
                  </a:lnTo>
                  <a:lnTo>
                    <a:pt x="483" y="566"/>
                  </a:lnTo>
                  <a:lnTo>
                    <a:pt x="474" y="551"/>
                  </a:lnTo>
                  <a:lnTo>
                    <a:pt x="464" y="534"/>
                  </a:lnTo>
                  <a:lnTo>
                    <a:pt x="454" y="517"/>
                  </a:lnTo>
                  <a:lnTo>
                    <a:pt x="442" y="500"/>
                  </a:lnTo>
                  <a:lnTo>
                    <a:pt x="432" y="482"/>
                  </a:lnTo>
                  <a:lnTo>
                    <a:pt x="421" y="466"/>
                  </a:lnTo>
                  <a:lnTo>
                    <a:pt x="413" y="451"/>
                  </a:lnTo>
                  <a:lnTo>
                    <a:pt x="405" y="440"/>
                  </a:lnTo>
                  <a:lnTo>
                    <a:pt x="399" y="431"/>
                  </a:lnTo>
                  <a:lnTo>
                    <a:pt x="396" y="426"/>
                  </a:lnTo>
                  <a:lnTo>
                    <a:pt x="392" y="420"/>
                  </a:lnTo>
                  <a:lnTo>
                    <a:pt x="385" y="411"/>
                  </a:lnTo>
                  <a:lnTo>
                    <a:pt x="377" y="399"/>
                  </a:lnTo>
                  <a:lnTo>
                    <a:pt x="368" y="387"/>
                  </a:lnTo>
                  <a:lnTo>
                    <a:pt x="358" y="376"/>
                  </a:lnTo>
                  <a:lnTo>
                    <a:pt x="351" y="365"/>
                  </a:lnTo>
                  <a:lnTo>
                    <a:pt x="345" y="357"/>
                  </a:lnTo>
                  <a:lnTo>
                    <a:pt x="341" y="352"/>
                  </a:lnTo>
                  <a:lnTo>
                    <a:pt x="338" y="348"/>
                  </a:lnTo>
                  <a:lnTo>
                    <a:pt x="332" y="341"/>
                  </a:lnTo>
                  <a:lnTo>
                    <a:pt x="325" y="333"/>
                  </a:lnTo>
                  <a:lnTo>
                    <a:pt x="319" y="326"/>
                  </a:lnTo>
                  <a:lnTo>
                    <a:pt x="313" y="318"/>
                  </a:lnTo>
                  <a:lnTo>
                    <a:pt x="309" y="313"/>
                  </a:lnTo>
                  <a:lnTo>
                    <a:pt x="307" y="311"/>
                  </a:lnTo>
                  <a:lnTo>
                    <a:pt x="301" y="306"/>
                  </a:lnTo>
                  <a:lnTo>
                    <a:pt x="294" y="298"/>
                  </a:lnTo>
                  <a:lnTo>
                    <a:pt x="287" y="292"/>
                  </a:lnTo>
                  <a:lnTo>
                    <a:pt x="272" y="276"/>
                  </a:lnTo>
                  <a:lnTo>
                    <a:pt x="254" y="263"/>
                  </a:lnTo>
                  <a:lnTo>
                    <a:pt x="233" y="247"/>
                  </a:lnTo>
                  <a:lnTo>
                    <a:pt x="211" y="235"/>
                  </a:lnTo>
                  <a:lnTo>
                    <a:pt x="194" y="227"/>
                  </a:lnTo>
                  <a:lnTo>
                    <a:pt x="176" y="219"/>
                  </a:lnTo>
                  <a:lnTo>
                    <a:pt x="185" y="213"/>
                  </a:lnTo>
                  <a:lnTo>
                    <a:pt x="195" y="208"/>
                  </a:lnTo>
                  <a:lnTo>
                    <a:pt x="207" y="205"/>
                  </a:lnTo>
                  <a:lnTo>
                    <a:pt x="218" y="202"/>
                  </a:lnTo>
                  <a:lnTo>
                    <a:pt x="230" y="199"/>
                  </a:lnTo>
                  <a:lnTo>
                    <a:pt x="240" y="195"/>
                  </a:lnTo>
                  <a:lnTo>
                    <a:pt x="227" y="180"/>
                  </a:lnTo>
                  <a:lnTo>
                    <a:pt x="212" y="167"/>
                  </a:lnTo>
                  <a:lnTo>
                    <a:pt x="195" y="156"/>
                  </a:lnTo>
                  <a:lnTo>
                    <a:pt x="172" y="142"/>
                  </a:lnTo>
                  <a:lnTo>
                    <a:pt x="148" y="131"/>
                  </a:lnTo>
                  <a:lnTo>
                    <a:pt x="123" y="121"/>
                  </a:lnTo>
                  <a:lnTo>
                    <a:pt x="97" y="114"/>
                  </a:lnTo>
                  <a:lnTo>
                    <a:pt x="68" y="109"/>
                  </a:lnTo>
                  <a:lnTo>
                    <a:pt x="36" y="106"/>
                  </a:lnTo>
                  <a:lnTo>
                    <a:pt x="0" y="105"/>
                  </a:lnTo>
                  <a:lnTo>
                    <a:pt x="18" y="87"/>
                  </a:lnTo>
                  <a:lnTo>
                    <a:pt x="40" y="70"/>
                  </a:lnTo>
                  <a:lnTo>
                    <a:pt x="64" y="55"/>
                  </a:lnTo>
                  <a:lnTo>
                    <a:pt x="91" y="42"/>
                  </a:lnTo>
                  <a:lnTo>
                    <a:pt x="118" y="29"/>
                  </a:lnTo>
                  <a:lnTo>
                    <a:pt x="142" y="19"/>
                  </a:lnTo>
                  <a:lnTo>
                    <a:pt x="154" y="12"/>
                  </a:lnTo>
                  <a:lnTo>
                    <a:pt x="168" y="4"/>
                  </a:lnTo>
                  <a:lnTo>
                    <a:pt x="182"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6" name="Freeform 29"/>
            <p:cNvSpPr>
              <a:spLocks/>
            </p:cNvSpPr>
            <p:nvPr/>
          </p:nvSpPr>
          <p:spPr bwMode="auto">
            <a:xfrm>
              <a:off x="3428" y="383"/>
              <a:ext cx="195" cy="160"/>
            </a:xfrm>
            <a:custGeom>
              <a:avLst/>
              <a:gdLst>
                <a:gd name="T0" fmla="*/ 37 w 390"/>
                <a:gd name="T1" fmla="*/ 1 h 321"/>
                <a:gd name="T2" fmla="*/ 64 w 390"/>
                <a:gd name="T3" fmla="*/ 13 h 321"/>
                <a:gd name="T4" fmla="*/ 87 w 390"/>
                <a:gd name="T5" fmla="*/ 30 h 321"/>
                <a:gd name="T6" fmla="*/ 110 w 390"/>
                <a:gd name="T7" fmla="*/ 45 h 321"/>
                <a:gd name="T8" fmla="*/ 117 w 390"/>
                <a:gd name="T9" fmla="*/ 38 h 321"/>
                <a:gd name="T10" fmla="*/ 126 w 390"/>
                <a:gd name="T11" fmla="*/ 36 h 321"/>
                <a:gd name="T12" fmla="*/ 131 w 390"/>
                <a:gd name="T13" fmla="*/ 41 h 321"/>
                <a:gd name="T14" fmla="*/ 136 w 390"/>
                <a:gd name="T15" fmla="*/ 47 h 321"/>
                <a:gd name="T16" fmla="*/ 157 w 390"/>
                <a:gd name="T17" fmla="*/ 68 h 321"/>
                <a:gd name="T18" fmla="*/ 180 w 390"/>
                <a:gd name="T19" fmla="*/ 97 h 321"/>
                <a:gd name="T20" fmla="*/ 191 w 390"/>
                <a:gd name="T21" fmla="*/ 112 h 321"/>
                <a:gd name="T22" fmla="*/ 205 w 390"/>
                <a:gd name="T23" fmla="*/ 113 h 321"/>
                <a:gd name="T24" fmla="*/ 224 w 390"/>
                <a:gd name="T25" fmla="*/ 125 h 321"/>
                <a:gd name="T26" fmla="*/ 242 w 390"/>
                <a:gd name="T27" fmla="*/ 150 h 321"/>
                <a:gd name="T28" fmla="*/ 254 w 390"/>
                <a:gd name="T29" fmla="*/ 168 h 321"/>
                <a:gd name="T30" fmla="*/ 268 w 390"/>
                <a:gd name="T31" fmla="*/ 174 h 321"/>
                <a:gd name="T32" fmla="*/ 272 w 390"/>
                <a:gd name="T33" fmla="*/ 173 h 321"/>
                <a:gd name="T34" fmla="*/ 278 w 390"/>
                <a:gd name="T35" fmla="*/ 173 h 321"/>
                <a:gd name="T36" fmla="*/ 279 w 390"/>
                <a:gd name="T37" fmla="*/ 175 h 321"/>
                <a:gd name="T38" fmla="*/ 288 w 390"/>
                <a:gd name="T39" fmla="*/ 189 h 321"/>
                <a:gd name="T40" fmla="*/ 302 w 390"/>
                <a:gd name="T41" fmla="*/ 215 h 321"/>
                <a:gd name="T42" fmla="*/ 317 w 390"/>
                <a:gd name="T43" fmla="*/ 227 h 321"/>
                <a:gd name="T44" fmla="*/ 332 w 390"/>
                <a:gd name="T45" fmla="*/ 232 h 321"/>
                <a:gd name="T46" fmla="*/ 342 w 390"/>
                <a:gd name="T47" fmla="*/ 242 h 321"/>
                <a:gd name="T48" fmla="*/ 355 w 390"/>
                <a:gd name="T49" fmla="*/ 264 h 321"/>
                <a:gd name="T50" fmla="*/ 367 w 390"/>
                <a:gd name="T51" fmla="*/ 285 h 321"/>
                <a:gd name="T52" fmla="*/ 378 w 390"/>
                <a:gd name="T53" fmla="*/ 291 h 321"/>
                <a:gd name="T54" fmla="*/ 389 w 390"/>
                <a:gd name="T55" fmla="*/ 293 h 321"/>
                <a:gd name="T56" fmla="*/ 388 w 390"/>
                <a:gd name="T57" fmla="*/ 304 h 321"/>
                <a:gd name="T58" fmla="*/ 382 w 390"/>
                <a:gd name="T59" fmla="*/ 318 h 321"/>
                <a:gd name="T60" fmla="*/ 372 w 390"/>
                <a:gd name="T61" fmla="*/ 315 h 321"/>
                <a:gd name="T62" fmla="*/ 360 w 390"/>
                <a:gd name="T63" fmla="*/ 299 h 321"/>
                <a:gd name="T64" fmla="*/ 347 w 390"/>
                <a:gd name="T65" fmla="*/ 283 h 321"/>
                <a:gd name="T66" fmla="*/ 320 w 390"/>
                <a:gd name="T67" fmla="*/ 266 h 321"/>
                <a:gd name="T68" fmla="*/ 292 w 390"/>
                <a:gd name="T69" fmla="*/ 251 h 321"/>
                <a:gd name="T70" fmla="*/ 303 w 390"/>
                <a:gd name="T71" fmla="*/ 245 h 321"/>
                <a:gd name="T72" fmla="*/ 310 w 390"/>
                <a:gd name="T73" fmla="*/ 235 h 321"/>
                <a:gd name="T74" fmla="*/ 268 w 390"/>
                <a:gd name="T75" fmla="*/ 209 h 321"/>
                <a:gd name="T76" fmla="*/ 249 w 390"/>
                <a:gd name="T77" fmla="*/ 191 h 321"/>
                <a:gd name="T78" fmla="*/ 251 w 390"/>
                <a:gd name="T79" fmla="*/ 180 h 321"/>
                <a:gd name="T80" fmla="*/ 233 w 390"/>
                <a:gd name="T81" fmla="*/ 166 h 321"/>
                <a:gd name="T82" fmla="*/ 201 w 390"/>
                <a:gd name="T83" fmla="*/ 150 h 321"/>
                <a:gd name="T84" fmla="*/ 184 w 390"/>
                <a:gd name="T85" fmla="*/ 137 h 321"/>
                <a:gd name="T86" fmla="*/ 187 w 390"/>
                <a:gd name="T87" fmla="*/ 130 h 321"/>
                <a:gd name="T88" fmla="*/ 187 w 390"/>
                <a:gd name="T89" fmla="*/ 123 h 321"/>
                <a:gd name="T90" fmla="*/ 183 w 390"/>
                <a:gd name="T91" fmla="*/ 120 h 321"/>
                <a:gd name="T92" fmla="*/ 179 w 390"/>
                <a:gd name="T93" fmla="*/ 115 h 321"/>
                <a:gd name="T94" fmla="*/ 159 w 390"/>
                <a:gd name="T95" fmla="*/ 102 h 321"/>
                <a:gd name="T96" fmla="*/ 117 w 390"/>
                <a:gd name="T97" fmla="*/ 80 h 321"/>
                <a:gd name="T98" fmla="*/ 92 w 390"/>
                <a:gd name="T99" fmla="*/ 69 h 321"/>
                <a:gd name="T100" fmla="*/ 80 w 390"/>
                <a:gd name="T101" fmla="*/ 62 h 321"/>
                <a:gd name="T102" fmla="*/ 78 w 390"/>
                <a:gd name="T103" fmla="*/ 57 h 321"/>
                <a:gd name="T104" fmla="*/ 78 w 390"/>
                <a:gd name="T105" fmla="*/ 52 h 321"/>
                <a:gd name="T106" fmla="*/ 78 w 390"/>
                <a:gd name="T107" fmla="*/ 48 h 321"/>
                <a:gd name="T108" fmla="*/ 28 w 390"/>
                <a:gd name="T109" fmla="*/ 17 h 321"/>
                <a:gd name="T110" fmla="*/ 8 w 390"/>
                <a:gd name="T111" fmla="*/ 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0" h="321">
                  <a:moveTo>
                    <a:pt x="21" y="0"/>
                  </a:moveTo>
                  <a:lnTo>
                    <a:pt x="37" y="1"/>
                  </a:lnTo>
                  <a:lnTo>
                    <a:pt x="51" y="5"/>
                  </a:lnTo>
                  <a:lnTo>
                    <a:pt x="64" y="13"/>
                  </a:lnTo>
                  <a:lnTo>
                    <a:pt x="76" y="21"/>
                  </a:lnTo>
                  <a:lnTo>
                    <a:pt x="87" y="30"/>
                  </a:lnTo>
                  <a:lnTo>
                    <a:pt x="98" y="38"/>
                  </a:lnTo>
                  <a:lnTo>
                    <a:pt x="110" y="45"/>
                  </a:lnTo>
                  <a:lnTo>
                    <a:pt x="113" y="42"/>
                  </a:lnTo>
                  <a:lnTo>
                    <a:pt x="117" y="38"/>
                  </a:lnTo>
                  <a:lnTo>
                    <a:pt x="121" y="36"/>
                  </a:lnTo>
                  <a:lnTo>
                    <a:pt x="126" y="36"/>
                  </a:lnTo>
                  <a:lnTo>
                    <a:pt x="128" y="38"/>
                  </a:lnTo>
                  <a:lnTo>
                    <a:pt x="131" y="41"/>
                  </a:lnTo>
                  <a:lnTo>
                    <a:pt x="134" y="44"/>
                  </a:lnTo>
                  <a:lnTo>
                    <a:pt x="136" y="47"/>
                  </a:lnTo>
                  <a:lnTo>
                    <a:pt x="138" y="49"/>
                  </a:lnTo>
                  <a:lnTo>
                    <a:pt x="157" y="68"/>
                  </a:lnTo>
                  <a:lnTo>
                    <a:pt x="175" y="88"/>
                  </a:lnTo>
                  <a:lnTo>
                    <a:pt x="180" y="97"/>
                  </a:lnTo>
                  <a:lnTo>
                    <a:pt x="185" y="105"/>
                  </a:lnTo>
                  <a:lnTo>
                    <a:pt x="191" y="112"/>
                  </a:lnTo>
                  <a:lnTo>
                    <a:pt x="198" y="113"/>
                  </a:lnTo>
                  <a:lnTo>
                    <a:pt x="205" y="113"/>
                  </a:lnTo>
                  <a:lnTo>
                    <a:pt x="211" y="115"/>
                  </a:lnTo>
                  <a:lnTo>
                    <a:pt x="224" y="125"/>
                  </a:lnTo>
                  <a:lnTo>
                    <a:pt x="233" y="137"/>
                  </a:lnTo>
                  <a:lnTo>
                    <a:pt x="242" y="150"/>
                  </a:lnTo>
                  <a:lnTo>
                    <a:pt x="250" y="164"/>
                  </a:lnTo>
                  <a:lnTo>
                    <a:pt x="254" y="168"/>
                  </a:lnTo>
                  <a:lnTo>
                    <a:pt x="260" y="172"/>
                  </a:lnTo>
                  <a:lnTo>
                    <a:pt x="268" y="174"/>
                  </a:lnTo>
                  <a:lnTo>
                    <a:pt x="270" y="174"/>
                  </a:lnTo>
                  <a:lnTo>
                    <a:pt x="272" y="173"/>
                  </a:lnTo>
                  <a:lnTo>
                    <a:pt x="275" y="173"/>
                  </a:lnTo>
                  <a:lnTo>
                    <a:pt x="278" y="173"/>
                  </a:lnTo>
                  <a:lnTo>
                    <a:pt x="279" y="174"/>
                  </a:lnTo>
                  <a:lnTo>
                    <a:pt x="279" y="175"/>
                  </a:lnTo>
                  <a:lnTo>
                    <a:pt x="280" y="176"/>
                  </a:lnTo>
                  <a:lnTo>
                    <a:pt x="288" y="189"/>
                  </a:lnTo>
                  <a:lnTo>
                    <a:pt x="295" y="202"/>
                  </a:lnTo>
                  <a:lnTo>
                    <a:pt x="302" y="215"/>
                  </a:lnTo>
                  <a:lnTo>
                    <a:pt x="312" y="224"/>
                  </a:lnTo>
                  <a:lnTo>
                    <a:pt x="317" y="227"/>
                  </a:lnTo>
                  <a:lnTo>
                    <a:pt x="324" y="230"/>
                  </a:lnTo>
                  <a:lnTo>
                    <a:pt x="332" y="232"/>
                  </a:lnTo>
                  <a:lnTo>
                    <a:pt x="337" y="235"/>
                  </a:lnTo>
                  <a:lnTo>
                    <a:pt x="342" y="242"/>
                  </a:lnTo>
                  <a:lnTo>
                    <a:pt x="347" y="253"/>
                  </a:lnTo>
                  <a:lnTo>
                    <a:pt x="355" y="264"/>
                  </a:lnTo>
                  <a:lnTo>
                    <a:pt x="361" y="276"/>
                  </a:lnTo>
                  <a:lnTo>
                    <a:pt x="367" y="285"/>
                  </a:lnTo>
                  <a:lnTo>
                    <a:pt x="372" y="290"/>
                  </a:lnTo>
                  <a:lnTo>
                    <a:pt x="378" y="291"/>
                  </a:lnTo>
                  <a:lnTo>
                    <a:pt x="384" y="292"/>
                  </a:lnTo>
                  <a:lnTo>
                    <a:pt x="389" y="293"/>
                  </a:lnTo>
                  <a:lnTo>
                    <a:pt x="390" y="298"/>
                  </a:lnTo>
                  <a:lnTo>
                    <a:pt x="388" y="304"/>
                  </a:lnTo>
                  <a:lnTo>
                    <a:pt x="385" y="311"/>
                  </a:lnTo>
                  <a:lnTo>
                    <a:pt x="382" y="318"/>
                  </a:lnTo>
                  <a:lnTo>
                    <a:pt x="380" y="321"/>
                  </a:lnTo>
                  <a:lnTo>
                    <a:pt x="372" y="315"/>
                  </a:lnTo>
                  <a:lnTo>
                    <a:pt x="365" y="307"/>
                  </a:lnTo>
                  <a:lnTo>
                    <a:pt x="360" y="299"/>
                  </a:lnTo>
                  <a:lnTo>
                    <a:pt x="354" y="290"/>
                  </a:lnTo>
                  <a:lnTo>
                    <a:pt x="347" y="283"/>
                  </a:lnTo>
                  <a:lnTo>
                    <a:pt x="335" y="275"/>
                  </a:lnTo>
                  <a:lnTo>
                    <a:pt x="320" y="266"/>
                  </a:lnTo>
                  <a:lnTo>
                    <a:pt x="305" y="259"/>
                  </a:lnTo>
                  <a:lnTo>
                    <a:pt x="292" y="251"/>
                  </a:lnTo>
                  <a:lnTo>
                    <a:pt x="298" y="247"/>
                  </a:lnTo>
                  <a:lnTo>
                    <a:pt x="303" y="245"/>
                  </a:lnTo>
                  <a:lnTo>
                    <a:pt x="308" y="241"/>
                  </a:lnTo>
                  <a:lnTo>
                    <a:pt x="310" y="235"/>
                  </a:lnTo>
                  <a:lnTo>
                    <a:pt x="289" y="221"/>
                  </a:lnTo>
                  <a:lnTo>
                    <a:pt x="268" y="209"/>
                  </a:lnTo>
                  <a:lnTo>
                    <a:pt x="247" y="196"/>
                  </a:lnTo>
                  <a:lnTo>
                    <a:pt x="249" y="191"/>
                  </a:lnTo>
                  <a:lnTo>
                    <a:pt x="251" y="186"/>
                  </a:lnTo>
                  <a:lnTo>
                    <a:pt x="251" y="180"/>
                  </a:lnTo>
                  <a:lnTo>
                    <a:pt x="248" y="176"/>
                  </a:lnTo>
                  <a:lnTo>
                    <a:pt x="233" y="166"/>
                  </a:lnTo>
                  <a:lnTo>
                    <a:pt x="217" y="158"/>
                  </a:lnTo>
                  <a:lnTo>
                    <a:pt x="201" y="150"/>
                  </a:lnTo>
                  <a:lnTo>
                    <a:pt x="186" y="142"/>
                  </a:lnTo>
                  <a:lnTo>
                    <a:pt x="184" y="137"/>
                  </a:lnTo>
                  <a:lnTo>
                    <a:pt x="185" y="134"/>
                  </a:lnTo>
                  <a:lnTo>
                    <a:pt x="187" y="130"/>
                  </a:lnTo>
                  <a:lnTo>
                    <a:pt x="187" y="124"/>
                  </a:lnTo>
                  <a:lnTo>
                    <a:pt x="187" y="123"/>
                  </a:lnTo>
                  <a:lnTo>
                    <a:pt x="185" y="121"/>
                  </a:lnTo>
                  <a:lnTo>
                    <a:pt x="183" y="120"/>
                  </a:lnTo>
                  <a:lnTo>
                    <a:pt x="181" y="117"/>
                  </a:lnTo>
                  <a:lnTo>
                    <a:pt x="179" y="115"/>
                  </a:lnTo>
                  <a:lnTo>
                    <a:pt x="178" y="114"/>
                  </a:lnTo>
                  <a:lnTo>
                    <a:pt x="159" y="102"/>
                  </a:lnTo>
                  <a:lnTo>
                    <a:pt x="138" y="90"/>
                  </a:lnTo>
                  <a:lnTo>
                    <a:pt x="117" y="80"/>
                  </a:lnTo>
                  <a:lnTo>
                    <a:pt x="104" y="75"/>
                  </a:lnTo>
                  <a:lnTo>
                    <a:pt x="92" y="69"/>
                  </a:lnTo>
                  <a:lnTo>
                    <a:pt x="81" y="63"/>
                  </a:lnTo>
                  <a:lnTo>
                    <a:pt x="80" y="62"/>
                  </a:lnTo>
                  <a:lnTo>
                    <a:pt x="79" y="60"/>
                  </a:lnTo>
                  <a:lnTo>
                    <a:pt x="78" y="57"/>
                  </a:lnTo>
                  <a:lnTo>
                    <a:pt x="78" y="55"/>
                  </a:lnTo>
                  <a:lnTo>
                    <a:pt x="78" y="52"/>
                  </a:lnTo>
                  <a:lnTo>
                    <a:pt x="78" y="49"/>
                  </a:lnTo>
                  <a:lnTo>
                    <a:pt x="78" y="48"/>
                  </a:lnTo>
                  <a:lnTo>
                    <a:pt x="54" y="32"/>
                  </a:lnTo>
                  <a:lnTo>
                    <a:pt x="28" y="17"/>
                  </a:lnTo>
                  <a:lnTo>
                    <a:pt x="0" y="6"/>
                  </a:lnTo>
                  <a:lnTo>
                    <a:pt x="8" y="2"/>
                  </a:lnTo>
                  <a:lnTo>
                    <a:pt x="21"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7" name="Freeform 30"/>
            <p:cNvSpPr>
              <a:spLocks/>
            </p:cNvSpPr>
            <p:nvPr/>
          </p:nvSpPr>
          <p:spPr bwMode="auto">
            <a:xfrm>
              <a:off x="3606" y="376"/>
              <a:ext cx="150" cy="88"/>
            </a:xfrm>
            <a:custGeom>
              <a:avLst/>
              <a:gdLst>
                <a:gd name="T0" fmla="*/ 0 w 299"/>
                <a:gd name="T1" fmla="*/ 0 h 176"/>
                <a:gd name="T2" fmla="*/ 54 w 299"/>
                <a:gd name="T3" fmla="*/ 11 h 176"/>
                <a:gd name="T4" fmla="*/ 108 w 299"/>
                <a:gd name="T5" fmla="*/ 29 h 176"/>
                <a:gd name="T6" fmla="*/ 159 w 299"/>
                <a:gd name="T7" fmla="*/ 51 h 176"/>
                <a:gd name="T8" fmla="*/ 206 w 299"/>
                <a:gd name="T9" fmla="*/ 76 h 176"/>
                <a:gd name="T10" fmla="*/ 246 w 299"/>
                <a:gd name="T11" fmla="*/ 103 h 176"/>
                <a:gd name="T12" fmla="*/ 260 w 299"/>
                <a:gd name="T13" fmla="*/ 114 h 176"/>
                <a:gd name="T14" fmla="*/ 275 w 299"/>
                <a:gd name="T15" fmla="*/ 124 h 176"/>
                <a:gd name="T16" fmla="*/ 289 w 299"/>
                <a:gd name="T17" fmla="*/ 137 h 176"/>
                <a:gd name="T18" fmla="*/ 299 w 299"/>
                <a:gd name="T19" fmla="*/ 149 h 176"/>
                <a:gd name="T20" fmla="*/ 274 w 299"/>
                <a:gd name="T21" fmla="*/ 156 h 176"/>
                <a:gd name="T22" fmla="*/ 250 w 299"/>
                <a:gd name="T23" fmla="*/ 163 h 176"/>
                <a:gd name="T24" fmla="*/ 225 w 299"/>
                <a:gd name="T25" fmla="*/ 170 h 176"/>
                <a:gd name="T26" fmla="*/ 199 w 299"/>
                <a:gd name="T27" fmla="*/ 176 h 176"/>
                <a:gd name="T28" fmla="*/ 189 w 299"/>
                <a:gd name="T29" fmla="*/ 164 h 176"/>
                <a:gd name="T30" fmla="*/ 180 w 299"/>
                <a:gd name="T31" fmla="*/ 154 h 176"/>
                <a:gd name="T32" fmla="*/ 169 w 299"/>
                <a:gd name="T33" fmla="*/ 144 h 176"/>
                <a:gd name="T34" fmla="*/ 165 w 299"/>
                <a:gd name="T35" fmla="*/ 143 h 176"/>
                <a:gd name="T36" fmla="*/ 162 w 299"/>
                <a:gd name="T37" fmla="*/ 141 h 176"/>
                <a:gd name="T38" fmla="*/ 158 w 299"/>
                <a:gd name="T39" fmla="*/ 140 h 176"/>
                <a:gd name="T40" fmla="*/ 155 w 299"/>
                <a:gd name="T41" fmla="*/ 138 h 176"/>
                <a:gd name="T42" fmla="*/ 147 w 299"/>
                <a:gd name="T43" fmla="*/ 128 h 176"/>
                <a:gd name="T44" fmla="*/ 140 w 299"/>
                <a:gd name="T45" fmla="*/ 118 h 176"/>
                <a:gd name="T46" fmla="*/ 133 w 299"/>
                <a:gd name="T47" fmla="*/ 107 h 176"/>
                <a:gd name="T48" fmla="*/ 120 w 299"/>
                <a:gd name="T49" fmla="*/ 98 h 176"/>
                <a:gd name="T50" fmla="*/ 105 w 299"/>
                <a:gd name="T51" fmla="*/ 92 h 176"/>
                <a:gd name="T52" fmla="*/ 92 w 299"/>
                <a:gd name="T53" fmla="*/ 83 h 176"/>
                <a:gd name="T54" fmla="*/ 81 w 299"/>
                <a:gd name="T55" fmla="*/ 74 h 176"/>
                <a:gd name="T56" fmla="*/ 71 w 299"/>
                <a:gd name="T57" fmla="*/ 62 h 176"/>
                <a:gd name="T58" fmla="*/ 61 w 299"/>
                <a:gd name="T59" fmla="*/ 52 h 176"/>
                <a:gd name="T60" fmla="*/ 51 w 299"/>
                <a:gd name="T61" fmla="*/ 43 h 176"/>
                <a:gd name="T62" fmla="*/ 38 w 299"/>
                <a:gd name="T63" fmla="*/ 36 h 176"/>
                <a:gd name="T64" fmla="*/ 26 w 299"/>
                <a:gd name="T65" fmla="*/ 31 h 176"/>
                <a:gd name="T66" fmla="*/ 19 w 299"/>
                <a:gd name="T67" fmla="*/ 25 h 176"/>
                <a:gd name="T68" fmla="*/ 11 w 299"/>
                <a:gd name="T69" fmla="*/ 16 h 176"/>
                <a:gd name="T70" fmla="*/ 4 w 299"/>
                <a:gd name="T71" fmla="*/ 8 h 176"/>
                <a:gd name="T72" fmla="*/ 0 w 299"/>
                <a:gd name="T73"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9" h="176">
                  <a:moveTo>
                    <a:pt x="0" y="0"/>
                  </a:moveTo>
                  <a:lnTo>
                    <a:pt x="54" y="11"/>
                  </a:lnTo>
                  <a:lnTo>
                    <a:pt x="108" y="29"/>
                  </a:lnTo>
                  <a:lnTo>
                    <a:pt x="159" y="51"/>
                  </a:lnTo>
                  <a:lnTo>
                    <a:pt x="206" y="76"/>
                  </a:lnTo>
                  <a:lnTo>
                    <a:pt x="246" y="103"/>
                  </a:lnTo>
                  <a:lnTo>
                    <a:pt x="260" y="114"/>
                  </a:lnTo>
                  <a:lnTo>
                    <a:pt x="275" y="124"/>
                  </a:lnTo>
                  <a:lnTo>
                    <a:pt x="289" y="137"/>
                  </a:lnTo>
                  <a:lnTo>
                    <a:pt x="299" y="149"/>
                  </a:lnTo>
                  <a:lnTo>
                    <a:pt x="274" y="156"/>
                  </a:lnTo>
                  <a:lnTo>
                    <a:pt x="250" y="163"/>
                  </a:lnTo>
                  <a:lnTo>
                    <a:pt x="225" y="170"/>
                  </a:lnTo>
                  <a:lnTo>
                    <a:pt x="199" y="176"/>
                  </a:lnTo>
                  <a:lnTo>
                    <a:pt x="189" y="164"/>
                  </a:lnTo>
                  <a:lnTo>
                    <a:pt x="180" y="154"/>
                  </a:lnTo>
                  <a:lnTo>
                    <a:pt x="169" y="144"/>
                  </a:lnTo>
                  <a:lnTo>
                    <a:pt x="165" y="143"/>
                  </a:lnTo>
                  <a:lnTo>
                    <a:pt x="162" y="141"/>
                  </a:lnTo>
                  <a:lnTo>
                    <a:pt x="158" y="140"/>
                  </a:lnTo>
                  <a:lnTo>
                    <a:pt x="155" y="138"/>
                  </a:lnTo>
                  <a:lnTo>
                    <a:pt x="147" y="128"/>
                  </a:lnTo>
                  <a:lnTo>
                    <a:pt x="140" y="118"/>
                  </a:lnTo>
                  <a:lnTo>
                    <a:pt x="133" y="107"/>
                  </a:lnTo>
                  <a:lnTo>
                    <a:pt x="120" y="98"/>
                  </a:lnTo>
                  <a:lnTo>
                    <a:pt x="105" y="92"/>
                  </a:lnTo>
                  <a:lnTo>
                    <a:pt x="92" y="83"/>
                  </a:lnTo>
                  <a:lnTo>
                    <a:pt x="81" y="74"/>
                  </a:lnTo>
                  <a:lnTo>
                    <a:pt x="71" y="62"/>
                  </a:lnTo>
                  <a:lnTo>
                    <a:pt x="61" y="52"/>
                  </a:lnTo>
                  <a:lnTo>
                    <a:pt x="51" y="43"/>
                  </a:lnTo>
                  <a:lnTo>
                    <a:pt x="38" y="36"/>
                  </a:lnTo>
                  <a:lnTo>
                    <a:pt x="26" y="31"/>
                  </a:lnTo>
                  <a:lnTo>
                    <a:pt x="19" y="25"/>
                  </a:lnTo>
                  <a:lnTo>
                    <a:pt x="11" y="16"/>
                  </a:lnTo>
                  <a:lnTo>
                    <a:pt x="4" y="8"/>
                  </a:lnTo>
                  <a:lnTo>
                    <a:pt x="0"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8" name="Freeform 31"/>
            <p:cNvSpPr>
              <a:spLocks/>
            </p:cNvSpPr>
            <p:nvPr/>
          </p:nvSpPr>
          <p:spPr bwMode="auto">
            <a:xfrm>
              <a:off x="3454" y="373"/>
              <a:ext cx="178" cy="150"/>
            </a:xfrm>
            <a:custGeom>
              <a:avLst/>
              <a:gdLst>
                <a:gd name="T0" fmla="*/ 45 w 356"/>
                <a:gd name="T1" fmla="*/ 0 h 302"/>
                <a:gd name="T2" fmla="*/ 80 w 356"/>
                <a:gd name="T3" fmla="*/ 14 h 302"/>
                <a:gd name="T4" fmla="*/ 83 w 356"/>
                <a:gd name="T5" fmla="*/ 18 h 302"/>
                <a:gd name="T6" fmla="*/ 85 w 356"/>
                <a:gd name="T7" fmla="*/ 23 h 302"/>
                <a:gd name="T8" fmla="*/ 88 w 356"/>
                <a:gd name="T9" fmla="*/ 29 h 302"/>
                <a:gd name="T10" fmla="*/ 93 w 356"/>
                <a:gd name="T11" fmla="*/ 32 h 302"/>
                <a:gd name="T12" fmla="*/ 98 w 356"/>
                <a:gd name="T13" fmla="*/ 35 h 302"/>
                <a:gd name="T14" fmla="*/ 164 w 356"/>
                <a:gd name="T15" fmla="*/ 79 h 302"/>
                <a:gd name="T16" fmla="*/ 160 w 356"/>
                <a:gd name="T17" fmla="*/ 88 h 302"/>
                <a:gd name="T18" fmla="*/ 161 w 356"/>
                <a:gd name="T19" fmla="*/ 98 h 302"/>
                <a:gd name="T20" fmla="*/ 183 w 356"/>
                <a:gd name="T21" fmla="*/ 110 h 302"/>
                <a:gd name="T22" fmla="*/ 214 w 356"/>
                <a:gd name="T23" fmla="*/ 130 h 302"/>
                <a:gd name="T24" fmla="*/ 230 w 356"/>
                <a:gd name="T25" fmla="*/ 148 h 302"/>
                <a:gd name="T26" fmla="*/ 228 w 356"/>
                <a:gd name="T27" fmla="*/ 153 h 302"/>
                <a:gd name="T28" fmla="*/ 246 w 356"/>
                <a:gd name="T29" fmla="*/ 167 h 302"/>
                <a:gd name="T30" fmla="*/ 282 w 356"/>
                <a:gd name="T31" fmla="*/ 190 h 302"/>
                <a:gd name="T32" fmla="*/ 290 w 356"/>
                <a:gd name="T33" fmla="*/ 198 h 302"/>
                <a:gd name="T34" fmla="*/ 292 w 356"/>
                <a:gd name="T35" fmla="*/ 202 h 302"/>
                <a:gd name="T36" fmla="*/ 292 w 356"/>
                <a:gd name="T37" fmla="*/ 203 h 302"/>
                <a:gd name="T38" fmla="*/ 290 w 356"/>
                <a:gd name="T39" fmla="*/ 204 h 302"/>
                <a:gd name="T40" fmla="*/ 288 w 356"/>
                <a:gd name="T41" fmla="*/ 207 h 302"/>
                <a:gd name="T42" fmla="*/ 286 w 356"/>
                <a:gd name="T43" fmla="*/ 210 h 302"/>
                <a:gd name="T44" fmla="*/ 290 w 356"/>
                <a:gd name="T45" fmla="*/ 219 h 302"/>
                <a:gd name="T46" fmla="*/ 306 w 356"/>
                <a:gd name="T47" fmla="*/ 232 h 302"/>
                <a:gd name="T48" fmla="*/ 322 w 356"/>
                <a:gd name="T49" fmla="*/ 241 h 302"/>
                <a:gd name="T50" fmla="*/ 338 w 356"/>
                <a:gd name="T51" fmla="*/ 256 h 302"/>
                <a:gd name="T52" fmla="*/ 343 w 356"/>
                <a:gd name="T53" fmla="*/ 269 h 302"/>
                <a:gd name="T54" fmla="*/ 345 w 356"/>
                <a:gd name="T55" fmla="*/ 276 h 302"/>
                <a:gd name="T56" fmla="*/ 347 w 356"/>
                <a:gd name="T57" fmla="*/ 282 h 302"/>
                <a:gd name="T58" fmla="*/ 354 w 356"/>
                <a:gd name="T59" fmla="*/ 289 h 302"/>
                <a:gd name="T60" fmla="*/ 356 w 356"/>
                <a:gd name="T61" fmla="*/ 299 h 302"/>
                <a:gd name="T62" fmla="*/ 350 w 356"/>
                <a:gd name="T63" fmla="*/ 302 h 302"/>
                <a:gd name="T64" fmla="*/ 346 w 356"/>
                <a:gd name="T65" fmla="*/ 301 h 302"/>
                <a:gd name="T66" fmla="*/ 332 w 356"/>
                <a:gd name="T67" fmla="*/ 297 h 302"/>
                <a:gd name="T68" fmla="*/ 315 w 356"/>
                <a:gd name="T69" fmla="*/ 281 h 302"/>
                <a:gd name="T70" fmla="*/ 305 w 356"/>
                <a:gd name="T71" fmla="*/ 261 h 302"/>
                <a:gd name="T72" fmla="*/ 291 w 356"/>
                <a:gd name="T73" fmla="*/ 243 h 302"/>
                <a:gd name="T74" fmla="*/ 275 w 356"/>
                <a:gd name="T75" fmla="*/ 236 h 302"/>
                <a:gd name="T76" fmla="*/ 261 w 356"/>
                <a:gd name="T77" fmla="*/ 228 h 302"/>
                <a:gd name="T78" fmla="*/ 247 w 356"/>
                <a:gd name="T79" fmla="*/ 202 h 302"/>
                <a:gd name="T80" fmla="*/ 230 w 356"/>
                <a:gd name="T81" fmla="*/ 179 h 302"/>
                <a:gd name="T82" fmla="*/ 216 w 356"/>
                <a:gd name="T83" fmla="*/ 175 h 302"/>
                <a:gd name="T84" fmla="*/ 205 w 356"/>
                <a:gd name="T85" fmla="*/ 171 h 302"/>
                <a:gd name="T86" fmla="*/ 196 w 356"/>
                <a:gd name="T87" fmla="*/ 158 h 302"/>
                <a:gd name="T88" fmla="*/ 184 w 356"/>
                <a:gd name="T89" fmla="*/ 143 h 302"/>
                <a:gd name="T90" fmla="*/ 177 w 356"/>
                <a:gd name="T91" fmla="*/ 133 h 302"/>
                <a:gd name="T92" fmla="*/ 164 w 356"/>
                <a:gd name="T93" fmla="*/ 121 h 302"/>
                <a:gd name="T94" fmla="*/ 150 w 356"/>
                <a:gd name="T95" fmla="*/ 112 h 302"/>
                <a:gd name="T96" fmla="*/ 147 w 356"/>
                <a:gd name="T97" fmla="*/ 113 h 302"/>
                <a:gd name="T98" fmla="*/ 142 w 356"/>
                <a:gd name="T99" fmla="*/ 113 h 302"/>
                <a:gd name="T100" fmla="*/ 138 w 356"/>
                <a:gd name="T101" fmla="*/ 109 h 302"/>
                <a:gd name="T102" fmla="*/ 134 w 356"/>
                <a:gd name="T103" fmla="*/ 103 h 302"/>
                <a:gd name="T104" fmla="*/ 112 w 356"/>
                <a:gd name="T105" fmla="*/ 78 h 302"/>
                <a:gd name="T106" fmla="*/ 70 w 356"/>
                <a:gd name="T107" fmla="*/ 32 h 302"/>
                <a:gd name="T108" fmla="*/ 66 w 356"/>
                <a:gd name="T109" fmla="*/ 37 h 302"/>
                <a:gd name="T110" fmla="*/ 62 w 356"/>
                <a:gd name="T111" fmla="*/ 42 h 302"/>
                <a:gd name="T112" fmla="*/ 52 w 356"/>
                <a:gd name="T113" fmla="*/ 43 h 302"/>
                <a:gd name="T114" fmla="*/ 35 w 356"/>
                <a:gd name="T115" fmla="*/ 35 h 302"/>
                <a:gd name="T116" fmla="*/ 15 w 356"/>
                <a:gd name="T117" fmla="*/ 21 h 302"/>
                <a:gd name="T118" fmla="*/ 0 w 356"/>
                <a:gd name="T119" fmla="*/ 12 h 302"/>
                <a:gd name="T120" fmla="*/ 14 w 356"/>
                <a:gd name="T121" fmla="*/ 2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 h="302">
                  <a:moveTo>
                    <a:pt x="23" y="0"/>
                  </a:moveTo>
                  <a:lnTo>
                    <a:pt x="45" y="0"/>
                  </a:lnTo>
                  <a:lnTo>
                    <a:pt x="64" y="5"/>
                  </a:lnTo>
                  <a:lnTo>
                    <a:pt x="80" y="14"/>
                  </a:lnTo>
                  <a:lnTo>
                    <a:pt x="82" y="16"/>
                  </a:lnTo>
                  <a:lnTo>
                    <a:pt x="83" y="18"/>
                  </a:lnTo>
                  <a:lnTo>
                    <a:pt x="84" y="21"/>
                  </a:lnTo>
                  <a:lnTo>
                    <a:pt x="85" y="23"/>
                  </a:lnTo>
                  <a:lnTo>
                    <a:pt x="86" y="26"/>
                  </a:lnTo>
                  <a:lnTo>
                    <a:pt x="88" y="29"/>
                  </a:lnTo>
                  <a:lnTo>
                    <a:pt x="90" y="30"/>
                  </a:lnTo>
                  <a:lnTo>
                    <a:pt x="93" y="32"/>
                  </a:lnTo>
                  <a:lnTo>
                    <a:pt x="96" y="34"/>
                  </a:lnTo>
                  <a:lnTo>
                    <a:pt x="98" y="35"/>
                  </a:lnTo>
                  <a:lnTo>
                    <a:pt x="133" y="56"/>
                  </a:lnTo>
                  <a:lnTo>
                    <a:pt x="164" y="79"/>
                  </a:lnTo>
                  <a:lnTo>
                    <a:pt x="163" y="83"/>
                  </a:lnTo>
                  <a:lnTo>
                    <a:pt x="160" y="88"/>
                  </a:lnTo>
                  <a:lnTo>
                    <a:pt x="159" y="92"/>
                  </a:lnTo>
                  <a:lnTo>
                    <a:pt x="161" y="98"/>
                  </a:lnTo>
                  <a:lnTo>
                    <a:pt x="172" y="104"/>
                  </a:lnTo>
                  <a:lnTo>
                    <a:pt x="183" y="110"/>
                  </a:lnTo>
                  <a:lnTo>
                    <a:pt x="194" y="115"/>
                  </a:lnTo>
                  <a:lnTo>
                    <a:pt x="214" y="130"/>
                  </a:lnTo>
                  <a:lnTo>
                    <a:pt x="232" y="145"/>
                  </a:lnTo>
                  <a:lnTo>
                    <a:pt x="230" y="148"/>
                  </a:lnTo>
                  <a:lnTo>
                    <a:pt x="229" y="151"/>
                  </a:lnTo>
                  <a:lnTo>
                    <a:pt x="228" y="153"/>
                  </a:lnTo>
                  <a:lnTo>
                    <a:pt x="228" y="156"/>
                  </a:lnTo>
                  <a:lnTo>
                    <a:pt x="246" y="167"/>
                  </a:lnTo>
                  <a:lnTo>
                    <a:pt x="265" y="177"/>
                  </a:lnTo>
                  <a:lnTo>
                    <a:pt x="282" y="190"/>
                  </a:lnTo>
                  <a:lnTo>
                    <a:pt x="286" y="194"/>
                  </a:lnTo>
                  <a:lnTo>
                    <a:pt x="290" y="198"/>
                  </a:lnTo>
                  <a:lnTo>
                    <a:pt x="291" y="200"/>
                  </a:lnTo>
                  <a:lnTo>
                    <a:pt x="292" y="202"/>
                  </a:lnTo>
                  <a:lnTo>
                    <a:pt x="292" y="203"/>
                  </a:lnTo>
                  <a:lnTo>
                    <a:pt x="292" y="203"/>
                  </a:lnTo>
                  <a:lnTo>
                    <a:pt x="291" y="204"/>
                  </a:lnTo>
                  <a:lnTo>
                    <a:pt x="290" y="204"/>
                  </a:lnTo>
                  <a:lnTo>
                    <a:pt x="289" y="206"/>
                  </a:lnTo>
                  <a:lnTo>
                    <a:pt x="288" y="207"/>
                  </a:lnTo>
                  <a:lnTo>
                    <a:pt x="287" y="208"/>
                  </a:lnTo>
                  <a:lnTo>
                    <a:pt x="286" y="210"/>
                  </a:lnTo>
                  <a:lnTo>
                    <a:pt x="287" y="212"/>
                  </a:lnTo>
                  <a:lnTo>
                    <a:pt x="290" y="219"/>
                  </a:lnTo>
                  <a:lnTo>
                    <a:pt x="297" y="225"/>
                  </a:lnTo>
                  <a:lnTo>
                    <a:pt x="306" y="232"/>
                  </a:lnTo>
                  <a:lnTo>
                    <a:pt x="315" y="237"/>
                  </a:lnTo>
                  <a:lnTo>
                    <a:pt x="322" y="241"/>
                  </a:lnTo>
                  <a:lnTo>
                    <a:pt x="330" y="247"/>
                  </a:lnTo>
                  <a:lnTo>
                    <a:pt x="338" y="256"/>
                  </a:lnTo>
                  <a:lnTo>
                    <a:pt x="343" y="266"/>
                  </a:lnTo>
                  <a:lnTo>
                    <a:pt x="343" y="269"/>
                  </a:lnTo>
                  <a:lnTo>
                    <a:pt x="345" y="273"/>
                  </a:lnTo>
                  <a:lnTo>
                    <a:pt x="345" y="276"/>
                  </a:lnTo>
                  <a:lnTo>
                    <a:pt x="346" y="279"/>
                  </a:lnTo>
                  <a:lnTo>
                    <a:pt x="347" y="282"/>
                  </a:lnTo>
                  <a:lnTo>
                    <a:pt x="351" y="285"/>
                  </a:lnTo>
                  <a:lnTo>
                    <a:pt x="354" y="289"/>
                  </a:lnTo>
                  <a:lnTo>
                    <a:pt x="356" y="295"/>
                  </a:lnTo>
                  <a:lnTo>
                    <a:pt x="356" y="299"/>
                  </a:lnTo>
                  <a:lnTo>
                    <a:pt x="351" y="302"/>
                  </a:lnTo>
                  <a:lnTo>
                    <a:pt x="350" y="302"/>
                  </a:lnTo>
                  <a:lnTo>
                    <a:pt x="348" y="301"/>
                  </a:lnTo>
                  <a:lnTo>
                    <a:pt x="346" y="301"/>
                  </a:lnTo>
                  <a:lnTo>
                    <a:pt x="345" y="301"/>
                  </a:lnTo>
                  <a:lnTo>
                    <a:pt x="332" y="297"/>
                  </a:lnTo>
                  <a:lnTo>
                    <a:pt x="323" y="289"/>
                  </a:lnTo>
                  <a:lnTo>
                    <a:pt x="315" y="281"/>
                  </a:lnTo>
                  <a:lnTo>
                    <a:pt x="310" y="272"/>
                  </a:lnTo>
                  <a:lnTo>
                    <a:pt x="305" y="261"/>
                  </a:lnTo>
                  <a:lnTo>
                    <a:pt x="298" y="252"/>
                  </a:lnTo>
                  <a:lnTo>
                    <a:pt x="291" y="243"/>
                  </a:lnTo>
                  <a:lnTo>
                    <a:pt x="284" y="239"/>
                  </a:lnTo>
                  <a:lnTo>
                    <a:pt x="275" y="236"/>
                  </a:lnTo>
                  <a:lnTo>
                    <a:pt x="267" y="233"/>
                  </a:lnTo>
                  <a:lnTo>
                    <a:pt x="261" y="228"/>
                  </a:lnTo>
                  <a:lnTo>
                    <a:pt x="253" y="215"/>
                  </a:lnTo>
                  <a:lnTo>
                    <a:pt x="247" y="202"/>
                  </a:lnTo>
                  <a:lnTo>
                    <a:pt x="240" y="190"/>
                  </a:lnTo>
                  <a:lnTo>
                    <a:pt x="230" y="179"/>
                  </a:lnTo>
                  <a:lnTo>
                    <a:pt x="223" y="176"/>
                  </a:lnTo>
                  <a:lnTo>
                    <a:pt x="216" y="175"/>
                  </a:lnTo>
                  <a:lnTo>
                    <a:pt x="206" y="173"/>
                  </a:lnTo>
                  <a:lnTo>
                    <a:pt x="205" y="171"/>
                  </a:lnTo>
                  <a:lnTo>
                    <a:pt x="201" y="166"/>
                  </a:lnTo>
                  <a:lnTo>
                    <a:pt x="196" y="158"/>
                  </a:lnTo>
                  <a:lnTo>
                    <a:pt x="190" y="150"/>
                  </a:lnTo>
                  <a:lnTo>
                    <a:pt x="184" y="143"/>
                  </a:lnTo>
                  <a:lnTo>
                    <a:pt x="180" y="136"/>
                  </a:lnTo>
                  <a:lnTo>
                    <a:pt x="177" y="133"/>
                  </a:lnTo>
                  <a:lnTo>
                    <a:pt x="172" y="127"/>
                  </a:lnTo>
                  <a:lnTo>
                    <a:pt x="164" y="121"/>
                  </a:lnTo>
                  <a:lnTo>
                    <a:pt x="157" y="115"/>
                  </a:lnTo>
                  <a:lnTo>
                    <a:pt x="150" y="112"/>
                  </a:lnTo>
                  <a:lnTo>
                    <a:pt x="148" y="112"/>
                  </a:lnTo>
                  <a:lnTo>
                    <a:pt x="147" y="113"/>
                  </a:lnTo>
                  <a:lnTo>
                    <a:pt x="145" y="113"/>
                  </a:lnTo>
                  <a:lnTo>
                    <a:pt x="142" y="113"/>
                  </a:lnTo>
                  <a:lnTo>
                    <a:pt x="140" y="111"/>
                  </a:lnTo>
                  <a:lnTo>
                    <a:pt x="138" y="109"/>
                  </a:lnTo>
                  <a:lnTo>
                    <a:pt x="136" y="106"/>
                  </a:lnTo>
                  <a:lnTo>
                    <a:pt x="134" y="103"/>
                  </a:lnTo>
                  <a:lnTo>
                    <a:pt x="133" y="101"/>
                  </a:lnTo>
                  <a:lnTo>
                    <a:pt x="112" y="78"/>
                  </a:lnTo>
                  <a:lnTo>
                    <a:pt x="92" y="54"/>
                  </a:lnTo>
                  <a:lnTo>
                    <a:pt x="70" y="32"/>
                  </a:lnTo>
                  <a:lnTo>
                    <a:pt x="68" y="34"/>
                  </a:lnTo>
                  <a:lnTo>
                    <a:pt x="66" y="37"/>
                  </a:lnTo>
                  <a:lnTo>
                    <a:pt x="64" y="40"/>
                  </a:lnTo>
                  <a:lnTo>
                    <a:pt x="62" y="42"/>
                  </a:lnTo>
                  <a:lnTo>
                    <a:pt x="59" y="44"/>
                  </a:lnTo>
                  <a:lnTo>
                    <a:pt x="52" y="43"/>
                  </a:lnTo>
                  <a:lnTo>
                    <a:pt x="44" y="40"/>
                  </a:lnTo>
                  <a:lnTo>
                    <a:pt x="35" y="35"/>
                  </a:lnTo>
                  <a:lnTo>
                    <a:pt x="24" y="27"/>
                  </a:lnTo>
                  <a:lnTo>
                    <a:pt x="15" y="21"/>
                  </a:lnTo>
                  <a:lnTo>
                    <a:pt x="6" y="16"/>
                  </a:lnTo>
                  <a:lnTo>
                    <a:pt x="0" y="12"/>
                  </a:lnTo>
                  <a:lnTo>
                    <a:pt x="6" y="7"/>
                  </a:lnTo>
                  <a:lnTo>
                    <a:pt x="14" y="2"/>
                  </a:lnTo>
                  <a:lnTo>
                    <a:pt x="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9" name="Freeform 32"/>
            <p:cNvSpPr>
              <a:spLocks/>
            </p:cNvSpPr>
            <p:nvPr/>
          </p:nvSpPr>
          <p:spPr bwMode="auto">
            <a:xfrm>
              <a:off x="3569" y="372"/>
              <a:ext cx="124" cy="104"/>
            </a:xfrm>
            <a:custGeom>
              <a:avLst/>
              <a:gdLst>
                <a:gd name="T0" fmla="*/ 19 w 248"/>
                <a:gd name="T1" fmla="*/ 2 h 209"/>
                <a:gd name="T2" fmla="*/ 32 w 248"/>
                <a:gd name="T3" fmla="*/ 9 h 209"/>
                <a:gd name="T4" fmla="*/ 44 w 248"/>
                <a:gd name="T5" fmla="*/ 12 h 209"/>
                <a:gd name="T6" fmla="*/ 65 w 248"/>
                <a:gd name="T7" fmla="*/ 27 h 209"/>
                <a:gd name="T8" fmla="*/ 96 w 248"/>
                <a:gd name="T9" fmla="*/ 58 h 209"/>
                <a:gd name="T10" fmla="*/ 99 w 248"/>
                <a:gd name="T11" fmla="*/ 62 h 209"/>
                <a:gd name="T12" fmla="*/ 103 w 248"/>
                <a:gd name="T13" fmla="*/ 64 h 209"/>
                <a:gd name="T14" fmla="*/ 109 w 248"/>
                <a:gd name="T15" fmla="*/ 64 h 209"/>
                <a:gd name="T16" fmla="*/ 121 w 248"/>
                <a:gd name="T17" fmla="*/ 68 h 209"/>
                <a:gd name="T18" fmla="*/ 134 w 248"/>
                <a:gd name="T19" fmla="*/ 82 h 209"/>
                <a:gd name="T20" fmla="*/ 146 w 248"/>
                <a:gd name="T21" fmla="*/ 96 h 209"/>
                <a:gd name="T22" fmla="*/ 161 w 248"/>
                <a:gd name="T23" fmla="*/ 113 h 209"/>
                <a:gd name="T24" fmla="*/ 172 w 248"/>
                <a:gd name="T25" fmla="*/ 123 h 209"/>
                <a:gd name="T26" fmla="*/ 177 w 248"/>
                <a:gd name="T27" fmla="*/ 123 h 209"/>
                <a:gd name="T28" fmla="*/ 183 w 248"/>
                <a:gd name="T29" fmla="*/ 122 h 209"/>
                <a:gd name="T30" fmla="*/ 188 w 248"/>
                <a:gd name="T31" fmla="*/ 123 h 209"/>
                <a:gd name="T32" fmla="*/ 197 w 248"/>
                <a:gd name="T33" fmla="*/ 132 h 209"/>
                <a:gd name="T34" fmla="*/ 210 w 248"/>
                <a:gd name="T35" fmla="*/ 146 h 209"/>
                <a:gd name="T36" fmla="*/ 216 w 248"/>
                <a:gd name="T37" fmla="*/ 157 h 209"/>
                <a:gd name="T38" fmla="*/ 223 w 248"/>
                <a:gd name="T39" fmla="*/ 171 h 209"/>
                <a:gd name="T40" fmla="*/ 236 w 248"/>
                <a:gd name="T41" fmla="*/ 177 h 209"/>
                <a:gd name="T42" fmla="*/ 245 w 248"/>
                <a:gd name="T43" fmla="*/ 185 h 209"/>
                <a:gd name="T44" fmla="*/ 248 w 248"/>
                <a:gd name="T45" fmla="*/ 198 h 209"/>
                <a:gd name="T46" fmla="*/ 238 w 248"/>
                <a:gd name="T47" fmla="*/ 203 h 209"/>
                <a:gd name="T48" fmla="*/ 231 w 248"/>
                <a:gd name="T49" fmla="*/ 207 h 209"/>
                <a:gd name="T50" fmla="*/ 228 w 248"/>
                <a:gd name="T51" fmla="*/ 207 h 209"/>
                <a:gd name="T52" fmla="*/ 220 w 248"/>
                <a:gd name="T53" fmla="*/ 209 h 209"/>
                <a:gd name="T54" fmla="*/ 210 w 248"/>
                <a:gd name="T55" fmla="*/ 207 h 209"/>
                <a:gd name="T56" fmla="*/ 207 w 248"/>
                <a:gd name="T57" fmla="*/ 201 h 209"/>
                <a:gd name="T58" fmla="*/ 208 w 248"/>
                <a:gd name="T59" fmla="*/ 198 h 209"/>
                <a:gd name="T60" fmla="*/ 204 w 248"/>
                <a:gd name="T61" fmla="*/ 189 h 209"/>
                <a:gd name="T62" fmla="*/ 185 w 248"/>
                <a:gd name="T63" fmla="*/ 170 h 209"/>
                <a:gd name="T64" fmla="*/ 166 w 248"/>
                <a:gd name="T65" fmla="*/ 157 h 209"/>
                <a:gd name="T66" fmla="*/ 161 w 248"/>
                <a:gd name="T67" fmla="*/ 154 h 209"/>
                <a:gd name="T68" fmla="*/ 156 w 248"/>
                <a:gd name="T69" fmla="*/ 151 h 209"/>
                <a:gd name="T70" fmla="*/ 155 w 248"/>
                <a:gd name="T71" fmla="*/ 147 h 209"/>
                <a:gd name="T72" fmla="*/ 155 w 248"/>
                <a:gd name="T73" fmla="*/ 141 h 209"/>
                <a:gd name="T74" fmla="*/ 153 w 248"/>
                <a:gd name="T75" fmla="*/ 135 h 209"/>
                <a:gd name="T76" fmla="*/ 148 w 248"/>
                <a:gd name="T77" fmla="*/ 131 h 209"/>
                <a:gd name="T78" fmla="*/ 130 w 248"/>
                <a:gd name="T79" fmla="*/ 114 h 209"/>
                <a:gd name="T80" fmla="*/ 106 w 248"/>
                <a:gd name="T81" fmla="*/ 98 h 209"/>
                <a:gd name="T82" fmla="*/ 94 w 248"/>
                <a:gd name="T83" fmla="*/ 91 h 209"/>
                <a:gd name="T84" fmla="*/ 90 w 248"/>
                <a:gd name="T85" fmla="*/ 86 h 209"/>
                <a:gd name="T86" fmla="*/ 88 w 248"/>
                <a:gd name="T87" fmla="*/ 80 h 209"/>
                <a:gd name="T88" fmla="*/ 76 w 248"/>
                <a:gd name="T89" fmla="*/ 65 h 209"/>
                <a:gd name="T90" fmla="*/ 56 w 248"/>
                <a:gd name="T91" fmla="*/ 53 h 209"/>
                <a:gd name="T92" fmla="*/ 33 w 248"/>
                <a:gd name="T93" fmla="*/ 38 h 209"/>
                <a:gd name="T94" fmla="*/ 19 w 248"/>
                <a:gd name="T95" fmla="*/ 23 h 209"/>
                <a:gd name="T96" fmla="*/ 9 w 248"/>
                <a:gd name="T97" fmla="*/ 13 h 209"/>
                <a:gd name="T98" fmla="*/ 0 w 248"/>
                <a:gd name="T99" fmla="*/ 2 h 209"/>
                <a:gd name="T100" fmla="*/ 12 w 248"/>
                <a:gd name="T101"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8" h="209">
                  <a:moveTo>
                    <a:pt x="12" y="0"/>
                  </a:moveTo>
                  <a:lnTo>
                    <a:pt x="19" y="2"/>
                  </a:lnTo>
                  <a:lnTo>
                    <a:pt x="26" y="5"/>
                  </a:lnTo>
                  <a:lnTo>
                    <a:pt x="32" y="9"/>
                  </a:lnTo>
                  <a:lnTo>
                    <a:pt x="38" y="11"/>
                  </a:lnTo>
                  <a:lnTo>
                    <a:pt x="44" y="12"/>
                  </a:lnTo>
                  <a:lnTo>
                    <a:pt x="50" y="14"/>
                  </a:lnTo>
                  <a:lnTo>
                    <a:pt x="65" y="27"/>
                  </a:lnTo>
                  <a:lnTo>
                    <a:pt x="80" y="43"/>
                  </a:lnTo>
                  <a:lnTo>
                    <a:pt x="96" y="58"/>
                  </a:lnTo>
                  <a:lnTo>
                    <a:pt x="97" y="60"/>
                  </a:lnTo>
                  <a:lnTo>
                    <a:pt x="99" y="62"/>
                  </a:lnTo>
                  <a:lnTo>
                    <a:pt x="101" y="64"/>
                  </a:lnTo>
                  <a:lnTo>
                    <a:pt x="103" y="64"/>
                  </a:lnTo>
                  <a:lnTo>
                    <a:pt x="106" y="64"/>
                  </a:lnTo>
                  <a:lnTo>
                    <a:pt x="109" y="64"/>
                  </a:lnTo>
                  <a:lnTo>
                    <a:pt x="112" y="64"/>
                  </a:lnTo>
                  <a:lnTo>
                    <a:pt x="121" y="68"/>
                  </a:lnTo>
                  <a:lnTo>
                    <a:pt x="128" y="76"/>
                  </a:lnTo>
                  <a:lnTo>
                    <a:pt x="134" y="82"/>
                  </a:lnTo>
                  <a:lnTo>
                    <a:pt x="140" y="87"/>
                  </a:lnTo>
                  <a:lnTo>
                    <a:pt x="146" y="96"/>
                  </a:lnTo>
                  <a:lnTo>
                    <a:pt x="153" y="105"/>
                  </a:lnTo>
                  <a:lnTo>
                    <a:pt x="161" y="113"/>
                  </a:lnTo>
                  <a:lnTo>
                    <a:pt x="167" y="120"/>
                  </a:lnTo>
                  <a:lnTo>
                    <a:pt x="172" y="123"/>
                  </a:lnTo>
                  <a:lnTo>
                    <a:pt x="175" y="124"/>
                  </a:lnTo>
                  <a:lnTo>
                    <a:pt x="177" y="123"/>
                  </a:lnTo>
                  <a:lnTo>
                    <a:pt x="181" y="123"/>
                  </a:lnTo>
                  <a:lnTo>
                    <a:pt x="183" y="122"/>
                  </a:lnTo>
                  <a:lnTo>
                    <a:pt x="185" y="122"/>
                  </a:lnTo>
                  <a:lnTo>
                    <a:pt x="188" y="123"/>
                  </a:lnTo>
                  <a:lnTo>
                    <a:pt x="192" y="126"/>
                  </a:lnTo>
                  <a:lnTo>
                    <a:pt x="197" y="132"/>
                  </a:lnTo>
                  <a:lnTo>
                    <a:pt x="204" y="139"/>
                  </a:lnTo>
                  <a:lnTo>
                    <a:pt x="210" y="146"/>
                  </a:lnTo>
                  <a:lnTo>
                    <a:pt x="213" y="150"/>
                  </a:lnTo>
                  <a:lnTo>
                    <a:pt x="216" y="157"/>
                  </a:lnTo>
                  <a:lnTo>
                    <a:pt x="219" y="165"/>
                  </a:lnTo>
                  <a:lnTo>
                    <a:pt x="223" y="171"/>
                  </a:lnTo>
                  <a:lnTo>
                    <a:pt x="229" y="175"/>
                  </a:lnTo>
                  <a:lnTo>
                    <a:pt x="236" y="177"/>
                  </a:lnTo>
                  <a:lnTo>
                    <a:pt x="242" y="180"/>
                  </a:lnTo>
                  <a:lnTo>
                    <a:pt x="245" y="185"/>
                  </a:lnTo>
                  <a:lnTo>
                    <a:pt x="247" y="191"/>
                  </a:lnTo>
                  <a:lnTo>
                    <a:pt x="248" y="198"/>
                  </a:lnTo>
                  <a:lnTo>
                    <a:pt x="242" y="200"/>
                  </a:lnTo>
                  <a:lnTo>
                    <a:pt x="238" y="203"/>
                  </a:lnTo>
                  <a:lnTo>
                    <a:pt x="233" y="205"/>
                  </a:lnTo>
                  <a:lnTo>
                    <a:pt x="231" y="207"/>
                  </a:lnTo>
                  <a:lnTo>
                    <a:pt x="230" y="207"/>
                  </a:lnTo>
                  <a:lnTo>
                    <a:pt x="228" y="207"/>
                  </a:lnTo>
                  <a:lnTo>
                    <a:pt x="226" y="208"/>
                  </a:lnTo>
                  <a:lnTo>
                    <a:pt x="220" y="209"/>
                  </a:lnTo>
                  <a:lnTo>
                    <a:pt x="215" y="209"/>
                  </a:lnTo>
                  <a:lnTo>
                    <a:pt x="210" y="207"/>
                  </a:lnTo>
                  <a:lnTo>
                    <a:pt x="207" y="203"/>
                  </a:lnTo>
                  <a:lnTo>
                    <a:pt x="207" y="201"/>
                  </a:lnTo>
                  <a:lnTo>
                    <a:pt x="207" y="200"/>
                  </a:lnTo>
                  <a:lnTo>
                    <a:pt x="208" y="198"/>
                  </a:lnTo>
                  <a:lnTo>
                    <a:pt x="208" y="198"/>
                  </a:lnTo>
                  <a:lnTo>
                    <a:pt x="204" y="189"/>
                  </a:lnTo>
                  <a:lnTo>
                    <a:pt x="195" y="179"/>
                  </a:lnTo>
                  <a:lnTo>
                    <a:pt x="185" y="170"/>
                  </a:lnTo>
                  <a:lnTo>
                    <a:pt x="174" y="163"/>
                  </a:lnTo>
                  <a:lnTo>
                    <a:pt x="166" y="157"/>
                  </a:lnTo>
                  <a:lnTo>
                    <a:pt x="164" y="155"/>
                  </a:lnTo>
                  <a:lnTo>
                    <a:pt x="161" y="154"/>
                  </a:lnTo>
                  <a:lnTo>
                    <a:pt x="159" y="153"/>
                  </a:lnTo>
                  <a:lnTo>
                    <a:pt x="156" y="151"/>
                  </a:lnTo>
                  <a:lnTo>
                    <a:pt x="155" y="149"/>
                  </a:lnTo>
                  <a:lnTo>
                    <a:pt x="155" y="147"/>
                  </a:lnTo>
                  <a:lnTo>
                    <a:pt x="155" y="144"/>
                  </a:lnTo>
                  <a:lnTo>
                    <a:pt x="155" y="141"/>
                  </a:lnTo>
                  <a:lnTo>
                    <a:pt x="155" y="137"/>
                  </a:lnTo>
                  <a:lnTo>
                    <a:pt x="153" y="135"/>
                  </a:lnTo>
                  <a:lnTo>
                    <a:pt x="151" y="133"/>
                  </a:lnTo>
                  <a:lnTo>
                    <a:pt x="148" y="131"/>
                  </a:lnTo>
                  <a:lnTo>
                    <a:pt x="146" y="129"/>
                  </a:lnTo>
                  <a:lnTo>
                    <a:pt x="130" y="114"/>
                  </a:lnTo>
                  <a:lnTo>
                    <a:pt x="112" y="101"/>
                  </a:lnTo>
                  <a:lnTo>
                    <a:pt x="106" y="98"/>
                  </a:lnTo>
                  <a:lnTo>
                    <a:pt x="100" y="94"/>
                  </a:lnTo>
                  <a:lnTo>
                    <a:pt x="94" y="91"/>
                  </a:lnTo>
                  <a:lnTo>
                    <a:pt x="93" y="88"/>
                  </a:lnTo>
                  <a:lnTo>
                    <a:pt x="90" y="86"/>
                  </a:lnTo>
                  <a:lnTo>
                    <a:pt x="89" y="83"/>
                  </a:lnTo>
                  <a:lnTo>
                    <a:pt x="88" y="80"/>
                  </a:lnTo>
                  <a:lnTo>
                    <a:pt x="83" y="72"/>
                  </a:lnTo>
                  <a:lnTo>
                    <a:pt x="76" y="65"/>
                  </a:lnTo>
                  <a:lnTo>
                    <a:pt x="68" y="60"/>
                  </a:lnTo>
                  <a:lnTo>
                    <a:pt x="56" y="53"/>
                  </a:lnTo>
                  <a:lnTo>
                    <a:pt x="44" y="45"/>
                  </a:lnTo>
                  <a:lnTo>
                    <a:pt x="33" y="38"/>
                  </a:lnTo>
                  <a:lnTo>
                    <a:pt x="22" y="27"/>
                  </a:lnTo>
                  <a:lnTo>
                    <a:pt x="19" y="23"/>
                  </a:lnTo>
                  <a:lnTo>
                    <a:pt x="14" y="18"/>
                  </a:lnTo>
                  <a:lnTo>
                    <a:pt x="9" y="13"/>
                  </a:lnTo>
                  <a:lnTo>
                    <a:pt x="4" y="6"/>
                  </a:lnTo>
                  <a:lnTo>
                    <a:pt x="0" y="2"/>
                  </a:lnTo>
                  <a:lnTo>
                    <a:pt x="1" y="0"/>
                  </a:lnTo>
                  <a:lnTo>
                    <a:pt x="12"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0" name="Freeform 33"/>
            <p:cNvSpPr>
              <a:spLocks/>
            </p:cNvSpPr>
            <p:nvPr/>
          </p:nvSpPr>
          <p:spPr bwMode="auto">
            <a:xfrm>
              <a:off x="3494" y="369"/>
              <a:ext cx="154" cy="137"/>
            </a:xfrm>
            <a:custGeom>
              <a:avLst/>
              <a:gdLst>
                <a:gd name="T0" fmla="*/ 44 w 308"/>
                <a:gd name="T1" fmla="*/ 0 h 274"/>
                <a:gd name="T2" fmla="*/ 59 w 308"/>
                <a:gd name="T3" fmla="*/ 4 h 274"/>
                <a:gd name="T4" fmla="*/ 66 w 308"/>
                <a:gd name="T5" fmla="*/ 9 h 274"/>
                <a:gd name="T6" fmla="*/ 71 w 308"/>
                <a:gd name="T7" fmla="*/ 17 h 274"/>
                <a:gd name="T8" fmla="*/ 88 w 308"/>
                <a:gd name="T9" fmla="*/ 34 h 274"/>
                <a:gd name="T10" fmla="*/ 106 w 308"/>
                <a:gd name="T11" fmla="*/ 58 h 274"/>
                <a:gd name="T12" fmla="*/ 119 w 308"/>
                <a:gd name="T13" fmla="*/ 72 h 274"/>
                <a:gd name="T14" fmla="*/ 129 w 308"/>
                <a:gd name="T15" fmla="*/ 74 h 274"/>
                <a:gd name="T16" fmla="*/ 141 w 308"/>
                <a:gd name="T17" fmla="*/ 76 h 274"/>
                <a:gd name="T18" fmla="*/ 148 w 308"/>
                <a:gd name="T19" fmla="*/ 90 h 274"/>
                <a:gd name="T20" fmla="*/ 156 w 308"/>
                <a:gd name="T21" fmla="*/ 103 h 274"/>
                <a:gd name="T22" fmla="*/ 169 w 308"/>
                <a:gd name="T23" fmla="*/ 117 h 274"/>
                <a:gd name="T24" fmla="*/ 182 w 308"/>
                <a:gd name="T25" fmla="*/ 128 h 274"/>
                <a:gd name="T26" fmla="*/ 195 w 308"/>
                <a:gd name="T27" fmla="*/ 131 h 274"/>
                <a:gd name="T28" fmla="*/ 215 w 308"/>
                <a:gd name="T29" fmla="*/ 147 h 274"/>
                <a:gd name="T30" fmla="*/ 243 w 308"/>
                <a:gd name="T31" fmla="*/ 184 h 274"/>
                <a:gd name="T32" fmla="*/ 258 w 308"/>
                <a:gd name="T33" fmla="*/ 195 h 274"/>
                <a:gd name="T34" fmla="*/ 272 w 308"/>
                <a:gd name="T35" fmla="*/ 203 h 274"/>
                <a:gd name="T36" fmla="*/ 283 w 308"/>
                <a:gd name="T37" fmla="*/ 219 h 274"/>
                <a:gd name="T38" fmla="*/ 296 w 308"/>
                <a:gd name="T39" fmla="*/ 236 h 274"/>
                <a:gd name="T40" fmla="*/ 304 w 308"/>
                <a:gd name="T41" fmla="*/ 248 h 274"/>
                <a:gd name="T42" fmla="*/ 308 w 308"/>
                <a:gd name="T43" fmla="*/ 260 h 274"/>
                <a:gd name="T44" fmla="*/ 295 w 308"/>
                <a:gd name="T45" fmla="*/ 271 h 274"/>
                <a:gd name="T46" fmla="*/ 294 w 308"/>
                <a:gd name="T47" fmla="*/ 272 h 274"/>
                <a:gd name="T48" fmla="*/ 292 w 308"/>
                <a:gd name="T49" fmla="*/ 274 h 274"/>
                <a:gd name="T50" fmla="*/ 286 w 308"/>
                <a:gd name="T51" fmla="*/ 273 h 274"/>
                <a:gd name="T52" fmla="*/ 279 w 308"/>
                <a:gd name="T53" fmla="*/ 268 h 274"/>
                <a:gd name="T54" fmla="*/ 274 w 308"/>
                <a:gd name="T55" fmla="*/ 261 h 274"/>
                <a:gd name="T56" fmla="*/ 253 w 308"/>
                <a:gd name="T57" fmla="*/ 243 h 274"/>
                <a:gd name="T58" fmla="*/ 237 w 308"/>
                <a:gd name="T59" fmla="*/ 222 h 274"/>
                <a:gd name="T60" fmla="*/ 235 w 308"/>
                <a:gd name="T61" fmla="*/ 210 h 274"/>
                <a:gd name="T62" fmla="*/ 195 w 308"/>
                <a:gd name="T63" fmla="*/ 180 h 274"/>
                <a:gd name="T64" fmla="*/ 182 w 308"/>
                <a:gd name="T65" fmla="*/ 171 h 274"/>
                <a:gd name="T66" fmla="*/ 173 w 308"/>
                <a:gd name="T67" fmla="*/ 158 h 274"/>
                <a:gd name="T68" fmla="*/ 167 w 308"/>
                <a:gd name="T69" fmla="*/ 145 h 274"/>
                <a:gd name="T70" fmla="*/ 134 w 308"/>
                <a:gd name="T71" fmla="*/ 123 h 274"/>
                <a:gd name="T72" fmla="*/ 113 w 308"/>
                <a:gd name="T73" fmla="*/ 107 h 274"/>
                <a:gd name="T74" fmla="*/ 110 w 308"/>
                <a:gd name="T75" fmla="*/ 95 h 274"/>
                <a:gd name="T76" fmla="*/ 95 w 308"/>
                <a:gd name="T77" fmla="*/ 77 h 274"/>
                <a:gd name="T78" fmla="*/ 67 w 308"/>
                <a:gd name="T79" fmla="*/ 59 h 274"/>
                <a:gd name="T80" fmla="*/ 40 w 308"/>
                <a:gd name="T81" fmla="*/ 38 h 274"/>
                <a:gd name="T82" fmla="*/ 15 w 308"/>
                <a:gd name="T83" fmla="*/ 15 h 274"/>
                <a:gd name="T84" fmla="*/ 10 w 308"/>
                <a:gd name="T85" fmla="*/ 2 h 274"/>
                <a:gd name="T86" fmla="*/ 33 w 308"/>
                <a:gd name="T87"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8" h="274">
                  <a:moveTo>
                    <a:pt x="33" y="0"/>
                  </a:moveTo>
                  <a:lnTo>
                    <a:pt x="44" y="0"/>
                  </a:lnTo>
                  <a:lnTo>
                    <a:pt x="53" y="1"/>
                  </a:lnTo>
                  <a:lnTo>
                    <a:pt x="59" y="4"/>
                  </a:lnTo>
                  <a:lnTo>
                    <a:pt x="64" y="6"/>
                  </a:lnTo>
                  <a:lnTo>
                    <a:pt x="66" y="9"/>
                  </a:lnTo>
                  <a:lnTo>
                    <a:pt x="69" y="12"/>
                  </a:lnTo>
                  <a:lnTo>
                    <a:pt x="71" y="17"/>
                  </a:lnTo>
                  <a:lnTo>
                    <a:pt x="73" y="20"/>
                  </a:lnTo>
                  <a:lnTo>
                    <a:pt x="88" y="34"/>
                  </a:lnTo>
                  <a:lnTo>
                    <a:pt x="101" y="50"/>
                  </a:lnTo>
                  <a:lnTo>
                    <a:pt x="106" y="58"/>
                  </a:lnTo>
                  <a:lnTo>
                    <a:pt x="113" y="66"/>
                  </a:lnTo>
                  <a:lnTo>
                    <a:pt x="119" y="72"/>
                  </a:lnTo>
                  <a:lnTo>
                    <a:pt x="124" y="74"/>
                  </a:lnTo>
                  <a:lnTo>
                    <a:pt x="129" y="74"/>
                  </a:lnTo>
                  <a:lnTo>
                    <a:pt x="136" y="74"/>
                  </a:lnTo>
                  <a:lnTo>
                    <a:pt x="141" y="76"/>
                  </a:lnTo>
                  <a:lnTo>
                    <a:pt x="145" y="83"/>
                  </a:lnTo>
                  <a:lnTo>
                    <a:pt x="148" y="90"/>
                  </a:lnTo>
                  <a:lnTo>
                    <a:pt x="153" y="97"/>
                  </a:lnTo>
                  <a:lnTo>
                    <a:pt x="156" y="103"/>
                  </a:lnTo>
                  <a:lnTo>
                    <a:pt x="162" y="110"/>
                  </a:lnTo>
                  <a:lnTo>
                    <a:pt x="169" y="117"/>
                  </a:lnTo>
                  <a:lnTo>
                    <a:pt x="177" y="123"/>
                  </a:lnTo>
                  <a:lnTo>
                    <a:pt x="182" y="128"/>
                  </a:lnTo>
                  <a:lnTo>
                    <a:pt x="188" y="131"/>
                  </a:lnTo>
                  <a:lnTo>
                    <a:pt x="195" y="131"/>
                  </a:lnTo>
                  <a:lnTo>
                    <a:pt x="202" y="128"/>
                  </a:lnTo>
                  <a:lnTo>
                    <a:pt x="215" y="147"/>
                  </a:lnTo>
                  <a:lnTo>
                    <a:pt x="228" y="166"/>
                  </a:lnTo>
                  <a:lnTo>
                    <a:pt x="243" y="184"/>
                  </a:lnTo>
                  <a:lnTo>
                    <a:pt x="250" y="191"/>
                  </a:lnTo>
                  <a:lnTo>
                    <a:pt x="258" y="195"/>
                  </a:lnTo>
                  <a:lnTo>
                    <a:pt x="268" y="199"/>
                  </a:lnTo>
                  <a:lnTo>
                    <a:pt x="272" y="203"/>
                  </a:lnTo>
                  <a:lnTo>
                    <a:pt x="277" y="210"/>
                  </a:lnTo>
                  <a:lnTo>
                    <a:pt x="283" y="219"/>
                  </a:lnTo>
                  <a:lnTo>
                    <a:pt x="291" y="227"/>
                  </a:lnTo>
                  <a:lnTo>
                    <a:pt x="296" y="236"/>
                  </a:lnTo>
                  <a:lnTo>
                    <a:pt x="299" y="241"/>
                  </a:lnTo>
                  <a:lnTo>
                    <a:pt x="304" y="248"/>
                  </a:lnTo>
                  <a:lnTo>
                    <a:pt x="308" y="254"/>
                  </a:lnTo>
                  <a:lnTo>
                    <a:pt x="308" y="260"/>
                  </a:lnTo>
                  <a:lnTo>
                    <a:pt x="303" y="265"/>
                  </a:lnTo>
                  <a:lnTo>
                    <a:pt x="295" y="271"/>
                  </a:lnTo>
                  <a:lnTo>
                    <a:pt x="295" y="272"/>
                  </a:lnTo>
                  <a:lnTo>
                    <a:pt x="294" y="272"/>
                  </a:lnTo>
                  <a:lnTo>
                    <a:pt x="293" y="273"/>
                  </a:lnTo>
                  <a:lnTo>
                    <a:pt x="292" y="274"/>
                  </a:lnTo>
                  <a:lnTo>
                    <a:pt x="289" y="274"/>
                  </a:lnTo>
                  <a:lnTo>
                    <a:pt x="286" y="273"/>
                  </a:lnTo>
                  <a:lnTo>
                    <a:pt x="282" y="271"/>
                  </a:lnTo>
                  <a:lnTo>
                    <a:pt x="279" y="268"/>
                  </a:lnTo>
                  <a:lnTo>
                    <a:pt x="276" y="264"/>
                  </a:lnTo>
                  <a:lnTo>
                    <a:pt x="274" y="261"/>
                  </a:lnTo>
                  <a:lnTo>
                    <a:pt x="271" y="258"/>
                  </a:lnTo>
                  <a:lnTo>
                    <a:pt x="253" y="243"/>
                  </a:lnTo>
                  <a:lnTo>
                    <a:pt x="235" y="227"/>
                  </a:lnTo>
                  <a:lnTo>
                    <a:pt x="237" y="222"/>
                  </a:lnTo>
                  <a:lnTo>
                    <a:pt x="237" y="216"/>
                  </a:lnTo>
                  <a:lnTo>
                    <a:pt x="235" y="210"/>
                  </a:lnTo>
                  <a:lnTo>
                    <a:pt x="215" y="195"/>
                  </a:lnTo>
                  <a:lnTo>
                    <a:pt x="195" y="180"/>
                  </a:lnTo>
                  <a:lnTo>
                    <a:pt x="189" y="175"/>
                  </a:lnTo>
                  <a:lnTo>
                    <a:pt x="182" y="171"/>
                  </a:lnTo>
                  <a:lnTo>
                    <a:pt x="177" y="165"/>
                  </a:lnTo>
                  <a:lnTo>
                    <a:pt x="173" y="158"/>
                  </a:lnTo>
                  <a:lnTo>
                    <a:pt x="171" y="151"/>
                  </a:lnTo>
                  <a:lnTo>
                    <a:pt x="167" y="145"/>
                  </a:lnTo>
                  <a:lnTo>
                    <a:pt x="151" y="134"/>
                  </a:lnTo>
                  <a:lnTo>
                    <a:pt x="134" y="123"/>
                  </a:lnTo>
                  <a:lnTo>
                    <a:pt x="118" y="113"/>
                  </a:lnTo>
                  <a:lnTo>
                    <a:pt x="113" y="107"/>
                  </a:lnTo>
                  <a:lnTo>
                    <a:pt x="111" y="102"/>
                  </a:lnTo>
                  <a:lnTo>
                    <a:pt x="110" y="95"/>
                  </a:lnTo>
                  <a:lnTo>
                    <a:pt x="106" y="88"/>
                  </a:lnTo>
                  <a:lnTo>
                    <a:pt x="95" y="77"/>
                  </a:lnTo>
                  <a:lnTo>
                    <a:pt x="81" y="68"/>
                  </a:lnTo>
                  <a:lnTo>
                    <a:pt x="67" y="59"/>
                  </a:lnTo>
                  <a:lnTo>
                    <a:pt x="54" y="49"/>
                  </a:lnTo>
                  <a:lnTo>
                    <a:pt x="40" y="38"/>
                  </a:lnTo>
                  <a:lnTo>
                    <a:pt x="28" y="25"/>
                  </a:lnTo>
                  <a:lnTo>
                    <a:pt x="15" y="15"/>
                  </a:lnTo>
                  <a:lnTo>
                    <a:pt x="0" y="5"/>
                  </a:lnTo>
                  <a:lnTo>
                    <a:pt x="10" y="2"/>
                  </a:lnTo>
                  <a:lnTo>
                    <a:pt x="24" y="0"/>
                  </a:lnTo>
                  <a:lnTo>
                    <a:pt x="33"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1" name="Freeform 34"/>
            <p:cNvSpPr>
              <a:spLocks/>
            </p:cNvSpPr>
            <p:nvPr/>
          </p:nvSpPr>
          <p:spPr bwMode="auto">
            <a:xfrm>
              <a:off x="3536" y="368"/>
              <a:ext cx="135" cy="121"/>
            </a:xfrm>
            <a:custGeom>
              <a:avLst/>
              <a:gdLst>
                <a:gd name="T0" fmla="*/ 21 w 271"/>
                <a:gd name="T1" fmla="*/ 1 h 243"/>
                <a:gd name="T2" fmla="*/ 45 w 271"/>
                <a:gd name="T3" fmla="*/ 10 h 243"/>
                <a:gd name="T4" fmla="*/ 59 w 271"/>
                <a:gd name="T5" fmla="*/ 23 h 243"/>
                <a:gd name="T6" fmla="*/ 60 w 271"/>
                <a:gd name="T7" fmla="*/ 28 h 243"/>
                <a:gd name="T8" fmla="*/ 60 w 271"/>
                <a:gd name="T9" fmla="*/ 33 h 243"/>
                <a:gd name="T10" fmla="*/ 66 w 271"/>
                <a:gd name="T11" fmla="*/ 39 h 243"/>
                <a:gd name="T12" fmla="*/ 78 w 271"/>
                <a:gd name="T13" fmla="*/ 45 h 243"/>
                <a:gd name="T14" fmla="*/ 116 w 271"/>
                <a:gd name="T15" fmla="*/ 72 h 243"/>
                <a:gd name="T16" fmla="*/ 121 w 271"/>
                <a:gd name="T17" fmla="*/ 74 h 243"/>
                <a:gd name="T18" fmla="*/ 127 w 271"/>
                <a:gd name="T19" fmla="*/ 77 h 243"/>
                <a:gd name="T20" fmla="*/ 130 w 271"/>
                <a:gd name="T21" fmla="*/ 83 h 243"/>
                <a:gd name="T22" fmla="*/ 130 w 271"/>
                <a:gd name="T23" fmla="*/ 88 h 243"/>
                <a:gd name="T24" fmla="*/ 131 w 271"/>
                <a:gd name="T25" fmla="*/ 93 h 243"/>
                <a:gd name="T26" fmla="*/ 147 w 271"/>
                <a:gd name="T27" fmla="*/ 105 h 243"/>
                <a:gd name="T28" fmla="*/ 179 w 271"/>
                <a:gd name="T29" fmla="*/ 128 h 243"/>
                <a:gd name="T30" fmla="*/ 201 w 271"/>
                <a:gd name="T31" fmla="*/ 150 h 243"/>
                <a:gd name="T32" fmla="*/ 199 w 271"/>
                <a:gd name="T33" fmla="*/ 159 h 243"/>
                <a:gd name="T34" fmla="*/ 214 w 271"/>
                <a:gd name="T35" fmla="*/ 171 h 243"/>
                <a:gd name="T36" fmla="*/ 240 w 271"/>
                <a:gd name="T37" fmla="*/ 185 h 243"/>
                <a:gd name="T38" fmla="*/ 252 w 271"/>
                <a:gd name="T39" fmla="*/ 199 h 243"/>
                <a:gd name="T40" fmla="*/ 250 w 271"/>
                <a:gd name="T41" fmla="*/ 205 h 243"/>
                <a:gd name="T42" fmla="*/ 250 w 271"/>
                <a:gd name="T43" fmla="*/ 211 h 243"/>
                <a:gd name="T44" fmla="*/ 258 w 271"/>
                <a:gd name="T45" fmla="*/ 217 h 243"/>
                <a:gd name="T46" fmla="*/ 265 w 271"/>
                <a:gd name="T47" fmla="*/ 221 h 243"/>
                <a:gd name="T48" fmla="*/ 270 w 271"/>
                <a:gd name="T49" fmla="*/ 225 h 243"/>
                <a:gd name="T50" fmla="*/ 268 w 271"/>
                <a:gd name="T51" fmla="*/ 235 h 243"/>
                <a:gd name="T52" fmla="*/ 258 w 271"/>
                <a:gd name="T53" fmla="*/ 242 h 243"/>
                <a:gd name="T54" fmla="*/ 250 w 271"/>
                <a:gd name="T55" fmla="*/ 243 h 243"/>
                <a:gd name="T56" fmla="*/ 245 w 271"/>
                <a:gd name="T57" fmla="*/ 242 h 243"/>
                <a:gd name="T58" fmla="*/ 242 w 271"/>
                <a:gd name="T59" fmla="*/ 239 h 243"/>
                <a:gd name="T60" fmla="*/ 239 w 271"/>
                <a:gd name="T61" fmla="*/ 235 h 243"/>
                <a:gd name="T62" fmla="*/ 234 w 271"/>
                <a:gd name="T63" fmla="*/ 235 h 243"/>
                <a:gd name="T64" fmla="*/ 230 w 271"/>
                <a:gd name="T65" fmla="*/ 237 h 243"/>
                <a:gd name="T66" fmla="*/ 223 w 271"/>
                <a:gd name="T67" fmla="*/ 232 h 243"/>
                <a:gd name="T68" fmla="*/ 212 w 271"/>
                <a:gd name="T69" fmla="*/ 217 h 243"/>
                <a:gd name="T70" fmla="*/ 199 w 271"/>
                <a:gd name="T71" fmla="*/ 196 h 243"/>
                <a:gd name="T72" fmla="*/ 188 w 271"/>
                <a:gd name="T73" fmla="*/ 183 h 243"/>
                <a:gd name="T74" fmla="*/ 174 w 271"/>
                <a:gd name="T75" fmla="*/ 175 h 243"/>
                <a:gd name="T76" fmla="*/ 161 w 271"/>
                <a:gd name="T77" fmla="*/ 165 h 243"/>
                <a:gd name="T78" fmla="*/ 141 w 271"/>
                <a:gd name="T79" fmla="*/ 134 h 243"/>
                <a:gd name="T80" fmla="*/ 118 w 271"/>
                <a:gd name="T81" fmla="*/ 105 h 243"/>
                <a:gd name="T82" fmla="*/ 112 w 271"/>
                <a:gd name="T83" fmla="*/ 108 h 243"/>
                <a:gd name="T84" fmla="*/ 109 w 271"/>
                <a:gd name="T85" fmla="*/ 113 h 243"/>
                <a:gd name="T86" fmla="*/ 108 w 271"/>
                <a:gd name="T87" fmla="*/ 116 h 243"/>
                <a:gd name="T88" fmla="*/ 105 w 271"/>
                <a:gd name="T89" fmla="*/ 116 h 243"/>
                <a:gd name="T90" fmla="*/ 98 w 271"/>
                <a:gd name="T91" fmla="*/ 111 h 243"/>
                <a:gd name="T92" fmla="*/ 85 w 271"/>
                <a:gd name="T93" fmla="*/ 96 h 243"/>
                <a:gd name="T94" fmla="*/ 72 w 271"/>
                <a:gd name="T95" fmla="*/ 77 h 243"/>
                <a:gd name="T96" fmla="*/ 69 w 271"/>
                <a:gd name="T97" fmla="*/ 74 h 243"/>
                <a:gd name="T98" fmla="*/ 66 w 271"/>
                <a:gd name="T99" fmla="*/ 70 h 243"/>
                <a:gd name="T100" fmla="*/ 62 w 271"/>
                <a:gd name="T101" fmla="*/ 63 h 243"/>
                <a:gd name="T102" fmla="*/ 57 w 271"/>
                <a:gd name="T103" fmla="*/ 56 h 243"/>
                <a:gd name="T104" fmla="*/ 52 w 271"/>
                <a:gd name="T105" fmla="*/ 50 h 243"/>
                <a:gd name="T106" fmla="*/ 43 w 271"/>
                <a:gd name="T107" fmla="*/ 56 h 243"/>
                <a:gd name="T108" fmla="*/ 40 w 271"/>
                <a:gd name="T109" fmla="*/ 58 h 243"/>
                <a:gd name="T110" fmla="*/ 36 w 271"/>
                <a:gd name="T111" fmla="*/ 56 h 243"/>
                <a:gd name="T112" fmla="*/ 17 w 271"/>
                <a:gd name="T113" fmla="*/ 34 h 243"/>
                <a:gd name="T114" fmla="*/ 15 w 271"/>
                <a:gd name="T115" fmla="*/ 31 h 243"/>
                <a:gd name="T116" fmla="*/ 9 w 271"/>
                <a:gd name="T117" fmla="*/ 24 h 243"/>
                <a:gd name="T118" fmla="*/ 2 w 271"/>
                <a:gd name="T119" fmla="*/ 13 h 243"/>
                <a:gd name="T120" fmla="*/ 1 w 271"/>
                <a:gd name="T121" fmla="*/ 4 h 243"/>
                <a:gd name="T122" fmla="*/ 12 w 271"/>
                <a:gd name="T12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 h="243">
                  <a:moveTo>
                    <a:pt x="12" y="0"/>
                  </a:moveTo>
                  <a:lnTo>
                    <a:pt x="21" y="1"/>
                  </a:lnTo>
                  <a:lnTo>
                    <a:pt x="34" y="5"/>
                  </a:lnTo>
                  <a:lnTo>
                    <a:pt x="45" y="10"/>
                  </a:lnTo>
                  <a:lnTo>
                    <a:pt x="55" y="17"/>
                  </a:lnTo>
                  <a:lnTo>
                    <a:pt x="59" y="23"/>
                  </a:lnTo>
                  <a:lnTo>
                    <a:pt x="60" y="26"/>
                  </a:lnTo>
                  <a:lnTo>
                    <a:pt x="60" y="28"/>
                  </a:lnTo>
                  <a:lnTo>
                    <a:pt x="60" y="31"/>
                  </a:lnTo>
                  <a:lnTo>
                    <a:pt x="60" y="33"/>
                  </a:lnTo>
                  <a:lnTo>
                    <a:pt x="61" y="35"/>
                  </a:lnTo>
                  <a:lnTo>
                    <a:pt x="66" y="39"/>
                  </a:lnTo>
                  <a:lnTo>
                    <a:pt x="73" y="42"/>
                  </a:lnTo>
                  <a:lnTo>
                    <a:pt x="78" y="45"/>
                  </a:lnTo>
                  <a:lnTo>
                    <a:pt x="97" y="58"/>
                  </a:lnTo>
                  <a:lnTo>
                    <a:pt x="116" y="72"/>
                  </a:lnTo>
                  <a:lnTo>
                    <a:pt x="118" y="73"/>
                  </a:lnTo>
                  <a:lnTo>
                    <a:pt x="121" y="74"/>
                  </a:lnTo>
                  <a:lnTo>
                    <a:pt x="124" y="76"/>
                  </a:lnTo>
                  <a:lnTo>
                    <a:pt x="127" y="77"/>
                  </a:lnTo>
                  <a:lnTo>
                    <a:pt x="129" y="79"/>
                  </a:lnTo>
                  <a:lnTo>
                    <a:pt x="130" y="83"/>
                  </a:lnTo>
                  <a:lnTo>
                    <a:pt x="130" y="85"/>
                  </a:lnTo>
                  <a:lnTo>
                    <a:pt x="130" y="88"/>
                  </a:lnTo>
                  <a:lnTo>
                    <a:pt x="130" y="90"/>
                  </a:lnTo>
                  <a:lnTo>
                    <a:pt x="131" y="93"/>
                  </a:lnTo>
                  <a:lnTo>
                    <a:pt x="138" y="99"/>
                  </a:lnTo>
                  <a:lnTo>
                    <a:pt x="147" y="105"/>
                  </a:lnTo>
                  <a:lnTo>
                    <a:pt x="155" y="110"/>
                  </a:lnTo>
                  <a:lnTo>
                    <a:pt x="179" y="128"/>
                  </a:lnTo>
                  <a:lnTo>
                    <a:pt x="204" y="145"/>
                  </a:lnTo>
                  <a:lnTo>
                    <a:pt x="201" y="150"/>
                  </a:lnTo>
                  <a:lnTo>
                    <a:pt x="199" y="155"/>
                  </a:lnTo>
                  <a:lnTo>
                    <a:pt x="199" y="159"/>
                  </a:lnTo>
                  <a:lnTo>
                    <a:pt x="201" y="163"/>
                  </a:lnTo>
                  <a:lnTo>
                    <a:pt x="214" y="171"/>
                  </a:lnTo>
                  <a:lnTo>
                    <a:pt x="228" y="178"/>
                  </a:lnTo>
                  <a:lnTo>
                    <a:pt x="240" y="185"/>
                  </a:lnTo>
                  <a:lnTo>
                    <a:pt x="251" y="195"/>
                  </a:lnTo>
                  <a:lnTo>
                    <a:pt x="252" y="199"/>
                  </a:lnTo>
                  <a:lnTo>
                    <a:pt x="252" y="202"/>
                  </a:lnTo>
                  <a:lnTo>
                    <a:pt x="250" y="205"/>
                  </a:lnTo>
                  <a:lnTo>
                    <a:pt x="249" y="207"/>
                  </a:lnTo>
                  <a:lnTo>
                    <a:pt x="250" y="211"/>
                  </a:lnTo>
                  <a:lnTo>
                    <a:pt x="255" y="216"/>
                  </a:lnTo>
                  <a:lnTo>
                    <a:pt x="258" y="217"/>
                  </a:lnTo>
                  <a:lnTo>
                    <a:pt x="261" y="219"/>
                  </a:lnTo>
                  <a:lnTo>
                    <a:pt x="265" y="221"/>
                  </a:lnTo>
                  <a:lnTo>
                    <a:pt x="268" y="223"/>
                  </a:lnTo>
                  <a:lnTo>
                    <a:pt x="270" y="225"/>
                  </a:lnTo>
                  <a:lnTo>
                    <a:pt x="271" y="231"/>
                  </a:lnTo>
                  <a:lnTo>
                    <a:pt x="268" y="235"/>
                  </a:lnTo>
                  <a:lnTo>
                    <a:pt x="263" y="240"/>
                  </a:lnTo>
                  <a:lnTo>
                    <a:pt x="258" y="242"/>
                  </a:lnTo>
                  <a:lnTo>
                    <a:pt x="253" y="243"/>
                  </a:lnTo>
                  <a:lnTo>
                    <a:pt x="250" y="243"/>
                  </a:lnTo>
                  <a:lnTo>
                    <a:pt x="248" y="243"/>
                  </a:lnTo>
                  <a:lnTo>
                    <a:pt x="245" y="242"/>
                  </a:lnTo>
                  <a:lnTo>
                    <a:pt x="243" y="240"/>
                  </a:lnTo>
                  <a:lnTo>
                    <a:pt x="242" y="239"/>
                  </a:lnTo>
                  <a:lnTo>
                    <a:pt x="241" y="237"/>
                  </a:lnTo>
                  <a:lnTo>
                    <a:pt x="239" y="235"/>
                  </a:lnTo>
                  <a:lnTo>
                    <a:pt x="236" y="235"/>
                  </a:lnTo>
                  <a:lnTo>
                    <a:pt x="234" y="235"/>
                  </a:lnTo>
                  <a:lnTo>
                    <a:pt x="232" y="235"/>
                  </a:lnTo>
                  <a:lnTo>
                    <a:pt x="230" y="237"/>
                  </a:lnTo>
                  <a:lnTo>
                    <a:pt x="228" y="235"/>
                  </a:lnTo>
                  <a:lnTo>
                    <a:pt x="223" y="232"/>
                  </a:lnTo>
                  <a:lnTo>
                    <a:pt x="218" y="226"/>
                  </a:lnTo>
                  <a:lnTo>
                    <a:pt x="212" y="217"/>
                  </a:lnTo>
                  <a:lnTo>
                    <a:pt x="206" y="206"/>
                  </a:lnTo>
                  <a:lnTo>
                    <a:pt x="199" y="196"/>
                  </a:lnTo>
                  <a:lnTo>
                    <a:pt x="193" y="187"/>
                  </a:lnTo>
                  <a:lnTo>
                    <a:pt x="188" y="183"/>
                  </a:lnTo>
                  <a:lnTo>
                    <a:pt x="182" y="178"/>
                  </a:lnTo>
                  <a:lnTo>
                    <a:pt x="174" y="175"/>
                  </a:lnTo>
                  <a:lnTo>
                    <a:pt x="167" y="172"/>
                  </a:lnTo>
                  <a:lnTo>
                    <a:pt x="161" y="165"/>
                  </a:lnTo>
                  <a:lnTo>
                    <a:pt x="150" y="150"/>
                  </a:lnTo>
                  <a:lnTo>
                    <a:pt x="141" y="134"/>
                  </a:lnTo>
                  <a:lnTo>
                    <a:pt x="130" y="118"/>
                  </a:lnTo>
                  <a:lnTo>
                    <a:pt x="118" y="105"/>
                  </a:lnTo>
                  <a:lnTo>
                    <a:pt x="115" y="106"/>
                  </a:lnTo>
                  <a:lnTo>
                    <a:pt x="112" y="108"/>
                  </a:lnTo>
                  <a:lnTo>
                    <a:pt x="110" y="110"/>
                  </a:lnTo>
                  <a:lnTo>
                    <a:pt x="109" y="113"/>
                  </a:lnTo>
                  <a:lnTo>
                    <a:pt x="108" y="116"/>
                  </a:lnTo>
                  <a:lnTo>
                    <a:pt x="108" y="116"/>
                  </a:lnTo>
                  <a:lnTo>
                    <a:pt x="107" y="116"/>
                  </a:lnTo>
                  <a:lnTo>
                    <a:pt x="105" y="116"/>
                  </a:lnTo>
                  <a:lnTo>
                    <a:pt x="104" y="116"/>
                  </a:lnTo>
                  <a:lnTo>
                    <a:pt x="98" y="111"/>
                  </a:lnTo>
                  <a:lnTo>
                    <a:pt x="90" y="104"/>
                  </a:lnTo>
                  <a:lnTo>
                    <a:pt x="85" y="96"/>
                  </a:lnTo>
                  <a:lnTo>
                    <a:pt x="78" y="87"/>
                  </a:lnTo>
                  <a:lnTo>
                    <a:pt x="72" y="77"/>
                  </a:lnTo>
                  <a:lnTo>
                    <a:pt x="71" y="75"/>
                  </a:lnTo>
                  <a:lnTo>
                    <a:pt x="69" y="74"/>
                  </a:lnTo>
                  <a:lnTo>
                    <a:pt x="68" y="73"/>
                  </a:lnTo>
                  <a:lnTo>
                    <a:pt x="66" y="70"/>
                  </a:lnTo>
                  <a:lnTo>
                    <a:pt x="64" y="66"/>
                  </a:lnTo>
                  <a:lnTo>
                    <a:pt x="62" y="63"/>
                  </a:lnTo>
                  <a:lnTo>
                    <a:pt x="60" y="62"/>
                  </a:lnTo>
                  <a:lnTo>
                    <a:pt x="57" y="56"/>
                  </a:lnTo>
                  <a:lnTo>
                    <a:pt x="54" y="52"/>
                  </a:lnTo>
                  <a:lnTo>
                    <a:pt x="52" y="50"/>
                  </a:lnTo>
                  <a:lnTo>
                    <a:pt x="49" y="52"/>
                  </a:lnTo>
                  <a:lnTo>
                    <a:pt x="43" y="56"/>
                  </a:lnTo>
                  <a:lnTo>
                    <a:pt x="42" y="58"/>
                  </a:lnTo>
                  <a:lnTo>
                    <a:pt x="40" y="58"/>
                  </a:lnTo>
                  <a:lnTo>
                    <a:pt x="38" y="57"/>
                  </a:lnTo>
                  <a:lnTo>
                    <a:pt x="36" y="56"/>
                  </a:lnTo>
                  <a:lnTo>
                    <a:pt x="27" y="46"/>
                  </a:lnTo>
                  <a:lnTo>
                    <a:pt x="17" y="34"/>
                  </a:lnTo>
                  <a:lnTo>
                    <a:pt x="16" y="33"/>
                  </a:lnTo>
                  <a:lnTo>
                    <a:pt x="15" y="31"/>
                  </a:lnTo>
                  <a:lnTo>
                    <a:pt x="13" y="28"/>
                  </a:lnTo>
                  <a:lnTo>
                    <a:pt x="9" y="24"/>
                  </a:lnTo>
                  <a:lnTo>
                    <a:pt x="6" y="19"/>
                  </a:lnTo>
                  <a:lnTo>
                    <a:pt x="2" y="13"/>
                  </a:lnTo>
                  <a:lnTo>
                    <a:pt x="0" y="8"/>
                  </a:lnTo>
                  <a:lnTo>
                    <a:pt x="1" y="4"/>
                  </a:lnTo>
                  <a:lnTo>
                    <a:pt x="5" y="1"/>
                  </a:lnTo>
                  <a:lnTo>
                    <a:pt x="1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2" name="Freeform 35"/>
            <p:cNvSpPr>
              <a:spLocks/>
            </p:cNvSpPr>
            <p:nvPr/>
          </p:nvSpPr>
          <p:spPr bwMode="auto">
            <a:xfrm>
              <a:off x="3691" y="670"/>
              <a:ext cx="242" cy="334"/>
            </a:xfrm>
            <a:custGeom>
              <a:avLst/>
              <a:gdLst>
                <a:gd name="T0" fmla="*/ 17 w 484"/>
                <a:gd name="T1" fmla="*/ 12 h 669"/>
                <a:gd name="T2" fmla="*/ 25 w 484"/>
                <a:gd name="T3" fmla="*/ 30 h 669"/>
                <a:gd name="T4" fmla="*/ 40 w 484"/>
                <a:gd name="T5" fmla="*/ 82 h 669"/>
                <a:gd name="T6" fmla="*/ 52 w 484"/>
                <a:gd name="T7" fmla="*/ 105 h 669"/>
                <a:gd name="T8" fmla="*/ 62 w 484"/>
                <a:gd name="T9" fmla="*/ 130 h 669"/>
                <a:gd name="T10" fmla="*/ 63 w 484"/>
                <a:gd name="T11" fmla="*/ 148 h 669"/>
                <a:gd name="T12" fmla="*/ 73 w 484"/>
                <a:gd name="T13" fmla="*/ 187 h 669"/>
                <a:gd name="T14" fmla="*/ 84 w 484"/>
                <a:gd name="T15" fmla="*/ 245 h 669"/>
                <a:gd name="T16" fmla="*/ 100 w 484"/>
                <a:gd name="T17" fmla="*/ 259 h 669"/>
                <a:gd name="T18" fmla="*/ 116 w 484"/>
                <a:gd name="T19" fmla="*/ 341 h 669"/>
                <a:gd name="T20" fmla="*/ 125 w 484"/>
                <a:gd name="T21" fmla="*/ 362 h 669"/>
                <a:gd name="T22" fmla="*/ 134 w 484"/>
                <a:gd name="T23" fmla="*/ 368 h 669"/>
                <a:gd name="T24" fmla="*/ 148 w 484"/>
                <a:gd name="T25" fmla="*/ 415 h 669"/>
                <a:gd name="T26" fmla="*/ 168 w 484"/>
                <a:gd name="T27" fmla="*/ 452 h 669"/>
                <a:gd name="T28" fmla="*/ 170 w 484"/>
                <a:gd name="T29" fmla="*/ 461 h 669"/>
                <a:gd name="T30" fmla="*/ 204 w 484"/>
                <a:gd name="T31" fmla="*/ 530 h 669"/>
                <a:gd name="T32" fmla="*/ 214 w 484"/>
                <a:gd name="T33" fmla="*/ 536 h 669"/>
                <a:gd name="T34" fmla="*/ 239 w 484"/>
                <a:gd name="T35" fmla="*/ 567 h 669"/>
                <a:gd name="T36" fmla="*/ 274 w 484"/>
                <a:gd name="T37" fmla="*/ 605 h 669"/>
                <a:gd name="T38" fmla="*/ 306 w 484"/>
                <a:gd name="T39" fmla="*/ 628 h 669"/>
                <a:gd name="T40" fmla="*/ 345 w 484"/>
                <a:gd name="T41" fmla="*/ 646 h 669"/>
                <a:gd name="T42" fmla="*/ 392 w 484"/>
                <a:gd name="T43" fmla="*/ 649 h 669"/>
                <a:gd name="T44" fmla="*/ 437 w 484"/>
                <a:gd name="T45" fmla="*/ 632 h 669"/>
                <a:gd name="T46" fmla="*/ 478 w 484"/>
                <a:gd name="T47" fmla="*/ 627 h 669"/>
                <a:gd name="T48" fmla="*/ 462 w 484"/>
                <a:gd name="T49" fmla="*/ 650 h 669"/>
                <a:gd name="T50" fmla="*/ 448 w 484"/>
                <a:gd name="T51" fmla="*/ 647 h 669"/>
                <a:gd name="T52" fmla="*/ 439 w 484"/>
                <a:gd name="T53" fmla="*/ 643 h 669"/>
                <a:gd name="T54" fmla="*/ 409 w 484"/>
                <a:gd name="T55" fmla="*/ 658 h 669"/>
                <a:gd name="T56" fmla="*/ 333 w 484"/>
                <a:gd name="T57" fmla="*/ 669 h 669"/>
                <a:gd name="T58" fmla="*/ 311 w 484"/>
                <a:gd name="T59" fmla="*/ 650 h 669"/>
                <a:gd name="T60" fmla="*/ 270 w 484"/>
                <a:gd name="T61" fmla="*/ 637 h 669"/>
                <a:gd name="T62" fmla="*/ 239 w 484"/>
                <a:gd name="T63" fmla="*/ 619 h 669"/>
                <a:gd name="T64" fmla="*/ 217 w 484"/>
                <a:gd name="T65" fmla="*/ 597 h 669"/>
                <a:gd name="T66" fmla="*/ 185 w 484"/>
                <a:gd name="T67" fmla="*/ 569 h 669"/>
                <a:gd name="T68" fmla="*/ 174 w 484"/>
                <a:gd name="T69" fmla="*/ 552 h 669"/>
                <a:gd name="T70" fmla="*/ 178 w 484"/>
                <a:gd name="T71" fmla="*/ 540 h 669"/>
                <a:gd name="T72" fmla="*/ 162 w 484"/>
                <a:gd name="T73" fmla="*/ 486 h 669"/>
                <a:gd name="T74" fmla="*/ 123 w 484"/>
                <a:gd name="T75" fmla="*/ 426 h 669"/>
                <a:gd name="T76" fmla="*/ 109 w 484"/>
                <a:gd name="T77" fmla="*/ 390 h 669"/>
                <a:gd name="T78" fmla="*/ 100 w 484"/>
                <a:gd name="T79" fmla="*/ 374 h 669"/>
                <a:gd name="T80" fmla="*/ 105 w 484"/>
                <a:gd name="T81" fmla="*/ 366 h 669"/>
                <a:gd name="T82" fmla="*/ 105 w 484"/>
                <a:gd name="T83" fmla="*/ 352 h 669"/>
                <a:gd name="T84" fmla="*/ 83 w 484"/>
                <a:gd name="T85" fmla="*/ 311 h 669"/>
                <a:gd name="T86" fmla="*/ 66 w 484"/>
                <a:gd name="T87" fmla="*/ 254 h 669"/>
                <a:gd name="T88" fmla="*/ 66 w 484"/>
                <a:gd name="T89" fmla="*/ 227 h 669"/>
                <a:gd name="T90" fmla="*/ 50 w 484"/>
                <a:gd name="T91" fmla="*/ 187 h 669"/>
                <a:gd name="T92" fmla="*/ 37 w 484"/>
                <a:gd name="T93" fmla="*/ 157 h 669"/>
                <a:gd name="T94" fmla="*/ 24 w 484"/>
                <a:gd name="T95" fmla="*/ 130 h 669"/>
                <a:gd name="T96" fmla="*/ 28 w 484"/>
                <a:gd name="T97" fmla="*/ 111 h 669"/>
                <a:gd name="T98" fmla="*/ 22 w 484"/>
                <a:gd name="T99" fmla="*/ 87 h 669"/>
                <a:gd name="T100" fmla="*/ 7 w 484"/>
                <a:gd name="T101" fmla="*/ 32 h 669"/>
                <a:gd name="T102" fmla="*/ 1 w 484"/>
                <a:gd name="T103"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4" h="669">
                  <a:moveTo>
                    <a:pt x="1" y="0"/>
                  </a:moveTo>
                  <a:lnTo>
                    <a:pt x="6" y="4"/>
                  </a:lnTo>
                  <a:lnTo>
                    <a:pt x="12" y="8"/>
                  </a:lnTo>
                  <a:lnTo>
                    <a:pt x="17" y="12"/>
                  </a:lnTo>
                  <a:lnTo>
                    <a:pt x="21" y="15"/>
                  </a:lnTo>
                  <a:lnTo>
                    <a:pt x="22" y="16"/>
                  </a:lnTo>
                  <a:lnTo>
                    <a:pt x="23" y="20"/>
                  </a:lnTo>
                  <a:lnTo>
                    <a:pt x="25" y="30"/>
                  </a:lnTo>
                  <a:lnTo>
                    <a:pt x="29" y="42"/>
                  </a:lnTo>
                  <a:lnTo>
                    <a:pt x="33" y="56"/>
                  </a:lnTo>
                  <a:lnTo>
                    <a:pt x="37" y="69"/>
                  </a:lnTo>
                  <a:lnTo>
                    <a:pt x="40" y="82"/>
                  </a:lnTo>
                  <a:lnTo>
                    <a:pt x="42" y="92"/>
                  </a:lnTo>
                  <a:lnTo>
                    <a:pt x="44" y="98"/>
                  </a:lnTo>
                  <a:lnTo>
                    <a:pt x="46" y="101"/>
                  </a:lnTo>
                  <a:lnTo>
                    <a:pt x="52" y="105"/>
                  </a:lnTo>
                  <a:lnTo>
                    <a:pt x="57" y="108"/>
                  </a:lnTo>
                  <a:lnTo>
                    <a:pt x="61" y="113"/>
                  </a:lnTo>
                  <a:lnTo>
                    <a:pt x="62" y="121"/>
                  </a:lnTo>
                  <a:lnTo>
                    <a:pt x="62" y="130"/>
                  </a:lnTo>
                  <a:lnTo>
                    <a:pt x="62" y="139"/>
                  </a:lnTo>
                  <a:lnTo>
                    <a:pt x="63" y="144"/>
                  </a:lnTo>
                  <a:lnTo>
                    <a:pt x="63" y="146"/>
                  </a:lnTo>
                  <a:lnTo>
                    <a:pt x="63" y="148"/>
                  </a:lnTo>
                  <a:lnTo>
                    <a:pt x="63" y="154"/>
                  </a:lnTo>
                  <a:lnTo>
                    <a:pt x="63" y="161"/>
                  </a:lnTo>
                  <a:lnTo>
                    <a:pt x="63" y="164"/>
                  </a:lnTo>
                  <a:lnTo>
                    <a:pt x="73" y="187"/>
                  </a:lnTo>
                  <a:lnTo>
                    <a:pt x="80" y="211"/>
                  </a:lnTo>
                  <a:lnTo>
                    <a:pt x="81" y="222"/>
                  </a:lnTo>
                  <a:lnTo>
                    <a:pt x="82" y="235"/>
                  </a:lnTo>
                  <a:lnTo>
                    <a:pt x="84" y="245"/>
                  </a:lnTo>
                  <a:lnTo>
                    <a:pt x="87" y="251"/>
                  </a:lnTo>
                  <a:lnTo>
                    <a:pt x="91" y="253"/>
                  </a:lnTo>
                  <a:lnTo>
                    <a:pt x="97" y="256"/>
                  </a:lnTo>
                  <a:lnTo>
                    <a:pt x="100" y="259"/>
                  </a:lnTo>
                  <a:lnTo>
                    <a:pt x="103" y="263"/>
                  </a:lnTo>
                  <a:lnTo>
                    <a:pt x="108" y="296"/>
                  </a:lnTo>
                  <a:lnTo>
                    <a:pt x="115" y="327"/>
                  </a:lnTo>
                  <a:lnTo>
                    <a:pt x="116" y="341"/>
                  </a:lnTo>
                  <a:lnTo>
                    <a:pt x="119" y="354"/>
                  </a:lnTo>
                  <a:lnTo>
                    <a:pt x="121" y="357"/>
                  </a:lnTo>
                  <a:lnTo>
                    <a:pt x="123" y="360"/>
                  </a:lnTo>
                  <a:lnTo>
                    <a:pt x="125" y="362"/>
                  </a:lnTo>
                  <a:lnTo>
                    <a:pt x="128" y="363"/>
                  </a:lnTo>
                  <a:lnTo>
                    <a:pt x="130" y="364"/>
                  </a:lnTo>
                  <a:lnTo>
                    <a:pt x="133" y="366"/>
                  </a:lnTo>
                  <a:lnTo>
                    <a:pt x="134" y="368"/>
                  </a:lnTo>
                  <a:lnTo>
                    <a:pt x="139" y="377"/>
                  </a:lnTo>
                  <a:lnTo>
                    <a:pt x="143" y="389"/>
                  </a:lnTo>
                  <a:lnTo>
                    <a:pt x="145" y="403"/>
                  </a:lnTo>
                  <a:lnTo>
                    <a:pt x="148" y="415"/>
                  </a:lnTo>
                  <a:lnTo>
                    <a:pt x="151" y="427"/>
                  </a:lnTo>
                  <a:lnTo>
                    <a:pt x="155" y="436"/>
                  </a:lnTo>
                  <a:lnTo>
                    <a:pt x="162" y="443"/>
                  </a:lnTo>
                  <a:lnTo>
                    <a:pt x="168" y="452"/>
                  </a:lnTo>
                  <a:lnTo>
                    <a:pt x="168" y="454"/>
                  </a:lnTo>
                  <a:lnTo>
                    <a:pt x="169" y="456"/>
                  </a:lnTo>
                  <a:lnTo>
                    <a:pt x="169" y="458"/>
                  </a:lnTo>
                  <a:lnTo>
                    <a:pt x="170" y="461"/>
                  </a:lnTo>
                  <a:lnTo>
                    <a:pt x="171" y="465"/>
                  </a:lnTo>
                  <a:lnTo>
                    <a:pt x="177" y="480"/>
                  </a:lnTo>
                  <a:lnTo>
                    <a:pt x="184" y="495"/>
                  </a:lnTo>
                  <a:lnTo>
                    <a:pt x="204" y="530"/>
                  </a:lnTo>
                  <a:lnTo>
                    <a:pt x="207" y="532"/>
                  </a:lnTo>
                  <a:lnTo>
                    <a:pt x="210" y="535"/>
                  </a:lnTo>
                  <a:lnTo>
                    <a:pt x="212" y="536"/>
                  </a:lnTo>
                  <a:lnTo>
                    <a:pt x="214" y="536"/>
                  </a:lnTo>
                  <a:lnTo>
                    <a:pt x="216" y="537"/>
                  </a:lnTo>
                  <a:lnTo>
                    <a:pt x="217" y="538"/>
                  </a:lnTo>
                  <a:lnTo>
                    <a:pt x="229" y="551"/>
                  </a:lnTo>
                  <a:lnTo>
                    <a:pt x="239" y="567"/>
                  </a:lnTo>
                  <a:lnTo>
                    <a:pt x="250" y="583"/>
                  </a:lnTo>
                  <a:lnTo>
                    <a:pt x="261" y="597"/>
                  </a:lnTo>
                  <a:lnTo>
                    <a:pt x="266" y="602"/>
                  </a:lnTo>
                  <a:lnTo>
                    <a:pt x="274" y="605"/>
                  </a:lnTo>
                  <a:lnTo>
                    <a:pt x="282" y="608"/>
                  </a:lnTo>
                  <a:lnTo>
                    <a:pt x="288" y="611"/>
                  </a:lnTo>
                  <a:lnTo>
                    <a:pt x="298" y="618"/>
                  </a:lnTo>
                  <a:lnTo>
                    <a:pt x="306" y="628"/>
                  </a:lnTo>
                  <a:lnTo>
                    <a:pt x="315" y="636"/>
                  </a:lnTo>
                  <a:lnTo>
                    <a:pt x="325" y="643"/>
                  </a:lnTo>
                  <a:lnTo>
                    <a:pt x="334" y="645"/>
                  </a:lnTo>
                  <a:lnTo>
                    <a:pt x="345" y="646"/>
                  </a:lnTo>
                  <a:lnTo>
                    <a:pt x="356" y="649"/>
                  </a:lnTo>
                  <a:lnTo>
                    <a:pt x="368" y="651"/>
                  </a:lnTo>
                  <a:lnTo>
                    <a:pt x="383" y="651"/>
                  </a:lnTo>
                  <a:lnTo>
                    <a:pt x="392" y="649"/>
                  </a:lnTo>
                  <a:lnTo>
                    <a:pt x="400" y="645"/>
                  </a:lnTo>
                  <a:lnTo>
                    <a:pt x="408" y="640"/>
                  </a:lnTo>
                  <a:lnTo>
                    <a:pt x="423" y="636"/>
                  </a:lnTo>
                  <a:lnTo>
                    <a:pt x="437" y="632"/>
                  </a:lnTo>
                  <a:lnTo>
                    <a:pt x="451" y="627"/>
                  </a:lnTo>
                  <a:lnTo>
                    <a:pt x="461" y="624"/>
                  </a:lnTo>
                  <a:lnTo>
                    <a:pt x="471" y="623"/>
                  </a:lnTo>
                  <a:lnTo>
                    <a:pt x="478" y="627"/>
                  </a:lnTo>
                  <a:lnTo>
                    <a:pt x="484" y="636"/>
                  </a:lnTo>
                  <a:lnTo>
                    <a:pt x="478" y="640"/>
                  </a:lnTo>
                  <a:lnTo>
                    <a:pt x="471" y="646"/>
                  </a:lnTo>
                  <a:lnTo>
                    <a:pt x="462" y="650"/>
                  </a:lnTo>
                  <a:lnTo>
                    <a:pt x="453" y="650"/>
                  </a:lnTo>
                  <a:lnTo>
                    <a:pt x="451" y="650"/>
                  </a:lnTo>
                  <a:lnTo>
                    <a:pt x="449" y="648"/>
                  </a:lnTo>
                  <a:lnTo>
                    <a:pt x="448" y="647"/>
                  </a:lnTo>
                  <a:lnTo>
                    <a:pt x="445" y="646"/>
                  </a:lnTo>
                  <a:lnTo>
                    <a:pt x="444" y="643"/>
                  </a:lnTo>
                  <a:lnTo>
                    <a:pt x="442" y="643"/>
                  </a:lnTo>
                  <a:lnTo>
                    <a:pt x="439" y="643"/>
                  </a:lnTo>
                  <a:lnTo>
                    <a:pt x="432" y="646"/>
                  </a:lnTo>
                  <a:lnTo>
                    <a:pt x="425" y="650"/>
                  </a:lnTo>
                  <a:lnTo>
                    <a:pt x="416" y="655"/>
                  </a:lnTo>
                  <a:lnTo>
                    <a:pt x="409" y="658"/>
                  </a:lnTo>
                  <a:lnTo>
                    <a:pt x="388" y="664"/>
                  </a:lnTo>
                  <a:lnTo>
                    <a:pt x="367" y="668"/>
                  </a:lnTo>
                  <a:lnTo>
                    <a:pt x="349" y="669"/>
                  </a:lnTo>
                  <a:lnTo>
                    <a:pt x="333" y="669"/>
                  </a:lnTo>
                  <a:lnTo>
                    <a:pt x="319" y="667"/>
                  </a:lnTo>
                  <a:lnTo>
                    <a:pt x="318" y="658"/>
                  </a:lnTo>
                  <a:lnTo>
                    <a:pt x="317" y="653"/>
                  </a:lnTo>
                  <a:lnTo>
                    <a:pt x="311" y="650"/>
                  </a:lnTo>
                  <a:lnTo>
                    <a:pt x="298" y="646"/>
                  </a:lnTo>
                  <a:lnTo>
                    <a:pt x="284" y="642"/>
                  </a:lnTo>
                  <a:lnTo>
                    <a:pt x="272" y="637"/>
                  </a:lnTo>
                  <a:lnTo>
                    <a:pt x="270" y="637"/>
                  </a:lnTo>
                  <a:lnTo>
                    <a:pt x="264" y="634"/>
                  </a:lnTo>
                  <a:lnTo>
                    <a:pt x="257" y="630"/>
                  </a:lnTo>
                  <a:lnTo>
                    <a:pt x="249" y="625"/>
                  </a:lnTo>
                  <a:lnTo>
                    <a:pt x="239" y="619"/>
                  </a:lnTo>
                  <a:lnTo>
                    <a:pt x="231" y="613"/>
                  </a:lnTo>
                  <a:lnTo>
                    <a:pt x="224" y="608"/>
                  </a:lnTo>
                  <a:lnTo>
                    <a:pt x="221" y="603"/>
                  </a:lnTo>
                  <a:lnTo>
                    <a:pt x="217" y="597"/>
                  </a:lnTo>
                  <a:lnTo>
                    <a:pt x="211" y="590"/>
                  </a:lnTo>
                  <a:lnTo>
                    <a:pt x="201" y="583"/>
                  </a:lnTo>
                  <a:lnTo>
                    <a:pt x="193" y="575"/>
                  </a:lnTo>
                  <a:lnTo>
                    <a:pt x="185" y="569"/>
                  </a:lnTo>
                  <a:lnTo>
                    <a:pt x="178" y="564"/>
                  </a:lnTo>
                  <a:lnTo>
                    <a:pt x="175" y="560"/>
                  </a:lnTo>
                  <a:lnTo>
                    <a:pt x="174" y="555"/>
                  </a:lnTo>
                  <a:lnTo>
                    <a:pt x="174" y="552"/>
                  </a:lnTo>
                  <a:lnTo>
                    <a:pt x="175" y="549"/>
                  </a:lnTo>
                  <a:lnTo>
                    <a:pt x="176" y="546"/>
                  </a:lnTo>
                  <a:lnTo>
                    <a:pt x="178" y="544"/>
                  </a:lnTo>
                  <a:lnTo>
                    <a:pt x="178" y="540"/>
                  </a:lnTo>
                  <a:lnTo>
                    <a:pt x="177" y="530"/>
                  </a:lnTo>
                  <a:lnTo>
                    <a:pt x="174" y="518"/>
                  </a:lnTo>
                  <a:lnTo>
                    <a:pt x="169" y="503"/>
                  </a:lnTo>
                  <a:lnTo>
                    <a:pt x="162" y="486"/>
                  </a:lnTo>
                  <a:lnTo>
                    <a:pt x="150" y="470"/>
                  </a:lnTo>
                  <a:lnTo>
                    <a:pt x="140" y="455"/>
                  </a:lnTo>
                  <a:lnTo>
                    <a:pt x="131" y="440"/>
                  </a:lnTo>
                  <a:lnTo>
                    <a:pt x="123" y="426"/>
                  </a:lnTo>
                  <a:lnTo>
                    <a:pt x="118" y="412"/>
                  </a:lnTo>
                  <a:lnTo>
                    <a:pt x="112" y="401"/>
                  </a:lnTo>
                  <a:lnTo>
                    <a:pt x="110" y="393"/>
                  </a:lnTo>
                  <a:lnTo>
                    <a:pt x="109" y="390"/>
                  </a:lnTo>
                  <a:lnTo>
                    <a:pt x="107" y="387"/>
                  </a:lnTo>
                  <a:lnTo>
                    <a:pt x="105" y="383"/>
                  </a:lnTo>
                  <a:lnTo>
                    <a:pt x="102" y="378"/>
                  </a:lnTo>
                  <a:lnTo>
                    <a:pt x="100" y="374"/>
                  </a:lnTo>
                  <a:lnTo>
                    <a:pt x="100" y="372"/>
                  </a:lnTo>
                  <a:lnTo>
                    <a:pt x="102" y="370"/>
                  </a:lnTo>
                  <a:lnTo>
                    <a:pt x="103" y="368"/>
                  </a:lnTo>
                  <a:lnTo>
                    <a:pt x="105" y="366"/>
                  </a:lnTo>
                  <a:lnTo>
                    <a:pt x="106" y="364"/>
                  </a:lnTo>
                  <a:lnTo>
                    <a:pt x="107" y="362"/>
                  </a:lnTo>
                  <a:lnTo>
                    <a:pt x="107" y="361"/>
                  </a:lnTo>
                  <a:lnTo>
                    <a:pt x="105" y="352"/>
                  </a:lnTo>
                  <a:lnTo>
                    <a:pt x="104" y="347"/>
                  </a:lnTo>
                  <a:lnTo>
                    <a:pt x="102" y="342"/>
                  </a:lnTo>
                  <a:lnTo>
                    <a:pt x="93" y="327"/>
                  </a:lnTo>
                  <a:lnTo>
                    <a:pt x="83" y="311"/>
                  </a:lnTo>
                  <a:lnTo>
                    <a:pt x="75" y="296"/>
                  </a:lnTo>
                  <a:lnTo>
                    <a:pt x="68" y="277"/>
                  </a:lnTo>
                  <a:lnTo>
                    <a:pt x="62" y="258"/>
                  </a:lnTo>
                  <a:lnTo>
                    <a:pt x="66" y="254"/>
                  </a:lnTo>
                  <a:lnTo>
                    <a:pt x="69" y="250"/>
                  </a:lnTo>
                  <a:lnTo>
                    <a:pt x="72" y="243"/>
                  </a:lnTo>
                  <a:lnTo>
                    <a:pt x="71" y="235"/>
                  </a:lnTo>
                  <a:lnTo>
                    <a:pt x="66" y="227"/>
                  </a:lnTo>
                  <a:lnTo>
                    <a:pt x="62" y="217"/>
                  </a:lnTo>
                  <a:lnTo>
                    <a:pt x="58" y="209"/>
                  </a:lnTo>
                  <a:lnTo>
                    <a:pt x="54" y="198"/>
                  </a:lnTo>
                  <a:lnTo>
                    <a:pt x="50" y="187"/>
                  </a:lnTo>
                  <a:lnTo>
                    <a:pt x="45" y="176"/>
                  </a:lnTo>
                  <a:lnTo>
                    <a:pt x="41" y="167"/>
                  </a:lnTo>
                  <a:lnTo>
                    <a:pt x="39" y="161"/>
                  </a:lnTo>
                  <a:lnTo>
                    <a:pt x="37" y="157"/>
                  </a:lnTo>
                  <a:lnTo>
                    <a:pt x="35" y="154"/>
                  </a:lnTo>
                  <a:lnTo>
                    <a:pt x="32" y="147"/>
                  </a:lnTo>
                  <a:lnTo>
                    <a:pt x="28" y="139"/>
                  </a:lnTo>
                  <a:lnTo>
                    <a:pt x="24" y="130"/>
                  </a:lnTo>
                  <a:lnTo>
                    <a:pt x="22" y="123"/>
                  </a:lnTo>
                  <a:lnTo>
                    <a:pt x="22" y="119"/>
                  </a:lnTo>
                  <a:lnTo>
                    <a:pt x="24" y="114"/>
                  </a:lnTo>
                  <a:lnTo>
                    <a:pt x="28" y="111"/>
                  </a:lnTo>
                  <a:lnTo>
                    <a:pt x="30" y="106"/>
                  </a:lnTo>
                  <a:lnTo>
                    <a:pt x="28" y="101"/>
                  </a:lnTo>
                  <a:lnTo>
                    <a:pt x="25" y="97"/>
                  </a:lnTo>
                  <a:lnTo>
                    <a:pt x="22" y="87"/>
                  </a:lnTo>
                  <a:lnTo>
                    <a:pt x="18" y="75"/>
                  </a:lnTo>
                  <a:lnTo>
                    <a:pt x="14" y="61"/>
                  </a:lnTo>
                  <a:lnTo>
                    <a:pt x="11" y="46"/>
                  </a:lnTo>
                  <a:lnTo>
                    <a:pt x="7" y="32"/>
                  </a:lnTo>
                  <a:lnTo>
                    <a:pt x="4" y="18"/>
                  </a:lnTo>
                  <a:lnTo>
                    <a:pt x="1" y="8"/>
                  </a:lnTo>
                  <a:lnTo>
                    <a:pt x="0" y="1"/>
                  </a:lnTo>
                  <a:lnTo>
                    <a:pt x="1"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3" name="Freeform 36"/>
            <p:cNvSpPr>
              <a:spLocks/>
            </p:cNvSpPr>
            <p:nvPr/>
          </p:nvSpPr>
          <p:spPr bwMode="auto">
            <a:xfrm>
              <a:off x="3817" y="747"/>
              <a:ext cx="74" cy="136"/>
            </a:xfrm>
            <a:custGeom>
              <a:avLst/>
              <a:gdLst>
                <a:gd name="T0" fmla="*/ 0 w 147"/>
                <a:gd name="T1" fmla="*/ 0 h 273"/>
                <a:gd name="T2" fmla="*/ 11 w 147"/>
                <a:gd name="T3" fmla="*/ 2 h 273"/>
                <a:gd name="T4" fmla="*/ 26 w 147"/>
                <a:gd name="T5" fmla="*/ 3 h 273"/>
                <a:gd name="T6" fmla="*/ 40 w 147"/>
                <a:gd name="T7" fmla="*/ 5 h 273"/>
                <a:gd name="T8" fmla="*/ 53 w 147"/>
                <a:gd name="T9" fmla="*/ 9 h 273"/>
                <a:gd name="T10" fmla="*/ 62 w 147"/>
                <a:gd name="T11" fmla="*/ 13 h 273"/>
                <a:gd name="T12" fmla="*/ 67 w 147"/>
                <a:gd name="T13" fmla="*/ 20 h 273"/>
                <a:gd name="T14" fmla="*/ 71 w 147"/>
                <a:gd name="T15" fmla="*/ 30 h 273"/>
                <a:gd name="T16" fmla="*/ 75 w 147"/>
                <a:gd name="T17" fmla="*/ 41 h 273"/>
                <a:gd name="T18" fmla="*/ 78 w 147"/>
                <a:gd name="T19" fmla="*/ 50 h 273"/>
                <a:gd name="T20" fmla="*/ 93 w 147"/>
                <a:gd name="T21" fmla="*/ 83 h 273"/>
                <a:gd name="T22" fmla="*/ 108 w 147"/>
                <a:gd name="T23" fmla="*/ 115 h 273"/>
                <a:gd name="T24" fmla="*/ 122 w 147"/>
                <a:gd name="T25" fmla="*/ 149 h 273"/>
                <a:gd name="T26" fmla="*/ 135 w 147"/>
                <a:gd name="T27" fmla="*/ 184 h 273"/>
                <a:gd name="T28" fmla="*/ 139 w 147"/>
                <a:gd name="T29" fmla="*/ 196 h 273"/>
                <a:gd name="T30" fmla="*/ 144 w 147"/>
                <a:gd name="T31" fmla="*/ 211 h 273"/>
                <a:gd name="T32" fmla="*/ 147 w 147"/>
                <a:gd name="T33" fmla="*/ 224 h 273"/>
                <a:gd name="T34" fmla="*/ 145 w 147"/>
                <a:gd name="T35" fmla="*/ 234 h 273"/>
                <a:gd name="T36" fmla="*/ 140 w 147"/>
                <a:gd name="T37" fmla="*/ 242 h 273"/>
                <a:gd name="T38" fmla="*/ 137 w 147"/>
                <a:gd name="T39" fmla="*/ 251 h 273"/>
                <a:gd name="T40" fmla="*/ 135 w 147"/>
                <a:gd name="T41" fmla="*/ 260 h 273"/>
                <a:gd name="T42" fmla="*/ 133 w 147"/>
                <a:gd name="T43" fmla="*/ 270 h 273"/>
                <a:gd name="T44" fmla="*/ 132 w 147"/>
                <a:gd name="T45" fmla="*/ 272 h 273"/>
                <a:gd name="T46" fmla="*/ 131 w 147"/>
                <a:gd name="T47" fmla="*/ 272 h 273"/>
                <a:gd name="T48" fmla="*/ 130 w 147"/>
                <a:gd name="T49" fmla="*/ 273 h 273"/>
                <a:gd name="T50" fmla="*/ 130 w 147"/>
                <a:gd name="T51" fmla="*/ 273 h 273"/>
                <a:gd name="T52" fmla="*/ 121 w 147"/>
                <a:gd name="T53" fmla="*/ 266 h 273"/>
                <a:gd name="T54" fmla="*/ 115 w 147"/>
                <a:gd name="T55" fmla="*/ 257 h 273"/>
                <a:gd name="T56" fmla="*/ 111 w 147"/>
                <a:gd name="T57" fmla="*/ 246 h 273"/>
                <a:gd name="T58" fmla="*/ 108 w 147"/>
                <a:gd name="T59" fmla="*/ 234 h 273"/>
                <a:gd name="T60" fmla="*/ 106 w 147"/>
                <a:gd name="T61" fmla="*/ 222 h 273"/>
                <a:gd name="T62" fmla="*/ 102 w 147"/>
                <a:gd name="T63" fmla="*/ 211 h 273"/>
                <a:gd name="T64" fmla="*/ 97 w 147"/>
                <a:gd name="T65" fmla="*/ 200 h 273"/>
                <a:gd name="T66" fmla="*/ 93 w 147"/>
                <a:gd name="T67" fmla="*/ 196 h 273"/>
                <a:gd name="T68" fmla="*/ 88 w 147"/>
                <a:gd name="T69" fmla="*/ 193 h 273"/>
                <a:gd name="T70" fmla="*/ 83 w 147"/>
                <a:gd name="T71" fmla="*/ 191 h 273"/>
                <a:gd name="T72" fmla="*/ 80 w 147"/>
                <a:gd name="T73" fmla="*/ 190 h 273"/>
                <a:gd name="T74" fmla="*/ 79 w 147"/>
                <a:gd name="T75" fmla="*/ 187 h 273"/>
                <a:gd name="T76" fmla="*/ 79 w 147"/>
                <a:gd name="T77" fmla="*/ 185 h 273"/>
                <a:gd name="T78" fmla="*/ 79 w 147"/>
                <a:gd name="T79" fmla="*/ 181 h 273"/>
                <a:gd name="T80" fmla="*/ 78 w 147"/>
                <a:gd name="T81" fmla="*/ 178 h 273"/>
                <a:gd name="T82" fmla="*/ 76 w 147"/>
                <a:gd name="T83" fmla="*/ 166 h 273"/>
                <a:gd name="T84" fmla="*/ 73 w 147"/>
                <a:gd name="T85" fmla="*/ 152 h 273"/>
                <a:gd name="T86" fmla="*/ 69 w 147"/>
                <a:gd name="T87" fmla="*/ 140 h 273"/>
                <a:gd name="T88" fmla="*/ 64 w 147"/>
                <a:gd name="T89" fmla="*/ 127 h 273"/>
                <a:gd name="T90" fmla="*/ 56 w 147"/>
                <a:gd name="T91" fmla="*/ 118 h 273"/>
                <a:gd name="T92" fmla="*/ 48 w 147"/>
                <a:gd name="T93" fmla="*/ 111 h 273"/>
                <a:gd name="T94" fmla="*/ 43 w 147"/>
                <a:gd name="T95" fmla="*/ 87 h 273"/>
                <a:gd name="T96" fmla="*/ 36 w 147"/>
                <a:gd name="T97" fmla="*/ 62 h 273"/>
                <a:gd name="T98" fmla="*/ 29 w 147"/>
                <a:gd name="T99" fmla="*/ 40 h 273"/>
                <a:gd name="T100" fmla="*/ 19 w 147"/>
                <a:gd name="T101" fmla="*/ 20 h 273"/>
                <a:gd name="T102" fmla="*/ 17 w 147"/>
                <a:gd name="T103" fmla="*/ 18 h 273"/>
                <a:gd name="T104" fmla="*/ 14 w 147"/>
                <a:gd name="T105" fmla="*/ 18 h 273"/>
                <a:gd name="T106" fmla="*/ 11 w 147"/>
                <a:gd name="T107" fmla="*/ 17 h 273"/>
                <a:gd name="T108" fmla="*/ 9 w 147"/>
                <a:gd name="T109" fmla="*/ 17 h 273"/>
                <a:gd name="T110" fmla="*/ 7 w 147"/>
                <a:gd name="T111" fmla="*/ 17 h 273"/>
                <a:gd name="T112" fmla="*/ 4 w 147"/>
                <a:gd name="T113" fmla="*/ 17 h 273"/>
                <a:gd name="T114" fmla="*/ 2 w 147"/>
                <a:gd name="T115" fmla="*/ 15 h 273"/>
                <a:gd name="T116" fmla="*/ 0 w 147"/>
                <a:gd name="T117"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273">
                  <a:moveTo>
                    <a:pt x="0" y="0"/>
                  </a:moveTo>
                  <a:lnTo>
                    <a:pt x="11" y="2"/>
                  </a:lnTo>
                  <a:lnTo>
                    <a:pt x="26" y="3"/>
                  </a:lnTo>
                  <a:lnTo>
                    <a:pt x="40" y="5"/>
                  </a:lnTo>
                  <a:lnTo>
                    <a:pt x="53" y="9"/>
                  </a:lnTo>
                  <a:lnTo>
                    <a:pt x="62" y="13"/>
                  </a:lnTo>
                  <a:lnTo>
                    <a:pt x="67" y="20"/>
                  </a:lnTo>
                  <a:lnTo>
                    <a:pt x="71" y="30"/>
                  </a:lnTo>
                  <a:lnTo>
                    <a:pt x="75" y="41"/>
                  </a:lnTo>
                  <a:lnTo>
                    <a:pt x="78" y="50"/>
                  </a:lnTo>
                  <a:lnTo>
                    <a:pt x="93" y="83"/>
                  </a:lnTo>
                  <a:lnTo>
                    <a:pt x="108" y="115"/>
                  </a:lnTo>
                  <a:lnTo>
                    <a:pt x="122" y="149"/>
                  </a:lnTo>
                  <a:lnTo>
                    <a:pt x="135" y="184"/>
                  </a:lnTo>
                  <a:lnTo>
                    <a:pt x="139" y="196"/>
                  </a:lnTo>
                  <a:lnTo>
                    <a:pt x="144" y="211"/>
                  </a:lnTo>
                  <a:lnTo>
                    <a:pt x="147" y="224"/>
                  </a:lnTo>
                  <a:lnTo>
                    <a:pt x="145" y="234"/>
                  </a:lnTo>
                  <a:lnTo>
                    <a:pt x="140" y="242"/>
                  </a:lnTo>
                  <a:lnTo>
                    <a:pt x="137" y="251"/>
                  </a:lnTo>
                  <a:lnTo>
                    <a:pt x="135" y="260"/>
                  </a:lnTo>
                  <a:lnTo>
                    <a:pt x="133" y="270"/>
                  </a:lnTo>
                  <a:lnTo>
                    <a:pt x="132" y="272"/>
                  </a:lnTo>
                  <a:lnTo>
                    <a:pt x="131" y="272"/>
                  </a:lnTo>
                  <a:lnTo>
                    <a:pt x="130" y="273"/>
                  </a:lnTo>
                  <a:lnTo>
                    <a:pt x="130" y="273"/>
                  </a:lnTo>
                  <a:lnTo>
                    <a:pt x="121" y="266"/>
                  </a:lnTo>
                  <a:lnTo>
                    <a:pt x="115" y="257"/>
                  </a:lnTo>
                  <a:lnTo>
                    <a:pt x="111" y="246"/>
                  </a:lnTo>
                  <a:lnTo>
                    <a:pt x="108" y="234"/>
                  </a:lnTo>
                  <a:lnTo>
                    <a:pt x="106" y="222"/>
                  </a:lnTo>
                  <a:lnTo>
                    <a:pt x="102" y="211"/>
                  </a:lnTo>
                  <a:lnTo>
                    <a:pt x="97" y="200"/>
                  </a:lnTo>
                  <a:lnTo>
                    <a:pt x="93" y="196"/>
                  </a:lnTo>
                  <a:lnTo>
                    <a:pt x="88" y="193"/>
                  </a:lnTo>
                  <a:lnTo>
                    <a:pt x="83" y="191"/>
                  </a:lnTo>
                  <a:lnTo>
                    <a:pt x="80" y="190"/>
                  </a:lnTo>
                  <a:lnTo>
                    <a:pt x="79" y="187"/>
                  </a:lnTo>
                  <a:lnTo>
                    <a:pt x="79" y="185"/>
                  </a:lnTo>
                  <a:lnTo>
                    <a:pt x="79" y="181"/>
                  </a:lnTo>
                  <a:lnTo>
                    <a:pt x="78" y="178"/>
                  </a:lnTo>
                  <a:lnTo>
                    <a:pt x="76" y="166"/>
                  </a:lnTo>
                  <a:lnTo>
                    <a:pt x="73" y="152"/>
                  </a:lnTo>
                  <a:lnTo>
                    <a:pt x="69" y="140"/>
                  </a:lnTo>
                  <a:lnTo>
                    <a:pt x="64" y="127"/>
                  </a:lnTo>
                  <a:lnTo>
                    <a:pt x="56" y="118"/>
                  </a:lnTo>
                  <a:lnTo>
                    <a:pt x="48" y="111"/>
                  </a:lnTo>
                  <a:lnTo>
                    <a:pt x="43" y="87"/>
                  </a:lnTo>
                  <a:lnTo>
                    <a:pt x="36" y="62"/>
                  </a:lnTo>
                  <a:lnTo>
                    <a:pt x="29" y="40"/>
                  </a:lnTo>
                  <a:lnTo>
                    <a:pt x="19" y="20"/>
                  </a:lnTo>
                  <a:lnTo>
                    <a:pt x="17" y="18"/>
                  </a:lnTo>
                  <a:lnTo>
                    <a:pt x="14" y="18"/>
                  </a:lnTo>
                  <a:lnTo>
                    <a:pt x="11" y="17"/>
                  </a:lnTo>
                  <a:lnTo>
                    <a:pt x="9" y="17"/>
                  </a:lnTo>
                  <a:lnTo>
                    <a:pt x="7" y="17"/>
                  </a:lnTo>
                  <a:lnTo>
                    <a:pt x="4" y="17"/>
                  </a:lnTo>
                  <a:lnTo>
                    <a:pt x="2" y="15"/>
                  </a:lnTo>
                  <a:lnTo>
                    <a:pt x="0"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4" name="Freeform 37"/>
            <p:cNvSpPr>
              <a:spLocks/>
            </p:cNvSpPr>
            <p:nvPr/>
          </p:nvSpPr>
          <p:spPr bwMode="auto">
            <a:xfrm>
              <a:off x="3707" y="679"/>
              <a:ext cx="176" cy="310"/>
            </a:xfrm>
            <a:custGeom>
              <a:avLst/>
              <a:gdLst>
                <a:gd name="T0" fmla="*/ 19 w 351"/>
                <a:gd name="T1" fmla="*/ 7 h 619"/>
                <a:gd name="T2" fmla="*/ 38 w 351"/>
                <a:gd name="T3" fmla="*/ 23 h 619"/>
                <a:gd name="T4" fmla="*/ 57 w 351"/>
                <a:gd name="T5" fmla="*/ 62 h 619"/>
                <a:gd name="T6" fmla="*/ 56 w 351"/>
                <a:gd name="T7" fmla="*/ 89 h 619"/>
                <a:gd name="T8" fmla="*/ 69 w 351"/>
                <a:gd name="T9" fmla="*/ 118 h 619"/>
                <a:gd name="T10" fmla="*/ 81 w 351"/>
                <a:gd name="T11" fmla="*/ 143 h 619"/>
                <a:gd name="T12" fmla="*/ 100 w 351"/>
                <a:gd name="T13" fmla="*/ 188 h 619"/>
                <a:gd name="T14" fmla="*/ 107 w 351"/>
                <a:gd name="T15" fmla="*/ 205 h 619"/>
                <a:gd name="T16" fmla="*/ 100 w 351"/>
                <a:gd name="T17" fmla="*/ 207 h 619"/>
                <a:gd name="T18" fmla="*/ 94 w 351"/>
                <a:gd name="T19" fmla="*/ 213 h 619"/>
                <a:gd name="T20" fmla="*/ 93 w 351"/>
                <a:gd name="T21" fmla="*/ 214 h 619"/>
                <a:gd name="T22" fmla="*/ 95 w 351"/>
                <a:gd name="T23" fmla="*/ 218 h 619"/>
                <a:gd name="T24" fmla="*/ 134 w 351"/>
                <a:gd name="T25" fmla="*/ 288 h 619"/>
                <a:gd name="T26" fmla="*/ 127 w 351"/>
                <a:gd name="T27" fmla="*/ 310 h 619"/>
                <a:gd name="T28" fmla="*/ 138 w 351"/>
                <a:gd name="T29" fmla="*/ 342 h 619"/>
                <a:gd name="T30" fmla="*/ 171 w 351"/>
                <a:gd name="T31" fmla="*/ 387 h 619"/>
                <a:gd name="T32" fmla="*/ 167 w 351"/>
                <a:gd name="T33" fmla="*/ 390 h 619"/>
                <a:gd name="T34" fmla="*/ 158 w 351"/>
                <a:gd name="T35" fmla="*/ 394 h 619"/>
                <a:gd name="T36" fmla="*/ 156 w 351"/>
                <a:gd name="T37" fmla="*/ 398 h 619"/>
                <a:gd name="T38" fmla="*/ 158 w 351"/>
                <a:gd name="T39" fmla="*/ 402 h 619"/>
                <a:gd name="T40" fmla="*/ 194 w 351"/>
                <a:gd name="T41" fmla="*/ 456 h 619"/>
                <a:gd name="T42" fmla="*/ 205 w 351"/>
                <a:gd name="T43" fmla="*/ 467 h 619"/>
                <a:gd name="T44" fmla="*/ 221 w 351"/>
                <a:gd name="T45" fmla="*/ 510 h 619"/>
                <a:gd name="T46" fmla="*/ 262 w 351"/>
                <a:gd name="T47" fmla="*/ 548 h 619"/>
                <a:gd name="T48" fmla="*/ 259 w 351"/>
                <a:gd name="T49" fmla="*/ 556 h 619"/>
                <a:gd name="T50" fmla="*/ 284 w 351"/>
                <a:gd name="T51" fmla="*/ 576 h 619"/>
                <a:gd name="T52" fmla="*/ 333 w 351"/>
                <a:gd name="T53" fmla="*/ 598 h 619"/>
                <a:gd name="T54" fmla="*/ 350 w 351"/>
                <a:gd name="T55" fmla="*/ 616 h 619"/>
                <a:gd name="T56" fmla="*/ 318 w 351"/>
                <a:gd name="T57" fmla="*/ 614 h 619"/>
                <a:gd name="T58" fmla="*/ 288 w 351"/>
                <a:gd name="T59" fmla="*/ 606 h 619"/>
                <a:gd name="T60" fmla="*/ 277 w 351"/>
                <a:gd name="T61" fmla="*/ 602 h 619"/>
                <a:gd name="T62" fmla="*/ 245 w 351"/>
                <a:gd name="T63" fmla="*/ 569 h 619"/>
                <a:gd name="T64" fmla="*/ 226 w 351"/>
                <a:gd name="T65" fmla="*/ 554 h 619"/>
                <a:gd name="T66" fmla="*/ 207 w 351"/>
                <a:gd name="T67" fmla="*/ 530 h 619"/>
                <a:gd name="T68" fmla="*/ 185 w 351"/>
                <a:gd name="T69" fmla="*/ 496 h 619"/>
                <a:gd name="T70" fmla="*/ 163 w 351"/>
                <a:gd name="T71" fmla="*/ 478 h 619"/>
                <a:gd name="T72" fmla="*/ 141 w 351"/>
                <a:gd name="T73" fmla="*/ 415 h 619"/>
                <a:gd name="T74" fmla="*/ 132 w 351"/>
                <a:gd name="T75" fmla="*/ 408 h 619"/>
                <a:gd name="T76" fmla="*/ 122 w 351"/>
                <a:gd name="T77" fmla="*/ 385 h 619"/>
                <a:gd name="T78" fmla="*/ 106 w 351"/>
                <a:gd name="T79" fmla="*/ 322 h 619"/>
                <a:gd name="T80" fmla="*/ 97 w 351"/>
                <a:gd name="T81" fmla="*/ 319 h 619"/>
                <a:gd name="T82" fmla="*/ 90 w 351"/>
                <a:gd name="T83" fmla="*/ 314 h 619"/>
                <a:gd name="T84" fmla="*/ 77 w 351"/>
                <a:gd name="T85" fmla="*/ 237 h 619"/>
                <a:gd name="T86" fmla="*/ 72 w 351"/>
                <a:gd name="T87" fmla="*/ 212 h 619"/>
                <a:gd name="T88" fmla="*/ 65 w 351"/>
                <a:gd name="T89" fmla="*/ 214 h 619"/>
                <a:gd name="T90" fmla="*/ 60 w 351"/>
                <a:gd name="T91" fmla="*/ 201 h 619"/>
                <a:gd name="T92" fmla="*/ 51 w 351"/>
                <a:gd name="T93" fmla="*/ 166 h 619"/>
                <a:gd name="T94" fmla="*/ 42 w 351"/>
                <a:gd name="T95" fmla="*/ 139 h 619"/>
                <a:gd name="T96" fmla="*/ 41 w 351"/>
                <a:gd name="T97" fmla="*/ 105 h 619"/>
                <a:gd name="T98" fmla="*/ 34 w 351"/>
                <a:gd name="T99" fmla="*/ 83 h 619"/>
                <a:gd name="T100" fmla="*/ 17 w 351"/>
                <a:gd name="T101" fmla="*/ 61 h 619"/>
                <a:gd name="T102" fmla="*/ 4 w 351"/>
                <a:gd name="T103" fmla="*/ 17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51" h="619">
                  <a:moveTo>
                    <a:pt x="0" y="0"/>
                  </a:moveTo>
                  <a:lnTo>
                    <a:pt x="4" y="1"/>
                  </a:lnTo>
                  <a:lnTo>
                    <a:pt x="10" y="4"/>
                  </a:lnTo>
                  <a:lnTo>
                    <a:pt x="19" y="7"/>
                  </a:lnTo>
                  <a:lnTo>
                    <a:pt x="26" y="11"/>
                  </a:lnTo>
                  <a:lnTo>
                    <a:pt x="30" y="13"/>
                  </a:lnTo>
                  <a:lnTo>
                    <a:pt x="33" y="16"/>
                  </a:lnTo>
                  <a:lnTo>
                    <a:pt x="38" y="23"/>
                  </a:lnTo>
                  <a:lnTo>
                    <a:pt x="43" y="33"/>
                  </a:lnTo>
                  <a:lnTo>
                    <a:pt x="48" y="43"/>
                  </a:lnTo>
                  <a:lnTo>
                    <a:pt x="53" y="53"/>
                  </a:lnTo>
                  <a:lnTo>
                    <a:pt x="57" y="62"/>
                  </a:lnTo>
                  <a:lnTo>
                    <a:pt x="59" y="67"/>
                  </a:lnTo>
                  <a:lnTo>
                    <a:pt x="57" y="75"/>
                  </a:lnTo>
                  <a:lnTo>
                    <a:pt x="55" y="83"/>
                  </a:lnTo>
                  <a:lnTo>
                    <a:pt x="56" y="89"/>
                  </a:lnTo>
                  <a:lnTo>
                    <a:pt x="60" y="93"/>
                  </a:lnTo>
                  <a:lnTo>
                    <a:pt x="63" y="101"/>
                  </a:lnTo>
                  <a:lnTo>
                    <a:pt x="66" y="109"/>
                  </a:lnTo>
                  <a:lnTo>
                    <a:pt x="69" y="118"/>
                  </a:lnTo>
                  <a:lnTo>
                    <a:pt x="72" y="127"/>
                  </a:lnTo>
                  <a:lnTo>
                    <a:pt x="74" y="132"/>
                  </a:lnTo>
                  <a:lnTo>
                    <a:pt x="75" y="134"/>
                  </a:lnTo>
                  <a:lnTo>
                    <a:pt x="81" y="143"/>
                  </a:lnTo>
                  <a:lnTo>
                    <a:pt x="86" y="154"/>
                  </a:lnTo>
                  <a:lnTo>
                    <a:pt x="91" y="166"/>
                  </a:lnTo>
                  <a:lnTo>
                    <a:pt x="95" y="177"/>
                  </a:lnTo>
                  <a:lnTo>
                    <a:pt x="100" y="188"/>
                  </a:lnTo>
                  <a:lnTo>
                    <a:pt x="106" y="198"/>
                  </a:lnTo>
                  <a:lnTo>
                    <a:pt x="107" y="201"/>
                  </a:lnTo>
                  <a:lnTo>
                    <a:pt x="107" y="203"/>
                  </a:lnTo>
                  <a:lnTo>
                    <a:pt x="107" y="205"/>
                  </a:lnTo>
                  <a:lnTo>
                    <a:pt x="106" y="205"/>
                  </a:lnTo>
                  <a:lnTo>
                    <a:pt x="105" y="206"/>
                  </a:lnTo>
                  <a:lnTo>
                    <a:pt x="103" y="206"/>
                  </a:lnTo>
                  <a:lnTo>
                    <a:pt x="100" y="207"/>
                  </a:lnTo>
                  <a:lnTo>
                    <a:pt x="99" y="207"/>
                  </a:lnTo>
                  <a:lnTo>
                    <a:pt x="97" y="209"/>
                  </a:lnTo>
                  <a:lnTo>
                    <a:pt x="95" y="211"/>
                  </a:lnTo>
                  <a:lnTo>
                    <a:pt x="94" y="213"/>
                  </a:lnTo>
                  <a:lnTo>
                    <a:pt x="94" y="213"/>
                  </a:lnTo>
                  <a:lnTo>
                    <a:pt x="93" y="213"/>
                  </a:lnTo>
                  <a:lnTo>
                    <a:pt x="93" y="214"/>
                  </a:lnTo>
                  <a:lnTo>
                    <a:pt x="93" y="214"/>
                  </a:lnTo>
                  <a:lnTo>
                    <a:pt x="94" y="214"/>
                  </a:lnTo>
                  <a:lnTo>
                    <a:pt x="95" y="215"/>
                  </a:lnTo>
                  <a:lnTo>
                    <a:pt x="95" y="217"/>
                  </a:lnTo>
                  <a:lnTo>
                    <a:pt x="95" y="218"/>
                  </a:lnTo>
                  <a:lnTo>
                    <a:pt x="107" y="239"/>
                  </a:lnTo>
                  <a:lnTo>
                    <a:pt x="118" y="259"/>
                  </a:lnTo>
                  <a:lnTo>
                    <a:pt x="127" y="273"/>
                  </a:lnTo>
                  <a:lnTo>
                    <a:pt x="134" y="288"/>
                  </a:lnTo>
                  <a:lnTo>
                    <a:pt x="140" y="304"/>
                  </a:lnTo>
                  <a:lnTo>
                    <a:pt x="135" y="306"/>
                  </a:lnTo>
                  <a:lnTo>
                    <a:pt x="130" y="308"/>
                  </a:lnTo>
                  <a:lnTo>
                    <a:pt x="127" y="310"/>
                  </a:lnTo>
                  <a:lnTo>
                    <a:pt x="124" y="313"/>
                  </a:lnTo>
                  <a:lnTo>
                    <a:pt x="126" y="319"/>
                  </a:lnTo>
                  <a:lnTo>
                    <a:pt x="129" y="327"/>
                  </a:lnTo>
                  <a:lnTo>
                    <a:pt x="138" y="342"/>
                  </a:lnTo>
                  <a:lnTo>
                    <a:pt x="149" y="356"/>
                  </a:lnTo>
                  <a:lnTo>
                    <a:pt x="160" y="371"/>
                  </a:lnTo>
                  <a:lnTo>
                    <a:pt x="171" y="386"/>
                  </a:lnTo>
                  <a:lnTo>
                    <a:pt x="171" y="387"/>
                  </a:lnTo>
                  <a:lnTo>
                    <a:pt x="171" y="388"/>
                  </a:lnTo>
                  <a:lnTo>
                    <a:pt x="171" y="390"/>
                  </a:lnTo>
                  <a:lnTo>
                    <a:pt x="170" y="390"/>
                  </a:lnTo>
                  <a:lnTo>
                    <a:pt x="167" y="390"/>
                  </a:lnTo>
                  <a:lnTo>
                    <a:pt x="165" y="391"/>
                  </a:lnTo>
                  <a:lnTo>
                    <a:pt x="162" y="392"/>
                  </a:lnTo>
                  <a:lnTo>
                    <a:pt x="160" y="393"/>
                  </a:lnTo>
                  <a:lnTo>
                    <a:pt x="158" y="394"/>
                  </a:lnTo>
                  <a:lnTo>
                    <a:pt x="157" y="395"/>
                  </a:lnTo>
                  <a:lnTo>
                    <a:pt x="156" y="395"/>
                  </a:lnTo>
                  <a:lnTo>
                    <a:pt x="156" y="397"/>
                  </a:lnTo>
                  <a:lnTo>
                    <a:pt x="156" y="398"/>
                  </a:lnTo>
                  <a:lnTo>
                    <a:pt x="156" y="398"/>
                  </a:lnTo>
                  <a:lnTo>
                    <a:pt x="157" y="399"/>
                  </a:lnTo>
                  <a:lnTo>
                    <a:pt x="157" y="400"/>
                  </a:lnTo>
                  <a:lnTo>
                    <a:pt x="158" y="402"/>
                  </a:lnTo>
                  <a:lnTo>
                    <a:pt x="158" y="403"/>
                  </a:lnTo>
                  <a:lnTo>
                    <a:pt x="174" y="430"/>
                  </a:lnTo>
                  <a:lnTo>
                    <a:pt x="192" y="454"/>
                  </a:lnTo>
                  <a:lnTo>
                    <a:pt x="194" y="456"/>
                  </a:lnTo>
                  <a:lnTo>
                    <a:pt x="197" y="459"/>
                  </a:lnTo>
                  <a:lnTo>
                    <a:pt x="201" y="462"/>
                  </a:lnTo>
                  <a:lnTo>
                    <a:pt x="203" y="465"/>
                  </a:lnTo>
                  <a:lnTo>
                    <a:pt x="205" y="467"/>
                  </a:lnTo>
                  <a:lnTo>
                    <a:pt x="207" y="477"/>
                  </a:lnTo>
                  <a:lnTo>
                    <a:pt x="207" y="486"/>
                  </a:lnTo>
                  <a:lnTo>
                    <a:pt x="210" y="497"/>
                  </a:lnTo>
                  <a:lnTo>
                    <a:pt x="221" y="510"/>
                  </a:lnTo>
                  <a:lnTo>
                    <a:pt x="233" y="523"/>
                  </a:lnTo>
                  <a:lnTo>
                    <a:pt x="248" y="535"/>
                  </a:lnTo>
                  <a:lnTo>
                    <a:pt x="263" y="546"/>
                  </a:lnTo>
                  <a:lnTo>
                    <a:pt x="262" y="548"/>
                  </a:lnTo>
                  <a:lnTo>
                    <a:pt x="261" y="550"/>
                  </a:lnTo>
                  <a:lnTo>
                    <a:pt x="260" y="552"/>
                  </a:lnTo>
                  <a:lnTo>
                    <a:pt x="259" y="554"/>
                  </a:lnTo>
                  <a:lnTo>
                    <a:pt x="259" y="556"/>
                  </a:lnTo>
                  <a:lnTo>
                    <a:pt x="259" y="559"/>
                  </a:lnTo>
                  <a:lnTo>
                    <a:pt x="261" y="562"/>
                  </a:lnTo>
                  <a:lnTo>
                    <a:pt x="271" y="571"/>
                  </a:lnTo>
                  <a:lnTo>
                    <a:pt x="284" y="576"/>
                  </a:lnTo>
                  <a:lnTo>
                    <a:pt x="297" y="580"/>
                  </a:lnTo>
                  <a:lnTo>
                    <a:pt x="311" y="585"/>
                  </a:lnTo>
                  <a:lnTo>
                    <a:pt x="325" y="591"/>
                  </a:lnTo>
                  <a:lnTo>
                    <a:pt x="333" y="598"/>
                  </a:lnTo>
                  <a:lnTo>
                    <a:pt x="341" y="607"/>
                  </a:lnTo>
                  <a:lnTo>
                    <a:pt x="351" y="614"/>
                  </a:lnTo>
                  <a:lnTo>
                    <a:pt x="350" y="615"/>
                  </a:lnTo>
                  <a:lnTo>
                    <a:pt x="350" y="616"/>
                  </a:lnTo>
                  <a:lnTo>
                    <a:pt x="350" y="617"/>
                  </a:lnTo>
                  <a:lnTo>
                    <a:pt x="338" y="619"/>
                  </a:lnTo>
                  <a:lnTo>
                    <a:pt x="328" y="617"/>
                  </a:lnTo>
                  <a:lnTo>
                    <a:pt x="318" y="614"/>
                  </a:lnTo>
                  <a:lnTo>
                    <a:pt x="310" y="610"/>
                  </a:lnTo>
                  <a:lnTo>
                    <a:pt x="301" y="607"/>
                  </a:lnTo>
                  <a:lnTo>
                    <a:pt x="295" y="606"/>
                  </a:lnTo>
                  <a:lnTo>
                    <a:pt x="288" y="606"/>
                  </a:lnTo>
                  <a:lnTo>
                    <a:pt x="281" y="606"/>
                  </a:lnTo>
                  <a:lnTo>
                    <a:pt x="279" y="605"/>
                  </a:lnTo>
                  <a:lnTo>
                    <a:pt x="278" y="603"/>
                  </a:lnTo>
                  <a:lnTo>
                    <a:pt x="277" y="602"/>
                  </a:lnTo>
                  <a:lnTo>
                    <a:pt x="276" y="601"/>
                  </a:lnTo>
                  <a:lnTo>
                    <a:pt x="262" y="589"/>
                  </a:lnTo>
                  <a:lnTo>
                    <a:pt x="249" y="575"/>
                  </a:lnTo>
                  <a:lnTo>
                    <a:pt x="245" y="569"/>
                  </a:lnTo>
                  <a:lnTo>
                    <a:pt x="242" y="563"/>
                  </a:lnTo>
                  <a:lnTo>
                    <a:pt x="237" y="557"/>
                  </a:lnTo>
                  <a:lnTo>
                    <a:pt x="230" y="555"/>
                  </a:lnTo>
                  <a:lnTo>
                    <a:pt x="226" y="554"/>
                  </a:lnTo>
                  <a:lnTo>
                    <a:pt x="222" y="552"/>
                  </a:lnTo>
                  <a:lnTo>
                    <a:pt x="217" y="547"/>
                  </a:lnTo>
                  <a:lnTo>
                    <a:pt x="212" y="540"/>
                  </a:lnTo>
                  <a:lnTo>
                    <a:pt x="207" y="530"/>
                  </a:lnTo>
                  <a:lnTo>
                    <a:pt x="201" y="520"/>
                  </a:lnTo>
                  <a:lnTo>
                    <a:pt x="196" y="509"/>
                  </a:lnTo>
                  <a:lnTo>
                    <a:pt x="189" y="501"/>
                  </a:lnTo>
                  <a:lnTo>
                    <a:pt x="185" y="496"/>
                  </a:lnTo>
                  <a:lnTo>
                    <a:pt x="178" y="491"/>
                  </a:lnTo>
                  <a:lnTo>
                    <a:pt x="173" y="488"/>
                  </a:lnTo>
                  <a:lnTo>
                    <a:pt x="167" y="485"/>
                  </a:lnTo>
                  <a:lnTo>
                    <a:pt x="163" y="478"/>
                  </a:lnTo>
                  <a:lnTo>
                    <a:pt x="157" y="462"/>
                  </a:lnTo>
                  <a:lnTo>
                    <a:pt x="153" y="446"/>
                  </a:lnTo>
                  <a:lnTo>
                    <a:pt x="148" y="430"/>
                  </a:lnTo>
                  <a:lnTo>
                    <a:pt x="141" y="415"/>
                  </a:lnTo>
                  <a:lnTo>
                    <a:pt x="139" y="413"/>
                  </a:lnTo>
                  <a:lnTo>
                    <a:pt x="137" y="411"/>
                  </a:lnTo>
                  <a:lnTo>
                    <a:pt x="134" y="410"/>
                  </a:lnTo>
                  <a:lnTo>
                    <a:pt x="132" y="408"/>
                  </a:lnTo>
                  <a:lnTo>
                    <a:pt x="129" y="407"/>
                  </a:lnTo>
                  <a:lnTo>
                    <a:pt x="128" y="403"/>
                  </a:lnTo>
                  <a:lnTo>
                    <a:pt x="124" y="394"/>
                  </a:lnTo>
                  <a:lnTo>
                    <a:pt x="122" y="385"/>
                  </a:lnTo>
                  <a:lnTo>
                    <a:pt x="116" y="361"/>
                  </a:lnTo>
                  <a:lnTo>
                    <a:pt x="110" y="339"/>
                  </a:lnTo>
                  <a:lnTo>
                    <a:pt x="108" y="330"/>
                  </a:lnTo>
                  <a:lnTo>
                    <a:pt x="106" y="322"/>
                  </a:lnTo>
                  <a:lnTo>
                    <a:pt x="104" y="320"/>
                  </a:lnTo>
                  <a:lnTo>
                    <a:pt x="101" y="319"/>
                  </a:lnTo>
                  <a:lnTo>
                    <a:pt x="99" y="319"/>
                  </a:lnTo>
                  <a:lnTo>
                    <a:pt x="97" y="319"/>
                  </a:lnTo>
                  <a:lnTo>
                    <a:pt x="95" y="319"/>
                  </a:lnTo>
                  <a:lnTo>
                    <a:pt x="93" y="317"/>
                  </a:lnTo>
                  <a:lnTo>
                    <a:pt x="91" y="316"/>
                  </a:lnTo>
                  <a:lnTo>
                    <a:pt x="90" y="314"/>
                  </a:lnTo>
                  <a:lnTo>
                    <a:pt x="88" y="304"/>
                  </a:lnTo>
                  <a:lnTo>
                    <a:pt x="88" y="292"/>
                  </a:lnTo>
                  <a:lnTo>
                    <a:pt x="83" y="265"/>
                  </a:lnTo>
                  <a:lnTo>
                    <a:pt x="77" y="237"/>
                  </a:lnTo>
                  <a:lnTo>
                    <a:pt x="76" y="225"/>
                  </a:lnTo>
                  <a:lnTo>
                    <a:pt x="75" y="215"/>
                  </a:lnTo>
                  <a:lnTo>
                    <a:pt x="74" y="213"/>
                  </a:lnTo>
                  <a:lnTo>
                    <a:pt x="72" y="212"/>
                  </a:lnTo>
                  <a:lnTo>
                    <a:pt x="71" y="212"/>
                  </a:lnTo>
                  <a:lnTo>
                    <a:pt x="69" y="213"/>
                  </a:lnTo>
                  <a:lnTo>
                    <a:pt x="67" y="213"/>
                  </a:lnTo>
                  <a:lnTo>
                    <a:pt x="65" y="214"/>
                  </a:lnTo>
                  <a:lnTo>
                    <a:pt x="63" y="213"/>
                  </a:lnTo>
                  <a:lnTo>
                    <a:pt x="61" y="212"/>
                  </a:lnTo>
                  <a:lnTo>
                    <a:pt x="61" y="209"/>
                  </a:lnTo>
                  <a:lnTo>
                    <a:pt x="60" y="201"/>
                  </a:lnTo>
                  <a:lnTo>
                    <a:pt x="59" y="193"/>
                  </a:lnTo>
                  <a:lnTo>
                    <a:pt x="56" y="184"/>
                  </a:lnTo>
                  <a:lnTo>
                    <a:pt x="56" y="181"/>
                  </a:lnTo>
                  <a:lnTo>
                    <a:pt x="51" y="166"/>
                  </a:lnTo>
                  <a:lnTo>
                    <a:pt x="45" y="150"/>
                  </a:lnTo>
                  <a:lnTo>
                    <a:pt x="44" y="146"/>
                  </a:lnTo>
                  <a:lnTo>
                    <a:pt x="43" y="141"/>
                  </a:lnTo>
                  <a:lnTo>
                    <a:pt x="42" y="139"/>
                  </a:lnTo>
                  <a:lnTo>
                    <a:pt x="42" y="136"/>
                  </a:lnTo>
                  <a:lnTo>
                    <a:pt x="42" y="128"/>
                  </a:lnTo>
                  <a:lnTo>
                    <a:pt x="42" y="117"/>
                  </a:lnTo>
                  <a:lnTo>
                    <a:pt x="41" y="105"/>
                  </a:lnTo>
                  <a:lnTo>
                    <a:pt x="41" y="94"/>
                  </a:lnTo>
                  <a:lnTo>
                    <a:pt x="40" y="86"/>
                  </a:lnTo>
                  <a:lnTo>
                    <a:pt x="38" y="85"/>
                  </a:lnTo>
                  <a:lnTo>
                    <a:pt x="34" y="83"/>
                  </a:lnTo>
                  <a:lnTo>
                    <a:pt x="28" y="79"/>
                  </a:lnTo>
                  <a:lnTo>
                    <a:pt x="21" y="71"/>
                  </a:lnTo>
                  <a:lnTo>
                    <a:pt x="19" y="67"/>
                  </a:lnTo>
                  <a:lnTo>
                    <a:pt x="17" y="61"/>
                  </a:lnTo>
                  <a:lnTo>
                    <a:pt x="13" y="50"/>
                  </a:lnTo>
                  <a:lnTo>
                    <a:pt x="10" y="39"/>
                  </a:lnTo>
                  <a:lnTo>
                    <a:pt x="7" y="27"/>
                  </a:lnTo>
                  <a:lnTo>
                    <a:pt x="4" y="17"/>
                  </a:lnTo>
                  <a:lnTo>
                    <a:pt x="2" y="7"/>
                  </a:lnTo>
                  <a:lnTo>
                    <a:pt x="1" y="2"/>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5" name="Freeform 38"/>
            <p:cNvSpPr>
              <a:spLocks/>
            </p:cNvSpPr>
            <p:nvPr/>
          </p:nvSpPr>
          <p:spPr bwMode="auto">
            <a:xfrm>
              <a:off x="3791" y="735"/>
              <a:ext cx="112" cy="204"/>
            </a:xfrm>
            <a:custGeom>
              <a:avLst/>
              <a:gdLst>
                <a:gd name="T0" fmla="*/ 10 w 226"/>
                <a:gd name="T1" fmla="*/ 4 h 409"/>
                <a:gd name="T2" fmla="*/ 29 w 226"/>
                <a:gd name="T3" fmla="*/ 14 h 409"/>
                <a:gd name="T4" fmla="*/ 39 w 226"/>
                <a:gd name="T5" fmla="*/ 32 h 409"/>
                <a:gd name="T6" fmla="*/ 46 w 226"/>
                <a:gd name="T7" fmla="*/ 54 h 409"/>
                <a:gd name="T8" fmla="*/ 51 w 226"/>
                <a:gd name="T9" fmla="*/ 60 h 409"/>
                <a:gd name="T10" fmla="*/ 56 w 226"/>
                <a:gd name="T11" fmla="*/ 65 h 409"/>
                <a:gd name="T12" fmla="*/ 61 w 226"/>
                <a:gd name="T13" fmla="*/ 67 h 409"/>
                <a:gd name="T14" fmla="*/ 64 w 226"/>
                <a:gd name="T15" fmla="*/ 67 h 409"/>
                <a:gd name="T16" fmla="*/ 67 w 226"/>
                <a:gd name="T17" fmla="*/ 72 h 409"/>
                <a:gd name="T18" fmla="*/ 74 w 226"/>
                <a:gd name="T19" fmla="*/ 94 h 409"/>
                <a:gd name="T20" fmla="*/ 81 w 226"/>
                <a:gd name="T21" fmla="*/ 125 h 409"/>
                <a:gd name="T22" fmla="*/ 87 w 226"/>
                <a:gd name="T23" fmla="*/ 151 h 409"/>
                <a:gd name="T24" fmla="*/ 98 w 226"/>
                <a:gd name="T25" fmla="*/ 160 h 409"/>
                <a:gd name="T26" fmla="*/ 112 w 226"/>
                <a:gd name="T27" fmla="*/ 187 h 409"/>
                <a:gd name="T28" fmla="*/ 120 w 226"/>
                <a:gd name="T29" fmla="*/ 223 h 409"/>
                <a:gd name="T30" fmla="*/ 127 w 226"/>
                <a:gd name="T31" fmla="*/ 238 h 409"/>
                <a:gd name="T32" fmla="*/ 140 w 226"/>
                <a:gd name="T33" fmla="*/ 243 h 409"/>
                <a:gd name="T34" fmla="*/ 157 w 226"/>
                <a:gd name="T35" fmla="*/ 292 h 409"/>
                <a:gd name="T36" fmla="*/ 176 w 226"/>
                <a:gd name="T37" fmla="*/ 320 h 409"/>
                <a:gd name="T38" fmla="*/ 191 w 226"/>
                <a:gd name="T39" fmla="*/ 332 h 409"/>
                <a:gd name="T40" fmla="*/ 198 w 226"/>
                <a:gd name="T41" fmla="*/ 351 h 409"/>
                <a:gd name="T42" fmla="*/ 204 w 226"/>
                <a:gd name="T43" fmla="*/ 372 h 409"/>
                <a:gd name="T44" fmla="*/ 219 w 226"/>
                <a:gd name="T45" fmla="*/ 397 h 409"/>
                <a:gd name="T46" fmla="*/ 212 w 226"/>
                <a:gd name="T47" fmla="*/ 407 h 409"/>
                <a:gd name="T48" fmla="*/ 191 w 226"/>
                <a:gd name="T49" fmla="*/ 396 h 409"/>
                <a:gd name="T50" fmla="*/ 193 w 226"/>
                <a:gd name="T51" fmla="*/ 391 h 409"/>
                <a:gd name="T52" fmla="*/ 195 w 226"/>
                <a:gd name="T53" fmla="*/ 386 h 409"/>
                <a:gd name="T54" fmla="*/ 194 w 226"/>
                <a:gd name="T55" fmla="*/ 380 h 409"/>
                <a:gd name="T56" fmla="*/ 189 w 226"/>
                <a:gd name="T57" fmla="*/ 376 h 409"/>
                <a:gd name="T58" fmla="*/ 183 w 226"/>
                <a:gd name="T59" fmla="*/ 373 h 409"/>
                <a:gd name="T60" fmla="*/ 176 w 226"/>
                <a:gd name="T61" fmla="*/ 369 h 409"/>
                <a:gd name="T62" fmla="*/ 162 w 226"/>
                <a:gd name="T63" fmla="*/ 354 h 409"/>
                <a:gd name="T64" fmla="*/ 148 w 226"/>
                <a:gd name="T65" fmla="*/ 339 h 409"/>
                <a:gd name="T66" fmla="*/ 141 w 226"/>
                <a:gd name="T67" fmla="*/ 328 h 409"/>
                <a:gd name="T68" fmla="*/ 144 w 226"/>
                <a:gd name="T69" fmla="*/ 321 h 409"/>
                <a:gd name="T70" fmla="*/ 145 w 226"/>
                <a:gd name="T71" fmla="*/ 311 h 409"/>
                <a:gd name="T72" fmla="*/ 140 w 226"/>
                <a:gd name="T73" fmla="*/ 304 h 409"/>
                <a:gd name="T74" fmla="*/ 132 w 226"/>
                <a:gd name="T75" fmla="*/ 298 h 409"/>
                <a:gd name="T76" fmla="*/ 108 w 226"/>
                <a:gd name="T77" fmla="*/ 266 h 409"/>
                <a:gd name="T78" fmla="*/ 103 w 226"/>
                <a:gd name="T79" fmla="*/ 261 h 409"/>
                <a:gd name="T80" fmla="*/ 98 w 226"/>
                <a:gd name="T81" fmla="*/ 255 h 409"/>
                <a:gd name="T82" fmla="*/ 101 w 226"/>
                <a:gd name="T83" fmla="*/ 243 h 409"/>
                <a:gd name="T84" fmla="*/ 99 w 226"/>
                <a:gd name="T85" fmla="*/ 234 h 409"/>
                <a:gd name="T86" fmla="*/ 94 w 226"/>
                <a:gd name="T87" fmla="*/ 226 h 409"/>
                <a:gd name="T88" fmla="*/ 78 w 226"/>
                <a:gd name="T89" fmla="*/ 200 h 409"/>
                <a:gd name="T90" fmla="*/ 66 w 226"/>
                <a:gd name="T91" fmla="*/ 176 h 409"/>
                <a:gd name="T92" fmla="*/ 72 w 226"/>
                <a:gd name="T93" fmla="*/ 173 h 409"/>
                <a:gd name="T94" fmla="*/ 74 w 226"/>
                <a:gd name="T95" fmla="*/ 169 h 409"/>
                <a:gd name="T96" fmla="*/ 70 w 226"/>
                <a:gd name="T97" fmla="*/ 156 h 409"/>
                <a:gd name="T98" fmla="*/ 58 w 226"/>
                <a:gd name="T99" fmla="*/ 132 h 409"/>
                <a:gd name="T100" fmla="*/ 43 w 226"/>
                <a:gd name="T101" fmla="*/ 106 h 409"/>
                <a:gd name="T102" fmla="*/ 33 w 226"/>
                <a:gd name="T103" fmla="*/ 85 h 409"/>
                <a:gd name="T104" fmla="*/ 30 w 226"/>
                <a:gd name="T105" fmla="*/ 79 h 409"/>
                <a:gd name="T106" fmla="*/ 30 w 226"/>
                <a:gd name="T107" fmla="*/ 77 h 409"/>
                <a:gd name="T108" fmla="*/ 30 w 226"/>
                <a:gd name="T109" fmla="*/ 77 h 409"/>
                <a:gd name="T110" fmla="*/ 31 w 226"/>
                <a:gd name="T111" fmla="*/ 73 h 409"/>
                <a:gd name="T112" fmla="*/ 33 w 226"/>
                <a:gd name="T113" fmla="*/ 68 h 409"/>
                <a:gd name="T114" fmla="*/ 34 w 226"/>
                <a:gd name="T115" fmla="*/ 63 h 409"/>
                <a:gd name="T116" fmla="*/ 32 w 226"/>
                <a:gd name="T117" fmla="*/ 58 h 409"/>
                <a:gd name="T118" fmla="*/ 27 w 226"/>
                <a:gd name="T119" fmla="*/ 51 h 409"/>
                <a:gd name="T120" fmla="*/ 21 w 226"/>
                <a:gd name="T121" fmla="*/ 46 h 409"/>
                <a:gd name="T122" fmla="*/ 0 w 226"/>
                <a:gd name="T123"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 h="409">
                  <a:moveTo>
                    <a:pt x="0" y="0"/>
                  </a:moveTo>
                  <a:lnTo>
                    <a:pt x="10" y="4"/>
                  </a:lnTo>
                  <a:lnTo>
                    <a:pt x="20" y="9"/>
                  </a:lnTo>
                  <a:lnTo>
                    <a:pt x="29" y="14"/>
                  </a:lnTo>
                  <a:lnTo>
                    <a:pt x="35" y="21"/>
                  </a:lnTo>
                  <a:lnTo>
                    <a:pt x="39" y="32"/>
                  </a:lnTo>
                  <a:lnTo>
                    <a:pt x="42" y="43"/>
                  </a:lnTo>
                  <a:lnTo>
                    <a:pt x="46" y="54"/>
                  </a:lnTo>
                  <a:lnTo>
                    <a:pt x="49" y="57"/>
                  </a:lnTo>
                  <a:lnTo>
                    <a:pt x="51" y="60"/>
                  </a:lnTo>
                  <a:lnTo>
                    <a:pt x="54" y="63"/>
                  </a:lnTo>
                  <a:lnTo>
                    <a:pt x="56" y="65"/>
                  </a:lnTo>
                  <a:lnTo>
                    <a:pt x="59" y="67"/>
                  </a:lnTo>
                  <a:lnTo>
                    <a:pt x="61" y="67"/>
                  </a:lnTo>
                  <a:lnTo>
                    <a:pt x="62" y="67"/>
                  </a:lnTo>
                  <a:lnTo>
                    <a:pt x="64" y="67"/>
                  </a:lnTo>
                  <a:lnTo>
                    <a:pt x="65" y="68"/>
                  </a:lnTo>
                  <a:lnTo>
                    <a:pt x="67" y="72"/>
                  </a:lnTo>
                  <a:lnTo>
                    <a:pt x="71" y="82"/>
                  </a:lnTo>
                  <a:lnTo>
                    <a:pt x="74" y="94"/>
                  </a:lnTo>
                  <a:lnTo>
                    <a:pt x="78" y="110"/>
                  </a:lnTo>
                  <a:lnTo>
                    <a:pt x="81" y="125"/>
                  </a:lnTo>
                  <a:lnTo>
                    <a:pt x="84" y="139"/>
                  </a:lnTo>
                  <a:lnTo>
                    <a:pt x="87" y="151"/>
                  </a:lnTo>
                  <a:lnTo>
                    <a:pt x="89" y="158"/>
                  </a:lnTo>
                  <a:lnTo>
                    <a:pt x="98" y="160"/>
                  </a:lnTo>
                  <a:lnTo>
                    <a:pt x="106" y="163"/>
                  </a:lnTo>
                  <a:lnTo>
                    <a:pt x="112" y="187"/>
                  </a:lnTo>
                  <a:lnTo>
                    <a:pt x="119" y="212"/>
                  </a:lnTo>
                  <a:lnTo>
                    <a:pt x="120" y="223"/>
                  </a:lnTo>
                  <a:lnTo>
                    <a:pt x="123" y="233"/>
                  </a:lnTo>
                  <a:lnTo>
                    <a:pt x="127" y="238"/>
                  </a:lnTo>
                  <a:lnTo>
                    <a:pt x="133" y="241"/>
                  </a:lnTo>
                  <a:lnTo>
                    <a:pt x="140" y="243"/>
                  </a:lnTo>
                  <a:lnTo>
                    <a:pt x="148" y="268"/>
                  </a:lnTo>
                  <a:lnTo>
                    <a:pt x="157" y="292"/>
                  </a:lnTo>
                  <a:lnTo>
                    <a:pt x="170" y="313"/>
                  </a:lnTo>
                  <a:lnTo>
                    <a:pt x="176" y="320"/>
                  </a:lnTo>
                  <a:lnTo>
                    <a:pt x="184" y="326"/>
                  </a:lnTo>
                  <a:lnTo>
                    <a:pt x="191" y="332"/>
                  </a:lnTo>
                  <a:lnTo>
                    <a:pt x="194" y="340"/>
                  </a:lnTo>
                  <a:lnTo>
                    <a:pt x="198" y="351"/>
                  </a:lnTo>
                  <a:lnTo>
                    <a:pt x="200" y="363"/>
                  </a:lnTo>
                  <a:lnTo>
                    <a:pt x="204" y="372"/>
                  </a:lnTo>
                  <a:lnTo>
                    <a:pt x="211" y="385"/>
                  </a:lnTo>
                  <a:lnTo>
                    <a:pt x="219" y="397"/>
                  </a:lnTo>
                  <a:lnTo>
                    <a:pt x="226" y="409"/>
                  </a:lnTo>
                  <a:lnTo>
                    <a:pt x="212" y="407"/>
                  </a:lnTo>
                  <a:lnTo>
                    <a:pt x="200" y="402"/>
                  </a:lnTo>
                  <a:lnTo>
                    <a:pt x="191" y="396"/>
                  </a:lnTo>
                  <a:lnTo>
                    <a:pt x="192" y="394"/>
                  </a:lnTo>
                  <a:lnTo>
                    <a:pt x="193" y="391"/>
                  </a:lnTo>
                  <a:lnTo>
                    <a:pt x="194" y="389"/>
                  </a:lnTo>
                  <a:lnTo>
                    <a:pt x="195" y="386"/>
                  </a:lnTo>
                  <a:lnTo>
                    <a:pt x="195" y="383"/>
                  </a:lnTo>
                  <a:lnTo>
                    <a:pt x="194" y="380"/>
                  </a:lnTo>
                  <a:lnTo>
                    <a:pt x="191" y="378"/>
                  </a:lnTo>
                  <a:lnTo>
                    <a:pt x="189" y="376"/>
                  </a:lnTo>
                  <a:lnTo>
                    <a:pt x="186" y="374"/>
                  </a:lnTo>
                  <a:lnTo>
                    <a:pt x="183" y="373"/>
                  </a:lnTo>
                  <a:lnTo>
                    <a:pt x="179" y="372"/>
                  </a:lnTo>
                  <a:lnTo>
                    <a:pt x="176" y="369"/>
                  </a:lnTo>
                  <a:lnTo>
                    <a:pt x="170" y="363"/>
                  </a:lnTo>
                  <a:lnTo>
                    <a:pt x="162" y="354"/>
                  </a:lnTo>
                  <a:lnTo>
                    <a:pt x="154" y="346"/>
                  </a:lnTo>
                  <a:lnTo>
                    <a:pt x="148" y="339"/>
                  </a:lnTo>
                  <a:lnTo>
                    <a:pt x="143" y="332"/>
                  </a:lnTo>
                  <a:lnTo>
                    <a:pt x="141" y="328"/>
                  </a:lnTo>
                  <a:lnTo>
                    <a:pt x="142" y="324"/>
                  </a:lnTo>
                  <a:lnTo>
                    <a:pt x="144" y="321"/>
                  </a:lnTo>
                  <a:lnTo>
                    <a:pt x="146" y="317"/>
                  </a:lnTo>
                  <a:lnTo>
                    <a:pt x="145" y="311"/>
                  </a:lnTo>
                  <a:lnTo>
                    <a:pt x="143" y="308"/>
                  </a:lnTo>
                  <a:lnTo>
                    <a:pt x="140" y="304"/>
                  </a:lnTo>
                  <a:lnTo>
                    <a:pt x="135" y="301"/>
                  </a:lnTo>
                  <a:lnTo>
                    <a:pt x="132" y="298"/>
                  </a:lnTo>
                  <a:lnTo>
                    <a:pt x="121" y="282"/>
                  </a:lnTo>
                  <a:lnTo>
                    <a:pt x="108" y="266"/>
                  </a:lnTo>
                  <a:lnTo>
                    <a:pt x="106" y="263"/>
                  </a:lnTo>
                  <a:lnTo>
                    <a:pt x="103" y="261"/>
                  </a:lnTo>
                  <a:lnTo>
                    <a:pt x="100" y="258"/>
                  </a:lnTo>
                  <a:lnTo>
                    <a:pt x="98" y="255"/>
                  </a:lnTo>
                  <a:lnTo>
                    <a:pt x="99" y="249"/>
                  </a:lnTo>
                  <a:lnTo>
                    <a:pt x="101" y="243"/>
                  </a:lnTo>
                  <a:lnTo>
                    <a:pt x="101" y="238"/>
                  </a:lnTo>
                  <a:lnTo>
                    <a:pt x="99" y="234"/>
                  </a:lnTo>
                  <a:lnTo>
                    <a:pt x="97" y="230"/>
                  </a:lnTo>
                  <a:lnTo>
                    <a:pt x="94" y="226"/>
                  </a:lnTo>
                  <a:lnTo>
                    <a:pt x="92" y="222"/>
                  </a:lnTo>
                  <a:lnTo>
                    <a:pt x="78" y="200"/>
                  </a:lnTo>
                  <a:lnTo>
                    <a:pt x="65" y="177"/>
                  </a:lnTo>
                  <a:lnTo>
                    <a:pt x="66" y="176"/>
                  </a:lnTo>
                  <a:lnTo>
                    <a:pt x="70" y="174"/>
                  </a:lnTo>
                  <a:lnTo>
                    <a:pt x="72" y="173"/>
                  </a:lnTo>
                  <a:lnTo>
                    <a:pt x="74" y="171"/>
                  </a:lnTo>
                  <a:lnTo>
                    <a:pt x="74" y="169"/>
                  </a:lnTo>
                  <a:lnTo>
                    <a:pt x="73" y="165"/>
                  </a:lnTo>
                  <a:lnTo>
                    <a:pt x="70" y="156"/>
                  </a:lnTo>
                  <a:lnTo>
                    <a:pt x="64" y="146"/>
                  </a:lnTo>
                  <a:lnTo>
                    <a:pt x="58" y="132"/>
                  </a:lnTo>
                  <a:lnTo>
                    <a:pt x="51" y="119"/>
                  </a:lnTo>
                  <a:lnTo>
                    <a:pt x="43" y="106"/>
                  </a:lnTo>
                  <a:lnTo>
                    <a:pt x="37" y="93"/>
                  </a:lnTo>
                  <a:lnTo>
                    <a:pt x="33" y="85"/>
                  </a:lnTo>
                  <a:lnTo>
                    <a:pt x="30" y="80"/>
                  </a:lnTo>
                  <a:lnTo>
                    <a:pt x="30" y="79"/>
                  </a:lnTo>
                  <a:lnTo>
                    <a:pt x="30" y="78"/>
                  </a:lnTo>
                  <a:lnTo>
                    <a:pt x="30" y="77"/>
                  </a:lnTo>
                  <a:lnTo>
                    <a:pt x="30" y="78"/>
                  </a:lnTo>
                  <a:lnTo>
                    <a:pt x="30" y="77"/>
                  </a:lnTo>
                  <a:lnTo>
                    <a:pt x="30" y="76"/>
                  </a:lnTo>
                  <a:lnTo>
                    <a:pt x="31" y="73"/>
                  </a:lnTo>
                  <a:lnTo>
                    <a:pt x="32" y="70"/>
                  </a:lnTo>
                  <a:lnTo>
                    <a:pt x="33" y="68"/>
                  </a:lnTo>
                  <a:lnTo>
                    <a:pt x="33" y="65"/>
                  </a:lnTo>
                  <a:lnTo>
                    <a:pt x="34" y="63"/>
                  </a:lnTo>
                  <a:lnTo>
                    <a:pt x="33" y="61"/>
                  </a:lnTo>
                  <a:lnTo>
                    <a:pt x="32" y="58"/>
                  </a:lnTo>
                  <a:lnTo>
                    <a:pt x="30" y="55"/>
                  </a:lnTo>
                  <a:lnTo>
                    <a:pt x="27" y="51"/>
                  </a:lnTo>
                  <a:lnTo>
                    <a:pt x="23" y="48"/>
                  </a:lnTo>
                  <a:lnTo>
                    <a:pt x="21" y="46"/>
                  </a:lnTo>
                  <a:lnTo>
                    <a:pt x="10" y="24"/>
                  </a:lnTo>
                  <a:lnTo>
                    <a:pt x="0"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6" name="Freeform 39"/>
            <p:cNvSpPr>
              <a:spLocks/>
            </p:cNvSpPr>
            <p:nvPr/>
          </p:nvSpPr>
          <p:spPr bwMode="auto">
            <a:xfrm>
              <a:off x="3727" y="686"/>
              <a:ext cx="188" cy="291"/>
            </a:xfrm>
            <a:custGeom>
              <a:avLst/>
              <a:gdLst>
                <a:gd name="T0" fmla="*/ 9 w 377"/>
                <a:gd name="T1" fmla="*/ 2 h 582"/>
                <a:gd name="T2" fmla="*/ 26 w 377"/>
                <a:gd name="T3" fmla="*/ 8 h 582"/>
                <a:gd name="T4" fmla="*/ 35 w 377"/>
                <a:gd name="T5" fmla="*/ 14 h 582"/>
                <a:gd name="T6" fmla="*/ 38 w 377"/>
                <a:gd name="T7" fmla="*/ 43 h 582"/>
                <a:gd name="T8" fmla="*/ 66 w 377"/>
                <a:gd name="T9" fmla="*/ 91 h 582"/>
                <a:gd name="T10" fmla="*/ 82 w 377"/>
                <a:gd name="T11" fmla="*/ 144 h 582"/>
                <a:gd name="T12" fmla="*/ 97 w 377"/>
                <a:gd name="T13" fmla="*/ 184 h 582"/>
                <a:gd name="T14" fmla="*/ 103 w 377"/>
                <a:gd name="T15" fmla="*/ 186 h 582"/>
                <a:gd name="T16" fmla="*/ 107 w 377"/>
                <a:gd name="T17" fmla="*/ 189 h 582"/>
                <a:gd name="T18" fmla="*/ 117 w 377"/>
                <a:gd name="T19" fmla="*/ 231 h 582"/>
                <a:gd name="T20" fmla="*/ 134 w 377"/>
                <a:gd name="T21" fmla="*/ 284 h 582"/>
                <a:gd name="T22" fmla="*/ 150 w 377"/>
                <a:gd name="T23" fmla="*/ 307 h 582"/>
                <a:gd name="T24" fmla="*/ 163 w 377"/>
                <a:gd name="T25" fmla="*/ 360 h 582"/>
                <a:gd name="T26" fmla="*/ 177 w 377"/>
                <a:gd name="T27" fmla="*/ 372 h 582"/>
                <a:gd name="T28" fmla="*/ 193 w 377"/>
                <a:gd name="T29" fmla="*/ 415 h 582"/>
                <a:gd name="T30" fmla="*/ 213 w 377"/>
                <a:gd name="T31" fmla="*/ 454 h 582"/>
                <a:gd name="T32" fmla="*/ 227 w 377"/>
                <a:gd name="T33" fmla="*/ 463 h 582"/>
                <a:gd name="T34" fmla="*/ 239 w 377"/>
                <a:gd name="T35" fmla="*/ 494 h 582"/>
                <a:gd name="T36" fmla="*/ 257 w 377"/>
                <a:gd name="T37" fmla="*/ 520 h 582"/>
                <a:gd name="T38" fmla="*/ 277 w 377"/>
                <a:gd name="T39" fmla="*/ 532 h 582"/>
                <a:gd name="T40" fmla="*/ 297 w 377"/>
                <a:gd name="T41" fmla="*/ 540 h 582"/>
                <a:gd name="T42" fmla="*/ 317 w 377"/>
                <a:gd name="T43" fmla="*/ 558 h 582"/>
                <a:gd name="T44" fmla="*/ 338 w 377"/>
                <a:gd name="T45" fmla="*/ 560 h 582"/>
                <a:gd name="T46" fmla="*/ 362 w 377"/>
                <a:gd name="T47" fmla="*/ 554 h 582"/>
                <a:gd name="T48" fmla="*/ 377 w 377"/>
                <a:gd name="T49" fmla="*/ 564 h 582"/>
                <a:gd name="T50" fmla="*/ 349 w 377"/>
                <a:gd name="T51" fmla="*/ 578 h 582"/>
                <a:gd name="T52" fmla="*/ 317 w 377"/>
                <a:gd name="T53" fmla="*/ 582 h 582"/>
                <a:gd name="T54" fmla="*/ 303 w 377"/>
                <a:gd name="T55" fmla="*/ 570 h 582"/>
                <a:gd name="T56" fmla="*/ 275 w 377"/>
                <a:gd name="T57" fmla="*/ 559 h 582"/>
                <a:gd name="T58" fmla="*/ 252 w 377"/>
                <a:gd name="T59" fmla="*/ 548 h 582"/>
                <a:gd name="T60" fmla="*/ 249 w 377"/>
                <a:gd name="T61" fmla="*/ 530 h 582"/>
                <a:gd name="T62" fmla="*/ 223 w 377"/>
                <a:gd name="T63" fmla="*/ 517 h 582"/>
                <a:gd name="T64" fmla="*/ 207 w 377"/>
                <a:gd name="T65" fmla="*/ 504 h 582"/>
                <a:gd name="T66" fmla="*/ 190 w 377"/>
                <a:gd name="T67" fmla="*/ 484 h 582"/>
                <a:gd name="T68" fmla="*/ 186 w 377"/>
                <a:gd name="T69" fmla="*/ 471 h 582"/>
                <a:gd name="T70" fmla="*/ 189 w 377"/>
                <a:gd name="T71" fmla="*/ 459 h 582"/>
                <a:gd name="T72" fmla="*/ 182 w 377"/>
                <a:gd name="T73" fmla="*/ 451 h 582"/>
                <a:gd name="T74" fmla="*/ 157 w 377"/>
                <a:gd name="T75" fmla="*/ 422 h 582"/>
                <a:gd name="T76" fmla="*/ 137 w 377"/>
                <a:gd name="T77" fmla="*/ 394 h 582"/>
                <a:gd name="T78" fmla="*/ 142 w 377"/>
                <a:gd name="T79" fmla="*/ 391 h 582"/>
                <a:gd name="T80" fmla="*/ 150 w 377"/>
                <a:gd name="T81" fmla="*/ 389 h 582"/>
                <a:gd name="T82" fmla="*/ 154 w 377"/>
                <a:gd name="T83" fmla="*/ 383 h 582"/>
                <a:gd name="T84" fmla="*/ 140 w 377"/>
                <a:gd name="T85" fmla="*/ 361 h 582"/>
                <a:gd name="T86" fmla="*/ 117 w 377"/>
                <a:gd name="T87" fmla="*/ 329 h 582"/>
                <a:gd name="T88" fmla="*/ 107 w 377"/>
                <a:gd name="T89" fmla="*/ 308 h 582"/>
                <a:gd name="T90" fmla="*/ 116 w 377"/>
                <a:gd name="T91" fmla="*/ 307 h 582"/>
                <a:gd name="T92" fmla="*/ 105 w 377"/>
                <a:gd name="T93" fmla="*/ 267 h 582"/>
                <a:gd name="T94" fmla="*/ 84 w 377"/>
                <a:gd name="T95" fmla="*/ 230 h 582"/>
                <a:gd name="T96" fmla="*/ 78 w 377"/>
                <a:gd name="T97" fmla="*/ 217 h 582"/>
                <a:gd name="T98" fmla="*/ 78 w 377"/>
                <a:gd name="T99" fmla="*/ 214 h 582"/>
                <a:gd name="T100" fmla="*/ 83 w 377"/>
                <a:gd name="T101" fmla="*/ 208 h 582"/>
                <a:gd name="T102" fmla="*/ 83 w 377"/>
                <a:gd name="T103" fmla="*/ 190 h 582"/>
                <a:gd name="T104" fmla="*/ 45 w 377"/>
                <a:gd name="T105" fmla="*/ 112 h 582"/>
                <a:gd name="T106" fmla="*/ 34 w 377"/>
                <a:gd name="T107" fmla="*/ 89 h 582"/>
                <a:gd name="T108" fmla="*/ 25 w 377"/>
                <a:gd name="T109" fmla="*/ 64 h 582"/>
                <a:gd name="T110" fmla="*/ 26 w 377"/>
                <a:gd name="T111" fmla="*/ 56 h 582"/>
                <a:gd name="T112" fmla="*/ 23 w 377"/>
                <a:gd name="T113" fmla="*/ 37 h 582"/>
                <a:gd name="T114" fmla="*/ 7 w 377"/>
                <a:gd name="T115" fmla="*/ 11 h 582"/>
                <a:gd name="T116" fmla="*/ 0 w 377"/>
                <a:gd name="T117"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7" h="582">
                  <a:moveTo>
                    <a:pt x="0" y="0"/>
                  </a:moveTo>
                  <a:lnTo>
                    <a:pt x="4" y="0"/>
                  </a:lnTo>
                  <a:lnTo>
                    <a:pt x="9" y="2"/>
                  </a:lnTo>
                  <a:lnTo>
                    <a:pt x="15" y="3"/>
                  </a:lnTo>
                  <a:lnTo>
                    <a:pt x="22" y="6"/>
                  </a:lnTo>
                  <a:lnTo>
                    <a:pt x="26" y="8"/>
                  </a:lnTo>
                  <a:lnTo>
                    <a:pt x="30" y="10"/>
                  </a:lnTo>
                  <a:lnTo>
                    <a:pt x="33" y="12"/>
                  </a:lnTo>
                  <a:lnTo>
                    <a:pt x="35" y="14"/>
                  </a:lnTo>
                  <a:lnTo>
                    <a:pt x="37" y="14"/>
                  </a:lnTo>
                  <a:lnTo>
                    <a:pt x="37" y="15"/>
                  </a:lnTo>
                  <a:lnTo>
                    <a:pt x="38" y="43"/>
                  </a:lnTo>
                  <a:lnTo>
                    <a:pt x="51" y="59"/>
                  </a:lnTo>
                  <a:lnTo>
                    <a:pt x="59" y="75"/>
                  </a:lnTo>
                  <a:lnTo>
                    <a:pt x="66" y="91"/>
                  </a:lnTo>
                  <a:lnTo>
                    <a:pt x="70" y="108"/>
                  </a:lnTo>
                  <a:lnTo>
                    <a:pt x="76" y="125"/>
                  </a:lnTo>
                  <a:lnTo>
                    <a:pt x="82" y="144"/>
                  </a:lnTo>
                  <a:lnTo>
                    <a:pt x="88" y="163"/>
                  </a:lnTo>
                  <a:lnTo>
                    <a:pt x="96" y="182"/>
                  </a:lnTo>
                  <a:lnTo>
                    <a:pt x="97" y="184"/>
                  </a:lnTo>
                  <a:lnTo>
                    <a:pt x="99" y="185"/>
                  </a:lnTo>
                  <a:lnTo>
                    <a:pt x="101" y="186"/>
                  </a:lnTo>
                  <a:lnTo>
                    <a:pt x="103" y="186"/>
                  </a:lnTo>
                  <a:lnTo>
                    <a:pt x="105" y="186"/>
                  </a:lnTo>
                  <a:lnTo>
                    <a:pt x="106" y="187"/>
                  </a:lnTo>
                  <a:lnTo>
                    <a:pt x="107" y="189"/>
                  </a:lnTo>
                  <a:lnTo>
                    <a:pt x="111" y="198"/>
                  </a:lnTo>
                  <a:lnTo>
                    <a:pt x="112" y="208"/>
                  </a:lnTo>
                  <a:lnTo>
                    <a:pt x="117" y="231"/>
                  </a:lnTo>
                  <a:lnTo>
                    <a:pt x="122" y="255"/>
                  </a:lnTo>
                  <a:lnTo>
                    <a:pt x="129" y="278"/>
                  </a:lnTo>
                  <a:lnTo>
                    <a:pt x="134" y="284"/>
                  </a:lnTo>
                  <a:lnTo>
                    <a:pt x="140" y="286"/>
                  </a:lnTo>
                  <a:lnTo>
                    <a:pt x="147" y="288"/>
                  </a:lnTo>
                  <a:lnTo>
                    <a:pt x="150" y="307"/>
                  </a:lnTo>
                  <a:lnTo>
                    <a:pt x="154" y="325"/>
                  </a:lnTo>
                  <a:lnTo>
                    <a:pt x="158" y="343"/>
                  </a:lnTo>
                  <a:lnTo>
                    <a:pt x="163" y="360"/>
                  </a:lnTo>
                  <a:lnTo>
                    <a:pt x="167" y="365"/>
                  </a:lnTo>
                  <a:lnTo>
                    <a:pt x="172" y="368"/>
                  </a:lnTo>
                  <a:lnTo>
                    <a:pt x="177" y="372"/>
                  </a:lnTo>
                  <a:lnTo>
                    <a:pt x="181" y="376"/>
                  </a:lnTo>
                  <a:lnTo>
                    <a:pt x="188" y="396"/>
                  </a:lnTo>
                  <a:lnTo>
                    <a:pt x="193" y="415"/>
                  </a:lnTo>
                  <a:lnTo>
                    <a:pt x="201" y="433"/>
                  </a:lnTo>
                  <a:lnTo>
                    <a:pt x="209" y="451"/>
                  </a:lnTo>
                  <a:lnTo>
                    <a:pt x="213" y="454"/>
                  </a:lnTo>
                  <a:lnTo>
                    <a:pt x="217" y="456"/>
                  </a:lnTo>
                  <a:lnTo>
                    <a:pt x="223" y="459"/>
                  </a:lnTo>
                  <a:lnTo>
                    <a:pt x="227" y="463"/>
                  </a:lnTo>
                  <a:lnTo>
                    <a:pt x="232" y="475"/>
                  </a:lnTo>
                  <a:lnTo>
                    <a:pt x="235" y="488"/>
                  </a:lnTo>
                  <a:lnTo>
                    <a:pt x="239" y="494"/>
                  </a:lnTo>
                  <a:lnTo>
                    <a:pt x="245" y="503"/>
                  </a:lnTo>
                  <a:lnTo>
                    <a:pt x="251" y="512"/>
                  </a:lnTo>
                  <a:lnTo>
                    <a:pt x="257" y="520"/>
                  </a:lnTo>
                  <a:lnTo>
                    <a:pt x="262" y="527"/>
                  </a:lnTo>
                  <a:lnTo>
                    <a:pt x="269" y="531"/>
                  </a:lnTo>
                  <a:lnTo>
                    <a:pt x="277" y="532"/>
                  </a:lnTo>
                  <a:lnTo>
                    <a:pt x="284" y="534"/>
                  </a:lnTo>
                  <a:lnTo>
                    <a:pt x="292" y="536"/>
                  </a:lnTo>
                  <a:lnTo>
                    <a:pt x="297" y="540"/>
                  </a:lnTo>
                  <a:lnTo>
                    <a:pt x="303" y="547"/>
                  </a:lnTo>
                  <a:lnTo>
                    <a:pt x="310" y="553"/>
                  </a:lnTo>
                  <a:lnTo>
                    <a:pt x="317" y="558"/>
                  </a:lnTo>
                  <a:lnTo>
                    <a:pt x="322" y="560"/>
                  </a:lnTo>
                  <a:lnTo>
                    <a:pt x="330" y="561"/>
                  </a:lnTo>
                  <a:lnTo>
                    <a:pt x="338" y="560"/>
                  </a:lnTo>
                  <a:lnTo>
                    <a:pt x="346" y="558"/>
                  </a:lnTo>
                  <a:lnTo>
                    <a:pt x="354" y="555"/>
                  </a:lnTo>
                  <a:lnTo>
                    <a:pt x="362" y="554"/>
                  </a:lnTo>
                  <a:lnTo>
                    <a:pt x="368" y="555"/>
                  </a:lnTo>
                  <a:lnTo>
                    <a:pt x="373" y="558"/>
                  </a:lnTo>
                  <a:lnTo>
                    <a:pt x="377" y="564"/>
                  </a:lnTo>
                  <a:lnTo>
                    <a:pt x="370" y="570"/>
                  </a:lnTo>
                  <a:lnTo>
                    <a:pt x="361" y="574"/>
                  </a:lnTo>
                  <a:lnTo>
                    <a:pt x="349" y="578"/>
                  </a:lnTo>
                  <a:lnTo>
                    <a:pt x="337" y="581"/>
                  </a:lnTo>
                  <a:lnTo>
                    <a:pt x="325" y="582"/>
                  </a:lnTo>
                  <a:lnTo>
                    <a:pt x="317" y="582"/>
                  </a:lnTo>
                  <a:lnTo>
                    <a:pt x="313" y="579"/>
                  </a:lnTo>
                  <a:lnTo>
                    <a:pt x="309" y="575"/>
                  </a:lnTo>
                  <a:lnTo>
                    <a:pt x="303" y="570"/>
                  </a:lnTo>
                  <a:lnTo>
                    <a:pt x="298" y="565"/>
                  </a:lnTo>
                  <a:lnTo>
                    <a:pt x="288" y="562"/>
                  </a:lnTo>
                  <a:lnTo>
                    <a:pt x="275" y="559"/>
                  </a:lnTo>
                  <a:lnTo>
                    <a:pt x="264" y="557"/>
                  </a:lnTo>
                  <a:lnTo>
                    <a:pt x="254" y="552"/>
                  </a:lnTo>
                  <a:lnTo>
                    <a:pt x="252" y="548"/>
                  </a:lnTo>
                  <a:lnTo>
                    <a:pt x="252" y="541"/>
                  </a:lnTo>
                  <a:lnTo>
                    <a:pt x="252" y="535"/>
                  </a:lnTo>
                  <a:lnTo>
                    <a:pt x="249" y="530"/>
                  </a:lnTo>
                  <a:lnTo>
                    <a:pt x="240" y="525"/>
                  </a:lnTo>
                  <a:lnTo>
                    <a:pt x="232" y="521"/>
                  </a:lnTo>
                  <a:lnTo>
                    <a:pt x="223" y="517"/>
                  </a:lnTo>
                  <a:lnTo>
                    <a:pt x="214" y="512"/>
                  </a:lnTo>
                  <a:lnTo>
                    <a:pt x="211" y="509"/>
                  </a:lnTo>
                  <a:lnTo>
                    <a:pt x="207" y="504"/>
                  </a:lnTo>
                  <a:lnTo>
                    <a:pt x="202" y="496"/>
                  </a:lnTo>
                  <a:lnTo>
                    <a:pt x="195" y="490"/>
                  </a:lnTo>
                  <a:lnTo>
                    <a:pt x="190" y="484"/>
                  </a:lnTo>
                  <a:lnTo>
                    <a:pt x="187" y="478"/>
                  </a:lnTo>
                  <a:lnTo>
                    <a:pt x="185" y="476"/>
                  </a:lnTo>
                  <a:lnTo>
                    <a:pt x="186" y="471"/>
                  </a:lnTo>
                  <a:lnTo>
                    <a:pt x="187" y="467"/>
                  </a:lnTo>
                  <a:lnTo>
                    <a:pt x="189" y="463"/>
                  </a:lnTo>
                  <a:lnTo>
                    <a:pt x="189" y="459"/>
                  </a:lnTo>
                  <a:lnTo>
                    <a:pt x="187" y="455"/>
                  </a:lnTo>
                  <a:lnTo>
                    <a:pt x="184" y="453"/>
                  </a:lnTo>
                  <a:lnTo>
                    <a:pt x="182" y="451"/>
                  </a:lnTo>
                  <a:lnTo>
                    <a:pt x="179" y="449"/>
                  </a:lnTo>
                  <a:lnTo>
                    <a:pt x="177" y="447"/>
                  </a:lnTo>
                  <a:lnTo>
                    <a:pt x="157" y="422"/>
                  </a:lnTo>
                  <a:lnTo>
                    <a:pt x="137" y="397"/>
                  </a:lnTo>
                  <a:lnTo>
                    <a:pt x="138" y="396"/>
                  </a:lnTo>
                  <a:lnTo>
                    <a:pt x="137" y="394"/>
                  </a:lnTo>
                  <a:lnTo>
                    <a:pt x="137" y="393"/>
                  </a:lnTo>
                  <a:lnTo>
                    <a:pt x="140" y="391"/>
                  </a:lnTo>
                  <a:lnTo>
                    <a:pt x="142" y="391"/>
                  </a:lnTo>
                  <a:lnTo>
                    <a:pt x="145" y="391"/>
                  </a:lnTo>
                  <a:lnTo>
                    <a:pt x="147" y="390"/>
                  </a:lnTo>
                  <a:lnTo>
                    <a:pt x="150" y="389"/>
                  </a:lnTo>
                  <a:lnTo>
                    <a:pt x="151" y="388"/>
                  </a:lnTo>
                  <a:lnTo>
                    <a:pt x="153" y="386"/>
                  </a:lnTo>
                  <a:lnTo>
                    <a:pt x="154" y="383"/>
                  </a:lnTo>
                  <a:lnTo>
                    <a:pt x="151" y="378"/>
                  </a:lnTo>
                  <a:lnTo>
                    <a:pt x="146" y="371"/>
                  </a:lnTo>
                  <a:lnTo>
                    <a:pt x="140" y="361"/>
                  </a:lnTo>
                  <a:lnTo>
                    <a:pt x="133" y="350"/>
                  </a:lnTo>
                  <a:lnTo>
                    <a:pt x="124" y="339"/>
                  </a:lnTo>
                  <a:lnTo>
                    <a:pt x="117" y="329"/>
                  </a:lnTo>
                  <a:lnTo>
                    <a:pt x="111" y="319"/>
                  </a:lnTo>
                  <a:lnTo>
                    <a:pt x="107" y="313"/>
                  </a:lnTo>
                  <a:lnTo>
                    <a:pt x="107" y="308"/>
                  </a:lnTo>
                  <a:lnTo>
                    <a:pt x="112" y="308"/>
                  </a:lnTo>
                  <a:lnTo>
                    <a:pt x="114" y="307"/>
                  </a:lnTo>
                  <a:lnTo>
                    <a:pt x="116" y="307"/>
                  </a:lnTo>
                  <a:lnTo>
                    <a:pt x="119" y="306"/>
                  </a:lnTo>
                  <a:lnTo>
                    <a:pt x="114" y="286"/>
                  </a:lnTo>
                  <a:lnTo>
                    <a:pt x="105" y="267"/>
                  </a:lnTo>
                  <a:lnTo>
                    <a:pt x="96" y="250"/>
                  </a:lnTo>
                  <a:lnTo>
                    <a:pt x="87" y="233"/>
                  </a:lnTo>
                  <a:lnTo>
                    <a:pt x="84" y="230"/>
                  </a:lnTo>
                  <a:lnTo>
                    <a:pt x="82" y="224"/>
                  </a:lnTo>
                  <a:lnTo>
                    <a:pt x="80" y="219"/>
                  </a:lnTo>
                  <a:lnTo>
                    <a:pt x="78" y="217"/>
                  </a:lnTo>
                  <a:lnTo>
                    <a:pt x="77" y="215"/>
                  </a:lnTo>
                  <a:lnTo>
                    <a:pt x="77" y="215"/>
                  </a:lnTo>
                  <a:lnTo>
                    <a:pt x="78" y="214"/>
                  </a:lnTo>
                  <a:lnTo>
                    <a:pt x="79" y="213"/>
                  </a:lnTo>
                  <a:lnTo>
                    <a:pt x="79" y="213"/>
                  </a:lnTo>
                  <a:lnTo>
                    <a:pt x="83" y="208"/>
                  </a:lnTo>
                  <a:lnTo>
                    <a:pt x="85" y="204"/>
                  </a:lnTo>
                  <a:lnTo>
                    <a:pt x="85" y="198"/>
                  </a:lnTo>
                  <a:lnTo>
                    <a:pt x="83" y="190"/>
                  </a:lnTo>
                  <a:lnTo>
                    <a:pt x="73" y="163"/>
                  </a:lnTo>
                  <a:lnTo>
                    <a:pt x="59" y="137"/>
                  </a:lnTo>
                  <a:lnTo>
                    <a:pt x="45" y="112"/>
                  </a:lnTo>
                  <a:lnTo>
                    <a:pt x="43" y="107"/>
                  </a:lnTo>
                  <a:lnTo>
                    <a:pt x="38" y="98"/>
                  </a:lnTo>
                  <a:lnTo>
                    <a:pt x="34" y="89"/>
                  </a:lnTo>
                  <a:lnTo>
                    <a:pt x="30" y="78"/>
                  </a:lnTo>
                  <a:lnTo>
                    <a:pt x="27" y="70"/>
                  </a:lnTo>
                  <a:lnTo>
                    <a:pt x="25" y="64"/>
                  </a:lnTo>
                  <a:lnTo>
                    <a:pt x="25" y="64"/>
                  </a:lnTo>
                  <a:lnTo>
                    <a:pt x="26" y="60"/>
                  </a:lnTo>
                  <a:lnTo>
                    <a:pt x="26" y="56"/>
                  </a:lnTo>
                  <a:lnTo>
                    <a:pt x="27" y="50"/>
                  </a:lnTo>
                  <a:lnTo>
                    <a:pt x="26" y="45"/>
                  </a:lnTo>
                  <a:lnTo>
                    <a:pt x="23" y="37"/>
                  </a:lnTo>
                  <a:lnTo>
                    <a:pt x="17" y="28"/>
                  </a:lnTo>
                  <a:lnTo>
                    <a:pt x="12" y="20"/>
                  </a:lnTo>
                  <a:lnTo>
                    <a:pt x="7" y="11"/>
                  </a:lnTo>
                  <a:lnTo>
                    <a:pt x="3" y="5"/>
                  </a:lnTo>
                  <a:lnTo>
                    <a:pt x="0" y="1"/>
                  </a:lnTo>
                  <a:lnTo>
                    <a:pt x="0" y="0"/>
                  </a:lnTo>
                  <a:close/>
                </a:path>
              </a:pathLst>
            </a:custGeom>
            <a:solidFill>
              <a:srgbClr val="8C2900"/>
            </a:solidFill>
            <a:ln w="0">
              <a:solidFill>
                <a:srgbClr val="8C29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7" name="Freeform 40"/>
            <p:cNvSpPr>
              <a:spLocks/>
            </p:cNvSpPr>
            <p:nvPr/>
          </p:nvSpPr>
          <p:spPr bwMode="auto">
            <a:xfrm>
              <a:off x="3751" y="701"/>
              <a:ext cx="162" cy="255"/>
            </a:xfrm>
            <a:custGeom>
              <a:avLst/>
              <a:gdLst>
                <a:gd name="T0" fmla="*/ 8 w 324"/>
                <a:gd name="T1" fmla="*/ 2 h 510"/>
                <a:gd name="T2" fmla="*/ 35 w 324"/>
                <a:gd name="T3" fmla="*/ 11 h 510"/>
                <a:gd name="T4" fmla="*/ 44 w 324"/>
                <a:gd name="T5" fmla="*/ 17 h 510"/>
                <a:gd name="T6" fmla="*/ 69 w 324"/>
                <a:gd name="T7" fmla="*/ 73 h 510"/>
                <a:gd name="T8" fmla="*/ 85 w 324"/>
                <a:gd name="T9" fmla="*/ 106 h 510"/>
                <a:gd name="T10" fmla="*/ 90 w 324"/>
                <a:gd name="T11" fmla="*/ 128 h 510"/>
                <a:gd name="T12" fmla="*/ 96 w 324"/>
                <a:gd name="T13" fmla="*/ 156 h 510"/>
                <a:gd name="T14" fmla="*/ 110 w 324"/>
                <a:gd name="T15" fmla="*/ 181 h 510"/>
                <a:gd name="T16" fmla="*/ 124 w 324"/>
                <a:gd name="T17" fmla="*/ 202 h 510"/>
                <a:gd name="T18" fmla="*/ 129 w 324"/>
                <a:gd name="T19" fmla="*/ 225 h 510"/>
                <a:gd name="T20" fmla="*/ 124 w 324"/>
                <a:gd name="T21" fmla="*/ 234 h 510"/>
                <a:gd name="T22" fmla="*/ 125 w 324"/>
                <a:gd name="T23" fmla="*/ 236 h 510"/>
                <a:gd name="T24" fmla="*/ 139 w 324"/>
                <a:gd name="T25" fmla="*/ 260 h 510"/>
                <a:gd name="T26" fmla="*/ 154 w 324"/>
                <a:gd name="T27" fmla="*/ 286 h 510"/>
                <a:gd name="T28" fmla="*/ 160 w 324"/>
                <a:gd name="T29" fmla="*/ 294 h 510"/>
                <a:gd name="T30" fmla="*/ 160 w 324"/>
                <a:gd name="T31" fmla="*/ 301 h 510"/>
                <a:gd name="T32" fmla="*/ 156 w 324"/>
                <a:gd name="T33" fmla="*/ 305 h 510"/>
                <a:gd name="T34" fmla="*/ 162 w 324"/>
                <a:gd name="T35" fmla="*/ 325 h 510"/>
                <a:gd name="T36" fmla="*/ 191 w 324"/>
                <a:gd name="T37" fmla="*/ 363 h 510"/>
                <a:gd name="T38" fmla="*/ 200 w 324"/>
                <a:gd name="T39" fmla="*/ 371 h 510"/>
                <a:gd name="T40" fmla="*/ 204 w 324"/>
                <a:gd name="T41" fmla="*/ 399 h 510"/>
                <a:gd name="T42" fmla="*/ 235 w 324"/>
                <a:gd name="T43" fmla="*/ 433 h 510"/>
                <a:gd name="T44" fmla="*/ 248 w 324"/>
                <a:gd name="T45" fmla="*/ 448 h 510"/>
                <a:gd name="T46" fmla="*/ 247 w 324"/>
                <a:gd name="T47" fmla="*/ 452 h 510"/>
                <a:gd name="T48" fmla="*/ 244 w 324"/>
                <a:gd name="T49" fmla="*/ 456 h 510"/>
                <a:gd name="T50" fmla="*/ 247 w 324"/>
                <a:gd name="T51" fmla="*/ 465 h 510"/>
                <a:gd name="T52" fmla="*/ 272 w 324"/>
                <a:gd name="T53" fmla="*/ 483 h 510"/>
                <a:gd name="T54" fmla="*/ 296 w 324"/>
                <a:gd name="T55" fmla="*/ 491 h 510"/>
                <a:gd name="T56" fmla="*/ 318 w 324"/>
                <a:gd name="T57" fmla="*/ 495 h 510"/>
                <a:gd name="T58" fmla="*/ 324 w 324"/>
                <a:gd name="T59" fmla="*/ 505 h 510"/>
                <a:gd name="T60" fmla="*/ 282 w 324"/>
                <a:gd name="T61" fmla="*/ 510 h 510"/>
                <a:gd name="T62" fmla="*/ 249 w 324"/>
                <a:gd name="T63" fmla="*/ 496 h 510"/>
                <a:gd name="T64" fmla="*/ 225 w 324"/>
                <a:gd name="T65" fmla="*/ 475 h 510"/>
                <a:gd name="T66" fmla="*/ 198 w 324"/>
                <a:gd name="T67" fmla="*/ 445 h 510"/>
                <a:gd name="T68" fmla="*/ 187 w 324"/>
                <a:gd name="T69" fmla="*/ 422 h 510"/>
                <a:gd name="T70" fmla="*/ 176 w 324"/>
                <a:gd name="T71" fmla="*/ 401 h 510"/>
                <a:gd name="T72" fmla="*/ 169 w 324"/>
                <a:gd name="T73" fmla="*/ 400 h 510"/>
                <a:gd name="T74" fmla="*/ 163 w 324"/>
                <a:gd name="T75" fmla="*/ 399 h 510"/>
                <a:gd name="T76" fmla="*/ 160 w 324"/>
                <a:gd name="T77" fmla="*/ 392 h 510"/>
                <a:gd name="T78" fmla="*/ 152 w 324"/>
                <a:gd name="T79" fmla="*/ 367 h 510"/>
                <a:gd name="T80" fmla="*/ 137 w 324"/>
                <a:gd name="T81" fmla="*/ 324 h 510"/>
                <a:gd name="T82" fmla="*/ 130 w 324"/>
                <a:gd name="T83" fmla="*/ 320 h 510"/>
                <a:gd name="T84" fmla="*/ 123 w 324"/>
                <a:gd name="T85" fmla="*/ 314 h 510"/>
                <a:gd name="T86" fmla="*/ 115 w 324"/>
                <a:gd name="T87" fmla="*/ 277 h 510"/>
                <a:gd name="T88" fmla="*/ 108 w 324"/>
                <a:gd name="T89" fmla="*/ 242 h 510"/>
                <a:gd name="T90" fmla="*/ 89 w 324"/>
                <a:gd name="T91" fmla="*/ 234 h 510"/>
                <a:gd name="T92" fmla="*/ 69 w 324"/>
                <a:gd name="T93" fmla="*/ 150 h 510"/>
                <a:gd name="T94" fmla="*/ 65 w 324"/>
                <a:gd name="T95" fmla="*/ 135 h 510"/>
                <a:gd name="T96" fmla="*/ 56 w 324"/>
                <a:gd name="T97" fmla="*/ 133 h 510"/>
                <a:gd name="T98" fmla="*/ 48 w 324"/>
                <a:gd name="T99" fmla="*/ 126 h 510"/>
                <a:gd name="T100" fmla="*/ 34 w 324"/>
                <a:gd name="T101" fmla="*/ 86 h 510"/>
                <a:gd name="T102" fmla="*/ 24 w 324"/>
                <a:gd name="T103" fmla="*/ 5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4" h="510">
                  <a:moveTo>
                    <a:pt x="0" y="0"/>
                  </a:moveTo>
                  <a:lnTo>
                    <a:pt x="4" y="1"/>
                  </a:lnTo>
                  <a:lnTo>
                    <a:pt x="8" y="2"/>
                  </a:lnTo>
                  <a:lnTo>
                    <a:pt x="12" y="3"/>
                  </a:lnTo>
                  <a:lnTo>
                    <a:pt x="24" y="7"/>
                  </a:lnTo>
                  <a:lnTo>
                    <a:pt x="35" y="11"/>
                  </a:lnTo>
                  <a:lnTo>
                    <a:pt x="39" y="13"/>
                  </a:lnTo>
                  <a:lnTo>
                    <a:pt x="42" y="15"/>
                  </a:lnTo>
                  <a:lnTo>
                    <a:pt x="44" y="17"/>
                  </a:lnTo>
                  <a:lnTo>
                    <a:pt x="54" y="34"/>
                  </a:lnTo>
                  <a:lnTo>
                    <a:pt x="62" y="52"/>
                  </a:lnTo>
                  <a:lnTo>
                    <a:pt x="69" y="73"/>
                  </a:lnTo>
                  <a:lnTo>
                    <a:pt x="76" y="93"/>
                  </a:lnTo>
                  <a:lnTo>
                    <a:pt x="79" y="100"/>
                  </a:lnTo>
                  <a:lnTo>
                    <a:pt x="85" y="106"/>
                  </a:lnTo>
                  <a:lnTo>
                    <a:pt x="89" y="113"/>
                  </a:lnTo>
                  <a:lnTo>
                    <a:pt x="91" y="119"/>
                  </a:lnTo>
                  <a:lnTo>
                    <a:pt x="90" y="128"/>
                  </a:lnTo>
                  <a:lnTo>
                    <a:pt x="89" y="137"/>
                  </a:lnTo>
                  <a:lnTo>
                    <a:pt x="90" y="148"/>
                  </a:lnTo>
                  <a:lnTo>
                    <a:pt x="96" y="156"/>
                  </a:lnTo>
                  <a:lnTo>
                    <a:pt x="102" y="165"/>
                  </a:lnTo>
                  <a:lnTo>
                    <a:pt x="107" y="173"/>
                  </a:lnTo>
                  <a:lnTo>
                    <a:pt x="110" y="181"/>
                  </a:lnTo>
                  <a:lnTo>
                    <a:pt x="114" y="190"/>
                  </a:lnTo>
                  <a:lnTo>
                    <a:pt x="119" y="196"/>
                  </a:lnTo>
                  <a:lnTo>
                    <a:pt x="124" y="202"/>
                  </a:lnTo>
                  <a:lnTo>
                    <a:pt x="130" y="210"/>
                  </a:lnTo>
                  <a:lnTo>
                    <a:pt x="131" y="218"/>
                  </a:lnTo>
                  <a:lnTo>
                    <a:pt x="129" y="225"/>
                  </a:lnTo>
                  <a:lnTo>
                    <a:pt x="125" y="232"/>
                  </a:lnTo>
                  <a:lnTo>
                    <a:pt x="125" y="233"/>
                  </a:lnTo>
                  <a:lnTo>
                    <a:pt x="124" y="234"/>
                  </a:lnTo>
                  <a:lnTo>
                    <a:pt x="124" y="234"/>
                  </a:lnTo>
                  <a:lnTo>
                    <a:pt x="123" y="235"/>
                  </a:lnTo>
                  <a:lnTo>
                    <a:pt x="125" y="236"/>
                  </a:lnTo>
                  <a:lnTo>
                    <a:pt x="127" y="238"/>
                  </a:lnTo>
                  <a:lnTo>
                    <a:pt x="128" y="240"/>
                  </a:lnTo>
                  <a:lnTo>
                    <a:pt x="139" y="260"/>
                  </a:lnTo>
                  <a:lnTo>
                    <a:pt x="151" y="281"/>
                  </a:lnTo>
                  <a:lnTo>
                    <a:pt x="152" y="283"/>
                  </a:lnTo>
                  <a:lnTo>
                    <a:pt x="154" y="286"/>
                  </a:lnTo>
                  <a:lnTo>
                    <a:pt x="157" y="288"/>
                  </a:lnTo>
                  <a:lnTo>
                    <a:pt x="159" y="291"/>
                  </a:lnTo>
                  <a:lnTo>
                    <a:pt x="160" y="294"/>
                  </a:lnTo>
                  <a:lnTo>
                    <a:pt x="161" y="297"/>
                  </a:lnTo>
                  <a:lnTo>
                    <a:pt x="161" y="299"/>
                  </a:lnTo>
                  <a:lnTo>
                    <a:pt x="160" y="301"/>
                  </a:lnTo>
                  <a:lnTo>
                    <a:pt x="159" y="303"/>
                  </a:lnTo>
                  <a:lnTo>
                    <a:pt x="157" y="304"/>
                  </a:lnTo>
                  <a:lnTo>
                    <a:pt x="156" y="305"/>
                  </a:lnTo>
                  <a:lnTo>
                    <a:pt x="154" y="306"/>
                  </a:lnTo>
                  <a:lnTo>
                    <a:pt x="158" y="315"/>
                  </a:lnTo>
                  <a:lnTo>
                    <a:pt x="162" y="325"/>
                  </a:lnTo>
                  <a:lnTo>
                    <a:pt x="175" y="343"/>
                  </a:lnTo>
                  <a:lnTo>
                    <a:pt x="188" y="359"/>
                  </a:lnTo>
                  <a:lnTo>
                    <a:pt x="191" y="363"/>
                  </a:lnTo>
                  <a:lnTo>
                    <a:pt x="195" y="366"/>
                  </a:lnTo>
                  <a:lnTo>
                    <a:pt x="198" y="369"/>
                  </a:lnTo>
                  <a:lnTo>
                    <a:pt x="200" y="371"/>
                  </a:lnTo>
                  <a:lnTo>
                    <a:pt x="201" y="380"/>
                  </a:lnTo>
                  <a:lnTo>
                    <a:pt x="202" y="390"/>
                  </a:lnTo>
                  <a:lnTo>
                    <a:pt x="204" y="399"/>
                  </a:lnTo>
                  <a:lnTo>
                    <a:pt x="213" y="412"/>
                  </a:lnTo>
                  <a:lnTo>
                    <a:pt x="224" y="422"/>
                  </a:lnTo>
                  <a:lnTo>
                    <a:pt x="235" y="433"/>
                  </a:lnTo>
                  <a:lnTo>
                    <a:pt x="246" y="444"/>
                  </a:lnTo>
                  <a:lnTo>
                    <a:pt x="248" y="446"/>
                  </a:lnTo>
                  <a:lnTo>
                    <a:pt x="248" y="448"/>
                  </a:lnTo>
                  <a:lnTo>
                    <a:pt x="248" y="449"/>
                  </a:lnTo>
                  <a:lnTo>
                    <a:pt x="248" y="451"/>
                  </a:lnTo>
                  <a:lnTo>
                    <a:pt x="247" y="452"/>
                  </a:lnTo>
                  <a:lnTo>
                    <a:pt x="246" y="453"/>
                  </a:lnTo>
                  <a:lnTo>
                    <a:pt x="245" y="454"/>
                  </a:lnTo>
                  <a:lnTo>
                    <a:pt x="244" y="456"/>
                  </a:lnTo>
                  <a:lnTo>
                    <a:pt x="244" y="458"/>
                  </a:lnTo>
                  <a:lnTo>
                    <a:pt x="244" y="460"/>
                  </a:lnTo>
                  <a:lnTo>
                    <a:pt x="247" y="465"/>
                  </a:lnTo>
                  <a:lnTo>
                    <a:pt x="253" y="471"/>
                  </a:lnTo>
                  <a:lnTo>
                    <a:pt x="263" y="478"/>
                  </a:lnTo>
                  <a:lnTo>
                    <a:pt x="272" y="483"/>
                  </a:lnTo>
                  <a:lnTo>
                    <a:pt x="280" y="488"/>
                  </a:lnTo>
                  <a:lnTo>
                    <a:pt x="287" y="490"/>
                  </a:lnTo>
                  <a:lnTo>
                    <a:pt x="296" y="491"/>
                  </a:lnTo>
                  <a:lnTo>
                    <a:pt x="305" y="491"/>
                  </a:lnTo>
                  <a:lnTo>
                    <a:pt x="312" y="491"/>
                  </a:lnTo>
                  <a:lnTo>
                    <a:pt x="318" y="495"/>
                  </a:lnTo>
                  <a:lnTo>
                    <a:pt x="323" y="500"/>
                  </a:lnTo>
                  <a:lnTo>
                    <a:pt x="324" y="503"/>
                  </a:lnTo>
                  <a:lnTo>
                    <a:pt x="324" y="505"/>
                  </a:lnTo>
                  <a:lnTo>
                    <a:pt x="312" y="508"/>
                  </a:lnTo>
                  <a:lnTo>
                    <a:pt x="297" y="510"/>
                  </a:lnTo>
                  <a:lnTo>
                    <a:pt x="282" y="510"/>
                  </a:lnTo>
                  <a:lnTo>
                    <a:pt x="268" y="508"/>
                  </a:lnTo>
                  <a:lnTo>
                    <a:pt x="258" y="504"/>
                  </a:lnTo>
                  <a:lnTo>
                    <a:pt x="249" y="496"/>
                  </a:lnTo>
                  <a:lnTo>
                    <a:pt x="242" y="485"/>
                  </a:lnTo>
                  <a:lnTo>
                    <a:pt x="233" y="477"/>
                  </a:lnTo>
                  <a:lnTo>
                    <a:pt x="225" y="475"/>
                  </a:lnTo>
                  <a:lnTo>
                    <a:pt x="214" y="476"/>
                  </a:lnTo>
                  <a:lnTo>
                    <a:pt x="206" y="461"/>
                  </a:lnTo>
                  <a:lnTo>
                    <a:pt x="198" y="445"/>
                  </a:lnTo>
                  <a:lnTo>
                    <a:pt x="195" y="440"/>
                  </a:lnTo>
                  <a:lnTo>
                    <a:pt x="191" y="432"/>
                  </a:lnTo>
                  <a:lnTo>
                    <a:pt x="187" y="422"/>
                  </a:lnTo>
                  <a:lnTo>
                    <a:pt x="182" y="413"/>
                  </a:lnTo>
                  <a:lnTo>
                    <a:pt x="179" y="405"/>
                  </a:lnTo>
                  <a:lnTo>
                    <a:pt x="176" y="401"/>
                  </a:lnTo>
                  <a:lnTo>
                    <a:pt x="175" y="400"/>
                  </a:lnTo>
                  <a:lnTo>
                    <a:pt x="173" y="400"/>
                  </a:lnTo>
                  <a:lnTo>
                    <a:pt x="169" y="400"/>
                  </a:lnTo>
                  <a:lnTo>
                    <a:pt x="167" y="400"/>
                  </a:lnTo>
                  <a:lnTo>
                    <a:pt x="165" y="400"/>
                  </a:lnTo>
                  <a:lnTo>
                    <a:pt x="163" y="399"/>
                  </a:lnTo>
                  <a:lnTo>
                    <a:pt x="162" y="398"/>
                  </a:lnTo>
                  <a:lnTo>
                    <a:pt x="161" y="395"/>
                  </a:lnTo>
                  <a:lnTo>
                    <a:pt x="160" y="392"/>
                  </a:lnTo>
                  <a:lnTo>
                    <a:pt x="159" y="389"/>
                  </a:lnTo>
                  <a:lnTo>
                    <a:pt x="159" y="386"/>
                  </a:lnTo>
                  <a:lnTo>
                    <a:pt x="152" y="367"/>
                  </a:lnTo>
                  <a:lnTo>
                    <a:pt x="146" y="346"/>
                  </a:lnTo>
                  <a:lnTo>
                    <a:pt x="139" y="326"/>
                  </a:lnTo>
                  <a:lnTo>
                    <a:pt x="137" y="324"/>
                  </a:lnTo>
                  <a:lnTo>
                    <a:pt x="135" y="322"/>
                  </a:lnTo>
                  <a:lnTo>
                    <a:pt x="133" y="321"/>
                  </a:lnTo>
                  <a:lnTo>
                    <a:pt x="130" y="320"/>
                  </a:lnTo>
                  <a:lnTo>
                    <a:pt x="127" y="319"/>
                  </a:lnTo>
                  <a:lnTo>
                    <a:pt x="124" y="316"/>
                  </a:lnTo>
                  <a:lnTo>
                    <a:pt x="123" y="314"/>
                  </a:lnTo>
                  <a:lnTo>
                    <a:pt x="118" y="303"/>
                  </a:lnTo>
                  <a:lnTo>
                    <a:pt x="116" y="290"/>
                  </a:lnTo>
                  <a:lnTo>
                    <a:pt x="115" y="277"/>
                  </a:lnTo>
                  <a:lnTo>
                    <a:pt x="113" y="263"/>
                  </a:lnTo>
                  <a:lnTo>
                    <a:pt x="111" y="250"/>
                  </a:lnTo>
                  <a:lnTo>
                    <a:pt x="108" y="242"/>
                  </a:lnTo>
                  <a:lnTo>
                    <a:pt x="103" y="237"/>
                  </a:lnTo>
                  <a:lnTo>
                    <a:pt x="98" y="235"/>
                  </a:lnTo>
                  <a:lnTo>
                    <a:pt x="89" y="234"/>
                  </a:lnTo>
                  <a:lnTo>
                    <a:pt x="79" y="195"/>
                  </a:lnTo>
                  <a:lnTo>
                    <a:pt x="71" y="157"/>
                  </a:lnTo>
                  <a:lnTo>
                    <a:pt x="69" y="150"/>
                  </a:lnTo>
                  <a:lnTo>
                    <a:pt x="68" y="143"/>
                  </a:lnTo>
                  <a:lnTo>
                    <a:pt x="66" y="137"/>
                  </a:lnTo>
                  <a:lnTo>
                    <a:pt x="65" y="135"/>
                  </a:lnTo>
                  <a:lnTo>
                    <a:pt x="62" y="134"/>
                  </a:lnTo>
                  <a:lnTo>
                    <a:pt x="59" y="134"/>
                  </a:lnTo>
                  <a:lnTo>
                    <a:pt x="56" y="133"/>
                  </a:lnTo>
                  <a:lnTo>
                    <a:pt x="54" y="133"/>
                  </a:lnTo>
                  <a:lnTo>
                    <a:pt x="52" y="131"/>
                  </a:lnTo>
                  <a:lnTo>
                    <a:pt x="48" y="126"/>
                  </a:lnTo>
                  <a:lnTo>
                    <a:pt x="44" y="115"/>
                  </a:lnTo>
                  <a:lnTo>
                    <a:pt x="40" y="102"/>
                  </a:lnTo>
                  <a:lnTo>
                    <a:pt x="34" y="86"/>
                  </a:lnTo>
                  <a:lnTo>
                    <a:pt x="30" y="71"/>
                  </a:lnTo>
                  <a:lnTo>
                    <a:pt x="26" y="59"/>
                  </a:lnTo>
                  <a:lnTo>
                    <a:pt x="24" y="50"/>
                  </a:lnTo>
                  <a:lnTo>
                    <a:pt x="12" y="25"/>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8" name="Freeform 41"/>
            <p:cNvSpPr>
              <a:spLocks/>
            </p:cNvSpPr>
            <p:nvPr/>
          </p:nvSpPr>
          <p:spPr bwMode="auto">
            <a:xfrm>
              <a:off x="2723" y="547"/>
              <a:ext cx="1270" cy="755"/>
            </a:xfrm>
            <a:custGeom>
              <a:avLst/>
              <a:gdLst>
                <a:gd name="T0" fmla="*/ 482 w 2540"/>
                <a:gd name="T1" fmla="*/ 0 h 1512"/>
                <a:gd name="T2" fmla="*/ 1222 w 2540"/>
                <a:gd name="T3" fmla="*/ 0 h 1512"/>
                <a:gd name="T4" fmla="*/ 1222 w 2540"/>
                <a:gd name="T5" fmla="*/ 386 h 1512"/>
                <a:gd name="T6" fmla="*/ 1100 w 2540"/>
                <a:gd name="T7" fmla="*/ 386 h 1512"/>
                <a:gd name="T8" fmla="*/ 1270 w 2540"/>
                <a:gd name="T9" fmla="*/ 668 h 1512"/>
                <a:gd name="T10" fmla="*/ 1440 w 2540"/>
                <a:gd name="T11" fmla="*/ 386 h 1512"/>
                <a:gd name="T12" fmla="*/ 1317 w 2540"/>
                <a:gd name="T13" fmla="*/ 386 h 1512"/>
                <a:gd name="T14" fmla="*/ 1317 w 2540"/>
                <a:gd name="T15" fmla="*/ 0 h 1512"/>
                <a:gd name="T16" fmla="*/ 2059 w 2540"/>
                <a:gd name="T17" fmla="*/ 0 h 1512"/>
                <a:gd name="T18" fmla="*/ 2059 w 2540"/>
                <a:gd name="T19" fmla="*/ 386 h 1512"/>
                <a:gd name="T20" fmla="*/ 1935 w 2540"/>
                <a:gd name="T21" fmla="*/ 386 h 1512"/>
                <a:gd name="T22" fmla="*/ 2381 w 2540"/>
                <a:gd name="T23" fmla="*/ 1126 h 1512"/>
                <a:gd name="T24" fmla="*/ 2540 w 2540"/>
                <a:gd name="T25" fmla="*/ 1126 h 1512"/>
                <a:gd name="T26" fmla="*/ 2540 w 2540"/>
                <a:gd name="T27" fmla="*/ 1512 h 1512"/>
                <a:gd name="T28" fmla="*/ 1785 w 2540"/>
                <a:gd name="T29" fmla="*/ 1512 h 1512"/>
                <a:gd name="T30" fmla="*/ 1785 w 2540"/>
                <a:gd name="T31" fmla="*/ 1126 h 1512"/>
                <a:gd name="T32" fmla="*/ 1920 w 2540"/>
                <a:gd name="T33" fmla="*/ 1126 h 1512"/>
                <a:gd name="T34" fmla="*/ 1688 w 2540"/>
                <a:gd name="T35" fmla="*/ 741 h 1512"/>
                <a:gd name="T36" fmla="*/ 1598 w 2540"/>
                <a:gd name="T37" fmla="*/ 890 h 1512"/>
                <a:gd name="T38" fmla="*/ 1684 w 2540"/>
                <a:gd name="T39" fmla="*/ 890 h 1512"/>
                <a:gd name="T40" fmla="*/ 1684 w 2540"/>
                <a:gd name="T41" fmla="*/ 1276 h 1512"/>
                <a:gd name="T42" fmla="*/ 856 w 2540"/>
                <a:gd name="T43" fmla="*/ 1276 h 1512"/>
                <a:gd name="T44" fmla="*/ 856 w 2540"/>
                <a:gd name="T45" fmla="*/ 890 h 1512"/>
                <a:gd name="T46" fmla="*/ 941 w 2540"/>
                <a:gd name="T47" fmla="*/ 890 h 1512"/>
                <a:gd name="T48" fmla="*/ 851 w 2540"/>
                <a:gd name="T49" fmla="*/ 741 h 1512"/>
                <a:gd name="T50" fmla="*/ 620 w 2540"/>
                <a:gd name="T51" fmla="*/ 1126 h 1512"/>
                <a:gd name="T52" fmla="*/ 756 w 2540"/>
                <a:gd name="T53" fmla="*/ 1126 h 1512"/>
                <a:gd name="T54" fmla="*/ 756 w 2540"/>
                <a:gd name="T55" fmla="*/ 1512 h 1512"/>
                <a:gd name="T56" fmla="*/ 0 w 2540"/>
                <a:gd name="T57" fmla="*/ 1512 h 1512"/>
                <a:gd name="T58" fmla="*/ 0 w 2540"/>
                <a:gd name="T59" fmla="*/ 1126 h 1512"/>
                <a:gd name="T60" fmla="*/ 159 w 2540"/>
                <a:gd name="T61" fmla="*/ 1126 h 1512"/>
                <a:gd name="T62" fmla="*/ 604 w 2540"/>
                <a:gd name="T63" fmla="*/ 386 h 1512"/>
                <a:gd name="T64" fmla="*/ 482 w 2540"/>
                <a:gd name="T65" fmla="*/ 386 h 1512"/>
                <a:gd name="T66" fmla="*/ 482 w 2540"/>
                <a:gd name="T67" fmla="*/ 0 h 1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40" h="1512">
                  <a:moveTo>
                    <a:pt x="482" y="0"/>
                  </a:moveTo>
                  <a:lnTo>
                    <a:pt x="1222" y="0"/>
                  </a:lnTo>
                  <a:lnTo>
                    <a:pt x="1222" y="386"/>
                  </a:lnTo>
                  <a:lnTo>
                    <a:pt x="1100" y="386"/>
                  </a:lnTo>
                  <a:lnTo>
                    <a:pt x="1270" y="668"/>
                  </a:lnTo>
                  <a:lnTo>
                    <a:pt x="1440" y="386"/>
                  </a:lnTo>
                  <a:lnTo>
                    <a:pt x="1317" y="386"/>
                  </a:lnTo>
                  <a:lnTo>
                    <a:pt x="1317" y="0"/>
                  </a:lnTo>
                  <a:lnTo>
                    <a:pt x="2059" y="0"/>
                  </a:lnTo>
                  <a:lnTo>
                    <a:pt x="2059" y="386"/>
                  </a:lnTo>
                  <a:lnTo>
                    <a:pt x="1935" y="386"/>
                  </a:lnTo>
                  <a:lnTo>
                    <a:pt x="2381" y="1126"/>
                  </a:lnTo>
                  <a:lnTo>
                    <a:pt x="2540" y="1126"/>
                  </a:lnTo>
                  <a:lnTo>
                    <a:pt x="2540" y="1512"/>
                  </a:lnTo>
                  <a:lnTo>
                    <a:pt x="1785" y="1512"/>
                  </a:lnTo>
                  <a:lnTo>
                    <a:pt x="1785" y="1126"/>
                  </a:lnTo>
                  <a:lnTo>
                    <a:pt x="1920" y="1126"/>
                  </a:lnTo>
                  <a:lnTo>
                    <a:pt x="1688" y="741"/>
                  </a:lnTo>
                  <a:lnTo>
                    <a:pt x="1598" y="890"/>
                  </a:lnTo>
                  <a:lnTo>
                    <a:pt x="1684" y="890"/>
                  </a:lnTo>
                  <a:lnTo>
                    <a:pt x="1684" y="1276"/>
                  </a:lnTo>
                  <a:lnTo>
                    <a:pt x="856" y="1276"/>
                  </a:lnTo>
                  <a:lnTo>
                    <a:pt x="856" y="890"/>
                  </a:lnTo>
                  <a:lnTo>
                    <a:pt x="941" y="890"/>
                  </a:lnTo>
                  <a:lnTo>
                    <a:pt x="851" y="741"/>
                  </a:lnTo>
                  <a:lnTo>
                    <a:pt x="620" y="1126"/>
                  </a:lnTo>
                  <a:lnTo>
                    <a:pt x="756" y="1126"/>
                  </a:lnTo>
                  <a:lnTo>
                    <a:pt x="756" y="1512"/>
                  </a:lnTo>
                  <a:lnTo>
                    <a:pt x="0" y="1512"/>
                  </a:lnTo>
                  <a:lnTo>
                    <a:pt x="0" y="1126"/>
                  </a:lnTo>
                  <a:lnTo>
                    <a:pt x="159" y="1126"/>
                  </a:lnTo>
                  <a:lnTo>
                    <a:pt x="604" y="386"/>
                  </a:lnTo>
                  <a:lnTo>
                    <a:pt x="482" y="386"/>
                  </a:lnTo>
                  <a:lnTo>
                    <a:pt x="48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9" name="Freeform 42"/>
            <p:cNvSpPr>
              <a:spLocks/>
            </p:cNvSpPr>
            <p:nvPr/>
          </p:nvSpPr>
          <p:spPr bwMode="auto">
            <a:xfrm>
              <a:off x="2748" y="571"/>
              <a:ext cx="1220" cy="707"/>
            </a:xfrm>
            <a:custGeom>
              <a:avLst/>
              <a:gdLst>
                <a:gd name="T0" fmla="*/ 1124 w 2441"/>
                <a:gd name="T1" fmla="*/ 25 h 1413"/>
                <a:gd name="T2" fmla="*/ 964 w 2441"/>
                <a:gd name="T3" fmla="*/ 287 h 1413"/>
                <a:gd name="T4" fmla="*/ 1318 w 2441"/>
                <a:gd name="T5" fmla="*/ 287 h 1413"/>
                <a:gd name="T6" fmla="*/ 1942 w 2441"/>
                <a:gd name="T7" fmla="*/ 0 h 1413"/>
                <a:gd name="T8" fmla="*/ 1799 w 2441"/>
                <a:gd name="T9" fmla="*/ 287 h 1413"/>
                <a:gd name="T10" fmla="*/ 2316 w 2441"/>
                <a:gd name="T11" fmla="*/ 1126 h 1413"/>
                <a:gd name="T12" fmla="*/ 2365 w 2441"/>
                <a:gd name="T13" fmla="*/ 1126 h 1413"/>
                <a:gd name="T14" fmla="*/ 2425 w 2441"/>
                <a:gd name="T15" fmla="*/ 1126 h 1413"/>
                <a:gd name="T16" fmla="*/ 2441 w 2441"/>
                <a:gd name="T17" fmla="*/ 1182 h 1413"/>
                <a:gd name="T18" fmla="*/ 2441 w 2441"/>
                <a:gd name="T19" fmla="*/ 1413 h 1413"/>
                <a:gd name="T20" fmla="*/ 2336 w 2441"/>
                <a:gd name="T21" fmla="*/ 1413 h 1413"/>
                <a:gd name="T22" fmla="*/ 2065 w 2441"/>
                <a:gd name="T23" fmla="*/ 1413 h 1413"/>
                <a:gd name="T24" fmla="*/ 1930 w 2441"/>
                <a:gd name="T25" fmla="*/ 1413 h 1413"/>
                <a:gd name="T26" fmla="*/ 1826 w 2441"/>
                <a:gd name="T27" fmla="*/ 1413 h 1413"/>
                <a:gd name="T28" fmla="*/ 1785 w 2441"/>
                <a:gd name="T29" fmla="*/ 1126 h 1413"/>
                <a:gd name="T30" fmla="*/ 1839 w 2441"/>
                <a:gd name="T31" fmla="*/ 1126 h 1413"/>
                <a:gd name="T32" fmla="*/ 1944 w 2441"/>
                <a:gd name="T33" fmla="*/ 1126 h 1413"/>
                <a:gd name="T34" fmla="*/ 1639 w 2441"/>
                <a:gd name="T35" fmla="*/ 595 h 1413"/>
                <a:gd name="T36" fmla="*/ 1507 w 2441"/>
                <a:gd name="T37" fmla="*/ 891 h 1413"/>
                <a:gd name="T38" fmla="*/ 1586 w 2441"/>
                <a:gd name="T39" fmla="*/ 915 h 1413"/>
                <a:gd name="T40" fmla="*/ 1586 w 2441"/>
                <a:gd name="T41" fmla="*/ 1015 h 1413"/>
                <a:gd name="T42" fmla="*/ 1586 w 2441"/>
                <a:gd name="T43" fmla="*/ 1153 h 1413"/>
                <a:gd name="T44" fmla="*/ 1545 w 2441"/>
                <a:gd name="T45" fmla="*/ 1178 h 1413"/>
                <a:gd name="T46" fmla="*/ 1438 w 2441"/>
                <a:gd name="T47" fmla="*/ 1178 h 1413"/>
                <a:gd name="T48" fmla="*/ 1195 w 2441"/>
                <a:gd name="T49" fmla="*/ 1178 h 1413"/>
                <a:gd name="T50" fmla="*/ 856 w 2441"/>
                <a:gd name="T51" fmla="*/ 1178 h 1413"/>
                <a:gd name="T52" fmla="*/ 856 w 2441"/>
                <a:gd name="T53" fmla="*/ 1053 h 1413"/>
                <a:gd name="T54" fmla="*/ 856 w 2441"/>
                <a:gd name="T55" fmla="*/ 945 h 1413"/>
                <a:gd name="T56" fmla="*/ 897 w 2441"/>
                <a:gd name="T57" fmla="*/ 891 h 1413"/>
                <a:gd name="T58" fmla="*/ 980 w 2441"/>
                <a:gd name="T59" fmla="*/ 891 h 1413"/>
                <a:gd name="T60" fmla="*/ 487 w 2441"/>
                <a:gd name="T61" fmla="*/ 1126 h 1413"/>
                <a:gd name="T62" fmla="*/ 533 w 2441"/>
                <a:gd name="T63" fmla="*/ 1126 h 1413"/>
                <a:gd name="T64" fmla="*/ 643 w 2441"/>
                <a:gd name="T65" fmla="*/ 1126 h 1413"/>
                <a:gd name="T66" fmla="*/ 657 w 2441"/>
                <a:gd name="T67" fmla="*/ 1182 h 1413"/>
                <a:gd name="T68" fmla="*/ 657 w 2441"/>
                <a:gd name="T69" fmla="*/ 1289 h 1413"/>
                <a:gd name="T70" fmla="*/ 657 w 2441"/>
                <a:gd name="T71" fmla="*/ 1389 h 1413"/>
                <a:gd name="T72" fmla="*/ 587 w 2441"/>
                <a:gd name="T73" fmla="*/ 1413 h 1413"/>
                <a:gd name="T74" fmla="*/ 329 w 2441"/>
                <a:gd name="T75" fmla="*/ 1413 h 1413"/>
                <a:gd name="T76" fmla="*/ 189 w 2441"/>
                <a:gd name="T77" fmla="*/ 1413 h 1413"/>
                <a:gd name="T78" fmla="*/ 71 w 2441"/>
                <a:gd name="T79" fmla="*/ 1413 h 1413"/>
                <a:gd name="T80" fmla="*/ 0 w 2441"/>
                <a:gd name="T81" fmla="*/ 1413 h 1413"/>
                <a:gd name="T82" fmla="*/ 0 w 2441"/>
                <a:gd name="T83" fmla="*/ 1289 h 1413"/>
                <a:gd name="T84" fmla="*/ 0 w 2441"/>
                <a:gd name="T85" fmla="*/ 1152 h 1413"/>
                <a:gd name="T86" fmla="*/ 37 w 2441"/>
                <a:gd name="T87" fmla="*/ 1126 h 1413"/>
                <a:gd name="T88" fmla="*/ 96 w 2441"/>
                <a:gd name="T89" fmla="*/ 1126 h 1413"/>
                <a:gd name="T90" fmla="*/ 134 w 2441"/>
                <a:gd name="T91" fmla="*/ 1126 h 1413"/>
                <a:gd name="T92" fmla="*/ 482 w 2441"/>
                <a:gd name="T93" fmla="*/ 287 h 1413"/>
                <a:gd name="T94" fmla="*/ 482 w 2441"/>
                <a:gd name="T95" fmla="*/ 126 h 1413"/>
                <a:gd name="T96" fmla="*/ 482 w 2441"/>
                <a:gd name="T97" fmla="*/ 25 h 1413"/>
                <a:gd name="T98" fmla="*/ 1106 w 2441"/>
                <a:gd name="T99" fmla="*/ 0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41" h="1413">
                  <a:moveTo>
                    <a:pt x="1106" y="0"/>
                  </a:moveTo>
                  <a:lnTo>
                    <a:pt x="1124" y="0"/>
                  </a:lnTo>
                  <a:lnTo>
                    <a:pt x="1124" y="25"/>
                  </a:lnTo>
                  <a:lnTo>
                    <a:pt x="1124" y="56"/>
                  </a:lnTo>
                  <a:lnTo>
                    <a:pt x="1124" y="287"/>
                  </a:lnTo>
                  <a:lnTo>
                    <a:pt x="964" y="287"/>
                  </a:lnTo>
                  <a:lnTo>
                    <a:pt x="1221" y="716"/>
                  </a:lnTo>
                  <a:lnTo>
                    <a:pt x="1479" y="287"/>
                  </a:lnTo>
                  <a:lnTo>
                    <a:pt x="1318" y="287"/>
                  </a:lnTo>
                  <a:lnTo>
                    <a:pt x="1318" y="0"/>
                  </a:lnTo>
                  <a:lnTo>
                    <a:pt x="1917" y="0"/>
                  </a:lnTo>
                  <a:lnTo>
                    <a:pt x="1942" y="0"/>
                  </a:lnTo>
                  <a:lnTo>
                    <a:pt x="1960" y="0"/>
                  </a:lnTo>
                  <a:lnTo>
                    <a:pt x="1960" y="287"/>
                  </a:lnTo>
                  <a:lnTo>
                    <a:pt x="1799" y="287"/>
                  </a:lnTo>
                  <a:lnTo>
                    <a:pt x="2304" y="1126"/>
                  </a:lnTo>
                  <a:lnTo>
                    <a:pt x="2307" y="1126"/>
                  </a:lnTo>
                  <a:lnTo>
                    <a:pt x="2316" y="1126"/>
                  </a:lnTo>
                  <a:lnTo>
                    <a:pt x="2329" y="1126"/>
                  </a:lnTo>
                  <a:lnTo>
                    <a:pt x="2346" y="1126"/>
                  </a:lnTo>
                  <a:lnTo>
                    <a:pt x="2365" y="1126"/>
                  </a:lnTo>
                  <a:lnTo>
                    <a:pt x="2385" y="1126"/>
                  </a:lnTo>
                  <a:lnTo>
                    <a:pt x="2405" y="1126"/>
                  </a:lnTo>
                  <a:lnTo>
                    <a:pt x="2425" y="1126"/>
                  </a:lnTo>
                  <a:lnTo>
                    <a:pt x="2441" y="1126"/>
                  </a:lnTo>
                  <a:lnTo>
                    <a:pt x="2441" y="1152"/>
                  </a:lnTo>
                  <a:lnTo>
                    <a:pt x="2441" y="1182"/>
                  </a:lnTo>
                  <a:lnTo>
                    <a:pt x="2441" y="1215"/>
                  </a:lnTo>
                  <a:lnTo>
                    <a:pt x="2441" y="1252"/>
                  </a:lnTo>
                  <a:lnTo>
                    <a:pt x="2441" y="1413"/>
                  </a:lnTo>
                  <a:lnTo>
                    <a:pt x="2401" y="1413"/>
                  </a:lnTo>
                  <a:lnTo>
                    <a:pt x="2370" y="1413"/>
                  </a:lnTo>
                  <a:lnTo>
                    <a:pt x="2336" y="1413"/>
                  </a:lnTo>
                  <a:lnTo>
                    <a:pt x="2296" y="1413"/>
                  </a:lnTo>
                  <a:lnTo>
                    <a:pt x="2113" y="1413"/>
                  </a:lnTo>
                  <a:lnTo>
                    <a:pt x="2065" y="1413"/>
                  </a:lnTo>
                  <a:lnTo>
                    <a:pt x="2018" y="1413"/>
                  </a:lnTo>
                  <a:lnTo>
                    <a:pt x="1972" y="1413"/>
                  </a:lnTo>
                  <a:lnTo>
                    <a:pt x="1930" y="1413"/>
                  </a:lnTo>
                  <a:lnTo>
                    <a:pt x="1891" y="1413"/>
                  </a:lnTo>
                  <a:lnTo>
                    <a:pt x="1855" y="1413"/>
                  </a:lnTo>
                  <a:lnTo>
                    <a:pt x="1826" y="1413"/>
                  </a:lnTo>
                  <a:lnTo>
                    <a:pt x="1802" y="1413"/>
                  </a:lnTo>
                  <a:lnTo>
                    <a:pt x="1785" y="1413"/>
                  </a:lnTo>
                  <a:lnTo>
                    <a:pt x="1785" y="1126"/>
                  </a:lnTo>
                  <a:lnTo>
                    <a:pt x="1799" y="1126"/>
                  </a:lnTo>
                  <a:lnTo>
                    <a:pt x="1818" y="1126"/>
                  </a:lnTo>
                  <a:lnTo>
                    <a:pt x="1839" y="1126"/>
                  </a:lnTo>
                  <a:lnTo>
                    <a:pt x="1863" y="1126"/>
                  </a:lnTo>
                  <a:lnTo>
                    <a:pt x="1928" y="1126"/>
                  </a:lnTo>
                  <a:lnTo>
                    <a:pt x="1944" y="1126"/>
                  </a:lnTo>
                  <a:lnTo>
                    <a:pt x="1954" y="1126"/>
                  </a:lnTo>
                  <a:lnTo>
                    <a:pt x="1959" y="1126"/>
                  </a:lnTo>
                  <a:lnTo>
                    <a:pt x="1639" y="595"/>
                  </a:lnTo>
                  <a:lnTo>
                    <a:pt x="1461" y="891"/>
                  </a:lnTo>
                  <a:lnTo>
                    <a:pt x="1489" y="891"/>
                  </a:lnTo>
                  <a:lnTo>
                    <a:pt x="1507" y="891"/>
                  </a:lnTo>
                  <a:lnTo>
                    <a:pt x="1526" y="891"/>
                  </a:lnTo>
                  <a:lnTo>
                    <a:pt x="1586" y="891"/>
                  </a:lnTo>
                  <a:lnTo>
                    <a:pt x="1586" y="915"/>
                  </a:lnTo>
                  <a:lnTo>
                    <a:pt x="1586" y="945"/>
                  </a:lnTo>
                  <a:lnTo>
                    <a:pt x="1586" y="979"/>
                  </a:lnTo>
                  <a:lnTo>
                    <a:pt x="1586" y="1015"/>
                  </a:lnTo>
                  <a:lnTo>
                    <a:pt x="1586" y="1089"/>
                  </a:lnTo>
                  <a:lnTo>
                    <a:pt x="1586" y="1123"/>
                  </a:lnTo>
                  <a:lnTo>
                    <a:pt x="1586" y="1153"/>
                  </a:lnTo>
                  <a:lnTo>
                    <a:pt x="1586" y="1178"/>
                  </a:lnTo>
                  <a:lnTo>
                    <a:pt x="1569" y="1178"/>
                  </a:lnTo>
                  <a:lnTo>
                    <a:pt x="1545" y="1178"/>
                  </a:lnTo>
                  <a:lnTo>
                    <a:pt x="1515" y="1178"/>
                  </a:lnTo>
                  <a:lnTo>
                    <a:pt x="1479" y="1178"/>
                  </a:lnTo>
                  <a:lnTo>
                    <a:pt x="1438" y="1178"/>
                  </a:lnTo>
                  <a:lnTo>
                    <a:pt x="1297" y="1178"/>
                  </a:lnTo>
                  <a:lnTo>
                    <a:pt x="1246" y="1178"/>
                  </a:lnTo>
                  <a:lnTo>
                    <a:pt x="1195" y="1178"/>
                  </a:lnTo>
                  <a:lnTo>
                    <a:pt x="897" y="1178"/>
                  </a:lnTo>
                  <a:lnTo>
                    <a:pt x="873" y="1178"/>
                  </a:lnTo>
                  <a:lnTo>
                    <a:pt x="856" y="1178"/>
                  </a:lnTo>
                  <a:lnTo>
                    <a:pt x="856" y="1123"/>
                  </a:lnTo>
                  <a:lnTo>
                    <a:pt x="856" y="1089"/>
                  </a:lnTo>
                  <a:lnTo>
                    <a:pt x="856" y="1053"/>
                  </a:lnTo>
                  <a:lnTo>
                    <a:pt x="856" y="1015"/>
                  </a:lnTo>
                  <a:lnTo>
                    <a:pt x="856" y="979"/>
                  </a:lnTo>
                  <a:lnTo>
                    <a:pt x="856" y="945"/>
                  </a:lnTo>
                  <a:lnTo>
                    <a:pt x="856" y="915"/>
                  </a:lnTo>
                  <a:lnTo>
                    <a:pt x="856" y="891"/>
                  </a:lnTo>
                  <a:lnTo>
                    <a:pt x="897" y="891"/>
                  </a:lnTo>
                  <a:lnTo>
                    <a:pt x="916" y="891"/>
                  </a:lnTo>
                  <a:lnTo>
                    <a:pt x="934" y="891"/>
                  </a:lnTo>
                  <a:lnTo>
                    <a:pt x="980" y="891"/>
                  </a:lnTo>
                  <a:lnTo>
                    <a:pt x="802" y="595"/>
                  </a:lnTo>
                  <a:lnTo>
                    <a:pt x="484" y="1126"/>
                  </a:lnTo>
                  <a:lnTo>
                    <a:pt x="487" y="1126"/>
                  </a:lnTo>
                  <a:lnTo>
                    <a:pt x="498" y="1126"/>
                  </a:lnTo>
                  <a:lnTo>
                    <a:pt x="513" y="1126"/>
                  </a:lnTo>
                  <a:lnTo>
                    <a:pt x="533" y="1126"/>
                  </a:lnTo>
                  <a:lnTo>
                    <a:pt x="602" y="1126"/>
                  </a:lnTo>
                  <a:lnTo>
                    <a:pt x="624" y="1126"/>
                  </a:lnTo>
                  <a:lnTo>
                    <a:pt x="643" y="1126"/>
                  </a:lnTo>
                  <a:lnTo>
                    <a:pt x="657" y="1126"/>
                  </a:lnTo>
                  <a:lnTo>
                    <a:pt x="657" y="1152"/>
                  </a:lnTo>
                  <a:lnTo>
                    <a:pt x="657" y="1182"/>
                  </a:lnTo>
                  <a:lnTo>
                    <a:pt x="657" y="1215"/>
                  </a:lnTo>
                  <a:lnTo>
                    <a:pt x="657" y="1252"/>
                  </a:lnTo>
                  <a:lnTo>
                    <a:pt x="657" y="1289"/>
                  </a:lnTo>
                  <a:lnTo>
                    <a:pt x="657" y="1325"/>
                  </a:lnTo>
                  <a:lnTo>
                    <a:pt x="657" y="1359"/>
                  </a:lnTo>
                  <a:lnTo>
                    <a:pt x="657" y="1389"/>
                  </a:lnTo>
                  <a:lnTo>
                    <a:pt x="657" y="1413"/>
                  </a:lnTo>
                  <a:lnTo>
                    <a:pt x="616" y="1413"/>
                  </a:lnTo>
                  <a:lnTo>
                    <a:pt x="587" y="1413"/>
                  </a:lnTo>
                  <a:lnTo>
                    <a:pt x="551" y="1413"/>
                  </a:lnTo>
                  <a:lnTo>
                    <a:pt x="512" y="1413"/>
                  </a:lnTo>
                  <a:lnTo>
                    <a:pt x="329" y="1413"/>
                  </a:lnTo>
                  <a:lnTo>
                    <a:pt x="281" y="1413"/>
                  </a:lnTo>
                  <a:lnTo>
                    <a:pt x="234" y="1413"/>
                  </a:lnTo>
                  <a:lnTo>
                    <a:pt x="189" y="1413"/>
                  </a:lnTo>
                  <a:lnTo>
                    <a:pt x="146" y="1413"/>
                  </a:lnTo>
                  <a:lnTo>
                    <a:pt x="106" y="1413"/>
                  </a:lnTo>
                  <a:lnTo>
                    <a:pt x="71" y="1413"/>
                  </a:lnTo>
                  <a:lnTo>
                    <a:pt x="41" y="1413"/>
                  </a:lnTo>
                  <a:lnTo>
                    <a:pt x="18" y="1413"/>
                  </a:lnTo>
                  <a:lnTo>
                    <a:pt x="0" y="1413"/>
                  </a:lnTo>
                  <a:lnTo>
                    <a:pt x="0" y="1359"/>
                  </a:lnTo>
                  <a:lnTo>
                    <a:pt x="0" y="1325"/>
                  </a:lnTo>
                  <a:lnTo>
                    <a:pt x="0" y="1289"/>
                  </a:lnTo>
                  <a:lnTo>
                    <a:pt x="0" y="1215"/>
                  </a:lnTo>
                  <a:lnTo>
                    <a:pt x="0" y="1182"/>
                  </a:lnTo>
                  <a:lnTo>
                    <a:pt x="0" y="1152"/>
                  </a:lnTo>
                  <a:lnTo>
                    <a:pt x="0" y="1126"/>
                  </a:lnTo>
                  <a:lnTo>
                    <a:pt x="17" y="1126"/>
                  </a:lnTo>
                  <a:lnTo>
                    <a:pt x="37" y="1126"/>
                  </a:lnTo>
                  <a:lnTo>
                    <a:pt x="57" y="1126"/>
                  </a:lnTo>
                  <a:lnTo>
                    <a:pt x="77" y="1126"/>
                  </a:lnTo>
                  <a:lnTo>
                    <a:pt x="96" y="1126"/>
                  </a:lnTo>
                  <a:lnTo>
                    <a:pt x="112" y="1126"/>
                  </a:lnTo>
                  <a:lnTo>
                    <a:pt x="126" y="1126"/>
                  </a:lnTo>
                  <a:lnTo>
                    <a:pt x="134" y="1126"/>
                  </a:lnTo>
                  <a:lnTo>
                    <a:pt x="137" y="1126"/>
                  </a:lnTo>
                  <a:lnTo>
                    <a:pt x="642" y="287"/>
                  </a:lnTo>
                  <a:lnTo>
                    <a:pt x="482" y="287"/>
                  </a:lnTo>
                  <a:lnTo>
                    <a:pt x="482" y="199"/>
                  </a:lnTo>
                  <a:lnTo>
                    <a:pt x="482" y="163"/>
                  </a:lnTo>
                  <a:lnTo>
                    <a:pt x="482" y="126"/>
                  </a:lnTo>
                  <a:lnTo>
                    <a:pt x="482" y="89"/>
                  </a:lnTo>
                  <a:lnTo>
                    <a:pt x="482" y="56"/>
                  </a:lnTo>
                  <a:lnTo>
                    <a:pt x="482" y="25"/>
                  </a:lnTo>
                  <a:lnTo>
                    <a:pt x="482" y="0"/>
                  </a:lnTo>
                  <a:lnTo>
                    <a:pt x="1080" y="0"/>
                  </a:lnTo>
                  <a:lnTo>
                    <a:pt x="1106"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0" name="Freeform 43"/>
            <p:cNvSpPr>
              <a:spLocks/>
            </p:cNvSpPr>
            <p:nvPr/>
          </p:nvSpPr>
          <p:spPr bwMode="auto">
            <a:xfrm>
              <a:off x="2772" y="596"/>
              <a:ext cx="1172" cy="657"/>
            </a:xfrm>
            <a:custGeom>
              <a:avLst/>
              <a:gdLst>
                <a:gd name="T0" fmla="*/ 1026 w 2343"/>
                <a:gd name="T1" fmla="*/ 0 h 1313"/>
                <a:gd name="T2" fmla="*/ 1026 w 2343"/>
                <a:gd name="T3" fmla="*/ 73 h 1313"/>
                <a:gd name="T4" fmla="*/ 1026 w 2343"/>
                <a:gd name="T5" fmla="*/ 152 h 1313"/>
                <a:gd name="T6" fmla="*/ 827 w 2343"/>
                <a:gd name="T7" fmla="*/ 187 h 1313"/>
                <a:gd name="T8" fmla="*/ 1517 w 2343"/>
                <a:gd name="T9" fmla="*/ 187 h 1313"/>
                <a:gd name="T10" fmla="*/ 1318 w 2343"/>
                <a:gd name="T11" fmla="*/ 152 h 1313"/>
                <a:gd name="T12" fmla="*/ 1318 w 2343"/>
                <a:gd name="T13" fmla="*/ 73 h 1313"/>
                <a:gd name="T14" fmla="*/ 1861 w 2343"/>
                <a:gd name="T15" fmla="*/ 0 h 1313"/>
                <a:gd name="T16" fmla="*/ 1662 w 2343"/>
                <a:gd name="T17" fmla="*/ 187 h 1313"/>
                <a:gd name="T18" fmla="*/ 2230 w 2343"/>
                <a:gd name="T19" fmla="*/ 1126 h 1313"/>
                <a:gd name="T20" fmla="*/ 2253 w 2343"/>
                <a:gd name="T21" fmla="*/ 1126 h 1313"/>
                <a:gd name="T22" fmla="*/ 2343 w 2343"/>
                <a:gd name="T23" fmla="*/ 1160 h 1313"/>
                <a:gd name="T24" fmla="*/ 2343 w 2343"/>
                <a:gd name="T25" fmla="*/ 1239 h 1313"/>
                <a:gd name="T26" fmla="*/ 2343 w 2343"/>
                <a:gd name="T27" fmla="*/ 1313 h 1313"/>
                <a:gd name="T28" fmla="*/ 2300 w 2343"/>
                <a:gd name="T29" fmla="*/ 1313 h 1313"/>
                <a:gd name="T30" fmla="*/ 2153 w 2343"/>
                <a:gd name="T31" fmla="*/ 1313 h 1313"/>
                <a:gd name="T32" fmla="*/ 2064 w 2343"/>
                <a:gd name="T33" fmla="*/ 1313 h 1313"/>
                <a:gd name="T34" fmla="*/ 1785 w 2343"/>
                <a:gd name="T35" fmla="*/ 1126 h 1313"/>
                <a:gd name="T36" fmla="*/ 1822 w 2343"/>
                <a:gd name="T37" fmla="*/ 1126 h 1313"/>
                <a:gd name="T38" fmla="*/ 1897 w 2343"/>
                <a:gd name="T39" fmla="*/ 1126 h 1313"/>
                <a:gd name="T40" fmla="*/ 1982 w 2343"/>
                <a:gd name="T41" fmla="*/ 1126 h 1313"/>
                <a:gd name="T42" fmla="*/ 1997 w 2343"/>
                <a:gd name="T43" fmla="*/ 1126 h 1313"/>
                <a:gd name="T44" fmla="*/ 1325 w 2343"/>
                <a:gd name="T45" fmla="*/ 889 h 1313"/>
                <a:gd name="T46" fmla="*/ 1339 w 2343"/>
                <a:gd name="T47" fmla="*/ 889 h 1313"/>
                <a:gd name="T48" fmla="*/ 1372 w 2343"/>
                <a:gd name="T49" fmla="*/ 889 h 1313"/>
                <a:gd name="T50" fmla="*/ 1457 w 2343"/>
                <a:gd name="T51" fmla="*/ 889 h 1313"/>
                <a:gd name="T52" fmla="*/ 1488 w 2343"/>
                <a:gd name="T53" fmla="*/ 889 h 1313"/>
                <a:gd name="T54" fmla="*/ 1470 w 2343"/>
                <a:gd name="T55" fmla="*/ 1077 h 1313"/>
                <a:gd name="T56" fmla="*/ 967 w 2343"/>
                <a:gd name="T57" fmla="*/ 1077 h 1313"/>
                <a:gd name="T58" fmla="*/ 900 w 2343"/>
                <a:gd name="T59" fmla="*/ 1077 h 1313"/>
                <a:gd name="T60" fmla="*/ 856 w 2343"/>
                <a:gd name="T61" fmla="*/ 1077 h 1313"/>
                <a:gd name="T62" fmla="*/ 856 w 2343"/>
                <a:gd name="T63" fmla="*/ 1003 h 1313"/>
                <a:gd name="T64" fmla="*/ 856 w 2343"/>
                <a:gd name="T65" fmla="*/ 925 h 1313"/>
                <a:gd name="T66" fmla="*/ 870 w 2343"/>
                <a:gd name="T67" fmla="*/ 889 h 1313"/>
                <a:gd name="T68" fmla="*/ 907 w 2343"/>
                <a:gd name="T69" fmla="*/ 889 h 1313"/>
                <a:gd name="T70" fmla="*/ 990 w 2343"/>
                <a:gd name="T71" fmla="*/ 889 h 1313"/>
                <a:gd name="T72" fmla="*/ 1015 w 2343"/>
                <a:gd name="T73" fmla="*/ 889 h 1313"/>
                <a:gd name="T74" fmla="*/ 753 w 2343"/>
                <a:gd name="T75" fmla="*/ 449 h 1313"/>
                <a:gd name="T76" fmla="*/ 351 w 2343"/>
                <a:gd name="T77" fmla="*/ 1126 h 1313"/>
                <a:gd name="T78" fmla="*/ 398 w 2343"/>
                <a:gd name="T79" fmla="*/ 1126 h 1313"/>
                <a:gd name="T80" fmla="*/ 447 w 2343"/>
                <a:gd name="T81" fmla="*/ 1126 h 1313"/>
                <a:gd name="T82" fmla="*/ 543 w 2343"/>
                <a:gd name="T83" fmla="*/ 1126 h 1313"/>
                <a:gd name="T84" fmla="*/ 559 w 2343"/>
                <a:gd name="T85" fmla="*/ 1160 h 1313"/>
                <a:gd name="T86" fmla="*/ 559 w 2343"/>
                <a:gd name="T87" fmla="*/ 1239 h 1313"/>
                <a:gd name="T88" fmla="*/ 559 w 2343"/>
                <a:gd name="T89" fmla="*/ 1313 h 1313"/>
                <a:gd name="T90" fmla="*/ 516 w 2343"/>
                <a:gd name="T91" fmla="*/ 1313 h 1313"/>
                <a:gd name="T92" fmla="*/ 369 w 2343"/>
                <a:gd name="T93" fmla="*/ 1313 h 1313"/>
                <a:gd name="T94" fmla="*/ 280 w 2343"/>
                <a:gd name="T95" fmla="*/ 1313 h 1313"/>
                <a:gd name="T96" fmla="*/ 0 w 2343"/>
                <a:gd name="T97" fmla="*/ 1279 h 1313"/>
                <a:gd name="T98" fmla="*/ 0 w 2343"/>
                <a:gd name="T99" fmla="*/ 1199 h 1313"/>
                <a:gd name="T100" fmla="*/ 0 w 2343"/>
                <a:gd name="T101" fmla="*/ 1126 h 1313"/>
                <a:gd name="T102" fmla="*/ 36 w 2343"/>
                <a:gd name="T103" fmla="*/ 1126 h 1313"/>
                <a:gd name="T104" fmla="*/ 117 w 2343"/>
                <a:gd name="T105" fmla="*/ 1126 h 1313"/>
                <a:gd name="T106" fmla="*/ 482 w 2343"/>
                <a:gd name="T107" fmla="*/ 187 h 1313"/>
                <a:gd name="T108" fmla="*/ 482 w 2343"/>
                <a:gd name="T109" fmla="*/ 113 h 1313"/>
                <a:gd name="T110" fmla="*/ 482 w 2343"/>
                <a:gd name="T111" fmla="*/ 34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3" h="1313">
                  <a:moveTo>
                    <a:pt x="482" y="0"/>
                  </a:moveTo>
                  <a:lnTo>
                    <a:pt x="1026" y="0"/>
                  </a:lnTo>
                  <a:lnTo>
                    <a:pt x="1026" y="34"/>
                  </a:lnTo>
                  <a:lnTo>
                    <a:pt x="1026" y="73"/>
                  </a:lnTo>
                  <a:lnTo>
                    <a:pt x="1026" y="113"/>
                  </a:lnTo>
                  <a:lnTo>
                    <a:pt x="1026" y="152"/>
                  </a:lnTo>
                  <a:lnTo>
                    <a:pt x="1026" y="187"/>
                  </a:lnTo>
                  <a:lnTo>
                    <a:pt x="827" y="187"/>
                  </a:lnTo>
                  <a:lnTo>
                    <a:pt x="1172" y="760"/>
                  </a:lnTo>
                  <a:lnTo>
                    <a:pt x="1517" y="187"/>
                  </a:lnTo>
                  <a:lnTo>
                    <a:pt x="1318" y="187"/>
                  </a:lnTo>
                  <a:lnTo>
                    <a:pt x="1318" y="152"/>
                  </a:lnTo>
                  <a:lnTo>
                    <a:pt x="1318" y="113"/>
                  </a:lnTo>
                  <a:lnTo>
                    <a:pt x="1318" y="73"/>
                  </a:lnTo>
                  <a:lnTo>
                    <a:pt x="1318" y="0"/>
                  </a:lnTo>
                  <a:lnTo>
                    <a:pt x="1861" y="0"/>
                  </a:lnTo>
                  <a:lnTo>
                    <a:pt x="1861" y="187"/>
                  </a:lnTo>
                  <a:lnTo>
                    <a:pt x="1662" y="187"/>
                  </a:lnTo>
                  <a:lnTo>
                    <a:pt x="2227" y="1126"/>
                  </a:lnTo>
                  <a:lnTo>
                    <a:pt x="2230" y="1126"/>
                  </a:lnTo>
                  <a:lnTo>
                    <a:pt x="2240" y="1126"/>
                  </a:lnTo>
                  <a:lnTo>
                    <a:pt x="2253" y="1126"/>
                  </a:lnTo>
                  <a:lnTo>
                    <a:pt x="2343" y="1126"/>
                  </a:lnTo>
                  <a:lnTo>
                    <a:pt x="2343" y="1160"/>
                  </a:lnTo>
                  <a:lnTo>
                    <a:pt x="2343" y="1199"/>
                  </a:lnTo>
                  <a:lnTo>
                    <a:pt x="2343" y="1239"/>
                  </a:lnTo>
                  <a:lnTo>
                    <a:pt x="2343" y="1279"/>
                  </a:lnTo>
                  <a:lnTo>
                    <a:pt x="2343" y="1313"/>
                  </a:lnTo>
                  <a:lnTo>
                    <a:pt x="2324" y="1313"/>
                  </a:lnTo>
                  <a:lnTo>
                    <a:pt x="2300" y="1313"/>
                  </a:lnTo>
                  <a:lnTo>
                    <a:pt x="2269" y="1313"/>
                  </a:lnTo>
                  <a:lnTo>
                    <a:pt x="2153" y="1313"/>
                  </a:lnTo>
                  <a:lnTo>
                    <a:pt x="2109" y="1313"/>
                  </a:lnTo>
                  <a:lnTo>
                    <a:pt x="2064" y="1313"/>
                  </a:lnTo>
                  <a:lnTo>
                    <a:pt x="1785" y="1313"/>
                  </a:lnTo>
                  <a:lnTo>
                    <a:pt x="1785" y="1126"/>
                  </a:lnTo>
                  <a:lnTo>
                    <a:pt x="1802" y="1126"/>
                  </a:lnTo>
                  <a:lnTo>
                    <a:pt x="1822" y="1126"/>
                  </a:lnTo>
                  <a:lnTo>
                    <a:pt x="1871" y="1126"/>
                  </a:lnTo>
                  <a:lnTo>
                    <a:pt x="1897" y="1126"/>
                  </a:lnTo>
                  <a:lnTo>
                    <a:pt x="1922" y="1126"/>
                  </a:lnTo>
                  <a:lnTo>
                    <a:pt x="1982" y="1126"/>
                  </a:lnTo>
                  <a:lnTo>
                    <a:pt x="1993" y="1126"/>
                  </a:lnTo>
                  <a:lnTo>
                    <a:pt x="1997" y="1126"/>
                  </a:lnTo>
                  <a:lnTo>
                    <a:pt x="1590" y="449"/>
                  </a:lnTo>
                  <a:lnTo>
                    <a:pt x="1325" y="889"/>
                  </a:lnTo>
                  <a:lnTo>
                    <a:pt x="1328" y="889"/>
                  </a:lnTo>
                  <a:lnTo>
                    <a:pt x="1339" y="889"/>
                  </a:lnTo>
                  <a:lnTo>
                    <a:pt x="1354" y="889"/>
                  </a:lnTo>
                  <a:lnTo>
                    <a:pt x="1372" y="889"/>
                  </a:lnTo>
                  <a:lnTo>
                    <a:pt x="1436" y="889"/>
                  </a:lnTo>
                  <a:lnTo>
                    <a:pt x="1457" y="889"/>
                  </a:lnTo>
                  <a:lnTo>
                    <a:pt x="1474" y="889"/>
                  </a:lnTo>
                  <a:lnTo>
                    <a:pt x="1488" y="889"/>
                  </a:lnTo>
                  <a:lnTo>
                    <a:pt x="1488" y="1077"/>
                  </a:lnTo>
                  <a:lnTo>
                    <a:pt x="1470" y="1077"/>
                  </a:lnTo>
                  <a:lnTo>
                    <a:pt x="1445" y="1077"/>
                  </a:lnTo>
                  <a:lnTo>
                    <a:pt x="967" y="1077"/>
                  </a:lnTo>
                  <a:lnTo>
                    <a:pt x="930" y="1077"/>
                  </a:lnTo>
                  <a:lnTo>
                    <a:pt x="900" y="1077"/>
                  </a:lnTo>
                  <a:lnTo>
                    <a:pt x="875" y="1077"/>
                  </a:lnTo>
                  <a:lnTo>
                    <a:pt x="856" y="1077"/>
                  </a:lnTo>
                  <a:lnTo>
                    <a:pt x="856" y="1042"/>
                  </a:lnTo>
                  <a:lnTo>
                    <a:pt x="856" y="1003"/>
                  </a:lnTo>
                  <a:lnTo>
                    <a:pt x="856" y="963"/>
                  </a:lnTo>
                  <a:lnTo>
                    <a:pt x="856" y="925"/>
                  </a:lnTo>
                  <a:lnTo>
                    <a:pt x="856" y="889"/>
                  </a:lnTo>
                  <a:lnTo>
                    <a:pt x="870" y="889"/>
                  </a:lnTo>
                  <a:lnTo>
                    <a:pt x="887" y="889"/>
                  </a:lnTo>
                  <a:lnTo>
                    <a:pt x="907" y="889"/>
                  </a:lnTo>
                  <a:lnTo>
                    <a:pt x="929" y="889"/>
                  </a:lnTo>
                  <a:lnTo>
                    <a:pt x="990" y="889"/>
                  </a:lnTo>
                  <a:lnTo>
                    <a:pt x="1005" y="889"/>
                  </a:lnTo>
                  <a:lnTo>
                    <a:pt x="1015" y="889"/>
                  </a:lnTo>
                  <a:lnTo>
                    <a:pt x="1018" y="889"/>
                  </a:lnTo>
                  <a:lnTo>
                    <a:pt x="753" y="449"/>
                  </a:lnTo>
                  <a:lnTo>
                    <a:pt x="347" y="1126"/>
                  </a:lnTo>
                  <a:lnTo>
                    <a:pt x="351" y="1126"/>
                  </a:lnTo>
                  <a:lnTo>
                    <a:pt x="362" y="1126"/>
                  </a:lnTo>
                  <a:lnTo>
                    <a:pt x="398" y="1126"/>
                  </a:lnTo>
                  <a:lnTo>
                    <a:pt x="421" y="1126"/>
                  </a:lnTo>
                  <a:lnTo>
                    <a:pt x="447" y="1126"/>
                  </a:lnTo>
                  <a:lnTo>
                    <a:pt x="522" y="1126"/>
                  </a:lnTo>
                  <a:lnTo>
                    <a:pt x="543" y="1126"/>
                  </a:lnTo>
                  <a:lnTo>
                    <a:pt x="559" y="1126"/>
                  </a:lnTo>
                  <a:lnTo>
                    <a:pt x="559" y="1160"/>
                  </a:lnTo>
                  <a:lnTo>
                    <a:pt x="559" y="1199"/>
                  </a:lnTo>
                  <a:lnTo>
                    <a:pt x="559" y="1239"/>
                  </a:lnTo>
                  <a:lnTo>
                    <a:pt x="559" y="1279"/>
                  </a:lnTo>
                  <a:lnTo>
                    <a:pt x="559" y="1313"/>
                  </a:lnTo>
                  <a:lnTo>
                    <a:pt x="541" y="1313"/>
                  </a:lnTo>
                  <a:lnTo>
                    <a:pt x="516" y="1313"/>
                  </a:lnTo>
                  <a:lnTo>
                    <a:pt x="485" y="1313"/>
                  </a:lnTo>
                  <a:lnTo>
                    <a:pt x="369" y="1313"/>
                  </a:lnTo>
                  <a:lnTo>
                    <a:pt x="325" y="1313"/>
                  </a:lnTo>
                  <a:lnTo>
                    <a:pt x="280" y="1313"/>
                  </a:lnTo>
                  <a:lnTo>
                    <a:pt x="0" y="1313"/>
                  </a:lnTo>
                  <a:lnTo>
                    <a:pt x="0" y="1279"/>
                  </a:lnTo>
                  <a:lnTo>
                    <a:pt x="0" y="1239"/>
                  </a:lnTo>
                  <a:lnTo>
                    <a:pt x="0" y="1199"/>
                  </a:lnTo>
                  <a:lnTo>
                    <a:pt x="0" y="1160"/>
                  </a:lnTo>
                  <a:lnTo>
                    <a:pt x="0" y="1126"/>
                  </a:lnTo>
                  <a:lnTo>
                    <a:pt x="17" y="1126"/>
                  </a:lnTo>
                  <a:lnTo>
                    <a:pt x="36" y="1126"/>
                  </a:lnTo>
                  <a:lnTo>
                    <a:pt x="55" y="1126"/>
                  </a:lnTo>
                  <a:lnTo>
                    <a:pt x="117" y="1126"/>
                  </a:lnTo>
                  <a:lnTo>
                    <a:pt x="681" y="187"/>
                  </a:lnTo>
                  <a:lnTo>
                    <a:pt x="482" y="187"/>
                  </a:lnTo>
                  <a:lnTo>
                    <a:pt x="482" y="152"/>
                  </a:lnTo>
                  <a:lnTo>
                    <a:pt x="482" y="113"/>
                  </a:lnTo>
                  <a:lnTo>
                    <a:pt x="482" y="73"/>
                  </a:lnTo>
                  <a:lnTo>
                    <a:pt x="482" y="34"/>
                  </a:lnTo>
                  <a:lnTo>
                    <a:pt x="482"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1" name="Freeform 44"/>
            <p:cNvSpPr>
              <a:spLocks noEditPoints="1"/>
            </p:cNvSpPr>
            <p:nvPr/>
          </p:nvSpPr>
          <p:spPr bwMode="auto">
            <a:xfrm>
              <a:off x="3615" y="129"/>
              <a:ext cx="836" cy="1199"/>
            </a:xfrm>
            <a:custGeom>
              <a:avLst/>
              <a:gdLst>
                <a:gd name="T0" fmla="*/ 1170 w 1671"/>
                <a:gd name="T1" fmla="*/ 2080 h 2398"/>
                <a:gd name="T2" fmla="*/ 1186 w 1671"/>
                <a:gd name="T3" fmla="*/ 2122 h 2398"/>
                <a:gd name="T4" fmla="*/ 1302 w 1671"/>
                <a:gd name="T5" fmla="*/ 2068 h 2398"/>
                <a:gd name="T6" fmla="*/ 878 w 1671"/>
                <a:gd name="T7" fmla="*/ 32 h 2398"/>
                <a:gd name="T8" fmla="*/ 990 w 1671"/>
                <a:gd name="T9" fmla="*/ 39 h 2398"/>
                <a:gd name="T10" fmla="*/ 996 w 1671"/>
                <a:gd name="T11" fmla="*/ 173 h 2398"/>
                <a:gd name="T12" fmla="*/ 993 w 1671"/>
                <a:gd name="T13" fmla="*/ 203 h 2398"/>
                <a:gd name="T14" fmla="*/ 1147 w 1671"/>
                <a:gd name="T15" fmla="*/ 324 h 2398"/>
                <a:gd name="T16" fmla="*/ 1155 w 1671"/>
                <a:gd name="T17" fmla="*/ 460 h 2398"/>
                <a:gd name="T18" fmla="*/ 1299 w 1671"/>
                <a:gd name="T19" fmla="*/ 548 h 2398"/>
                <a:gd name="T20" fmla="*/ 1468 w 1671"/>
                <a:gd name="T21" fmla="*/ 647 h 2398"/>
                <a:gd name="T22" fmla="*/ 1525 w 1671"/>
                <a:gd name="T23" fmla="*/ 951 h 2398"/>
                <a:gd name="T24" fmla="*/ 1495 w 1671"/>
                <a:gd name="T25" fmla="*/ 1037 h 2398"/>
                <a:gd name="T26" fmla="*/ 1424 w 1671"/>
                <a:gd name="T27" fmla="*/ 1200 h 2398"/>
                <a:gd name="T28" fmla="*/ 1369 w 1671"/>
                <a:gd name="T29" fmla="*/ 1379 h 2398"/>
                <a:gd name="T30" fmla="*/ 1331 w 1671"/>
                <a:gd name="T31" fmla="*/ 1429 h 2398"/>
                <a:gd name="T32" fmla="*/ 1295 w 1671"/>
                <a:gd name="T33" fmla="*/ 1551 h 2398"/>
                <a:gd name="T34" fmla="*/ 1258 w 1671"/>
                <a:gd name="T35" fmla="*/ 1697 h 2398"/>
                <a:gd name="T36" fmla="*/ 1265 w 1671"/>
                <a:gd name="T37" fmla="*/ 1743 h 2398"/>
                <a:gd name="T38" fmla="*/ 1345 w 1671"/>
                <a:gd name="T39" fmla="*/ 1737 h 2398"/>
                <a:gd name="T40" fmla="*/ 1486 w 1671"/>
                <a:gd name="T41" fmla="*/ 1733 h 2398"/>
                <a:gd name="T42" fmla="*/ 1537 w 1671"/>
                <a:gd name="T43" fmla="*/ 1905 h 2398"/>
                <a:gd name="T44" fmla="*/ 1666 w 1671"/>
                <a:gd name="T45" fmla="*/ 2188 h 2398"/>
                <a:gd name="T46" fmla="*/ 1671 w 1671"/>
                <a:gd name="T47" fmla="*/ 2221 h 2398"/>
                <a:gd name="T48" fmla="*/ 1630 w 1671"/>
                <a:gd name="T49" fmla="*/ 2295 h 2398"/>
                <a:gd name="T50" fmla="*/ 1497 w 1671"/>
                <a:gd name="T51" fmla="*/ 2285 h 2398"/>
                <a:gd name="T52" fmla="*/ 1435 w 1671"/>
                <a:gd name="T53" fmla="*/ 2301 h 2398"/>
                <a:gd name="T54" fmla="*/ 1293 w 1671"/>
                <a:gd name="T55" fmla="*/ 2394 h 2398"/>
                <a:gd name="T56" fmla="*/ 970 w 1671"/>
                <a:gd name="T57" fmla="*/ 2349 h 2398"/>
                <a:gd name="T58" fmla="*/ 894 w 1671"/>
                <a:gd name="T59" fmla="*/ 2121 h 2398"/>
                <a:gd name="T60" fmla="*/ 893 w 1671"/>
                <a:gd name="T61" fmla="*/ 2065 h 2398"/>
                <a:gd name="T62" fmla="*/ 824 w 1671"/>
                <a:gd name="T63" fmla="*/ 1942 h 2398"/>
                <a:gd name="T64" fmla="*/ 776 w 1671"/>
                <a:gd name="T65" fmla="*/ 1910 h 2398"/>
                <a:gd name="T66" fmla="*/ 731 w 1671"/>
                <a:gd name="T67" fmla="*/ 1826 h 2398"/>
                <a:gd name="T68" fmla="*/ 691 w 1671"/>
                <a:gd name="T69" fmla="*/ 1724 h 2398"/>
                <a:gd name="T70" fmla="*/ 608 w 1671"/>
                <a:gd name="T71" fmla="*/ 1636 h 2398"/>
                <a:gd name="T72" fmla="*/ 559 w 1671"/>
                <a:gd name="T73" fmla="*/ 1548 h 2398"/>
                <a:gd name="T74" fmla="*/ 560 w 1671"/>
                <a:gd name="T75" fmla="*/ 1429 h 2398"/>
                <a:gd name="T76" fmla="*/ 499 w 1671"/>
                <a:gd name="T77" fmla="*/ 1281 h 2398"/>
                <a:gd name="T78" fmla="*/ 403 w 1671"/>
                <a:gd name="T79" fmla="*/ 1223 h 2398"/>
                <a:gd name="T80" fmla="*/ 333 w 1671"/>
                <a:gd name="T81" fmla="*/ 1159 h 2398"/>
                <a:gd name="T82" fmla="*/ 239 w 1671"/>
                <a:gd name="T83" fmla="*/ 1109 h 2398"/>
                <a:gd name="T84" fmla="*/ 95 w 1671"/>
                <a:gd name="T85" fmla="*/ 1012 h 2398"/>
                <a:gd name="T86" fmla="*/ 36 w 1671"/>
                <a:gd name="T87" fmla="*/ 951 h 2398"/>
                <a:gd name="T88" fmla="*/ 6 w 1671"/>
                <a:gd name="T89" fmla="*/ 906 h 2398"/>
                <a:gd name="T90" fmla="*/ 14 w 1671"/>
                <a:gd name="T91" fmla="*/ 807 h 2398"/>
                <a:gd name="T92" fmla="*/ 48 w 1671"/>
                <a:gd name="T93" fmla="*/ 756 h 2398"/>
                <a:gd name="T94" fmla="*/ 98 w 1671"/>
                <a:gd name="T95" fmla="*/ 722 h 2398"/>
                <a:gd name="T96" fmla="*/ 156 w 1671"/>
                <a:gd name="T97" fmla="*/ 684 h 2398"/>
                <a:gd name="T98" fmla="*/ 253 w 1671"/>
                <a:gd name="T99" fmla="*/ 654 h 2398"/>
                <a:gd name="T100" fmla="*/ 335 w 1671"/>
                <a:gd name="T101" fmla="*/ 624 h 2398"/>
                <a:gd name="T102" fmla="*/ 377 w 1671"/>
                <a:gd name="T103" fmla="*/ 500 h 2398"/>
                <a:gd name="T104" fmla="*/ 415 w 1671"/>
                <a:gd name="T105" fmla="*/ 366 h 2398"/>
                <a:gd name="T106" fmla="*/ 422 w 1671"/>
                <a:gd name="T107" fmla="*/ 276 h 2398"/>
                <a:gd name="T108" fmla="*/ 345 w 1671"/>
                <a:gd name="T109" fmla="*/ 173 h 2398"/>
                <a:gd name="T110" fmla="*/ 403 w 1671"/>
                <a:gd name="T111" fmla="*/ 117 h 2398"/>
                <a:gd name="T112" fmla="*/ 472 w 1671"/>
                <a:gd name="T113" fmla="*/ 86 h 2398"/>
                <a:gd name="T114" fmla="*/ 563 w 1671"/>
                <a:gd name="T115" fmla="*/ 49 h 2398"/>
                <a:gd name="T116" fmla="*/ 720 w 1671"/>
                <a:gd name="T117" fmla="*/ 40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71" h="2398">
                  <a:moveTo>
                    <a:pt x="1223" y="2005"/>
                  </a:moveTo>
                  <a:lnTo>
                    <a:pt x="1215" y="2006"/>
                  </a:lnTo>
                  <a:lnTo>
                    <a:pt x="1204" y="2008"/>
                  </a:lnTo>
                  <a:lnTo>
                    <a:pt x="1192" y="2010"/>
                  </a:lnTo>
                  <a:lnTo>
                    <a:pt x="1181" y="2012"/>
                  </a:lnTo>
                  <a:lnTo>
                    <a:pt x="1171" y="2016"/>
                  </a:lnTo>
                  <a:lnTo>
                    <a:pt x="1167" y="2019"/>
                  </a:lnTo>
                  <a:lnTo>
                    <a:pt x="1165" y="2026"/>
                  </a:lnTo>
                  <a:lnTo>
                    <a:pt x="1165" y="2036"/>
                  </a:lnTo>
                  <a:lnTo>
                    <a:pt x="1165" y="2045"/>
                  </a:lnTo>
                  <a:lnTo>
                    <a:pt x="1166" y="2053"/>
                  </a:lnTo>
                  <a:lnTo>
                    <a:pt x="1168" y="2067"/>
                  </a:lnTo>
                  <a:lnTo>
                    <a:pt x="1170" y="2080"/>
                  </a:lnTo>
                  <a:lnTo>
                    <a:pt x="1174" y="2086"/>
                  </a:lnTo>
                  <a:lnTo>
                    <a:pt x="1178" y="2093"/>
                  </a:lnTo>
                  <a:lnTo>
                    <a:pt x="1180" y="2099"/>
                  </a:lnTo>
                  <a:lnTo>
                    <a:pt x="1180" y="2102"/>
                  </a:lnTo>
                  <a:lnTo>
                    <a:pt x="1179" y="2104"/>
                  </a:lnTo>
                  <a:lnTo>
                    <a:pt x="1178" y="2105"/>
                  </a:lnTo>
                  <a:lnTo>
                    <a:pt x="1177" y="2106"/>
                  </a:lnTo>
                  <a:lnTo>
                    <a:pt x="1177" y="2106"/>
                  </a:lnTo>
                  <a:lnTo>
                    <a:pt x="1176" y="2107"/>
                  </a:lnTo>
                  <a:lnTo>
                    <a:pt x="1175" y="2108"/>
                  </a:lnTo>
                  <a:lnTo>
                    <a:pt x="1176" y="2109"/>
                  </a:lnTo>
                  <a:lnTo>
                    <a:pt x="1176" y="2111"/>
                  </a:lnTo>
                  <a:lnTo>
                    <a:pt x="1186" y="2122"/>
                  </a:lnTo>
                  <a:lnTo>
                    <a:pt x="1201" y="2134"/>
                  </a:lnTo>
                  <a:lnTo>
                    <a:pt x="1221" y="2144"/>
                  </a:lnTo>
                  <a:lnTo>
                    <a:pt x="1243" y="2154"/>
                  </a:lnTo>
                  <a:lnTo>
                    <a:pt x="1268" y="2162"/>
                  </a:lnTo>
                  <a:lnTo>
                    <a:pt x="1293" y="2170"/>
                  </a:lnTo>
                  <a:lnTo>
                    <a:pt x="1318" y="2176"/>
                  </a:lnTo>
                  <a:lnTo>
                    <a:pt x="1341" y="2180"/>
                  </a:lnTo>
                  <a:lnTo>
                    <a:pt x="1362" y="2183"/>
                  </a:lnTo>
                  <a:lnTo>
                    <a:pt x="1357" y="2171"/>
                  </a:lnTo>
                  <a:lnTo>
                    <a:pt x="1351" y="2157"/>
                  </a:lnTo>
                  <a:lnTo>
                    <a:pt x="1344" y="2144"/>
                  </a:lnTo>
                  <a:lnTo>
                    <a:pt x="1324" y="2106"/>
                  </a:lnTo>
                  <a:lnTo>
                    <a:pt x="1302" y="2068"/>
                  </a:lnTo>
                  <a:lnTo>
                    <a:pt x="1278" y="2033"/>
                  </a:lnTo>
                  <a:lnTo>
                    <a:pt x="1273" y="2026"/>
                  </a:lnTo>
                  <a:lnTo>
                    <a:pt x="1267" y="2019"/>
                  </a:lnTo>
                  <a:lnTo>
                    <a:pt x="1260" y="2012"/>
                  </a:lnTo>
                  <a:lnTo>
                    <a:pt x="1250" y="2008"/>
                  </a:lnTo>
                  <a:lnTo>
                    <a:pt x="1236" y="2006"/>
                  </a:lnTo>
                  <a:lnTo>
                    <a:pt x="1223" y="2005"/>
                  </a:lnTo>
                  <a:close/>
                  <a:moveTo>
                    <a:pt x="837" y="0"/>
                  </a:moveTo>
                  <a:lnTo>
                    <a:pt x="841" y="1"/>
                  </a:lnTo>
                  <a:lnTo>
                    <a:pt x="842" y="12"/>
                  </a:lnTo>
                  <a:lnTo>
                    <a:pt x="843" y="22"/>
                  </a:lnTo>
                  <a:lnTo>
                    <a:pt x="859" y="26"/>
                  </a:lnTo>
                  <a:lnTo>
                    <a:pt x="878" y="32"/>
                  </a:lnTo>
                  <a:lnTo>
                    <a:pt x="896" y="34"/>
                  </a:lnTo>
                  <a:lnTo>
                    <a:pt x="904" y="33"/>
                  </a:lnTo>
                  <a:lnTo>
                    <a:pt x="911" y="29"/>
                  </a:lnTo>
                  <a:lnTo>
                    <a:pt x="916" y="26"/>
                  </a:lnTo>
                  <a:lnTo>
                    <a:pt x="922" y="23"/>
                  </a:lnTo>
                  <a:lnTo>
                    <a:pt x="935" y="21"/>
                  </a:lnTo>
                  <a:lnTo>
                    <a:pt x="948" y="22"/>
                  </a:lnTo>
                  <a:lnTo>
                    <a:pt x="963" y="24"/>
                  </a:lnTo>
                  <a:lnTo>
                    <a:pt x="977" y="28"/>
                  </a:lnTo>
                  <a:lnTo>
                    <a:pt x="986" y="34"/>
                  </a:lnTo>
                  <a:lnTo>
                    <a:pt x="987" y="36"/>
                  </a:lnTo>
                  <a:lnTo>
                    <a:pt x="989" y="37"/>
                  </a:lnTo>
                  <a:lnTo>
                    <a:pt x="990" y="39"/>
                  </a:lnTo>
                  <a:lnTo>
                    <a:pt x="998" y="45"/>
                  </a:lnTo>
                  <a:lnTo>
                    <a:pt x="1001" y="48"/>
                  </a:lnTo>
                  <a:lnTo>
                    <a:pt x="1004" y="51"/>
                  </a:lnTo>
                  <a:lnTo>
                    <a:pt x="1006" y="54"/>
                  </a:lnTo>
                  <a:lnTo>
                    <a:pt x="1007" y="57"/>
                  </a:lnTo>
                  <a:lnTo>
                    <a:pt x="1009" y="60"/>
                  </a:lnTo>
                  <a:lnTo>
                    <a:pt x="1016" y="76"/>
                  </a:lnTo>
                  <a:lnTo>
                    <a:pt x="1020" y="93"/>
                  </a:lnTo>
                  <a:lnTo>
                    <a:pt x="1021" y="112"/>
                  </a:lnTo>
                  <a:lnTo>
                    <a:pt x="1019" y="132"/>
                  </a:lnTo>
                  <a:lnTo>
                    <a:pt x="1013" y="149"/>
                  </a:lnTo>
                  <a:lnTo>
                    <a:pt x="1006" y="162"/>
                  </a:lnTo>
                  <a:lnTo>
                    <a:pt x="996" y="173"/>
                  </a:lnTo>
                  <a:lnTo>
                    <a:pt x="984" y="180"/>
                  </a:lnTo>
                  <a:lnTo>
                    <a:pt x="988" y="184"/>
                  </a:lnTo>
                  <a:lnTo>
                    <a:pt x="991" y="188"/>
                  </a:lnTo>
                  <a:lnTo>
                    <a:pt x="996" y="190"/>
                  </a:lnTo>
                  <a:lnTo>
                    <a:pt x="1002" y="191"/>
                  </a:lnTo>
                  <a:lnTo>
                    <a:pt x="1002" y="191"/>
                  </a:lnTo>
                  <a:lnTo>
                    <a:pt x="1003" y="192"/>
                  </a:lnTo>
                  <a:lnTo>
                    <a:pt x="1003" y="193"/>
                  </a:lnTo>
                  <a:lnTo>
                    <a:pt x="1004" y="194"/>
                  </a:lnTo>
                  <a:lnTo>
                    <a:pt x="1004" y="194"/>
                  </a:lnTo>
                  <a:lnTo>
                    <a:pt x="1003" y="194"/>
                  </a:lnTo>
                  <a:lnTo>
                    <a:pt x="999" y="199"/>
                  </a:lnTo>
                  <a:lnTo>
                    <a:pt x="993" y="203"/>
                  </a:lnTo>
                  <a:lnTo>
                    <a:pt x="988" y="208"/>
                  </a:lnTo>
                  <a:lnTo>
                    <a:pt x="984" y="214"/>
                  </a:lnTo>
                  <a:lnTo>
                    <a:pt x="990" y="217"/>
                  </a:lnTo>
                  <a:lnTo>
                    <a:pt x="999" y="219"/>
                  </a:lnTo>
                  <a:lnTo>
                    <a:pt x="1008" y="219"/>
                  </a:lnTo>
                  <a:lnTo>
                    <a:pt x="1018" y="219"/>
                  </a:lnTo>
                  <a:lnTo>
                    <a:pt x="1027" y="220"/>
                  </a:lnTo>
                  <a:lnTo>
                    <a:pt x="1048" y="225"/>
                  </a:lnTo>
                  <a:lnTo>
                    <a:pt x="1068" y="234"/>
                  </a:lnTo>
                  <a:lnTo>
                    <a:pt x="1091" y="249"/>
                  </a:lnTo>
                  <a:lnTo>
                    <a:pt x="1112" y="269"/>
                  </a:lnTo>
                  <a:lnTo>
                    <a:pt x="1132" y="296"/>
                  </a:lnTo>
                  <a:lnTo>
                    <a:pt x="1147" y="324"/>
                  </a:lnTo>
                  <a:lnTo>
                    <a:pt x="1159" y="355"/>
                  </a:lnTo>
                  <a:lnTo>
                    <a:pt x="1164" y="387"/>
                  </a:lnTo>
                  <a:lnTo>
                    <a:pt x="1165" y="402"/>
                  </a:lnTo>
                  <a:lnTo>
                    <a:pt x="1164" y="418"/>
                  </a:lnTo>
                  <a:lnTo>
                    <a:pt x="1161" y="419"/>
                  </a:lnTo>
                  <a:lnTo>
                    <a:pt x="1158" y="421"/>
                  </a:lnTo>
                  <a:lnTo>
                    <a:pt x="1155" y="423"/>
                  </a:lnTo>
                  <a:lnTo>
                    <a:pt x="1153" y="425"/>
                  </a:lnTo>
                  <a:lnTo>
                    <a:pt x="1152" y="429"/>
                  </a:lnTo>
                  <a:lnTo>
                    <a:pt x="1151" y="432"/>
                  </a:lnTo>
                  <a:lnTo>
                    <a:pt x="1151" y="441"/>
                  </a:lnTo>
                  <a:lnTo>
                    <a:pt x="1153" y="451"/>
                  </a:lnTo>
                  <a:lnTo>
                    <a:pt x="1155" y="460"/>
                  </a:lnTo>
                  <a:lnTo>
                    <a:pt x="1155" y="474"/>
                  </a:lnTo>
                  <a:lnTo>
                    <a:pt x="1154" y="490"/>
                  </a:lnTo>
                  <a:lnTo>
                    <a:pt x="1153" y="503"/>
                  </a:lnTo>
                  <a:lnTo>
                    <a:pt x="1167" y="505"/>
                  </a:lnTo>
                  <a:lnTo>
                    <a:pt x="1184" y="506"/>
                  </a:lnTo>
                  <a:lnTo>
                    <a:pt x="1201" y="506"/>
                  </a:lnTo>
                  <a:lnTo>
                    <a:pt x="1218" y="508"/>
                  </a:lnTo>
                  <a:lnTo>
                    <a:pt x="1233" y="512"/>
                  </a:lnTo>
                  <a:lnTo>
                    <a:pt x="1248" y="520"/>
                  </a:lnTo>
                  <a:lnTo>
                    <a:pt x="1262" y="529"/>
                  </a:lnTo>
                  <a:lnTo>
                    <a:pt x="1275" y="538"/>
                  </a:lnTo>
                  <a:lnTo>
                    <a:pt x="1287" y="543"/>
                  </a:lnTo>
                  <a:lnTo>
                    <a:pt x="1299" y="548"/>
                  </a:lnTo>
                  <a:lnTo>
                    <a:pt x="1304" y="552"/>
                  </a:lnTo>
                  <a:lnTo>
                    <a:pt x="1310" y="557"/>
                  </a:lnTo>
                  <a:lnTo>
                    <a:pt x="1315" y="563"/>
                  </a:lnTo>
                  <a:lnTo>
                    <a:pt x="1321" y="566"/>
                  </a:lnTo>
                  <a:lnTo>
                    <a:pt x="1329" y="568"/>
                  </a:lnTo>
                  <a:lnTo>
                    <a:pt x="1334" y="576"/>
                  </a:lnTo>
                  <a:lnTo>
                    <a:pt x="1342" y="582"/>
                  </a:lnTo>
                  <a:lnTo>
                    <a:pt x="1351" y="587"/>
                  </a:lnTo>
                  <a:lnTo>
                    <a:pt x="1374" y="599"/>
                  </a:lnTo>
                  <a:lnTo>
                    <a:pt x="1397" y="611"/>
                  </a:lnTo>
                  <a:lnTo>
                    <a:pt x="1421" y="622"/>
                  </a:lnTo>
                  <a:lnTo>
                    <a:pt x="1445" y="635"/>
                  </a:lnTo>
                  <a:lnTo>
                    <a:pt x="1468" y="647"/>
                  </a:lnTo>
                  <a:lnTo>
                    <a:pt x="1491" y="661"/>
                  </a:lnTo>
                  <a:lnTo>
                    <a:pt x="1511" y="677"/>
                  </a:lnTo>
                  <a:lnTo>
                    <a:pt x="1529" y="695"/>
                  </a:lnTo>
                  <a:lnTo>
                    <a:pt x="1544" y="716"/>
                  </a:lnTo>
                  <a:lnTo>
                    <a:pt x="1556" y="739"/>
                  </a:lnTo>
                  <a:lnTo>
                    <a:pt x="1564" y="767"/>
                  </a:lnTo>
                  <a:lnTo>
                    <a:pt x="1568" y="795"/>
                  </a:lnTo>
                  <a:lnTo>
                    <a:pt x="1566" y="825"/>
                  </a:lnTo>
                  <a:lnTo>
                    <a:pt x="1562" y="854"/>
                  </a:lnTo>
                  <a:lnTo>
                    <a:pt x="1555" y="882"/>
                  </a:lnTo>
                  <a:lnTo>
                    <a:pt x="1545" y="908"/>
                  </a:lnTo>
                  <a:lnTo>
                    <a:pt x="1536" y="931"/>
                  </a:lnTo>
                  <a:lnTo>
                    <a:pt x="1525" y="951"/>
                  </a:lnTo>
                  <a:lnTo>
                    <a:pt x="1522" y="957"/>
                  </a:lnTo>
                  <a:lnTo>
                    <a:pt x="1517" y="964"/>
                  </a:lnTo>
                  <a:lnTo>
                    <a:pt x="1511" y="972"/>
                  </a:lnTo>
                  <a:lnTo>
                    <a:pt x="1504" y="982"/>
                  </a:lnTo>
                  <a:lnTo>
                    <a:pt x="1499" y="990"/>
                  </a:lnTo>
                  <a:lnTo>
                    <a:pt x="1495" y="996"/>
                  </a:lnTo>
                  <a:lnTo>
                    <a:pt x="1493" y="1001"/>
                  </a:lnTo>
                  <a:lnTo>
                    <a:pt x="1493" y="1003"/>
                  </a:lnTo>
                  <a:lnTo>
                    <a:pt x="1494" y="1006"/>
                  </a:lnTo>
                  <a:lnTo>
                    <a:pt x="1495" y="1008"/>
                  </a:lnTo>
                  <a:lnTo>
                    <a:pt x="1496" y="1010"/>
                  </a:lnTo>
                  <a:lnTo>
                    <a:pt x="1496" y="1023"/>
                  </a:lnTo>
                  <a:lnTo>
                    <a:pt x="1495" y="1037"/>
                  </a:lnTo>
                  <a:lnTo>
                    <a:pt x="1492" y="1051"/>
                  </a:lnTo>
                  <a:lnTo>
                    <a:pt x="1489" y="1061"/>
                  </a:lnTo>
                  <a:lnTo>
                    <a:pt x="1485" y="1068"/>
                  </a:lnTo>
                  <a:lnTo>
                    <a:pt x="1479" y="1075"/>
                  </a:lnTo>
                  <a:lnTo>
                    <a:pt x="1474" y="1082"/>
                  </a:lnTo>
                  <a:lnTo>
                    <a:pt x="1457" y="1112"/>
                  </a:lnTo>
                  <a:lnTo>
                    <a:pt x="1439" y="1140"/>
                  </a:lnTo>
                  <a:lnTo>
                    <a:pt x="1431" y="1148"/>
                  </a:lnTo>
                  <a:lnTo>
                    <a:pt x="1424" y="1157"/>
                  </a:lnTo>
                  <a:lnTo>
                    <a:pt x="1418" y="1166"/>
                  </a:lnTo>
                  <a:lnTo>
                    <a:pt x="1415" y="1178"/>
                  </a:lnTo>
                  <a:lnTo>
                    <a:pt x="1419" y="1189"/>
                  </a:lnTo>
                  <a:lnTo>
                    <a:pt x="1424" y="1200"/>
                  </a:lnTo>
                  <a:lnTo>
                    <a:pt x="1431" y="1209"/>
                  </a:lnTo>
                  <a:lnTo>
                    <a:pt x="1437" y="1218"/>
                  </a:lnTo>
                  <a:lnTo>
                    <a:pt x="1441" y="1228"/>
                  </a:lnTo>
                  <a:lnTo>
                    <a:pt x="1442" y="1243"/>
                  </a:lnTo>
                  <a:lnTo>
                    <a:pt x="1441" y="1257"/>
                  </a:lnTo>
                  <a:lnTo>
                    <a:pt x="1437" y="1271"/>
                  </a:lnTo>
                  <a:lnTo>
                    <a:pt x="1433" y="1283"/>
                  </a:lnTo>
                  <a:lnTo>
                    <a:pt x="1427" y="1299"/>
                  </a:lnTo>
                  <a:lnTo>
                    <a:pt x="1418" y="1318"/>
                  </a:lnTo>
                  <a:lnTo>
                    <a:pt x="1407" y="1337"/>
                  </a:lnTo>
                  <a:lnTo>
                    <a:pt x="1395" y="1354"/>
                  </a:lnTo>
                  <a:lnTo>
                    <a:pt x="1382" y="1368"/>
                  </a:lnTo>
                  <a:lnTo>
                    <a:pt x="1369" y="1379"/>
                  </a:lnTo>
                  <a:lnTo>
                    <a:pt x="1364" y="1381"/>
                  </a:lnTo>
                  <a:lnTo>
                    <a:pt x="1357" y="1382"/>
                  </a:lnTo>
                  <a:lnTo>
                    <a:pt x="1348" y="1383"/>
                  </a:lnTo>
                  <a:lnTo>
                    <a:pt x="1341" y="1384"/>
                  </a:lnTo>
                  <a:lnTo>
                    <a:pt x="1335" y="1386"/>
                  </a:lnTo>
                  <a:lnTo>
                    <a:pt x="1331" y="1390"/>
                  </a:lnTo>
                  <a:lnTo>
                    <a:pt x="1329" y="1398"/>
                  </a:lnTo>
                  <a:lnTo>
                    <a:pt x="1330" y="1408"/>
                  </a:lnTo>
                  <a:lnTo>
                    <a:pt x="1331" y="1419"/>
                  </a:lnTo>
                  <a:lnTo>
                    <a:pt x="1332" y="1427"/>
                  </a:lnTo>
                  <a:lnTo>
                    <a:pt x="1331" y="1428"/>
                  </a:lnTo>
                  <a:lnTo>
                    <a:pt x="1331" y="1428"/>
                  </a:lnTo>
                  <a:lnTo>
                    <a:pt x="1331" y="1429"/>
                  </a:lnTo>
                  <a:lnTo>
                    <a:pt x="1332" y="1430"/>
                  </a:lnTo>
                  <a:lnTo>
                    <a:pt x="1332" y="1431"/>
                  </a:lnTo>
                  <a:lnTo>
                    <a:pt x="1331" y="1464"/>
                  </a:lnTo>
                  <a:lnTo>
                    <a:pt x="1327" y="1493"/>
                  </a:lnTo>
                  <a:lnTo>
                    <a:pt x="1322" y="1520"/>
                  </a:lnTo>
                  <a:lnTo>
                    <a:pt x="1318" y="1530"/>
                  </a:lnTo>
                  <a:lnTo>
                    <a:pt x="1312" y="1539"/>
                  </a:lnTo>
                  <a:lnTo>
                    <a:pt x="1306" y="1546"/>
                  </a:lnTo>
                  <a:lnTo>
                    <a:pt x="1303" y="1547"/>
                  </a:lnTo>
                  <a:lnTo>
                    <a:pt x="1301" y="1548"/>
                  </a:lnTo>
                  <a:lnTo>
                    <a:pt x="1299" y="1548"/>
                  </a:lnTo>
                  <a:lnTo>
                    <a:pt x="1297" y="1549"/>
                  </a:lnTo>
                  <a:lnTo>
                    <a:pt x="1295" y="1551"/>
                  </a:lnTo>
                  <a:lnTo>
                    <a:pt x="1294" y="1553"/>
                  </a:lnTo>
                  <a:lnTo>
                    <a:pt x="1292" y="1562"/>
                  </a:lnTo>
                  <a:lnTo>
                    <a:pt x="1291" y="1575"/>
                  </a:lnTo>
                  <a:lnTo>
                    <a:pt x="1291" y="1587"/>
                  </a:lnTo>
                  <a:lnTo>
                    <a:pt x="1290" y="1598"/>
                  </a:lnTo>
                  <a:lnTo>
                    <a:pt x="1281" y="1640"/>
                  </a:lnTo>
                  <a:lnTo>
                    <a:pt x="1270" y="1678"/>
                  </a:lnTo>
                  <a:lnTo>
                    <a:pt x="1269" y="1688"/>
                  </a:lnTo>
                  <a:lnTo>
                    <a:pt x="1266" y="1696"/>
                  </a:lnTo>
                  <a:lnTo>
                    <a:pt x="1265" y="1698"/>
                  </a:lnTo>
                  <a:lnTo>
                    <a:pt x="1263" y="1698"/>
                  </a:lnTo>
                  <a:lnTo>
                    <a:pt x="1260" y="1698"/>
                  </a:lnTo>
                  <a:lnTo>
                    <a:pt x="1258" y="1697"/>
                  </a:lnTo>
                  <a:lnTo>
                    <a:pt x="1256" y="1696"/>
                  </a:lnTo>
                  <a:lnTo>
                    <a:pt x="1254" y="1694"/>
                  </a:lnTo>
                  <a:lnTo>
                    <a:pt x="1253" y="1692"/>
                  </a:lnTo>
                  <a:lnTo>
                    <a:pt x="1252" y="1691"/>
                  </a:lnTo>
                  <a:lnTo>
                    <a:pt x="1249" y="1689"/>
                  </a:lnTo>
                  <a:lnTo>
                    <a:pt x="1247" y="1687"/>
                  </a:lnTo>
                  <a:lnTo>
                    <a:pt x="1245" y="1686"/>
                  </a:lnTo>
                  <a:lnTo>
                    <a:pt x="1242" y="1684"/>
                  </a:lnTo>
                  <a:lnTo>
                    <a:pt x="1236" y="1702"/>
                  </a:lnTo>
                  <a:lnTo>
                    <a:pt x="1232" y="1722"/>
                  </a:lnTo>
                  <a:lnTo>
                    <a:pt x="1229" y="1742"/>
                  </a:lnTo>
                  <a:lnTo>
                    <a:pt x="1247" y="1744"/>
                  </a:lnTo>
                  <a:lnTo>
                    <a:pt x="1265" y="1743"/>
                  </a:lnTo>
                  <a:lnTo>
                    <a:pt x="1281" y="1739"/>
                  </a:lnTo>
                  <a:lnTo>
                    <a:pt x="1296" y="1735"/>
                  </a:lnTo>
                  <a:lnTo>
                    <a:pt x="1301" y="1732"/>
                  </a:lnTo>
                  <a:lnTo>
                    <a:pt x="1308" y="1728"/>
                  </a:lnTo>
                  <a:lnTo>
                    <a:pt x="1313" y="1725"/>
                  </a:lnTo>
                  <a:lnTo>
                    <a:pt x="1317" y="1727"/>
                  </a:lnTo>
                  <a:lnTo>
                    <a:pt x="1318" y="1730"/>
                  </a:lnTo>
                  <a:lnTo>
                    <a:pt x="1318" y="1734"/>
                  </a:lnTo>
                  <a:lnTo>
                    <a:pt x="1318" y="1738"/>
                  </a:lnTo>
                  <a:lnTo>
                    <a:pt x="1320" y="1741"/>
                  </a:lnTo>
                  <a:lnTo>
                    <a:pt x="1324" y="1742"/>
                  </a:lnTo>
                  <a:lnTo>
                    <a:pt x="1336" y="1741"/>
                  </a:lnTo>
                  <a:lnTo>
                    <a:pt x="1345" y="1737"/>
                  </a:lnTo>
                  <a:lnTo>
                    <a:pt x="1355" y="1732"/>
                  </a:lnTo>
                  <a:lnTo>
                    <a:pt x="1363" y="1727"/>
                  </a:lnTo>
                  <a:lnTo>
                    <a:pt x="1371" y="1722"/>
                  </a:lnTo>
                  <a:lnTo>
                    <a:pt x="1392" y="1716"/>
                  </a:lnTo>
                  <a:lnTo>
                    <a:pt x="1415" y="1714"/>
                  </a:lnTo>
                  <a:lnTo>
                    <a:pt x="1439" y="1715"/>
                  </a:lnTo>
                  <a:lnTo>
                    <a:pt x="1459" y="1719"/>
                  </a:lnTo>
                  <a:lnTo>
                    <a:pt x="1478" y="1728"/>
                  </a:lnTo>
                  <a:lnTo>
                    <a:pt x="1479" y="1729"/>
                  </a:lnTo>
                  <a:lnTo>
                    <a:pt x="1480" y="1730"/>
                  </a:lnTo>
                  <a:lnTo>
                    <a:pt x="1480" y="1731"/>
                  </a:lnTo>
                  <a:lnTo>
                    <a:pt x="1482" y="1732"/>
                  </a:lnTo>
                  <a:lnTo>
                    <a:pt x="1486" y="1733"/>
                  </a:lnTo>
                  <a:lnTo>
                    <a:pt x="1487" y="1734"/>
                  </a:lnTo>
                  <a:lnTo>
                    <a:pt x="1488" y="1735"/>
                  </a:lnTo>
                  <a:lnTo>
                    <a:pt x="1489" y="1735"/>
                  </a:lnTo>
                  <a:lnTo>
                    <a:pt x="1491" y="1738"/>
                  </a:lnTo>
                  <a:lnTo>
                    <a:pt x="1494" y="1740"/>
                  </a:lnTo>
                  <a:lnTo>
                    <a:pt x="1496" y="1742"/>
                  </a:lnTo>
                  <a:lnTo>
                    <a:pt x="1506" y="1757"/>
                  </a:lnTo>
                  <a:lnTo>
                    <a:pt x="1514" y="1777"/>
                  </a:lnTo>
                  <a:lnTo>
                    <a:pt x="1521" y="1799"/>
                  </a:lnTo>
                  <a:lnTo>
                    <a:pt x="1526" y="1822"/>
                  </a:lnTo>
                  <a:lnTo>
                    <a:pt x="1531" y="1842"/>
                  </a:lnTo>
                  <a:lnTo>
                    <a:pt x="1533" y="1874"/>
                  </a:lnTo>
                  <a:lnTo>
                    <a:pt x="1537" y="1905"/>
                  </a:lnTo>
                  <a:lnTo>
                    <a:pt x="1547" y="1952"/>
                  </a:lnTo>
                  <a:lnTo>
                    <a:pt x="1562" y="1997"/>
                  </a:lnTo>
                  <a:lnTo>
                    <a:pt x="1576" y="2030"/>
                  </a:lnTo>
                  <a:lnTo>
                    <a:pt x="1591" y="2064"/>
                  </a:lnTo>
                  <a:lnTo>
                    <a:pt x="1609" y="2095"/>
                  </a:lnTo>
                  <a:lnTo>
                    <a:pt x="1621" y="2111"/>
                  </a:lnTo>
                  <a:lnTo>
                    <a:pt x="1632" y="2128"/>
                  </a:lnTo>
                  <a:lnTo>
                    <a:pt x="1644" y="2143"/>
                  </a:lnTo>
                  <a:lnTo>
                    <a:pt x="1654" y="2161"/>
                  </a:lnTo>
                  <a:lnTo>
                    <a:pt x="1663" y="2180"/>
                  </a:lnTo>
                  <a:lnTo>
                    <a:pt x="1664" y="2183"/>
                  </a:lnTo>
                  <a:lnTo>
                    <a:pt x="1665" y="2185"/>
                  </a:lnTo>
                  <a:lnTo>
                    <a:pt x="1666" y="2188"/>
                  </a:lnTo>
                  <a:lnTo>
                    <a:pt x="1667" y="2193"/>
                  </a:lnTo>
                  <a:lnTo>
                    <a:pt x="1667" y="2196"/>
                  </a:lnTo>
                  <a:lnTo>
                    <a:pt x="1668" y="2197"/>
                  </a:lnTo>
                  <a:lnTo>
                    <a:pt x="1668" y="2199"/>
                  </a:lnTo>
                  <a:lnTo>
                    <a:pt x="1668" y="2200"/>
                  </a:lnTo>
                  <a:lnTo>
                    <a:pt x="1669" y="2204"/>
                  </a:lnTo>
                  <a:lnTo>
                    <a:pt x="1669" y="2207"/>
                  </a:lnTo>
                  <a:lnTo>
                    <a:pt x="1670" y="2210"/>
                  </a:lnTo>
                  <a:lnTo>
                    <a:pt x="1670" y="2215"/>
                  </a:lnTo>
                  <a:lnTo>
                    <a:pt x="1670" y="2216"/>
                  </a:lnTo>
                  <a:lnTo>
                    <a:pt x="1671" y="2217"/>
                  </a:lnTo>
                  <a:lnTo>
                    <a:pt x="1671" y="2218"/>
                  </a:lnTo>
                  <a:lnTo>
                    <a:pt x="1671" y="2221"/>
                  </a:lnTo>
                  <a:lnTo>
                    <a:pt x="1671" y="2224"/>
                  </a:lnTo>
                  <a:lnTo>
                    <a:pt x="1671" y="2225"/>
                  </a:lnTo>
                  <a:lnTo>
                    <a:pt x="1671" y="2227"/>
                  </a:lnTo>
                  <a:lnTo>
                    <a:pt x="1671" y="2230"/>
                  </a:lnTo>
                  <a:lnTo>
                    <a:pt x="1671" y="2232"/>
                  </a:lnTo>
                  <a:lnTo>
                    <a:pt x="1671" y="2234"/>
                  </a:lnTo>
                  <a:lnTo>
                    <a:pt x="1670" y="2244"/>
                  </a:lnTo>
                  <a:lnTo>
                    <a:pt x="1668" y="2252"/>
                  </a:lnTo>
                  <a:lnTo>
                    <a:pt x="1666" y="2264"/>
                  </a:lnTo>
                  <a:lnTo>
                    <a:pt x="1663" y="2273"/>
                  </a:lnTo>
                  <a:lnTo>
                    <a:pt x="1655" y="2282"/>
                  </a:lnTo>
                  <a:lnTo>
                    <a:pt x="1644" y="2289"/>
                  </a:lnTo>
                  <a:lnTo>
                    <a:pt x="1630" y="2295"/>
                  </a:lnTo>
                  <a:lnTo>
                    <a:pt x="1613" y="2300"/>
                  </a:lnTo>
                  <a:lnTo>
                    <a:pt x="1598" y="2302"/>
                  </a:lnTo>
                  <a:lnTo>
                    <a:pt x="1583" y="2301"/>
                  </a:lnTo>
                  <a:lnTo>
                    <a:pt x="1574" y="2297"/>
                  </a:lnTo>
                  <a:lnTo>
                    <a:pt x="1564" y="2293"/>
                  </a:lnTo>
                  <a:lnTo>
                    <a:pt x="1554" y="2290"/>
                  </a:lnTo>
                  <a:lnTo>
                    <a:pt x="1546" y="2291"/>
                  </a:lnTo>
                  <a:lnTo>
                    <a:pt x="1540" y="2293"/>
                  </a:lnTo>
                  <a:lnTo>
                    <a:pt x="1534" y="2295"/>
                  </a:lnTo>
                  <a:lnTo>
                    <a:pt x="1525" y="2296"/>
                  </a:lnTo>
                  <a:lnTo>
                    <a:pt x="1515" y="2293"/>
                  </a:lnTo>
                  <a:lnTo>
                    <a:pt x="1506" y="2289"/>
                  </a:lnTo>
                  <a:lnTo>
                    <a:pt x="1497" y="2285"/>
                  </a:lnTo>
                  <a:lnTo>
                    <a:pt x="1489" y="2282"/>
                  </a:lnTo>
                  <a:lnTo>
                    <a:pt x="1479" y="2281"/>
                  </a:lnTo>
                  <a:lnTo>
                    <a:pt x="1470" y="2281"/>
                  </a:lnTo>
                  <a:lnTo>
                    <a:pt x="1460" y="2281"/>
                  </a:lnTo>
                  <a:lnTo>
                    <a:pt x="1455" y="2280"/>
                  </a:lnTo>
                  <a:lnTo>
                    <a:pt x="1451" y="2279"/>
                  </a:lnTo>
                  <a:lnTo>
                    <a:pt x="1447" y="2279"/>
                  </a:lnTo>
                  <a:lnTo>
                    <a:pt x="1443" y="2282"/>
                  </a:lnTo>
                  <a:lnTo>
                    <a:pt x="1441" y="2285"/>
                  </a:lnTo>
                  <a:lnTo>
                    <a:pt x="1440" y="2289"/>
                  </a:lnTo>
                  <a:lnTo>
                    <a:pt x="1439" y="2293"/>
                  </a:lnTo>
                  <a:lnTo>
                    <a:pt x="1437" y="2297"/>
                  </a:lnTo>
                  <a:lnTo>
                    <a:pt x="1435" y="2301"/>
                  </a:lnTo>
                  <a:lnTo>
                    <a:pt x="1433" y="2304"/>
                  </a:lnTo>
                  <a:lnTo>
                    <a:pt x="1430" y="2307"/>
                  </a:lnTo>
                  <a:lnTo>
                    <a:pt x="1428" y="2309"/>
                  </a:lnTo>
                  <a:lnTo>
                    <a:pt x="1423" y="2320"/>
                  </a:lnTo>
                  <a:lnTo>
                    <a:pt x="1418" y="2331"/>
                  </a:lnTo>
                  <a:lnTo>
                    <a:pt x="1402" y="2348"/>
                  </a:lnTo>
                  <a:lnTo>
                    <a:pt x="1382" y="2361"/>
                  </a:lnTo>
                  <a:lnTo>
                    <a:pt x="1360" y="2372"/>
                  </a:lnTo>
                  <a:lnTo>
                    <a:pt x="1346" y="2374"/>
                  </a:lnTo>
                  <a:lnTo>
                    <a:pt x="1333" y="2376"/>
                  </a:lnTo>
                  <a:lnTo>
                    <a:pt x="1320" y="2381"/>
                  </a:lnTo>
                  <a:lnTo>
                    <a:pt x="1308" y="2389"/>
                  </a:lnTo>
                  <a:lnTo>
                    <a:pt x="1293" y="2394"/>
                  </a:lnTo>
                  <a:lnTo>
                    <a:pt x="1266" y="2398"/>
                  </a:lnTo>
                  <a:lnTo>
                    <a:pt x="1241" y="2397"/>
                  </a:lnTo>
                  <a:lnTo>
                    <a:pt x="1215" y="2393"/>
                  </a:lnTo>
                  <a:lnTo>
                    <a:pt x="1192" y="2386"/>
                  </a:lnTo>
                  <a:lnTo>
                    <a:pt x="1169" y="2379"/>
                  </a:lnTo>
                  <a:lnTo>
                    <a:pt x="1146" y="2370"/>
                  </a:lnTo>
                  <a:lnTo>
                    <a:pt x="1123" y="2362"/>
                  </a:lnTo>
                  <a:lnTo>
                    <a:pt x="1100" y="2355"/>
                  </a:lnTo>
                  <a:lnTo>
                    <a:pt x="1076" y="2351"/>
                  </a:lnTo>
                  <a:lnTo>
                    <a:pt x="1053" y="2351"/>
                  </a:lnTo>
                  <a:lnTo>
                    <a:pt x="1033" y="2352"/>
                  </a:lnTo>
                  <a:lnTo>
                    <a:pt x="1001" y="2352"/>
                  </a:lnTo>
                  <a:lnTo>
                    <a:pt x="970" y="2349"/>
                  </a:lnTo>
                  <a:lnTo>
                    <a:pt x="944" y="2341"/>
                  </a:lnTo>
                  <a:lnTo>
                    <a:pt x="922" y="2331"/>
                  </a:lnTo>
                  <a:lnTo>
                    <a:pt x="901" y="2317"/>
                  </a:lnTo>
                  <a:lnTo>
                    <a:pt x="883" y="2300"/>
                  </a:lnTo>
                  <a:lnTo>
                    <a:pt x="871" y="2280"/>
                  </a:lnTo>
                  <a:lnTo>
                    <a:pt x="863" y="2257"/>
                  </a:lnTo>
                  <a:lnTo>
                    <a:pt x="860" y="2232"/>
                  </a:lnTo>
                  <a:lnTo>
                    <a:pt x="864" y="2209"/>
                  </a:lnTo>
                  <a:lnTo>
                    <a:pt x="871" y="2187"/>
                  </a:lnTo>
                  <a:lnTo>
                    <a:pt x="879" y="2165"/>
                  </a:lnTo>
                  <a:lnTo>
                    <a:pt x="888" y="2146"/>
                  </a:lnTo>
                  <a:lnTo>
                    <a:pt x="895" y="2127"/>
                  </a:lnTo>
                  <a:lnTo>
                    <a:pt x="894" y="2121"/>
                  </a:lnTo>
                  <a:lnTo>
                    <a:pt x="890" y="2122"/>
                  </a:lnTo>
                  <a:lnTo>
                    <a:pt x="888" y="2124"/>
                  </a:lnTo>
                  <a:lnTo>
                    <a:pt x="884" y="2124"/>
                  </a:lnTo>
                  <a:lnTo>
                    <a:pt x="882" y="2124"/>
                  </a:lnTo>
                  <a:lnTo>
                    <a:pt x="881" y="2122"/>
                  </a:lnTo>
                  <a:lnTo>
                    <a:pt x="880" y="2121"/>
                  </a:lnTo>
                  <a:lnTo>
                    <a:pt x="880" y="2119"/>
                  </a:lnTo>
                  <a:lnTo>
                    <a:pt x="880" y="2115"/>
                  </a:lnTo>
                  <a:lnTo>
                    <a:pt x="882" y="2106"/>
                  </a:lnTo>
                  <a:lnTo>
                    <a:pt x="883" y="2097"/>
                  </a:lnTo>
                  <a:lnTo>
                    <a:pt x="887" y="2090"/>
                  </a:lnTo>
                  <a:lnTo>
                    <a:pt x="890" y="2078"/>
                  </a:lnTo>
                  <a:lnTo>
                    <a:pt x="893" y="2065"/>
                  </a:lnTo>
                  <a:lnTo>
                    <a:pt x="897" y="2051"/>
                  </a:lnTo>
                  <a:lnTo>
                    <a:pt x="900" y="2038"/>
                  </a:lnTo>
                  <a:lnTo>
                    <a:pt x="901" y="2025"/>
                  </a:lnTo>
                  <a:lnTo>
                    <a:pt x="900" y="2017"/>
                  </a:lnTo>
                  <a:lnTo>
                    <a:pt x="899" y="2016"/>
                  </a:lnTo>
                  <a:lnTo>
                    <a:pt x="889" y="2010"/>
                  </a:lnTo>
                  <a:lnTo>
                    <a:pt x="878" y="2005"/>
                  </a:lnTo>
                  <a:lnTo>
                    <a:pt x="859" y="1992"/>
                  </a:lnTo>
                  <a:lnTo>
                    <a:pt x="844" y="1974"/>
                  </a:lnTo>
                  <a:lnTo>
                    <a:pt x="831" y="1954"/>
                  </a:lnTo>
                  <a:lnTo>
                    <a:pt x="827" y="1949"/>
                  </a:lnTo>
                  <a:lnTo>
                    <a:pt x="824" y="1942"/>
                  </a:lnTo>
                  <a:lnTo>
                    <a:pt x="824" y="1942"/>
                  </a:lnTo>
                  <a:lnTo>
                    <a:pt x="823" y="1941"/>
                  </a:lnTo>
                  <a:lnTo>
                    <a:pt x="823" y="1941"/>
                  </a:lnTo>
                  <a:lnTo>
                    <a:pt x="822" y="1940"/>
                  </a:lnTo>
                  <a:lnTo>
                    <a:pt x="821" y="1940"/>
                  </a:lnTo>
                  <a:lnTo>
                    <a:pt x="820" y="1943"/>
                  </a:lnTo>
                  <a:lnTo>
                    <a:pt x="819" y="1945"/>
                  </a:lnTo>
                  <a:lnTo>
                    <a:pt x="816" y="1946"/>
                  </a:lnTo>
                  <a:lnTo>
                    <a:pt x="814" y="1948"/>
                  </a:lnTo>
                  <a:lnTo>
                    <a:pt x="812" y="1948"/>
                  </a:lnTo>
                  <a:lnTo>
                    <a:pt x="809" y="1946"/>
                  </a:lnTo>
                  <a:lnTo>
                    <a:pt x="798" y="1938"/>
                  </a:lnTo>
                  <a:lnTo>
                    <a:pt x="787" y="1924"/>
                  </a:lnTo>
                  <a:lnTo>
                    <a:pt x="776" y="1910"/>
                  </a:lnTo>
                  <a:lnTo>
                    <a:pt x="766" y="1894"/>
                  </a:lnTo>
                  <a:lnTo>
                    <a:pt x="760" y="1880"/>
                  </a:lnTo>
                  <a:lnTo>
                    <a:pt x="758" y="1876"/>
                  </a:lnTo>
                  <a:lnTo>
                    <a:pt x="756" y="1870"/>
                  </a:lnTo>
                  <a:lnTo>
                    <a:pt x="754" y="1866"/>
                  </a:lnTo>
                  <a:lnTo>
                    <a:pt x="753" y="1864"/>
                  </a:lnTo>
                  <a:lnTo>
                    <a:pt x="749" y="1849"/>
                  </a:lnTo>
                  <a:lnTo>
                    <a:pt x="746" y="1839"/>
                  </a:lnTo>
                  <a:lnTo>
                    <a:pt x="743" y="1833"/>
                  </a:lnTo>
                  <a:lnTo>
                    <a:pt x="740" y="1830"/>
                  </a:lnTo>
                  <a:lnTo>
                    <a:pt x="737" y="1829"/>
                  </a:lnTo>
                  <a:lnTo>
                    <a:pt x="737" y="1828"/>
                  </a:lnTo>
                  <a:lnTo>
                    <a:pt x="731" y="1826"/>
                  </a:lnTo>
                  <a:lnTo>
                    <a:pt x="726" y="1824"/>
                  </a:lnTo>
                  <a:lnTo>
                    <a:pt x="723" y="1820"/>
                  </a:lnTo>
                  <a:lnTo>
                    <a:pt x="719" y="1812"/>
                  </a:lnTo>
                  <a:lnTo>
                    <a:pt x="715" y="1804"/>
                  </a:lnTo>
                  <a:lnTo>
                    <a:pt x="712" y="1791"/>
                  </a:lnTo>
                  <a:lnTo>
                    <a:pt x="708" y="1778"/>
                  </a:lnTo>
                  <a:lnTo>
                    <a:pt x="704" y="1764"/>
                  </a:lnTo>
                  <a:lnTo>
                    <a:pt x="702" y="1751"/>
                  </a:lnTo>
                  <a:lnTo>
                    <a:pt x="700" y="1739"/>
                  </a:lnTo>
                  <a:lnTo>
                    <a:pt x="699" y="1732"/>
                  </a:lnTo>
                  <a:lnTo>
                    <a:pt x="698" y="1728"/>
                  </a:lnTo>
                  <a:lnTo>
                    <a:pt x="696" y="1727"/>
                  </a:lnTo>
                  <a:lnTo>
                    <a:pt x="691" y="1724"/>
                  </a:lnTo>
                  <a:lnTo>
                    <a:pt x="683" y="1721"/>
                  </a:lnTo>
                  <a:lnTo>
                    <a:pt x="672" y="1718"/>
                  </a:lnTo>
                  <a:lnTo>
                    <a:pt x="660" y="1713"/>
                  </a:lnTo>
                  <a:lnTo>
                    <a:pt x="651" y="1707"/>
                  </a:lnTo>
                  <a:lnTo>
                    <a:pt x="643" y="1698"/>
                  </a:lnTo>
                  <a:lnTo>
                    <a:pt x="632" y="1690"/>
                  </a:lnTo>
                  <a:lnTo>
                    <a:pt x="626" y="1683"/>
                  </a:lnTo>
                  <a:lnTo>
                    <a:pt x="620" y="1672"/>
                  </a:lnTo>
                  <a:lnTo>
                    <a:pt x="615" y="1662"/>
                  </a:lnTo>
                  <a:lnTo>
                    <a:pt x="612" y="1652"/>
                  </a:lnTo>
                  <a:lnTo>
                    <a:pt x="609" y="1645"/>
                  </a:lnTo>
                  <a:lnTo>
                    <a:pt x="609" y="1641"/>
                  </a:lnTo>
                  <a:lnTo>
                    <a:pt x="608" y="1636"/>
                  </a:lnTo>
                  <a:lnTo>
                    <a:pt x="606" y="1633"/>
                  </a:lnTo>
                  <a:lnTo>
                    <a:pt x="605" y="1631"/>
                  </a:lnTo>
                  <a:lnTo>
                    <a:pt x="603" y="1630"/>
                  </a:lnTo>
                  <a:lnTo>
                    <a:pt x="599" y="1627"/>
                  </a:lnTo>
                  <a:lnTo>
                    <a:pt x="593" y="1621"/>
                  </a:lnTo>
                  <a:lnTo>
                    <a:pt x="589" y="1612"/>
                  </a:lnTo>
                  <a:lnTo>
                    <a:pt x="585" y="1604"/>
                  </a:lnTo>
                  <a:lnTo>
                    <a:pt x="580" y="1597"/>
                  </a:lnTo>
                  <a:lnTo>
                    <a:pt x="575" y="1589"/>
                  </a:lnTo>
                  <a:lnTo>
                    <a:pt x="569" y="1580"/>
                  </a:lnTo>
                  <a:lnTo>
                    <a:pt x="565" y="1569"/>
                  </a:lnTo>
                  <a:lnTo>
                    <a:pt x="562" y="1557"/>
                  </a:lnTo>
                  <a:lnTo>
                    <a:pt x="559" y="1548"/>
                  </a:lnTo>
                  <a:lnTo>
                    <a:pt x="557" y="1543"/>
                  </a:lnTo>
                  <a:lnTo>
                    <a:pt x="555" y="1538"/>
                  </a:lnTo>
                  <a:lnTo>
                    <a:pt x="554" y="1527"/>
                  </a:lnTo>
                  <a:lnTo>
                    <a:pt x="551" y="1513"/>
                  </a:lnTo>
                  <a:lnTo>
                    <a:pt x="551" y="1494"/>
                  </a:lnTo>
                  <a:lnTo>
                    <a:pt x="553" y="1481"/>
                  </a:lnTo>
                  <a:lnTo>
                    <a:pt x="556" y="1472"/>
                  </a:lnTo>
                  <a:lnTo>
                    <a:pt x="560" y="1465"/>
                  </a:lnTo>
                  <a:lnTo>
                    <a:pt x="563" y="1460"/>
                  </a:lnTo>
                  <a:lnTo>
                    <a:pt x="564" y="1455"/>
                  </a:lnTo>
                  <a:lnTo>
                    <a:pt x="564" y="1448"/>
                  </a:lnTo>
                  <a:lnTo>
                    <a:pt x="563" y="1439"/>
                  </a:lnTo>
                  <a:lnTo>
                    <a:pt x="560" y="1429"/>
                  </a:lnTo>
                  <a:lnTo>
                    <a:pt x="557" y="1421"/>
                  </a:lnTo>
                  <a:lnTo>
                    <a:pt x="553" y="1408"/>
                  </a:lnTo>
                  <a:lnTo>
                    <a:pt x="546" y="1393"/>
                  </a:lnTo>
                  <a:lnTo>
                    <a:pt x="540" y="1378"/>
                  </a:lnTo>
                  <a:lnTo>
                    <a:pt x="534" y="1363"/>
                  </a:lnTo>
                  <a:lnTo>
                    <a:pt x="529" y="1350"/>
                  </a:lnTo>
                  <a:lnTo>
                    <a:pt x="525" y="1342"/>
                  </a:lnTo>
                  <a:lnTo>
                    <a:pt x="523" y="1336"/>
                  </a:lnTo>
                  <a:lnTo>
                    <a:pt x="519" y="1326"/>
                  </a:lnTo>
                  <a:lnTo>
                    <a:pt x="514" y="1315"/>
                  </a:lnTo>
                  <a:lnTo>
                    <a:pt x="509" y="1303"/>
                  </a:lnTo>
                  <a:lnTo>
                    <a:pt x="503" y="1291"/>
                  </a:lnTo>
                  <a:lnTo>
                    <a:pt x="499" y="1281"/>
                  </a:lnTo>
                  <a:lnTo>
                    <a:pt x="495" y="1273"/>
                  </a:lnTo>
                  <a:lnTo>
                    <a:pt x="494" y="1270"/>
                  </a:lnTo>
                  <a:lnTo>
                    <a:pt x="492" y="1263"/>
                  </a:lnTo>
                  <a:lnTo>
                    <a:pt x="489" y="1254"/>
                  </a:lnTo>
                  <a:lnTo>
                    <a:pt x="484" y="1245"/>
                  </a:lnTo>
                  <a:lnTo>
                    <a:pt x="480" y="1238"/>
                  </a:lnTo>
                  <a:lnTo>
                    <a:pt x="474" y="1236"/>
                  </a:lnTo>
                  <a:lnTo>
                    <a:pt x="463" y="1233"/>
                  </a:lnTo>
                  <a:lnTo>
                    <a:pt x="450" y="1231"/>
                  </a:lnTo>
                  <a:lnTo>
                    <a:pt x="436" y="1229"/>
                  </a:lnTo>
                  <a:lnTo>
                    <a:pt x="424" y="1227"/>
                  </a:lnTo>
                  <a:lnTo>
                    <a:pt x="411" y="1225"/>
                  </a:lnTo>
                  <a:lnTo>
                    <a:pt x="403" y="1223"/>
                  </a:lnTo>
                  <a:lnTo>
                    <a:pt x="398" y="1219"/>
                  </a:lnTo>
                  <a:lnTo>
                    <a:pt x="394" y="1218"/>
                  </a:lnTo>
                  <a:lnTo>
                    <a:pt x="391" y="1217"/>
                  </a:lnTo>
                  <a:lnTo>
                    <a:pt x="385" y="1213"/>
                  </a:lnTo>
                  <a:lnTo>
                    <a:pt x="378" y="1209"/>
                  </a:lnTo>
                  <a:lnTo>
                    <a:pt x="369" y="1206"/>
                  </a:lnTo>
                  <a:lnTo>
                    <a:pt x="363" y="1201"/>
                  </a:lnTo>
                  <a:lnTo>
                    <a:pt x="357" y="1194"/>
                  </a:lnTo>
                  <a:lnTo>
                    <a:pt x="350" y="1186"/>
                  </a:lnTo>
                  <a:lnTo>
                    <a:pt x="345" y="1179"/>
                  </a:lnTo>
                  <a:lnTo>
                    <a:pt x="341" y="1173"/>
                  </a:lnTo>
                  <a:lnTo>
                    <a:pt x="337" y="1166"/>
                  </a:lnTo>
                  <a:lnTo>
                    <a:pt x="333" y="1159"/>
                  </a:lnTo>
                  <a:lnTo>
                    <a:pt x="328" y="1151"/>
                  </a:lnTo>
                  <a:lnTo>
                    <a:pt x="324" y="1147"/>
                  </a:lnTo>
                  <a:lnTo>
                    <a:pt x="320" y="1146"/>
                  </a:lnTo>
                  <a:lnTo>
                    <a:pt x="313" y="1144"/>
                  </a:lnTo>
                  <a:lnTo>
                    <a:pt x="303" y="1141"/>
                  </a:lnTo>
                  <a:lnTo>
                    <a:pt x="295" y="1139"/>
                  </a:lnTo>
                  <a:lnTo>
                    <a:pt x="289" y="1137"/>
                  </a:lnTo>
                  <a:lnTo>
                    <a:pt x="284" y="1136"/>
                  </a:lnTo>
                  <a:lnTo>
                    <a:pt x="281" y="1133"/>
                  </a:lnTo>
                  <a:lnTo>
                    <a:pt x="275" y="1128"/>
                  </a:lnTo>
                  <a:lnTo>
                    <a:pt x="266" y="1122"/>
                  </a:lnTo>
                  <a:lnTo>
                    <a:pt x="254" y="1116"/>
                  </a:lnTo>
                  <a:lnTo>
                    <a:pt x="239" y="1109"/>
                  </a:lnTo>
                  <a:lnTo>
                    <a:pt x="224" y="1103"/>
                  </a:lnTo>
                  <a:lnTo>
                    <a:pt x="204" y="1097"/>
                  </a:lnTo>
                  <a:lnTo>
                    <a:pt x="185" y="1087"/>
                  </a:lnTo>
                  <a:lnTo>
                    <a:pt x="169" y="1078"/>
                  </a:lnTo>
                  <a:lnTo>
                    <a:pt x="157" y="1070"/>
                  </a:lnTo>
                  <a:lnTo>
                    <a:pt x="147" y="1063"/>
                  </a:lnTo>
                  <a:lnTo>
                    <a:pt x="139" y="1057"/>
                  </a:lnTo>
                  <a:lnTo>
                    <a:pt x="132" y="1050"/>
                  </a:lnTo>
                  <a:lnTo>
                    <a:pt x="123" y="1041"/>
                  </a:lnTo>
                  <a:lnTo>
                    <a:pt x="115" y="1034"/>
                  </a:lnTo>
                  <a:lnTo>
                    <a:pt x="108" y="1029"/>
                  </a:lnTo>
                  <a:lnTo>
                    <a:pt x="102" y="1021"/>
                  </a:lnTo>
                  <a:lnTo>
                    <a:pt x="95" y="1012"/>
                  </a:lnTo>
                  <a:lnTo>
                    <a:pt x="90" y="1004"/>
                  </a:lnTo>
                  <a:lnTo>
                    <a:pt x="84" y="995"/>
                  </a:lnTo>
                  <a:lnTo>
                    <a:pt x="80" y="989"/>
                  </a:lnTo>
                  <a:lnTo>
                    <a:pt x="79" y="986"/>
                  </a:lnTo>
                  <a:lnTo>
                    <a:pt x="77" y="983"/>
                  </a:lnTo>
                  <a:lnTo>
                    <a:pt x="76" y="979"/>
                  </a:lnTo>
                  <a:lnTo>
                    <a:pt x="73" y="974"/>
                  </a:lnTo>
                  <a:lnTo>
                    <a:pt x="71" y="971"/>
                  </a:lnTo>
                  <a:lnTo>
                    <a:pt x="67" y="969"/>
                  </a:lnTo>
                  <a:lnTo>
                    <a:pt x="60" y="965"/>
                  </a:lnTo>
                  <a:lnTo>
                    <a:pt x="52" y="960"/>
                  </a:lnTo>
                  <a:lnTo>
                    <a:pt x="44" y="954"/>
                  </a:lnTo>
                  <a:lnTo>
                    <a:pt x="36" y="951"/>
                  </a:lnTo>
                  <a:lnTo>
                    <a:pt x="32" y="948"/>
                  </a:lnTo>
                  <a:lnTo>
                    <a:pt x="27" y="944"/>
                  </a:lnTo>
                  <a:lnTo>
                    <a:pt x="23" y="938"/>
                  </a:lnTo>
                  <a:lnTo>
                    <a:pt x="17" y="930"/>
                  </a:lnTo>
                  <a:lnTo>
                    <a:pt x="14" y="924"/>
                  </a:lnTo>
                  <a:lnTo>
                    <a:pt x="13" y="921"/>
                  </a:lnTo>
                  <a:lnTo>
                    <a:pt x="12" y="920"/>
                  </a:lnTo>
                  <a:lnTo>
                    <a:pt x="11" y="918"/>
                  </a:lnTo>
                  <a:lnTo>
                    <a:pt x="10" y="915"/>
                  </a:lnTo>
                  <a:lnTo>
                    <a:pt x="8" y="913"/>
                  </a:lnTo>
                  <a:lnTo>
                    <a:pt x="7" y="909"/>
                  </a:lnTo>
                  <a:lnTo>
                    <a:pt x="6" y="907"/>
                  </a:lnTo>
                  <a:lnTo>
                    <a:pt x="6" y="906"/>
                  </a:lnTo>
                  <a:lnTo>
                    <a:pt x="5" y="902"/>
                  </a:lnTo>
                  <a:lnTo>
                    <a:pt x="4" y="895"/>
                  </a:lnTo>
                  <a:lnTo>
                    <a:pt x="1" y="885"/>
                  </a:lnTo>
                  <a:lnTo>
                    <a:pt x="0" y="877"/>
                  </a:lnTo>
                  <a:lnTo>
                    <a:pt x="0" y="865"/>
                  </a:lnTo>
                  <a:lnTo>
                    <a:pt x="0" y="854"/>
                  </a:lnTo>
                  <a:lnTo>
                    <a:pt x="1" y="843"/>
                  </a:lnTo>
                  <a:lnTo>
                    <a:pt x="3" y="835"/>
                  </a:lnTo>
                  <a:lnTo>
                    <a:pt x="4" y="831"/>
                  </a:lnTo>
                  <a:lnTo>
                    <a:pt x="6" y="827"/>
                  </a:lnTo>
                  <a:lnTo>
                    <a:pt x="9" y="820"/>
                  </a:lnTo>
                  <a:lnTo>
                    <a:pt x="11" y="813"/>
                  </a:lnTo>
                  <a:lnTo>
                    <a:pt x="14" y="807"/>
                  </a:lnTo>
                  <a:lnTo>
                    <a:pt x="18" y="799"/>
                  </a:lnTo>
                  <a:lnTo>
                    <a:pt x="23" y="794"/>
                  </a:lnTo>
                  <a:lnTo>
                    <a:pt x="27" y="791"/>
                  </a:lnTo>
                  <a:lnTo>
                    <a:pt x="30" y="790"/>
                  </a:lnTo>
                  <a:lnTo>
                    <a:pt x="31" y="789"/>
                  </a:lnTo>
                  <a:lnTo>
                    <a:pt x="32" y="788"/>
                  </a:lnTo>
                  <a:lnTo>
                    <a:pt x="32" y="786"/>
                  </a:lnTo>
                  <a:lnTo>
                    <a:pt x="32" y="785"/>
                  </a:lnTo>
                  <a:lnTo>
                    <a:pt x="34" y="782"/>
                  </a:lnTo>
                  <a:lnTo>
                    <a:pt x="36" y="774"/>
                  </a:lnTo>
                  <a:lnTo>
                    <a:pt x="39" y="767"/>
                  </a:lnTo>
                  <a:lnTo>
                    <a:pt x="44" y="760"/>
                  </a:lnTo>
                  <a:lnTo>
                    <a:pt x="48" y="756"/>
                  </a:lnTo>
                  <a:lnTo>
                    <a:pt x="51" y="755"/>
                  </a:lnTo>
                  <a:lnTo>
                    <a:pt x="54" y="753"/>
                  </a:lnTo>
                  <a:lnTo>
                    <a:pt x="57" y="750"/>
                  </a:lnTo>
                  <a:lnTo>
                    <a:pt x="59" y="748"/>
                  </a:lnTo>
                  <a:lnTo>
                    <a:pt x="61" y="746"/>
                  </a:lnTo>
                  <a:lnTo>
                    <a:pt x="62" y="744"/>
                  </a:lnTo>
                  <a:lnTo>
                    <a:pt x="63" y="743"/>
                  </a:lnTo>
                  <a:lnTo>
                    <a:pt x="64" y="741"/>
                  </a:lnTo>
                  <a:lnTo>
                    <a:pt x="68" y="735"/>
                  </a:lnTo>
                  <a:lnTo>
                    <a:pt x="72" y="730"/>
                  </a:lnTo>
                  <a:lnTo>
                    <a:pt x="79" y="725"/>
                  </a:lnTo>
                  <a:lnTo>
                    <a:pt x="89" y="723"/>
                  </a:lnTo>
                  <a:lnTo>
                    <a:pt x="98" y="722"/>
                  </a:lnTo>
                  <a:lnTo>
                    <a:pt x="103" y="720"/>
                  </a:lnTo>
                  <a:lnTo>
                    <a:pt x="107" y="716"/>
                  </a:lnTo>
                  <a:lnTo>
                    <a:pt x="110" y="712"/>
                  </a:lnTo>
                  <a:lnTo>
                    <a:pt x="111" y="710"/>
                  </a:lnTo>
                  <a:lnTo>
                    <a:pt x="113" y="708"/>
                  </a:lnTo>
                  <a:lnTo>
                    <a:pt x="117" y="704"/>
                  </a:lnTo>
                  <a:lnTo>
                    <a:pt x="122" y="700"/>
                  </a:lnTo>
                  <a:lnTo>
                    <a:pt x="128" y="696"/>
                  </a:lnTo>
                  <a:lnTo>
                    <a:pt x="134" y="695"/>
                  </a:lnTo>
                  <a:lnTo>
                    <a:pt x="142" y="693"/>
                  </a:lnTo>
                  <a:lnTo>
                    <a:pt x="149" y="689"/>
                  </a:lnTo>
                  <a:lnTo>
                    <a:pt x="154" y="686"/>
                  </a:lnTo>
                  <a:lnTo>
                    <a:pt x="156" y="684"/>
                  </a:lnTo>
                  <a:lnTo>
                    <a:pt x="162" y="680"/>
                  </a:lnTo>
                  <a:lnTo>
                    <a:pt x="169" y="676"/>
                  </a:lnTo>
                  <a:lnTo>
                    <a:pt x="174" y="673"/>
                  </a:lnTo>
                  <a:lnTo>
                    <a:pt x="178" y="672"/>
                  </a:lnTo>
                  <a:lnTo>
                    <a:pt x="182" y="672"/>
                  </a:lnTo>
                  <a:lnTo>
                    <a:pt x="189" y="671"/>
                  </a:lnTo>
                  <a:lnTo>
                    <a:pt x="199" y="668"/>
                  </a:lnTo>
                  <a:lnTo>
                    <a:pt x="209" y="666"/>
                  </a:lnTo>
                  <a:lnTo>
                    <a:pt x="218" y="664"/>
                  </a:lnTo>
                  <a:lnTo>
                    <a:pt x="225" y="662"/>
                  </a:lnTo>
                  <a:lnTo>
                    <a:pt x="231" y="660"/>
                  </a:lnTo>
                  <a:lnTo>
                    <a:pt x="241" y="657"/>
                  </a:lnTo>
                  <a:lnTo>
                    <a:pt x="253" y="654"/>
                  </a:lnTo>
                  <a:lnTo>
                    <a:pt x="265" y="651"/>
                  </a:lnTo>
                  <a:lnTo>
                    <a:pt x="274" y="649"/>
                  </a:lnTo>
                  <a:lnTo>
                    <a:pt x="279" y="647"/>
                  </a:lnTo>
                  <a:lnTo>
                    <a:pt x="283" y="645"/>
                  </a:lnTo>
                  <a:lnTo>
                    <a:pt x="290" y="643"/>
                  </a:lnTo>
                  <a:lnTo>
                    <a:pt x="296" y="640"/>
                  </a:lnTo>
                  <a:lnTo>
                    <a:pt x="301" y="638"/>
                  </a:lnTo>
                  <a:lnTo>
                    <a:pt x="302" y="637"/>
                  </a:lnTo>
                  <a:lnTo>
                    <a:pt x="306" y="635"/>
                  </a:lnTo>
                  <a:lnTo>
                    <a:pt x="314" y="634"/>
                  </a:lnTo>
                  <a:lnTo>
                    <a:pt x="321" y="631"/>
                  </a:lnTo>
                  <a:lnTo>
                    <a:pt x="328" y="628"/>
                  </a:lnTo>
                  <a:lnTo>
                    <a:pt x="335" y="624"/>
                  </a:lnTo>
                  <a:lnTo>
                    <a:pt x="365" y="617"/>
                  </a:lnTo>
                  <a:lnTo>
                    <a:pt x="396" y="609"/>
                  </a:lnTo>
                  <a:lnTo>
                    <a:pt x="409" y="605"/>
                  </a:lnTo>
                  <a:lnTo>
                    <a:pt x="422" y="600"/>
                  </a:lnTo>
                  <a:lnTo>
                    <a:pt x="413" y="584"/>
                  </a:lnTo>
                  <a:lnTo>
                    <a:pt x="406" y="566"/>
                  </a:lnTo>
                  <a:lnTo>
                    <a:pt x="399" y="548"/>
                  </a:lnTo>
                  <a:lnTo>
                    <a:pt x="394" y="527"/>
                  </a:lnTo>
                  <a:lnTo>
                    <a:pt x="392" y="504"/>
                  </a:lnTo>
                  <a:lnTo>
                    <a:pt x="386" y="504"/>
                  </a:lnTo>
                  <a:lnTo>
                    <a:pt x="382" y="504"/>
                  </a:lnTo>
                  <a:lnTo>
                    <a:pt x="379" y="503"/>
                  </a:lnTo>
                  <a:lnTo>
                    <a:pt x="377" y="500"/>
                  </a:lnTo>
                  <a:lnTo>
                    <a:pt x="376" y="495"/>
                  </a:lnTo>
                  <a:lnTo>
                    <a:pt x="376" y="484"/>
                  </a:lnTo>
                  <a:lnTo>
                    <a:pt x="379" y="462"/>
                  </a:lnTo>
                  <a:lnTo>
                    <a:pt x="384" y="441"/>
                  </a:lnTo>
                  <a:lnTo>
                    <a:pt x="391" y="422"/>
                  </a:lnTo>
                  <a:lnTo>
                    <a:pt x="401" y="406"/>
                  </a:lnTo>
                  <a:lnTo>
                    <a:pt x="411" y="390"/>
                  </a:lnTo>
                  <a:lnTo>
                    <a:pt x="422" y="375"/>
                  </a:lnTo>
                  <a:lnTo>
                    <a:pt x="421" y="373"/>
                  </a:lnTo>
                  <a:lnTo>
                    <a:pt x="420" y="371"/>
                  </a:lnTo>
                  <a:lnTo>
                    <a:pt x="417" y="370"/>
                  </a:lnTo>
                  <a:lnTo>
                    <a:pt x="416" y="368"/>
                  </a:lnTo>
                  <a:lnTo>
                    <a:pt x="415" y="366"/>
                  </a:lnTo>
                  <a:lnTo>
                    <a:pt x="415" y="364"/>
                  </a:lnTo>
                  <a:lnTo>
                    <a:pt x="416" y="360"/>
                  </a:lnTo>
                  <a:lnTo>
                    <a:pt x="422" y="352"/>
                  </a:lnTo>
                  <a:lnTo>
                    <a:pt x="428" y="344"/>
                  </a:lnTo>
                  <a:lnTo>
                    <a:pt x="435" y="335"/>
                  </a:lnTo>
                  <a:lnTo>
                    <a:pt x="440" y="326"/>
                  </a:lnTo>
                  <a:lnTo>
                    <a:pt x="428" y="325"/>
                  </a:lnTo>
                  <a:lnTo>
                    <a:pt x="416" y="326"/>
                  </a:lnTo>
                  <a:lnTo>
                    <a:pt x="405" y="325"/>
                  </a:lnTo>
                  <a:lnTo>
                    <a:pt x="410" y="313"/>
                  </a:lnTo>
                  <a:lnTo>
                    <a:pt x="416" y="302"/>
                  </a:lnTo>
                  <a:lnTo>
                    <a:pt x="421" y="289"/>
                  </a:lnTo>
                  <a:lnTo>
                    <a:pt x="422" y="276"/>
                  </a:lnTo>
                  <a:lnTo>
                    <a:pt x="406" y="275"/>
                  </a:lnTo>
                  <a:lnTo>
                    <a:pt x="394" y="272"/>
                  </a:lnTo>
                  <a:lnTo>
                    <a:pt x="383" y="268"/>
                  </a:lnTo>
                  <a:lnTo>
                    <a:pt x="382" y="267"/>
                  </a:lnTo>
                  <a:lnTo>
                    <a:pt x="380" y="266"/>
                  </a:lnTo>
                  <a:lnTo>
                    <a:pt x="379" y="265"/>
                  </a:lnTo>
                  <a:lnTo>
                    <a:pt x="367" y="256"/>
                  </a:lnTo>
                  <a:lnTo>
                    <a:pt x="357" y="244"/>
                  </a:lnTo>
                  <a:lnTo>
                    <a:pt x="349" y="232"/>
                  </a:lnTo>
                  <a:lnTo>
                    <a:pt x="345" y="218"/>
                  </a:lnTo>
                  <a:lnTo>
                    <a:pt x="343" y="203"/>
                  </a:lnTo>
                  <a:lnTo>
                    <a:pt x="342" y="188"/>
                  </a:lnTo>
                  <a:lnTo>
                    <a:pt x="345" y="173"/>
                  </a:lnTo>
                  <a:lnTo>
                    <a:pt x="345" y="171"/>
                  </a:lnTo>
                  <a:lnTo>
                    <a:pt x="346" y="169"/>
                  </a:lnTo>
                  <a:lnTo>
                    <a:pt x="346" y="168"/>
                  </a:lnTo>
                  <a:lnTo>
                    <a:pt x="348" y="165"/>
                  </a:lnTo>
                  <a:lnTo>
                    <a:pt x="349" y="162"/>
                  </a:lnTo>
                  <a:lnTo>
                    <a:pt x="351" y="161"/>
                  </a:lnTo>
                  <a:lnTo>
                    <a:pt x="352" y="157"/>
                  </a:lnTo>
                  <a:lnTo>
                    <a:pt x="354" y="154"/>
                  </a:lnTo>
                  <a:lnTo>
                    <a:pt x="356" y="151"/>
                  </a:lnTo>
                  <a:lnTo>
                    <a:pt x="363" y="140"/>
                  </a:lnTo>
                  <a:lnTo>
                    <a:pt x="374" y="131"/>
                  </a:lnTo>
                  <a:lnTo>
                    <a:pt x="387" y="123"/>
                  </a:lnTo>
                  <a:lnTo>
                    <a:pt x="403" y="117"/>
                  </a:lnTo>
                  <a:lnTo>
                    <a:pt x="420" y="116"/>
                  </a:lnTo>
                  <a:lnTo>
                    <a:pt x="431" y="118"/>
                  </a:lnTo>
                  <a:lnTo>
                    <a:pt x="445" y="122"/>
                  </a:lnTo>
                  <a:lnTo>
                    <a:pt x="458" y="124"/>
                  </a:lnTo>
                  <a:lnTo>
                    <a:pt x="472" y="123"/>
                  </a:lnTo>
                  <a:lnTo>
                    <a:pt x="479" y="121"/>
                  </a:lnTo>
                  <a:lnTo>
                    <a:pt x="484" y="115"/>
                  </a:lnTo>
                  <a:lnTo>
                    <a:pt x="489" y="110"/>
                  </a:lnTo>
                  <a:lnTo>
                    <a:pt x="490" y="104"/>
                  </a:lnTo>
                  <a:lnTo>
                    <a:pt x="487" y="98"/>
                  </a:lnTo>
                  <a:lnTo>
                    <a:pt x="481" y="93"/>
                  </a:lnTo>
                  <a:lnTo>
                    <a:pt x="476" y="90"/>
                  </a:lnTo>
                  <a:lnTo>
                    <a:pt x="472" y="86"/>
                  </a:lnTo>
                  <a:lnTo>
                    <a:pt x="472" y="86"/>
                  </a:lnTo>
                  <a:lnTo>
                    <a:pt x="472" y="85"/>
                  </a:lnTo>
                  <a:lnTo>
                    <a:pt x="471" y="84"/>
                  </a:lnTo>
                  <a:lnTo>
                    <a:pt x="471" y="84"/>
                  </a:lnTo>
                  <a:lnTo>
                    <a:pt x="480" y="86"/>
                  </a:lnTo>
                  <a:lnTo>
                    <a:pt x="491" y="87"/>
                  </a:lnTo>
                  <a:lnTo>
                    <a:pt x="501" y="86"/>
                  </a:lnTo>
                  <a:lnTo>
                    <a:pt x="515" y="81"/>
                  </a:lnTo>
                  <a:lnTo>
                    <a:pt x="527" y="73"/>
                  </a:lnTo>
                  <a:lnTo>
                    <a:pt x="540" y="67"/>
                  </a:lnTo>
                  <a:lnTo>
                    <a:pt x="554" y="63"/>
                  </a:lnTo>
                  <a:lnTo>
                    <a:pt x="566" y="59"/>
                  </a:lnTo>
                  <a:lnTo>
                    <a:pt x="563" y="49"/>
                  </a:lnTo>
                  <a:lnTo>
                    <a:pt x="559" y="41"/>
                  </a:lnTo>
                  <a:lnTo>
                    <a:pt x="584" y="42"/>
                  </a:lnTo>
                  <a:lnTo>
                    <a:pt x="609" y="41"/>
                  </a:lnTo>
                  <a:lnTo>
                    <a:pt x="633" y="38"/>
                  </a:lnTo>
                  <a:lnTo>
                    <a:pt x="657" y="35"/>
                  </a:lnTo>
                  <a:lnTo>
                    <a:pt x="675" y="35"/>
                  </a:lnTo>
                  <a:lnTo>
                    <a:pt x="691" y="38"/>
                  </a:lnTo>
                  <a:lnTo>
                    <a:pt x="698" y="41"/>
                  </a:lnTo>
                  <a:lnTo>
                    <a:pt x="706" y="45"/>
                  </a:lnTo>
                  <a:lnTo>
                    <a:pt x="714" y="45"/>
                  </a:lnTo>
                  <a:lnTo>
                    <a:pt x="716" y="44"/>
                  </a:lnTo>
                  <a:lnTo>
                    <a:pt x="718" y="42"/>
                  </a:lnTo>
                  <a:lnTo>
                    <a:pt x="720" y="40"/>
                  </a:lnTo>
                  <a:lnTo>
                    <a:pt x="722" y="38"/>
                  </a:lnTo>
                  <a:lnTo>
                    <a:pt x="724" y="36"/>
                  </a:lnTo>
                  <a:lnTo>
                    <a:pt x="735" y="29"/>
                  </a:lnTo>
                  <a:lnTo>
                    <a:pt x="747" y="25"/>
                  </a:lnTo>
                  <a:lnTo>
                    <a:pt x="760" y="23"/>
                  </a:lnTo>
                  <a:lnTo>
                    <a:pt x="773" y="22"/>
                  </a:lnTo>
                  <a:lnTo>
                    <a:pt x="798" y="17"/>
                  </a:lnTo>
                  <a:lnTo>
                    <a:pt x="820" y="11"/>
                  </a:lnTo>
                  <a:lnTo>
                    <a:pt x="8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2" name="Freeform 45"/>
            <p:cNvSpPr>
              <a:spLocks/>
            </p:cNvSpPr>
            <p:nvPr/>
          </p:nvSpPr>
          <p:spPr bwMode="auto">
            <a:xfrm>
              <a:off x="4314" y="884"/>
              <a:ext cx="26" cy="32"/>
            </a:xfrm>
            <a:custGeom>
              <a:avLst/>
              <a:gdLst>
                <a:gd name="T0" fmla="*/ 0 w 51"/>
                <a:gd name="T1" fmla="*/ 0 h 64"/>
                <a:gd name="T2" fmla="*/ 51 w 51"/>
                <a:gd name="T3" fmla="*/ 0 h 64"/>
                <a:gd name="T4" fmla="*/ 51 w 51"/>
                <a:gd name="T5" fmla="*/ 7 h 64"/>
                <a:gd name="T6" fmla="*/ 29 w 51"/>
                <a:gd name="T7" fmla="*/ 7 h 64"/>
                <a:gd name="T8" fmla="*/ 29 w 51"/>
                <a:gd name="T9" fmla="*/ 64 h 64"/>
                <a:gd name="T10" fmla="*/ 21 w 51"/>
                <a:gd name="T11" fmla="*/ 64 h 64"/>
                <a:gd name="T12" fmla="*/ 21 w 51"/>
                <a:gd name="T13" fmla="*/ 7 h 64"/>
                <a:gd name="T14" fmla="*/ 0 w 51"/>
                <a:gd name="T15" fmla="*/ 7 h 64"/>
                <a:gd name="T16" fmla="*/ 0 w 51"/>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64">
                  <a:moveTo>
                    <a:pt x="0" y="0"/>
                  </a:moveTo>
                  <a:lnTo>
                    <a:pt x="51" y="0"/>
                  </a:lnTo>
                  <a:lnTo>
                    <a:pt x="51" y="7"/>
                  </a:lnTo>
                  <a:lnTo>
                    <a:pt x="29" y="7"/>
                  </a:lnTo>
                  <a:lnTo>
                    <a:pt x="29" y="64"/>
                  </a:lnTo>
                  <a:lnTo>
                    <a:pt x="21" y="64"/>
                  </a:lnTo>
                  <a:lnTo>
                    <a:pt x="21" y="7"/>
                  </a:lnTo>
                  <a:lnTo>
                    <a:pt x="0" y="7"/>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3" name="Freeform 46"/>
            <p:cNvSpPr>
              <a:spLocks/>
            </p:cNvSpPr>
            <p:nvPr/>
          </p:nvSpPr>
          <p:spPr bwMode="auto">
            <a:xfrm>
              <a:off x="4344" y="884"/>
              <a:ext cx="30" cy="32"/>
            </a:xfrm>
            <a:custGeom>
              <a:avLst/>
              <a:gdLst>
                <a:gd name="T0" fmla="*/ 0 w 60"/>
                <a:gd name="T1" fmla="*/ 0 h 64"/>
                <a:gd name="T2" fmla="*/ 13 w 60"/>
                <a:gd name="T3" fmla="*/ 0 h 64"/>
                <a:gd name="T4" fmla="*/ 28 w 60"/>
                <a:gd name="T5" fmla="*/ 45 h 64"/>
                <a:gd name="T6" fmla="*/ 29 w 60"/>
                <a:gd name="T7" fmla="*/ 49 h 64"/>
                <a:gd name="T8" fmla="*/ 30 w 60"/>
                <a:gd name="T9" fmla="*/ 52 h 64"/>
                <a:gd name="T10" fmla="*/ 31 w 60"/>
                <a:gd name="T11" fmla="*/ 54 h 64"/>
                <a:gd name="T12" fmla="*/ 32 w 60"/>
                <a:gd name="T13" fmla="*/ 51 h 64"/>
                <a:gd name="T14" fmla="*/ 33 w 60"/>
                <a:gd name="T15" fmla="*/ 48 h 64"/>
                <a:gd name="T16" fmla="*/ 34 w 60"/>
                <a:gd name="T17" fmla="*/ 44 h 64"/>
                <a:gd name="T18" fmla="*/ 50 w 60"/>
                <a:gd name="T19" fmla="*/ 0 h 64"/>
                <a:gd name="T20" fmla="*/ 60 w 60"/>
                <a:gd name="T21" fmla="*/ 0 h 64"/>
                <a:gd name="T22" fmla="*/ 60 w 60"/>
                <a:gd name="T23" fmla="*/ 64 h 64"/>
                <a:gd name="T24" fmla="*/ 53 w 60"/>
                <a:gd name="T25" fmla="*/ 64 h 64"/>
                <a:gd name="T26" fmla="*/ 53 w 60"/>
                <a:gd name="T27" fmla="*/ 10 h 64"/>
                <a:gd name="T28" fmla="*/ 34 w 60"/>
                <a:gd name="T29" fmla="*/ 64 h 64"/>
                <a:gd name="T30" fmla="*/ 27 w 60"/>
                <a:gd name="T31" fmla="*/ 64 h 64"/>
                <a:gd name="T32" fmla="*/ 8 w 60"/>
                <a:gd name="T33" fmla="*/ 9 h 64"/>
                <a:gd name="T34" fmla="*/ 8 w 60"/>
                <a:gd name="T35" fmla="*/ 64 h 64"/>
                <a:gd name="T36" fmla="*/ 0 w 60"/>
                <a:gd name="T37" fmla="*/ 64 h 64"/>
                <a:gd name="T38" fmla="*/ 0 w 60"/>
                <a:gd name="T3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64">
                  <a:moveTo>
                    <a:pt x="0" y="0"/>
                  </a:moveTo>
                  <a:lnTo>
                    <a:pt x="13" y="0"/>
                  </a:lnTo>
                  <a:lnTo>
                    <a:pt x="28" y="45"/>
                  </a:lnTo>
                  <a:lnTo>
                    <a:pt x="29" y="49"/>
                  </a:lnTo>
                  <a:lnTo>
                    <a:pt x="30" y="52"/>
                  </a:lnTo>
                  <a:lnTo>
                    <a:pt x="31" y="54"/>
                  </a:lnTo>
                  <a:lnTo>
                    <a:pt x="32" y="51"/>
                  </a:lnTo>
                  <a:lnTo>
                    <a:pt x="33" y="48"/>
                  </a:lnTo>
                  <a:lnTo>
                    <a:pt x="34" y="44"/>
                  </a:lnTo>
                  <a:lnTo>
                    <a:pt x="50" y="0"/>
                  </a:lnTo>
                  <a:lnTo>
                    <a:pt x="60" y="0"/>
                  </a:lnTo>
                  <a:lnTo>
                    <a:pt x="60" y="64"/>
                  </a:lnTo>
                  <a:lnTo>
                    <a:pt x="53" y="64"/>
                  </a:lnTo>
                  <a:lnTo>
                    <a:pt x="53" y="10"/>
                  </a:lnTo>
                  <a:lnTo>
                    <a:pt x="34" y="64"/>
                  </a:lnTo>
                  <a:lnTo>
                    <a:pt x="27" y="64"/>
                  </a:lnTo>
                  <a:lnTo>
                    <a:pt x="8" y="9"/>
                  </a:lnTo>
                  <a:lnTo>
                    <a:pt x="8" y="64"/>
                  </a:lnTo>
                  <a:lnTo>
                    <a:pt x="0" y="64"/>
                  </a:lnTo>
                  <a:lnTo>
                    <a:pt x="0"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4" name="Freeform 47"/>
            <p:cNvSpPr>
              <a:spLocks/>
            </p:cNvSpPr>
            <p:nvPr/>
          </p:nvSpPr>
          <p:spPr bwMode="auto">
            <a:xfrm>
              <a:off x="4060" y="1146"/>
              <a:ext cx="263" cy="168"/>
            </a:xfrm>
            <a:custGeom>
              <a:avLst/>
              <a:gdLst>
                <a:gd name="T0" fmla="*/ 229 w 525"/>
                <a:gd name="T1" fmla="*/ 4 h 337"/>
                <a:gd name="T2" fmla="*/ 248 w 525"/>
                <a:gd name="T3" fmla="*/ 29 h 337"/>
                <a:gd name="T4" fmla="*/ 249 w 525"/>
                <a:gd name="T5" fmla="*/ 45 h 337"/>
                <a:gd name="T6" fmla="*/ 239 w 525"/>
                <a:gd name="T7" fmla="*/ 54 h 337"/>
                <a:gd name="T8" fmla="*/ 257 w 525"/>
                <a:gd name="T9" fmla="*/ 88 h 337"/>
                <a:gd name="T10" fmla="*/ 290 w 525"/>
                <a:gd name="T11" fmla="*/ 122 h 337"/>
                <a:gd name="T12" fmla="*/ 367 w 525"/>
                <a:gd name="T13" fmla="*/ 153 h 337"/>
                <a:gd name="T14" fmla="*/ 466 w 525"/>
                <a:gd name="T15" fmla="*/ 183 h 337"/>
                <a:gd name="T16" fmla="*/ 503 w 525"/>
                <a:gd name="T17" fmla="*/ 199 h 337"/>
                <a:gd name="T18" fmla="*/ 522 w 525"/>
                <a:gd name="T19" fmla="*/ 224 h 337"/>
                <a:gd name="T20" fmla="*/ 521 w 525"/>
                <a:gd name="T21" fmla="*/ 247 h 337"/>
                <a:gd name="T22" fmla="*/ 515 w 525"/>
                <a:gd name="T23" fmla="*/ 246 h 337"/>
                <a:gd name="T24" fmla="*/ 493 w 525"/>
                <a:gd name="T25" fmla="*/ 220 h 337"/>
                <a:gd name="T26" fmla="*/ 463 w 525"/>
                <a:gd name="T27" fmla="*/ 206 h 337"/>
                <a:gd name="T28" fmla="*/ 448 w 525"/>
                <a:gd name="T29" fmla="*/ 207 h 337"/>
                <a:gd name="T30" fmla="*/ 448 w 525"/>
                <a:gd name="T31" fmla="*/ 210 h 337"/>
                <a:gd name="T32" fmla="*/ 467 w 525"/>
                <a:gd name="T33" fmla="*/ 225 h 337"/>
                <a:gd name="T34" fmla="*/ 472 w 525"/>
                <a:gd name="T35" fmla="*/ 228 h 337"/>
                <a:gd name="T36" fmla="*/ 476 w 525"/>
                <a:gd name="T37" fmla="*/ 234 h 337"/>
                <a:gd name="T38" fmla="*/ 483 w 525"/>
                <a:gd name="T39" fmla="*/ 240 h 337"/>
                <a:gd name="T40" fmla="*/ 499 w 525"/>
                <a:gd name="T41" fmla="*/ 264 h 337"/>
                <a:gd name="T42" fmla="*/ 492 w 525"/>
                <a:gd name="T43" fmla="*/ 293 h 337"/>
                <a:gd name="T44" fmla="*/ 464 w 525"/>
                <a:gd name="T45" fmla="*/ 305 h 337"/>
                <a:gd name="T46" fmla="*/ 446 w 525"/>
                <a:gd name="T47" fmla="*/ 296 h 337"/>
                <a:gd name="T48" fmla="*/ 436 w 525"/>
                <a:gd name="T49" fmla="*/ 272 h 337"/>
                <a:gd name="T50" fmla="*/ 413 w 525"/>
                <a:gd name="T51" fmla="*/ 245 h 337"/>
                <a:gd name="T52" fmla="*/ 369 w 525"/>
                <a:gd name="T53" fmla="*/ 225 h 337"/>
                <a:gd name="T54" fmla="*/ 361 w 525"/>
                <a:gd name="T55" fmla="*/ 226 h 337"/>
                <a:gd name="T56" fmla="*/ 365 w 525"/>
                <a:gd name="T57" fmla="*/ 233 h 337"/>
                <a:gd name="T58" fmla="*/ 392 w 525"/>
                <a:gd name="T59" fmla="*/ 255 h 337"/>
                <a:gd name="T60" fmla="*/ 421 w 525"/>
                <a:gd name="T61" fmla="*/ 282 h 337"/>
                <a:gd name="T62" fmla="*/ 422 w 525"/>
                <a:gd name="T63" fmla="*/ 311 h 337"/>
                <a:gd name="T64" fmla="*/ 391 w 525"/>
                <a:gd name="T65" fmla="*/ 333 h 337"/>
                <a:gd name="T66" fmla="*/ 325 w 525"/>
                <a:gd name="T67" fmla="*/ 333 h 337"/>
                <a:gd name="T68" fmla="*/ 268 w 525"/>
                <a:gd name="T69" fmla="*/ 312 h 337"/>
                <a:gd name="T70" fmla="*/ 208 w 525"/>
                <a:gd name="T71" fmla="*/ 296 h 337"/>
                <a:gd name="T72" fmla="*/ 133 w 525"/>
                <a:gd name="T73" fmla="*/ 293 h 337"/>
                <a:gd name="T74" fmla="*/ 65 w 525"/>
                <a:gd name="T75" fmla="*/ 282 h 337"/>
                <a:gd name="T76" fmla="*/ 14 w 525"/>
                <a:gd name="T77" fmla="*/ 245 h 337"/>
                <a:gd name="T78" fmla="*/ 0 w 525"/>
                <a:gd name="T79" fmla="*/ 187 h 337"/>
                <a:gd name="T80" fmla="*/ 21 w 525"/>
                <a:gd name="T81" fmla="*/ 121 h 337"/>
                <a:gd name="T82" fmla="*/ 41 w 525"/>
                <a:gd name="T83" fmla="*/ 78 h 337"/>
                <a:gd name="T84" fmla="*/ 43 w 525"/>
                <a:gd name="T85" fmla="*/ 53 h 337"/>
                <a:gd name="T86" fmla="*/ 34 w 525"/>
                <a:gd name="T87" fmla="*/ 55 h 337"/>
                <a:gd name="T88" fmla="*/ 48 w 525"/>
                <a:gd name="T89" fmla="*/ 34 h 337"/>
                <a:gd name="T90" fmla="*/ 104 w 525"/>
                <a:gd name="T91" fmla="*/ 14 h 337"/>
                <a:gd name="T92" fmla="*/ 171 w 525"/>
                <a:gd name="T93" fmla="*/ 7 h 337"/>
                <a:gd name="T94" fmla="*/ 207 w 525"/>
                <a:gd name="T95"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25" h="337">
                  <a:moveTo>
                    <a:pt x="207" y="0"/>
                  </a:moveTo>
                  <a:lnTo>
                    <a:pt x="220" y="0"/>
                  </a:lnTo>
                  <a:lnTo>
                    <a:pt x="229" y="4"/>
                  </a:lnTo>
                  <a:lnTo>
                    <a:pt x="237" y="10"/>
                  </a:lnTo>
                  <a:lnTo>
                    <a:pt x="243" y="18"/>
                  </a:lnTo>
                  <a:lnTo>
                    <a:pt x="248" y="29"/>
                  </a:lnTo>
                  <a:lnTo>
                    <a:pt x="251" y="38"/>
                  </a:lnTo>
                  <a:lnTo>
                    <a:pt x="254" y="48"/>
                  </a:lnTo>
                  <a:lnTo>
                    <a:pt x="249" y="45"/>
                  </a:lnTo>
                  <a:lnTo>
                    <a:pt x="245" y="43"/>
                  </a:lnTo>
                  <a:lnTo>
                    <a:pt x="240" y="41"/>
                  </a:lnTo>
                  <a:lnTo>
                    <a:pt x="239" y="54"/>
                  </a:lnTo>
                  <a:lnTo>
                    <a:pt x="243" y="66"/>
                  </a:lnTo>
                  <a:lnTo>
                    <a:pt x="249" y="78"/>
                  </a:lnTo>
                  <a:lnTo>
                    <a:pt x="257" y="88"/>
                  </a:lnTo>
                  <a:lnTo>
                    <a:pt x="265" y="98"/>
                  </a:lnTo>
                  <a:lnTo>
                    <a:pt x="276" y="110"/>
                  </a:lnTo>
                  <a:lnTo>
                    <a:pt x="290" y="122"/>
                  </a:lnTo>
                  <a:lnTo>
                    <a:pt x="303" y="131"/>
                  </a:lnTo>
                  <a:lnTo>
                    <a:pt x="335" y="144"/>
                  </a:lnTo>
                  <a:lnTo>
                    <a:pt x="367" y="153"/>
                  </a:lnTo>
                  <a:lnTo>
                    <a:pt x="401" y="163"/>
                  </a:lnTo>
                  <a:lnTo>
                    <a:pt x="434" y="172"/>
                  </a:lnTo>
                  <a:lnTo>
                    <a:pt x="466" y="183"/>
                  </a:lnTo>
                  <a:lnTo>
                    <a:pt x="479" y="188"/>
                  </a:lnTo>
                  <a:lnTo>
                    <a:pt x="492" y="192"/>
                  </a:lnTo>
                  <a:lnTo>
                    <a:pt x="503" y="199"/>
                  </a:lnTo>
                  <a:lnTo>
                    <a:pt x="511" y="205"/>
                  </a:lnTo>
                  <a:lnTo>
                    <a:pt x="517" y="213"/>
                  </a:lnTo>
                  <a:lnTo>
                    <a:pt x="522" y="224"/>
                  </a:lnTo>
                  <a:lnTo>
                    <a:pt x="525" y="235"/>
                  </a:lnTo>
                  <a:lnTo>
                    <a:pt x="524" y="246"/>
                  </a:lnTo>
                  <a:lnTo>
                    <a:pt x="521" y="247"/>
                  </a:lnTo>
                  <a:lnTo>
                    <a:pt x="519" y="247"/>
                  </a:lnTo>
                  <a:lnTo>
                    <a:pt x="518" y="246"/>
                  </a:lnTo>
                  <a:lnTo>
                    <a:pt x="515" y="246"/>
                  </a:lnTo>
                  <a:lnTo>
                    <a:pt x="507" y="238"/>
                  </a:lnTo>
                  <a:lnTo>
                    <a:pt x="500" y="230"/>
                  </a:lnTo>
                  <a:lnTo>
                    <a:pt x="493" y="220"/>
                  </a:lnTo>
                  <a:lnTo>
                    <a:pt x="485" y="213"/>
                  </a:lnTo>
                  <a:lnTo>
                    <a:pt x="475" y="208"/>
                  </a:lnTo>
                  <a:lnTo>
                    <a:pt x="463" y="206"/>
                  </a:lnTo>
                  <a:lnTo>
                    <a:pt x="449" y="205"/>
                  </a:lnTo>
                  <a:lnTo>
                    <a:pt x="449" y="206"/>
                  </a:lnTo>
                  <a:lnTo>
                    <a:pt x="448" y="207"/>
                  </a:lnTo>
                  <a:lnTo>
                    <a:pt x="448" y="208"/>
                  </a:lnTo>
                  <a:lnTo>
                    <a:pt x="448" y="209"/>
                  </a:lnTo>
                  <a:lnTo>
                    <a:pt x="448" y="210"/>
                  </a:lnTo>
                  <a:lnTo>
                    <a:pt x="449" y="210"/>
                  </a:lnTo>
                  <a:lnTo>
                    <a:pt x="458" y="217"/>
                  </a:lnTo>
                  <a:lnTo>
                    <a:pt x="467" y="225"/>
                  </a:lnTo>
                  <a:lnTo>
                    <a:pt x="469" y="226"/>
                  </a:lnTo>
                  <a:lnTo>
                    <a:pt x="470" y="227"/>
                  </a:lnTo>
                  <a:lnTo>
                    <a:pt x="472" y="228"/>
                  </a:lnTo>
                  <a:lnTo>
                    <a:pt x="473" y="230"/>
                  </a:lnTo>
                  <a:lnTo>
                    <a:pt x="474" y="232"/>
                  </a:lnTo>
                  <a:lnTo>
                    <a:pt x="476" y="234"/>
                  </a:lnTo>
                  <a:lnTo>
                    <a:pt x="479" y="235"/>
                  </a:lnTo>
                  <a:lnTo>
                    <a:pt x="480" y="237"/>
                  </a:lnTo>
                  <a:lnTo>
                    <a:pt x="483" y="240"/>
                  </a:lnTo>
                  <a:lnTo>
                    <a:pt x="489" y="247"/>
                  </a:lnTo>
                  <a:lnTo>
                    <a:pt x="495" y="255"/>
                  </a:lnTo>
                  <a:lnTo>
                    <a:pt x="499" y="264"/>
                  </a:lnTo>
                  <a:lnTo>
                    <a:pt x="501" y="274"/>
                  </a:lnTo>
                  <a:lnTo>
                    <a:pt x="499" y="284"/>
                  </a:lnTo>
                  <a:lnTo>
                    <a:pt x="492" y="293"/>
                  </a:lnTo>
                  <a:lnTo>
                    <a:pt x="484" y="299"/>
                  </a:lnTo>
                  <a:lnTo>
                    <a:pt x="473" y="303"/>
                  </a:lnTo>
                  <a:lnTo>
                    <a:pt x="464" y="305"/>
                  </a:lnTo>
                  <a:lnTo>
                    <a:pt x="456" y="305"/>
                  </a:lnTo>
                  <a:lnTo>
                    <a:pt x="450" y="301"/>
                  </a:lnTo>
                  <a:lnTo>
                    <a:pt x="446" y="296"/>
                  </a:lnTo>
                  <a:lnTo>
                    <a:pt x="443" y="289"/>
                  </a:lnTo>
                  <a:lnTo>
                    <a:pt x="440" y="280"/>
                  </a:lnTo>
                  <a:lnTo>
                    <a:pt x="436" y="272"/>
                  </a:lnTo>
                  <a:lnTo>
                    <a:pt x="432" y="264"/>
                  </a:lnTo>
                  <a:lnTo>
                    <a:pt x="427" y="257"/>
                  </a:lnTo>
                  <a:lnTo>
                    <a:pt x="413" y="245"/>
                  </a:lnTo>
                  <a:lnTo>
                    <a:pt x="397" y="234"/>
                  </a:lnTo>
                  <a:lnTo>
                    <a:pt x="377" y="227"/>
                  </a:lnTo>
                  <a:lnTo>
                    <a:pt x="369" y="225"/>
                  </a:lnTo>
                  <a:lnTo>
                    <a:pt x="362" y="224"/>
                  </a:lnTo>
                  <a:lnTo>
                    <a:pt x="361" y="225"/>
                  </a:lnTo>
                  <a:lnTo>
                    <a:pt x="361" y="226"/>
                  </a:lnTo>
                  <a:lnTo>
                    <a:pt x="360" y="228"/>
                  </a:lnTo>
                  <a:lnTo>
                    <a:pt x="360" y="228"/>
                  </a:lnTo>
                  <a:lnTo>
                    <a:pt x="365" y="233"/>
                  </a:lnTo>
                  <a:lnTo>
                    <a:pt x="373" y="239"/>
                  </a:lnTo>
                  <a:lnTo>
                    <a:pt x="382" y="247"/>
                  </a:lnTo>
                  <a:lnTo>
                    <a:pt x="392" y="255"/>
                  </a:lnTo>
                  <a:lnTo>
                    <a:pt x="403" y="263"/>
                  </a:lnTo>
                  <a:lnTo>
                    <a:pt x="412" y="273"/>
                  </a:lnTo>
                  <a:lnTo>
                    <a:pt x="421" y="282"/>
                  </a:lnTo>
                  <a:lnTo>
                    <a:pt x="425" y="292"/>
                  </a:lnTo>
                  <a:lnTo>
                    <a:pt x="426" y="302"/>
                  </a:lnTo>
                  <a:lnTo>
                    <a:pt x="422" y="311"/>
                  </a:lnTo>
                  <a:lnTo>
                    <a:pt x="412" y="320"/>
                  </a:lnTo>
                  <a:lnTo>
                    <a:pt x="402" y="326"/>
                  </a:lnTo>
                  <a:lnTo>
                    <a:pt x="391" y="333"/>
                  </a:lnTo>
                  <a:lnTo>
                    <a:pt x="367" y="337"/>
                  </a:lnTo>
                  <a:lnTo>
                    <a:pt x="345" y="336"/>
                  </a:lnTo>
                  <a:lnTo>
                    <a:pt x="325" y="333"/>
                  </a:lnTo>
                  <a:lnTo>
                    <a:pt x="306" y="326"/>
                  </a:lnTo>
                  <a:lnTo>
                    <a:pt x="287" y="319"/>
                  </a:lnTo>
                  <a:lnTo>
                    <a:pt x="268" y="312"/>
                  </a:lnTo>
                  <a:lnTo>
                    <a:pt x="250" y="304"/>
                  </a:lnTo>
                  <a:lnTo>
                    <a:pt x="232" y="299"/>
                  </a:lnTo>
                  <a:lnTo>
                    <a:pt x="208" y="296"/>
                  </a:lnTo>
                  <a:lnTo>
                    <a:pt x="183" y="294"/>
                  </a:lnTo>
                  <a:lnTo>
                    <a:pt x="158" y="293"/>
                  </a:lnTo>
                  <a:lnTo>
                    <a:pt x="133" y="293"/>
                  </a:lnTo>
                  <a:lnTo>
                    <a:pt x="109" y="291"/>
                  </a:lnTo>
                  <a:lnTo>
                    <a:pt x="86" y="289"/>
                  </a:lnTo>
                  <a:lnTo>
                    <a:pt x="65" y="282"/>
                  </a:lnTo>
                  <a:lnTo>
                    <a:pt x="46" y="274"/>
                  </a:lnTo>
                  <a:lnTo>
                    <a:pt x="28" y="259"/>
                  </a:lnTo>
                  <a:lnTo>
                    <a:pt x="14" y="245"/>
                  </a:lnTo>
                  <a:lnTo>
                    <a:pt x="5" y="227"/>
                  </a:lnTo>
                  <a:lnTo>
                    <a:pt x="0" y="208"/>
                  </a:lnTo>
                  <a:lnTo>
                    <a:pt x="0" y="187"/>
                  </a:lnTo>
                  <a:lnTo>
                    <a:pt x="4" y="164"/>
                  </a:lnTo>
                  <a:lnTo>
                    <a:pt x="12" y="138"/>
                  </a:lnTo>
                  <a:lnTo>
                    <a:pt x="21" y="121"/>
                  </a:lnTo>
                  <a:lnTo>
                    <a:pt x="30" y="104"/>
                  </a:lnTo>
                  <a:lnTo>
                    <a:pt x="37" y="86"/>
                  </a:lnTo>
                  <a:lnTo>
                    <a:pt x="41" y="78"/>
                  </a:lnTo>
                  <a:lnTo>
                    <a:pt x="43" y="70"/>
                  </a:lnTo>
                  <a:lnTo>
                    <a:pt x="44" y="61"/>
                  </a:lnTo>
                  <a:lnTo>
                    <a:pt x="43" y="53"/>
                  </a:lnTo>
                  <a:lnTo>
                    <a:pt x="40" y="54"/>
                  </a:lnTo>
                  <a:lnTo>
                    <a:pt x="36" y="55"/>
                  </a:lnTo>
                  <a:lnTo>
                    <a:pt x="34" y="55"/>
                  </a:lnTo>
                  <a:lnTo>
                    <a:pt x="31" y="56"/>
                  </a:lnTo>
                  <a:lnTo>
                    <a:pt x="38" y="43"/>
                  </a:lnTo>
                  <a:lnTo>
                    <a:pt x="48" y="34"/>
                  </a:lnTo>
                  <a:lnTo>
                    <a:pt x="65" y="25"/>
                  </a:lnTo>
                  <a:lnTo>
                    <a:pt x="84" y="18"/>
                  </a:lnTo>
                  <a:lnTo>
                    <a:pt x="104" y="14"/>
                  </a:lnTo>
                  <a:lnTo>
                    <a:pt x="126" y="11"/>
                  </a:lnTo>
                  <a:lnTo>
                    <a:pt x="148" y="9"/>
                  </a:lnTo>
                  <a:lnTo>
                    <a:pt x="171" y="7"/>
                  </a:lnTo>
                  <a:lnTo>
                    <a:pt x="184" y="5"/>
                  </a:lnTo>
                  <a:lnTo>
                    <a:pt x="196" y="3"/>
                  </a:lnTo>
                  <a:lnTo>
                    <a:pt x="207"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5" name="Freeform 48"/>
            <p:cNvSpPr>
              <a:spLocks/>
            </p:cNvSpPr>
            <p:nvPr/>
          </p:nvSpPr>
          <p:spPr bwMode="auto">
            <a:xfrm>
              <a:off x="3986" y="916"/>
              <a:ext cx="452" cy="351"/>
            </a:xfrm>
            <a:custGeom>
              <a:avLst/>
              <a:gdLst>
                <a:gd name="T0" fmla="*/ 514 w 905"/>
                <a:gd name="T1" fmla="*/ 14 h 700"/>
                <a:gd name="T2" fmla="*/ 514 w 905"/>
                <a:gd name="T3" fmla="*/ 68 h 700"/>
                <a:gd name="T4" fmla="*/ 500 w 905"/>
                <a:gd name="T5" fmla="*/ 68 h 700"/>
                <a:gd name="T6" fmla="*/ 466 w 905"/>
                <a:gd name="T7" fmla="*/ 131 h 700"/>
                <a:gd name="T8" fmla="*/ 445 w 905"/>
                <a:gd name="T9" fmla="*/ 165 h 700"/>
                <a:gd name="T10" fmla="*/ 406 w 905"/>
                <a:gd name="T11" fmla="*/ 157 h 700"/>
                <a:gd name="T12" fmla="*/ 386 w 905"/>
                <a:gd name="T13" fmla="*/ 157 h 700"/>
                <a:gd name="T14" fmla="*/ 401 w 905"/>
                <a:gd name="T15" fmla="*/ 182 h 700"/>
                <a:gd name="T16" fmla="*/ 504 w 905"/>
                <a:gd name="T17" fmla="*/ 205 h 700"/>
                <a:gd name="T18" fmla="*/ 551 w 905"/>
                <a:gd name="T19" fmla="*/ 197 h 700"/>
                <a:gd name="T20" fmla="*/ 553 w 905"/>
                <a:gd name="T21" fmla="*/ 209 h 700"/>
                <a:gd name="T22" fmla="*/ 582 w 905"/>
                <a:gd name="T23" fmla="*/ 206 h 700"/>
                <a:gd name="T24" fmla="*/ 671 w 905"/>
                <a:gd name="T25" fmla="*/ 172 h 700"/>
                <a:gd name="T26" fmla="*/ 729 w 905"/>
                <a:gd name="T27" fmla="*/ 191 h 700"/>
                <a:gd name="T28" fmla="*/ 759 w 905"/>
                <a:gd name="T29" fmla="*/ 265 h 700"/>
                <a:gd name="T30" fmla="*/ 789 w 905"/>
                <a:gd name="T31" fmla="*/ 430 h 700"/>
                <a:gd name="T32" fmla="*/ 866 w 905"/>
                <a:gd name="T33" fmla="*/ 571 h 700"/>
                <a:gd name="T34" fmla="*/ 902 w 905"/>
                <a:gd name="T35" fmla="*/ 670 h 700"/>
                <a:gd name="T36" fmla="*/ 859 w 905"/>
                <a:gd name="T37" fmla="*/ 700 h 700"/>
                <a:gd name="T38" fmla="*/ 835 w 905"/>
                <a:gd name="T39" fmla="*/ 691 h 700"/>
                <a:gd name="T40" fmla="*/ 773 w 905"/>
                <a:gd name="T41" fmla="*/ 606 h 700"/>
                <a:gd name="T42" fmla="*/ 762 w 905"/>
                <a:gd name="T43" fmla="*/ 610 h 700"/>
                <a:gd name="T44" fmla="*/ 787 w 905"/>
                <a:gd name="T45" fmla="*/ 667 h 700"/>
                <a:gd name="T46" fmla="*/ 780 w 905"/>
                <a:gd name="T47" fmla="*/ 693 h 700"/>
                <a:gd name="T48" fmla="*/ 726 w 905"/>
                <a:gd name="T49" fmla="*/ 653 h 700"/>
                <a:gd name="T50" fmla="*/ 700 w 905"/>
                <a:gd name="T51" fmla="*/ 620 h 700"/>
                <a:gd name="T52" fmla="*/ 715 w 905"/>
                <a:gd name="T53" fmla="*/ 667 h 700"/>
                <a:gd name="T54" fmla="*/ 715 w 905"/>
                <a:gd name="T55" fmla="*/ 673 h 700"/>
                <a:gd name="T56" fmla="*/ 704 w 905"/>
                <a:gd name="T57" fmla="*/ 671 h 700"/>
                <a:gd name="T58" fmla="*/ 685 w 905"/>
                <a:gd name="T59" fmla="*/ 647 h 700"/>
                <a:gd name="T60" fmla="*/ 627 w 905"/>
                <a:gd name="T61" fmla="*/ 552 h 700"/>
                <a:gd name="T62" fmla="*/ 574 w 905"/>
                <a:gd name="T63" fmla="*/ 459 h 700"/>
                <a:gd name="T64" fmla="*/ 581 w 905"/>
                <a:gd name="T65" fmla="*/ 458 h 700"/>
                <a:gd name="T66" fmla="*/ 612 w 905"/>
                <a:gd name="T67" fmla="*/ 469 h 700"/>
                <a:gd name="T68" fmla="*/ 612 w 905"/>
                <a:gd name="T69" fmla="*/ 462 h 700"/>
                <a:gd name="T70" fmla="*/ 590 w 905"/>
                <a:gd name="T71" fmla="*/ 437 h 700"/>
                <a:gd name="T72" fmla="*/ 513 w 905"/>
                <a:gd name="T73" fmla="*/ 400 h 700"/>
                <a:gd name="T74" fmla="*/ 386 w 905"/>
                <a:gd name="T75" fmla="*/ 421 h 700"/>
                <a:gd name="T76" fmla="*/ 246 w 905"/>
                <a:gd name="T77" fmla="*/ 431 h 700"/>
                <a:gd name="T78" fmla="*/ 244 w 905"/>
                <a:gd name="T79" fmla="*/ 430 h 700"/>
                <a:gd name="T80" fmla="*/ 243 w 905"/>
                <a:gd name="T81" fmla="*/ 410 h 700"/>
                <a:gd name="T82" fmla="*/ 193 w 905"/>
                <a:gd name="T83" fmla="*/ 422 h 700"/>
                <a:gd name="T84" fmla="*/ 124 w 905"/>
                <a:gd name="T85" fmla="*/ 378 h 700"/>
                <a:gd name="T86" fmla="*/ 86 w 905"/>
                <a:gd name="T87" fmla="*/ 297 h 700"/>
                <a:gd name="T88" fmla="*/ 73 w 905"/>
                <a:gd name="T89" fmla="*/ 282 h 700"/>
                <a:gd name="T90" fmla="*/ 61 w 905"/>
                <a:gd name="T91" fmla="*/ 323 h 700"/>
                <a:gd name="T92" fmla="*/ 35 w 905"/>
                <a:gd name="T93" fmla="*/ 249 h 700"/>
                <a:gd name="T94" fmla="*/ 19 w 905"/>
                <a:gd name="T95" fmla="*/ 184 h 700"/>
                <a:gd name="T96" fmla="*/ 3 w 905"/>
                <a:gd name="T97" fmla="*/ 206 h 700"/>
                <a:gd name="T98" fmla="*/ 0 w 905"/>
                <a:gd name="T99" fmla="*/ 198 h 700"/>
                <a:gd name="T100" fmla="*/ 34 w 905"/>
                <a:gd name="T101" fmla="*/ 154 h 700"/>
                <a:gd name="T102" fmla="*/ 141 w 905"/>
                <a:gd name="T103" fmla="*/ 132 h 700"/>
                <a:gd name="T104" fmla="*/ 219 w 905"/>
                <a:gd name="T105" fmla="*/ 131 h 700"/>
                <a:gd name="T106" fmla="*/ 223 w 905"/>
                <a:gd name="T107" fmla="*/ 126 h 700"/>
                <a:gd name="T108" fmla="*/ 223 w 905"/>
                <a:gd name="T109" fmla="*/ 120 h 700"/>
                <a:gd name="T110" fmla="*/ 213 w 905"/>
                <a:gd name="T111" fmla="*/ 116 h 700"/>
                <a:gd name="T112" fmla="*/ 209 w 905"/>
                <a:gd name="T113" fmla="*/ 111 h 700"/>
                <a:gd name="T114" fmla="*/ 359 w 905"/>
                <a:gd name="T115" fmla="*/ 43 h 700"/>
                <a:gd name="T116" fmla="*/ 431 w 905"/>
                <a:gd name="T117" fmla="*/ 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5" h="700">
                  <a:moveTo>
                    <a:pt x="466" y="0"/>
                  </a:moveTo>
                  <a:lnTo>
                    <a:pt x="480" y="0"/>
                  </a:lnTo>
                  <a:lnTo>
                    <a:pt x="493" y="3"/>
                  </a:lnTo>
                  <a:lnTo>
                    <a:pt x="505" y="7"/>
                  </a:lnTo>
                  <a:lnTo>
                    <a:pt x="514" y="14"/>
                  </a:lnTo>
                  <a:lnTo>
                    <a:pt x="519" y="22"/>
                  </a:lnTo>
                  <a:lnTo>
                    <a:pt x="521" y="32"/>
                  </a:lnTo>
                  <a:lnTo>
                    <a:pt x="519" y="45"/>
                  </a:lnTo>
                  <a:lnTo>
                    <a:pt x="517" y="56"/>
                  </a:lnTo>
                  <a:lnTo>
                    <a:pt x="514" y="68"/>
                  </a:lnTo>
                  <a:lnTo>
                    <a:pt x="511" y="75"/>
                  </a:lnTo>
                  <a:lnTo>
                    <a:pt x="507" y="73"/>
                  </a:lnTo>
                  <a:lnTo>
                    <a:pt x="504" y="72"/>
                  </a:lnTo>
                  <a:lnTo>
                    <a:pt x="502" y="70"/>
                  </a:lnTo>
                  <a:lnTo>
                    <a:pt x="500" y="68"/>
                  </a:lnTo>
                  <a:lnTo>
                    <a:pt x="491" y="64"/>
                  </a:lnTo>
                  <a:lnTo>
                    <a:pt x="482" y="61"/>
                  </a:lnTo>
                  <a:lnTo>
                    <a:pt x="475" y="84"/>
                  </a:lnTo>
                  <a:lnTo>
                    <a:pt x="471" y="108"/>
                  </a:lnTo>
                  <a:lnTo>
                    <a:pt x="466" y="131"/>
                  </a:lnTo>
                  <a:lnTo>
                    <a:pt x="465" y="140"/>
                  </a:lnTo>
                  <a:lnTo>
                    <a:pt x="463" y="149"/>
                  </a:lnTo>
                  <a:lnTo>
                    <a:pt x="460" y="158"/>
                  </a:lnTo>
                  <a:lnTo>
                    <a:pt x="455" y="162"/>
                  </a:lnTo>
                  <a:lnTo>
                    <a:pt x="445" y="165"/>
                  </a:lnTo>
                  <a:lnTo>
                    <a:pt x="435" y="167"/>
                  </a:lnTo>
                  <a:lnTo>
                    <a:pt x="426" y="168"/>
                  </a:lnTo>
                  <a:lnTo>
                    <a:pt x="419" y="166"/>
                  </a:lnTo>
                  <a:lnTo>
                    <a:pt x="413" y="162"/>
                  </a:lnTo>
                  <a:lnTo>
                    <a:pt x="406" y="157"/>
                  </a:lnTo>
                  <a:lnTo>
                    <a:pt x="400" y="154"/>
                  </a:lnTo>
                  <a:lnTo>
                    <a:pt x="397" y="152"/>
                  </a:lnTo>
                  <a:lnTo>
                    <a:pt x="393" y="153"/>
                  </a:lnTo>
                  <a:lnTo>
                    <a:pt x="390" y="154"/>
                  </a:lnTo>
                  <a:lnTo>
                    <a:pt x="386" y="157"/>
                  </a:lnTo>
                  <a:lnTo>
                    <a:pt x="388" y="162"/>
                  </a:lnTo>
                  <a:lnTo>
                    <a:pt x="391" y="168"/>
                  </a:lnTo>
                  <a:lnTo>
                    <a:pt x="395" y="174"/>
                  </a:lnTo>
                  <a:lnTo>
                    <a:pt x="398" y="179"/>
                  </a:lnTo>
                  <a:lnTo>
                    <a:pt x="401" y="182"/>
                  </a:lnTo>
                  <a:lnTo>
                    <a:pt x="420" y="196"/>
                  </a:lnTo>
                  <a:lnTo>
                    <a:pt x="440" y="205"/>
                  </a:lnTo>
                  <a:lnTo>
                    <a:pt x="460" y="208"/>
                  </a:lnTo>
                  <a:lnTo>
                    <a:pt x="482" y="208"/>
                  </a:lnTo>
                  <a:lnTo>
                    <a:pt x="504" y="205"/>
                  </a:lnTo>
                  <a:lnTo>
                    <a:pt x="527" y="200"/>
                  </a:lnTo>
                  <a:lnTo>
                    <a:pt x="551" y="192"/>
                  </a:lnTo>
                  <a:lnTo>
                    <a:pt x="551" y="193"/>
                  </a:lnTo>
                  <a:lnTo>
                    <a:pt x="551" y="194"/>
                  </a:lnTo>
                  <a:lnTo>
                    <a:pt x="551" y="197"/>
                  </a:lnTo>
                  <a:lnTo>
                    <a:pt x="552" y="198"/>
                  </a:lnTo>
                  <a:lnTo>
                    <a:pt x="551" y="202"/>
                  </a:lnTo>
                  <a:lnTo>
                    <a:pt x="551" y="205"/>
                  </a:lnTo>
                  <a:lnTo>
                    <a:pt x="552" y="207"/>
                  </a:lnTo>
                  <a:lnTo>
                    <a:pt x="553" y="209"/>
                  </a:lnTo>
                  <a:lnTo>
                    <a:pt x="555" y="210"/>
                  </a:lnTo>
                  <a:lnTo>
                    <a:pt x="558" y="211"/>
                  </a:lnTo>
                  <a:lnTo>
                    <a:pt x="562" y="211"/>
                  </a:lnTo>
                  <a:lnTo>
                    <a:pt x="568" y="210"/>
                  </a:lnTo>
                  <a:lnTo>
                    <a:pt x="582" y="206"/>
                  </a:lnTo>
                  <a:lnTo>
                    <a:pt x="599" y="199"/>
                  </a:lnTo>
                  <a:lnTo>
                    <a:pt x="617" y="191"/>
                  </a:lnTo>
                  <a:lnTo>
                    <a:pt x="635" y="183"/>
                  </a:lnTo>
                  <a:lnTo>
                    <a:pt x="654" y="177"/>
                  </a:lnTo>
                  <a:lnTo>
                    <a:pt x="671" y="172"/>
                  </a:lnTo>
                  <a:lnTo>
                    <a:pt x="690" y="171"/>
                  </a:lnTo>
                  <a:lnTo>
                    <a:pt x="707" y="176"/>
                  </a:lnTo>
                  <a:lnTo>
                    <a:pt x="724" y="186"/>
                  </a:lnTo>
                  <a:lnTo>
                    <a:pt x="726" y="188"/>
                  </a:lnTo>
                  <a:lnTo>
                    <a:pt x="729" y="191"/>
                  </a:lnTo>
                  <a:lnTo>
                    <a:pt x="731" y="194"/>
                  </a:lnTo>
                  <a:lnTo>
                    <a:pt x="739" y="206"/>
                  </a:lnTo>
                  <a:lnTo>
                    <a:pt x="746" y="220"/>
                  </a:lnTo>
                  <a:lnTo>
                    <a:pt x="751" y="235"/>
                  </a:lnTo>
                  <a:lnTo>
                    <a:pt x="759" y="265"/>
                  </a:lnTo>
                  <a:lnTo>
                    <a:pt x="766" y="297"/>
                  </a:lnTo>
                  <a:lnTo>
                    <a:pt x="771" y="331"/>
                  </a:lnTo>
                  <a:lnTo>
                    <a:pt x="776" y="364"/>
                  </a:lnTo>
                  <a:lnTo>
                    <a:pt x="781" y="398"/>
                  </a:lnTo>
                  <a:lnTo>
                    <a:pt x="789" y="430"/>
                  </a:lnTo>
                  <a:lnTo>
                    <a:pt x="797" y="459"/>
                  </a:lnTo>
                  <a:lnTo>
                    <a:pt x="812" y="490"/>
                  </a:lnTo>
                  <a:lnTo>
                    <a:pt x="828" y="517"/>
                  </a:lnTo>
                  <a:lnTo>
                    <a:pt x="847" y="544"/>
                  </a:lnTo>
                  <a:lnTo>
                    <a:pt x="866" y="571"/>
                  </a:lnTo>
                  <a:lnTo>
                    <a:pt x="884" y="598"/>
                  </a:lnTo>
                  <a:lnTo>
                    <a:pt x="900" y="627"/>
                  </a:lnTo>
                  <a:lnTo>
                    <a:pt x="904" y="642"/>
                  </a:lnTo>
                  <a:lnTo>
                    <a:pt x="905" y="656"/>
                  </a:lnTo>
                  <a:lnTo>
                    <a:pt x="902" y="670"/>
                  </a:lnTo>
                  <a:lnTo>
                    <a:pt x="895" y="683"/>
                  </a:lnTo>
                  <a:lnTo>
                    <a:pt x="886" y="692"/>
                  </a:lnTo>
                  <a:lnTo>
                    <a:pt x="873" y="698"/>
                  </a:lnTo>
                  <a:lnTo>
                    <a:pt x="867" y="699"/>
                  </a:lnTo>
                  <a:lnTo>
                    <a:pt x="859" y="700"/>
                  </a:lnTo>
                  <a:lnTo>
                    <a:pt x="850" y="700"/>
                  </a:lnTo>
                  <a:lnTo>
                    <a:pt x="844" y="698"/>
                  </a:lnTo>
                  <a:lnTo>
                    <a:pt x="841" y="697"/>
                  </a:lnTo>
                  <a:lnTo>
                    <a:pt x="838" y="694"/>
                  </a:lnTo>
                  <a:lnTo>
                    <a:pt x="835" y="691"/>
                  </a:lnTo>
                  <a:lnTo>
                    <a:pt x="832" y="688"/>
                  </a:lnTo>
                  <a:lnTo>
                    <a:pt x="829" y="686"/>
                  </a:lnTo>
                  <a:lnTo>
                    <a:pt x="807" y="662"/>
                  </a:lnTo>
                  <a:lnTo>
                    <a:pt x="789" y="637"/>
                  </a:lnTo>
                  <a:lnTo>
                    <a:pt x="773" y="606"/>
                  </a:lnTo>
                  <a:lnTo>
                    <a:pt x="770" y="607"/>
                  </a:lnTo>
                  <a:lnTo>
                    <a:pt x="768" y="608"/>
                  </a:lnTo>
                  <a:lnTo>
                    <a:pt x="767" y="608"/>
                  </a:lnTo>
                  <a:lnTo>
                    <a:pt x="765" y="609"/>
                  </a:lnTo>
                  <a:lnTo>
                    <a:pt x="762" y="610"/>
                  </a:lnTo>
                  <a:lnTo>
                    <a:pt x="768" y="630"/>
                  </a:lnTo>
                  <a:lnTo>
                    <a:pt x="775" y="647"/>
                  </a:lnTo>
                  <a:lnTo>
                    <a:pt x="778" y="652"/>
                  </a:lnTo>
                  <a:lnTo>
                    <a:pt x="782" y="660"/>
                  </a:lnTo>
                  <a:lnTo>
                    <a:pt x="787" y="667"/>
                  </a:lnTo>
                  <a:lnTo>
                    <a:pt x="791" y="675"/>
                  </a:lnTo>
                  <a:lnTo>
                    <a:pt x="793" y="683"/>
                  </a:lnTo>
                  <a:lnTo>
                    <a:pt x="793" y="688"/>
                  </a:lnTo>
                  <a:lnTo>
                    <a:pt x="790" y="692"/>
                  </a:lnTo>
                  <a:lnTo>
                    <a:pt x="780" y="693"/>
                  </a:lnTo>
                  <a:lnTo>
                    <a:pt x="771" y="692"/>
                  </a:lnTo>
                  <a:lnTo>
                    <a:pt x="762" y="689"/>
                  </a:lnTo>
                  <a:lnTo>
                    <a:pt x="749" y="679"/>
                  </a:lnTo>
                  <a:lnTo>
                    <a:pt x="736" y="667"/>
                  </a:lnTo>
                  <a:lnTo>
                    <a:pt x="726" y="653"/>
                  </a:lnTo>
                  <a:lnTo>
                    <a:pt x="722" y="645"/>
                  </a:lnTo>
                  <a:lnTo>
                    <a:pt x="717" y="638"/>
                  </a:lnTo>
                  <a:lnTo>
                    <a:pt x="714" y="629"/>
                  </a:lnTo>
                  <a:lnTo>
                    <a:pt x="709" y="623"/>
                  </a:lnTo>
                  <a:lnTo>
                    <a:pt x="700" y="620"/>
                  </a:lnTo>
                  <a:lnTo>
                    <a:pt x="701" y="631"/>
                  </a:lnTo>
                  <a:lnTo>
                    <a:pt x="704" y="642"/>
                  </a:lnTo>
                  <a:lnTo>
                    <a:pt x="708" y="649"/>
                  </a:lnTo>
                  <a:lnTo>
                    <a:pt x="712" y="657"/>
                  </a:lnTo>
                  <a:lnTo>
                    <a:pt x="715" y="667"/>
                  </a:lnTo>
                  <a:lnTo>
                    <a:pt x="716" y="669"/>
                  </a:lnTo>
                  <a:lnTo>
                    <a:pt x="716" y="671"/>
                  </a:lnTo>
                  <a:lnTo>
                    <a:pt x="716" y="672"/>
                  </a:lnTo>
                  <a:lnTo>
                    <a:pt x="715" y="673"/>
                  </a:lnTo>
                  <a:lnTo>
                    <a:pt x="715" y="673"/>
                  </a:lnTo>
                  <a:lnTo>
                    <a:pt x="714" y="673"/>
                  </a:lnTo>
                  <a:lnTo>
                    <a:pt x="712" y="674"/>
                  </a:lnTo>
                  <a:lnTo>
                    <a:pt x="710" y="673"/>
                  </a:lnTo>
                  <a:lnTo>
                    <a:pt x="708" y="673"/>
                  </a:lnTo>
                  <a:lnTo>
                    <a:pt x="704" y="671"/>
                  </a:lnTo>
                  <a:lnTo>
                    <a:pt x="702" y="668"/>
                  </a:lnTo>
                  <a:lnTo>
                    <a:pt x="699" y="665"/>
                  </a:lnTo>
                  <a:lnTo>
                    <a:pt x="696" y="662"/>
                  </a:lnTo>
                  <a:lnTo>
                    <a:pt x="694" y="657"/>
                  </a:lnTo>
                  <a:lnTo>
                    <a:pt x="685" y="647"/>
                  </a:lnTo>
                  <a:lnTo>
                    <a:pt x="673" y="637"/>
                  </a:lnTo>
                  <a:lnTo>
                    <a:pt x="663" y="625"/>
                  </a:lnTo>
                  <a:lnTo>
                    <a:pt x="649" y="602"/>
                  </a:lnTo>
                  <a:lnTo>
                    <a:pt x="638" y="578"/>
                  </a:lnTo>
                  <a:lnTo>
                    <a:pt x="627" y="552"/>
                  </a:lnTo>
                  <a:lnTo>
                    <a:pt x="616" y="527"/>
                  </a:lnTo>
                  <a:lnTo>
                    <a:pt x="604" y="502"/>
                  </a:lnTo>
                  <a:lnTo>
                    <a:pt x="591" y="479"/>
                  </a:lnTo>
                  <a:lnTo>
                    <a:pt x="574" y="459"/>
                  </a:lnTo>
                  <a:lnTo>
                    <a:pt x="574" y="459"/>
                  </a:lnTo>
                  <a:lnTo>
                    <a:pt x="575" y="458"/>
                  </a:lnTo>
                  <a:lnTo>
                    <a:pt x="576" y="458"/>
                  </a:lnTo>
                  <a:lnTo>
                    <a:pt x="577" y="457"/>
                  </a:lnTo>
                  <a:lnTo>
                    <a:pt x="579" y="458"/>
                  </a:lnTo>
                  <a:lnTo>
                    <a:pt x="581" y="458"/>
                  </a:lnTo>
                  <a:lnTo>
                    <a:pt x="588" y="463"/>
                  </a:lnTo>
                  <a:lnTo>
                    <a:pt x="593" y="467"/>
                  </a:lnTo>
                  <a:lnTo>
                    <a:pt x="598" y="470"/>
                  </a:lnTo>
                  <a:lnTo>
                    <a:pt x="603" y="471"/>
                  </a:lnTo>
                  <a:lnTo>
                    <a:pt x="612" y="469"/>
                  </a:lnTo>
                  <a:lnTo>
                    <a:pt x="613" y="467"/>
                  </a:lnTo>
                  <a:lnTo>
                    <a:pt x="613" y="466"/>
                  </a:lnTo>
                  <a:lnTo>
                    <a:pt x="613" y="465"/>
                  </a:lnTo>
                  <a:lnTo>
                    <a:pt x="613" y="464"/>
                  </a:lnTo>
                  <a:lnTo>
                    <a:pt x="612" y="462"/>
                  </a:lnTo>
                  <a:lnTo>
                    <a:pt x="610" y="458"/>
                  </a:lnTo>
                  <a:lnTo>
                    <a:pt x="607" y="454"/>
                  </a:lnTo>
                  <a:lnTo>
                    <a:pt x="604" y="452"/>
                  </a:lnTo>
                  <a:lnTo>
                    <a:pt x="601" y="449"/>
                  </a:lnTo>
                  <a:lnTo>
                    <a:pt x="590" y="437"/>
                  </a:lnTo>
                  <a:lnTo>
                    <a:pt x="578" y="427"/>
                  </a:lnTo>
                  <a:lnTo>
                    <a:pt x="566" y="417"/>
                  </a:lnTo>
                  <a:lnTo>
                    <a:pt x="551" y="408"/>
                  </a:lnTo>
                  <a:lnTo>
                    <a:pt x="532" y="402"/>
                  </a:lnTo>
                  <a:lnTo>
                    <a:pt x="513" y="400"/>
                  </a:lnTo>
                  <a:lnTo>
                    <a:pt x="493" y="401"/>
                  </a:lnTo>
                  <a:lnTo>
                    <a:pt x="473" y="403"/>
                  </a:lnTo>
                  <a:lnTo>
                    <a:pt x="452" y="406"/>
                  </a:lnTo>
                  <a:lnTo>
                    <a:pt x="420" y="413"/>
                  </a:lnTo>
                  <a:lnTo>
                    <a:pt x="386" y="421"/>
                  </a:lnTo>
                  <a:lnTo>
                    <a:pt x="353" y="428"/>
                  </a:lnTo>
                  <a:lnTo>
                    <a:pt x="318" y="432"/>
                  </a:lnTo>
                  <a:lnTo>
                    <a:pt x="283" y="434"/>
                  </a:lnTo>
                  <a:lnTo>
                    <a:pt x="245" y="431"/>
                  </a:lnTo>
                  <a:lnTo>
                    <a:pt x="246" y="431"/>
                  </a:lnTo>
                  <a:lnTo>
                    <a:pt x="247" y="431"/>
                  </a:lnTo>
                  <a:lnTo>
                    <a:pt x="246" y="431"/>
                  </a:lnTo>
                  <a:lnTo>
                    <a:pt x="245" y="430"/>
                  </a:lnTo>
                  <a:lnTo>
                    <a:pt x="244" y="430"/>
                  </a:lnTo>
                  <a:lnTo>
                    <a:pt x="244" y="430"/>
                  </a:lnTo>
                  <a:lnTo>
                    <a:pt x="245" y="425"/>
                  </a:lnTo>
                  <a:lnTo>
                    <a:pt x="246" y="420"/>
                  </a:lnTo>
                  <a:lnTo>
                    <a:pt x="245" y="414"/>
                  </a:lnTo>
                  <a:lnTo>
                    <a:pt x="243" y="411"/>
                  </a:lnTo>
                  <a:lnTo>
                    <a:pt x="243" y="410"/>
                  </a:lnTo>
                  <a:lnTo>
                    <a:pt x="234" y="415"/>
                  </a:lnTo>
                  <a:lnTo>
                    <a:pt x="223" y="421"/>
                  </a:lnTo>
                  <a:lnTo>
                    <a:pt x="213" y="424"/>
                  </a:lnTo>
                  <a:lnTo>
                    <a:pt x="202" y="424"/>
                  </a:lnTo>
                  <a:lnTo>
                    <a:pt x="193" y="422"/>
                  </a:lnTo>
                  <a:lnTo>
                    <a:pt x="184" y="420"/>
                  </a:lnTo>
                  <a:lnTo>
                    <a:pt x="165" y="413"/>
                  </a:lnTo>
                  <a:lnTo>
                    <a:pt x="150" y="404"/>
                  </a:lnTo>
                  <a:lnTo>
                    <a:pt x="135" y="391"/>
                  </a:lnTo>
                  <a:lnTo>
                    <a:pt x="124" y="378"/>
                  </a:lnTo>
                  <a:lnTo>
                    <a:pt x="113" y="362"/>
                  </a:lnTo>
                  <a:lnTo>
                    <a:pt x="104" y="344"/>
                  </a:lnTo>
                  <a:lnTo>
                    <a:pt x="96" y="327"/>
                  </a:lnTo>
                  <a:lnTo>
                    <a:pt x="91" y="312"/>
                  </a:lnTo>
                  <a:lnTo>
                    <a:pt x="86" y="297"/>
                  </a:lnTo>
                  <a:lnTo>
                    <a:pt x="80" y="282"/>
                  </a:lnTo>
                  <a:lnTo>
                    <a:pt x="79" y="280"/>
                  </a:lnTo>
                  <a:lnTo>
                    <a:pt x="76" y="279"/>
                  </a:lnTo>
                  <a:lnTo>
                    <a:pt x="75" y="280"/>
                  </a:lnTo>
                  <a:lnTo>
                    <a:pt x="73" y="282"/>
                  </a:lnTo>
                  <a:lnTo>
                    <a:pt x="72" y="283"/>
                  </a:lnTo>
                  <a:lnTo>
                    <a:pt x="71" y="286"/>
                  </a:lnTo>
                  <a:lnTo>
                    <a:pt x="66" y="297"/>
                  </a:lnTo>
                  <a:lnTo>
                    <a:pt x="63" y="310"/>
                  </a:lnTo>
                  <a:lnTo>
                    <a:pt x="61" y="323"/>
                  </a:lnTo>
                  <a:lnTo>
                    <a:pt x="52" y="315"/>
                  </a:lnTo>
                  <a:lnTo>
                    <a:pt x="46" y="301"/>
                  </a:lnTo>
                  <a:lnTo>
                    <a:pt x="41" y="286"/>
                  </a:lnTo>
                  <a:lnTo>
                    <a:pt x="38" y="268"/>
                  </a:lnTo>
                  <a:lnTo>
                    <a:pt x="35" y="249"/>
                  </a:lnTo>
                  <a:lnTo>
                    <a:pt x="32" y="229"/>
                  </a:lnTo>
                  <a:lnTo>
                    <a:pt x="30" y="210"/>
                  </a:lnTo>
                  <a:lnTo>
                    <a:pt x="27" y="192"/>
                  </a:lnTo>
                  <a:lnTo>
                    <a:pt x="25" y="178"/>
                  </a:lnTo>
                  <a:lnTo>
                    <a:pt x="19" y="184"/>
                  </a:lnTo>
                  <a:lnTo>
                    <a:pt x="16" y="190"/>
                  </a:lnTo>
                  <a:lnTo>
                    <a:pt x="13" y="197"/>
                  </a:lnTo>
                  <a:lnTo>
                    <a:pt x="8" y="203"/>
                  </a:lnTo>
                  <a:lnTo>
                    <a:pt x="5" y="205"/>
                  </a:lnTo>
                  <a:lnTo>
                    <a:pt x="3" y="206"/>
                  </a:lnTo>
                  <a:lnTo>
                    <a:pt x="2" y="206"/>
                  </a:lnTo>
                  <a:lnTo>
                    <a:pt x="1" y="205"/>
                  </a:lnTo>
                  <a:lnTo>
                    <a:pt x="0" y="203"/>
                  </a:lnTo>
                  <a:lnTo>
                    <a:pt x="0" y="200"/>
                  </a:lnTo>
                  <a:lnTo>
                    <a:pt x="0" y="198"/>
                  </a:lnTo>
                  <a:lnTo>
                    <a:pt x="1" y="194"/>
                  </a:lnTo>
                  <a:lnTo>
                    <a:pt x="4" y="181"/>
                  </a:lnTo>
                  <a:lnTo>
                    <a:pt x="10" y="169"/>
                  </a:lnTo>
                  <a:lnTo>
                    <a:pt x="20" y="161"/>
                  </a:lnTo>
                  <a:lnTo>
                    <a:pt x="34" y="154"/>
                  </a:lnTo>
                  <a:lnTo>
                    <a:pt x="49" y="149"/>
                  </a:lnTo>
                  <a:lnTo>
                    <a:pt x="67" y="146"/>
                  </a:lnTo>
                  <a:lnTo>
                    <a:pt x="85" y="142"/>
                  </a:lnTo>
                  <a:lnTo>
                    <a:pt x="113" y="137"/>
                  </a:lnTo>
                  <a:lnTo>
                    <a:pt x="141" y="132"/>
                  </a:lnTo>
                  <a:lnTo>
                    <a:pt x="171" y="127"/>
                  </a:lnTo>
                  <a:lnTo>
                    <a:pt x="201" y="127"/>
                  </a:lnTo>
                  <a:lnTo>
                    <a:pt x="206" y="128"/>
                  </a:lnTo>
                  <a:lnTo>
                    <a:pt x="214" y="131"/>
                  </a:lnTo>
                  <a:lnTo>
                    <a:pt x="219" y="131"/>
                  </a:lnTo>
                  <a:lnTo>
                    <a:pt x="220" y="130"/>
                  </a:lnTo>
                  <a:lnTo>
                    <a:pt x="221" y="128"/>
                  </a:lnTo>
                  <a:lnTo>
                    <a:pt x="222" y="126"/>
                  </a:lnTo>
                  <a:lnTo>
                    <a:pt x="223" y="125"/>
                  </a:lnTo>
                  <a:lnTo>
                    <a:pt x="223" y="126"/>
                  </a:lnTo>
                  <a:lnTo>
                    <a:pt x="223" y="125"/>
                  </a:lnTo>
                  <a:lnTo>
                    <a:pt x="223" y="124"/>
                  </a:lnTo>
                  <a:lnTo>
                    <a:pt x="224" y="124"/>
                  </a:lnTo>
                  <a:lnTo>
                    <a:pt x="223" y="122"/>
                  </a:lnTo>
                  <a:lnTo>
                    <a:pt x="223" y="120"/>
                  </a:lnTo>
                  <a:lnTo>
                    <a:pt x="221" y="119"/>
                  </a:lnTo>
                  <a:lnTo>
                    <a:pt x="220" y="118"/>
                  </a:lnTo>
                  <a:lnTo>
                    <a:pt x="219" y="118"/>
                  </a:lnTo>
                  <a:lnTo>
                    <a:pt x="216" y="117"/>
                  </a:lnTo>
                  <a:lnTo>
                    <a:pt x="213" y="116"/>
                  </a:lnTo>
                  <a:lnTo>
                    <a:pt x="211" y="114"/>
                  </a:lnTo>
                  <a:lnTo>
                    <a:pt x="211" y="114"/>
                  </a:lnTo>
                  <a:lnTo>
                    <a:pt x="209" y="113"/>
                  </a:lnTo>
                  <a:lnTo>
                    <a:pt x="209" y="112"/>
                  </a:lnTo>
                  <a:lnTo>
                    <a:pt x="209" y="111"/>
                  </a:lnTo>
                  <a:lnTo>
                    <a:pt x="234" y="101"/>
                  </a:lnTo>
                  <a:lnTo>
                    <a:pt x="258" y="90"/>
                  </a:lnTo>
                  <a:lnTo>
                    <a:pt x="281" y="79"/>
                  </a:lnTo>
                  <a:lnTo>
                    <a:pt x="320" y="61"/>
                  </a:lnTo>
                  <a:lnTo>
                    <a:pt x="359" y="43"/>
                  </a:lnTo>
                  <a:lnTo>
                    <a:pt x="373" y="33"/>
                  </a:lnTo>
                  <a:lnTo>
                    <a:pt x="385" y="24"/>
                  </a:lnTo>
                  <a:lnTo>
                    <a:pt x="400" y="15"/>
                  </a:lnTo>
                  <a:lnTo>
                    <a:pt x="414" y="10"/>
                  </a:lnTo>
                  <a:lnTo>
                    <a:pt x="431" y="5"/>
                  </a:lnTo>
                  <a:lnTo>
                    <a:pt x="449" y="2"/>
                  </a:lnTo>
                  <a:lnTo>
                    <a:pt x="466"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6" name="Freeform 49"/>
            <p:cNvSpPr>
              <a:spLocks/>
            </p:cNvSpPr>
            <p:nvPr/>
          </p:nvSpPr>
          <p:spPr bwMode="auto">
            <a:xfrm>
              <a:off x="4276" y="739"/>
              <a:ext cx="43" cy="67"/>
            </a:xfrm>
            <a:custGeom>
              <a:avLst/>
              <a:gdLst>
                <a:gd name="T0" fmla="*/ 83 w 86"/>
                <a:gd name="T1" fmla="*/ 0 h 134"/>
                <a:gd name="T2" fmla="*/ 86 w 86"/>
                <a:gd name="T3" fmla="*/ 17 h 134"/>
                <a:gd name="T4" fmla="*/ 86 w 86"/>
                <a:gd name="T5" fmla="*/ 36 h 134"/>
                <a:gd name="T6" fmla="*/ 83 w 86"/>
                <a:gd name="T7" fmla="*/ 54 h 134"/>
                <a:gd name="T8" fmla="*/ 78 w 86"/>
                <a:gd name="T9" fmla="*/ 70 h 134"/>
                <a:gd name="T10" fmla="*/ 75 w 86"/>
                <a:gd name="T11" fmla="*/ 78 h 134"/>
                <a:gd name="T12" fmla="*/ 68 w 86"/>
                <a:gd name="T13" fmla="*/ 90 h 134"/>
                <a:gd name="T14" fmla="*/ 60 w 86"/>
                <a:gd name="T15" fmla="*/ 101 h 134"/>
                <a:gd name="T16" fmla="*/ 50 w 86"/>
                <a:gd name="T17" fmla="*/ 114 h 134"/>
                <a:gd name="T18" fmla="*/ 40 w 86"/>
                <a:gd name="T19" fmla="*/ 123 h 134"/>
                <a:gd name="T20" fmla="*/ 30 w 86"/>
                <a:gd name="T21" fmla="*/ 130 h 134"/>
                <a:gd name="T22" fmla="*/ 19 w 86"/>
                <a:gd name="T23" fmla="*/ 134 h 134"/>
                <a:gd name="T24" fmla="*/ 10 w 86"/>
                <a:gd name="T25" fmla="*/ 132 h 134"/>
                <a:gd name="T26" fmla="*/ 3 w 86"/>
                <a:gd name="T27" fmla="*/ 125 h 134"/>
                <a:gd name="T28" fmla="*/ 0 w 86"/>
                <a:gd name="T29" fmla="*/ 117 h 134"/>
                <a:gd name="T30" fmla="*/ 1 w 86"/>
                <a:gd name="T31" fmla="*/ 106 h 134"/>
                <a:gd name="T32" fmla="*/ 8 w 86"/>
                <a:gd name="T33" fmla="*/ 97 h 134"/>
                <a:gd name="T34" fmla="*/ 15 w 86"/>
                <a:gd name="T35" fmla="*/ 89 h 134"/>
                <a:gd name="T36" fmla="*/ 25 w 86"/>
                <a:gd name="T37" fmla="*/ 82 h 134"/>
                <a:gd name="T38" fmla="*/ 35 w 86"/>
                <a:gd name="T39" fmla="*/ 75 h 134"/>
                <a:gd name="T40" fmla="*/ 43 w 86"/>
                <a:gd name="T41" fmla="*/ 69 h 134"/>
                <a:gd name="T42" fmla="*/ 55 w 86"/>
                <a:gd name="T43" fmla="*/ 54 h 134"/>
                <a:gd name="T44" fmla="*/ 66 w 86"/>
                <a:gd name="T45" fmla="*/ 36 h 134"/>
                <a:gd name="T46" fmla="*/ 76 w 86"/>
                <a:gd name="T47" fmla="*/ 17 h 134"/>
                <a:gd name="T48" fmla="*/ 83 w 86"/>
                <a:gd name="T49"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134">
                  <a:moveTo>
                    <a:pt x="83" y="0"/>
                  </a:moveTo>
                  <a:lnTo>
                    <a:pt x="86" y="17"/>
                  </a:lnTo>
                  <a:lnTo>
                    <a:pt x="86" y="36"/>
                  </a:lnTo>
                  <a:lnTo>
                    <a:pt x="83" y="54"/>
                  </a:lnTo>
                  <a:lnTo>
                    <a:pt x="78" y="70"/>
                  </a:lnTo>
                  <a:lnTo>
                    <a:pt x="75" y="78"/>
                  </a:lnTo>
                  <a:lnTo>
                    <a:pt x="68" y="90"/>
                  </a:lnTo>
                  <a:lnTo>
                    <a:pt x="60" y="101"/>
                  </a:lnTo>
                  <a:lnTo>
                    <a:pt x="50" y="114"/>
                  </a:lnTo>
                  <a:lnTo>
                    <a:pt x="40" y="123"/>
                  </a:lnTo>
                  <a:lnTo>
                    <a:pt x="30" y="130"/>
                  </a:lnTo>
                  <a:lnTo>
                    <a:pt x="19" y="134"/>
                  </a:lnTo>
                  <a:lnTo>
                    <a:pt x="10" y="132"/>
                  </a:lnTo>
                  <a:lnTo>
                    <a:pt x="3" y="125"/>
                  </a:lnTo>
                  <a:lnTo>
                    <a:pt x="0" y="117"/>
                  </a:lnTo>
                  <a:lnTo>
                    <a:pt x="1" y="106"/>
                  </a:lnTo>
                  <a:lnTo>
                    <a:pt x="8" y="97"/>
                  </a:lnTo>
                  <a:lnTo>
                    <a:pt x="15" y="89"/>
                  </a:lnTo>
                  <a:lnTo>
                    <a:pt x="25" y="82"/>
                  </a:lnTo>
                  <a:lnTo>
                    <a:pt x="35" y="75"/>
                  </a:lnTo>
                  <a:lnTo>
                    <a:pt x="43" y="69"/>
                  </a:lnTo>
                  <a:lnTo>
                    <a:pt x="55" y="54"/>
                  </a:lnTo>
                  <a:lnTo>
                    <a:pt x="66" y="36"/>
                  </a:lnTo>
                  <a:lnTo>
                    <a:pt x="76" y="17"/>
                  </a:lnTo>
                  <a:lnTo>
                    <a:pt x="83"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7" name="Freeform 50"/>
            <p:cNvSpPr>
              <a:spLocks/>
            </p:cNvSpPr>
            <p:nvPr/>
          </p:nvSpPr>
          <p:spPr bwMode="auto">
            <a:xfrm>
              <a:off x="4251" y="702"/>
              <a:ext cx="58" cy="80"/>
            </a:xfrm>
            <a:custGeom>
              <a:avLst/>
              <a:gdLst>
                <a:gd name="T0" fmla="*/ 97 w 114"/>
                <a:gd name="T1" fmla="*/ 0 h 161"/>
                <a:gd name="T2" fmla="*/ 104 w 114"/>
                <a:gd name="T3" fmla="*/ 2 h 161"/>
                <a:gd name="T4" fmla="*/ 107 w 114"/>
                <a:gd name="T5" fmla="*/ 6 h 161"/>
                <a:gd name="T6" fmla="*/ 110 w 114"/>
                <a:gd name="T7" fmla="*/ 12 h 161"/>
                <a:gd name="T8" fmla="*/ 112 w 114"/>
                <a:gd name="T9" fmla="*/ 18 h 161"/>
                <a:gd name="T10" fmla="*/ 113 w 114"/>
                <a:gd name="T11" fmla="*/ 24 h 161"/>
                <a:gd name="T12" fmla="*/ 114 w 114"/>
                <a:gd name="T13" fmla="*/ 47 h 161"/>
                <a:gd name="T14" fmla="*/ 111 w 114"/>
                <a:gd name="T15" fmla="*/ 67 h 161"/>
                <a:gd name="T16" fmla="*/ 105 w 114"/>
                <a:gd name="T17" fmla="*/ 86 h 161"/>
                <a:gd name="T18" fmla="*/ 94 w 114"/>
                <a:gd name="T19" fmla="*/ 103 h 161"/>
                <a:gd name="T20" fmla="*/ 83 w 114"/>
                <a:gd name="T21" fmla="*/ 117 h 161"/>
                <a:gd name="T22" fmla="*/ 70 w 114"/>
                <a:gd name="T23" fmla="*/ 131 h 161"/>
                <a:gd name="T24" fmla="*/ 58 w 114"/>
                <a:gd name="T25" fmla="*/ 142 h 161"/>
                <a:gd name="T26" fmla="*/ 51 w 114"/>
                <a:gd name="T27" fmla="*/ 148 h 161"/>
                <a:gd name="T28" fmla="*/ 45 w 114"/>
                <a:gd name="T29" fmla="*/ 153 h 161"/>
                <a:gd name="T30" fmla="*/ 38 w 114"/>
                <a:gd name="T31" fmla="*/ 158 h 161"/>
                <a:gd name="T32" fmla="*/ 28 w 114"/>
                <a:gd name="T33" fmla="*/ 161 h 161"/>
                <a:gd name="T34" fmla="*/ 20 w 114"/>
                <a:gd name="T35" fmla="*/ 161 h 161"/>
                <a:gd name="T36" fmla="*/ 13 w 114"/>
                <a:gd name="T37" fmla="*/ 159 h 161"/>
                <a:gd name="T38" fmla="*/ 7 w 114"/>
                <a:gd name="T39" fmla="*/ 155 h 161"/>
                <a:gd name="T40" fmla="*/ 4 w 114"/>
                <a:gd name="T41" fmla="*/ 152 h 161"/>
                <a:gd name="T42" fmla="*/ 2 w 114"/>
                <a:gd name="T43" fmla="*/ 148 h 161"/>
                <a:gd name="T44" fmla="*/ 1 w 114"/>
                <a:gd name="T45" fmla="*/ 144 h 161"/>
                <a:gd name="T46" fmla="*/ 0 w 114"/>
                <a:gd name="T47" fmla="*/ 139 h 161"/>
                <a:gd name="T48" fmla="*/ 0 w 114"/>
                <a:gd name="T49" fmla="*/ 128 h 161"/>
                <a:gd name="T50" fmla="*/ 3 w 114"/>
                <a:gd name="T51" fmla="*/ 121 h 161"/>
                <a:gd name="T52" fmla="*/ 9 w 114"/>
                <a:gd name="T53" fmla="*/ 113 h 161"/>
                <a:gd name="T54" fmla="*/ 17 w 114"/>
                <a:gd name="T55" fmla="*/ 109 h 161"/>
                <a:gd name="T56" fmla="*/ 25 w 114"/>
                <a:gd name="T57" fmla="*/ 104 h 161"/>
                <a:gd name="T58" fmla="*/ 32 w 114"/>
                <a:gd name="T59" fmla="*/ 99 h 161"/>
                <a:gd name="T60" fmla="*/ 41 w 114"/>
                <a:gd name="T61" fmla="*/ 89 h 161"/>
                <a:gd name="T62" fmla="*/ 49 w 114"/>
                <a:gd name="T63" fmla="*/ 78 h 161"/>
                <a:gd name="T64" fmla="*/ 57 w 114"/>
                <a:gd name="T65" fmla="*/ 67 h 161"/>
                <a:gd name="T66" fmla="*/ 63 w 114"/>
                <a:gd name="T67" fmla="*/ 62 h 161"/>
                <a:gd name="T68" fmla="*/ 71 w 114"/>
                <a:gd name="T69" fmla="*/ 57 h 161"/>
                <a:gd name="T70" fmla="*/ 76 w 114"/>
                <a:gd name="T71" fmla="*/ 51 h 161"/>
                <a:gd name="T72" fmla="*/ 80 w 114"/>
                <a:gd name="T73" fmla="*/ 42 h 161"/>
                <a:gd name="T74" fmla="*/ 81 w 114"/>
                <a:gd name="T75" fmla="*/ 32 h 161"/>
                <a:gd name="T76" fmla="*/ 82 w 114"/>
                <a:gd name="T77" fmla="*/ 23 h 161"/>
                <a:gd name="T78" fmla="*/ 83 w 114"/>
                <a:gd name="T79" fmla="*/ 16 h 161"/>
                <a:gd name="T80" fmla="*/ 83 w 114"/>
                <a:gd name="T81" fmla="*/ 8 h 161"/>
                <a:gd name="T82" fmla="*/ 85 w 114"/>
                <a:gd name="T83" fmla="*/ 3 h 161"/>
                <a:gd name="T84" fmla="*/ 90 w 114"/>
                <a:gd name="T85" fmla="*/ 0 h 161"/>
                <a:gd name="T86" fmla="*/ 97 w 114"/>
                <a:gd name="T8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4" h="161">
                  <a:moveTo>
                    <a:pt x="97" y="0"/>
                  </a:moveTo>
                  <a:lnTo>
                    <a:pt x="104" y="2"/>
                  </a:lnTo>
                  <a:lnTo>
                    <a:pt x="107" y="6"/>
                  </a:lnTo>
                  <a:lnTo>
                    <a:pt x="110" y="12"/>
                  </a:lnTo>
                  <a:lnTo>
                    <a:pt x="112" y="18"/>
                  </a:lnTo>
                  <a:lnTo>
                    <a:pt x="113" y="24"/>
                  </a:lnTo>
                  <a:lnTo>
                    <a:pt x="114" y="47"/>
                  </a:lnTo>
                  <a:lnTo>
                    <a:pt x="111" y="67"/>
                  </a:lnTo>
                  <a:lnTo>
                    <a:pt x="105" y="86"/>
                  </a:lnTo>
                  <a:lnTo>
                    <a:pt x="94" y="103"/>
                  </a:lnTo>
                  <a:lnTo>
                    <a:pt x="83" y="117"/>
                  </a:lnTo>
                  <a:lnTo>
                    <a:pt x="70" y="131"/>
                  </a:lnTo>
                  <a:lnTo>
                    <a:pt x="58" y="142"/>
                  </a:lnTo>
                  <a:lnTo>
                    <a:pt x="51" y="148"/>
                  </a:lnTo>
                  <a:lnTo>
                    <a:pt x="45" y="153"/>
                  </a:lnTo>
                  <a:lnTo>
                    <a:pt x="38" y="158"/>
                  </a:lnTo>
                  <a:lnTo>
                    <a:pt x="28" y="161"/>
                  </a:lnTo>
                  <a:lnTo>
                    <a:pt x="20" y="161"/>
                  </a:lnTo>
                  <a:lnTo>
                    <a:pt x="13" y="159"/>
                  </a:lnTo>
                  <a:lnTo>
                    <a:pt x="7" y="155"/>
                  </a:lnTo>
                  <a:lnTo>
                    <a:pt x="4" y="152"/>
                  </a:lnTo>
                  <a:lnTo>
                    <a:pt x="2" y="148"/>
                  </a:lnTo>
                  <a:lnTo>
                    <a:pt x="1" y="144"/>
                  </a:lnTo>
                  <a:lnTo>
                    <a:pt x="0" y="139"/>
                  </a:lnTo>
                  <a:lnTo>
                    <a:pt x="0" y="128"/>
                  </a:lnTo>
                  <a:lnTo>
                    <a:pt x="3" y="121"/>
                  </a:lnTo>
                  <a:lnTo>
                    <a:pt x="9" y="113"/>
                  </a:lnTo>
                  <a:lnTo>
                    <a:pt x="17" y="109"/>
                  </a:lnTo>
                  <a:lnTo>
                    <a:pt x="25" y="104"/>
                  </a:lnTo>
                  <a:lnTo>
                    <a:pt x="32" y="99"/>
                  </a:lnTo>
                  <a:lnTo>
                    <a:pt x="41" y="89"/>
                  </a:lnTo>
                  <a:lnTo>
                    <a:pt x="49" y="78"/>
                  </a:lnTo>
                  <a:lnTo>
                    <a:pt x="57" y="67"/>
                  </a:lnTo>
                  <a:lnTo>
                    <a:pt x="63" y="62"/>
                  </a:lnTo>
                  <a:lnTo>
                    <a:pt x="71" y="57"/>
                  </a:lnTo>
                  <a:lnTo>
                    <a:pt x="76" y="51"/>
                  </a:lnTo>
                  <a:lnTo>
                    <a:pt x="80" y="42"/>
                  </a:lnTo>
                  <a:lnTo>
                    <a:pt x="81" y="32"/>
                  </a:lnTo>
                  <a:lnTo>
                    <a:pt x="82" y="23"/>
                  </a:lnTo>
                  <a:lnTo>
                    <a:pt x="83" y="16"/>
                  </a:lnTo>
                  <a:lnTo>
                    <a:pt x="83" y="8"/>
                  </a:lnTo>
                  <a:lnTo>
                    <a:pt x="85" y="3"/>
                  </a:lnTo>
                  <a:lnTo>
                    <a:pt x="90" y="0"/>
                  </a:lnTo>
                  <a:lnTo>
                    <a:pt x="97"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8" name="Freeform 51"/>
            <p:cNvSpPr>
              <a:spLocks/>
            </p:cNvSpPr>
            <p:nvPr/>
          </p:nvSpPr>
          <p:spPr bwMode="auto">
            <a:xfrm>
              <a:off x="4238" y="677"/>
              <a:ext cx="46" cy="72"/>
            </a:xfrm>
            <a:custGeom>
              <a:avLst/>
              <a:gdLst>
                <a:gd name="T0" fmla="*/ 69 w 92"/>
                <a:gd name="T1" fmla="*/ 0 h 143"/>
                <a:gd name="T2" fmla="*/ 78 w 92"/>
                <a:gd name="T3" fmla="*/ 1 h 143"/>
                <a:gd name="T4" fmla="*/ 86 w 92"/>
                <a:gd name="T5" fmla="*/ 6 h 143"/>
                <a:gd name="T6" fmla="*/ 90 w 92"/>
                <a:gd name="T7" fmla="*/ 15 h 143"/>
                <a:gd name="T8" fmla="*/ 92 w 92"/>
                <a:gd name="T9" fmla="*/ 24 h 143"/>
                <a:gd name="T10" fmla="*/ 92 w 92"/>
                <a:gd name="T11" fmla="*/ 34 h 143"/>
                <a:gd name="T12" fmla="*/ 91 w 92"/>
                <a:gd name="T13" fmla="*/ 46 h 143"/>
                <a:gd name="T14" fmla="*/ 88 w 92"/>
                <a:gd name="T15" fmla="*/ 56 h 143"/>
                <a:gd name="T16" fmla="*/ 86 w 92"/>
                <a:gd name="T17" fmla="*/ 67 h 143"/>
                <a:gd name="T18" fmla="*/ 82 w 92"/>
                <a:gd name="T19" fmla="*/ 75 h 143"/>
                <a:gd name="T20" fmla="*/ 73 w 92"/>
                <a:gd name="T21" fmla="*/ 93 h 143"/>
                <a:gd name="T22" fmla="*/ 61 w 92"/>
                <a:gd name="T23" fmla="*/ 109 h 143"/>
                <a:gd name="T24" fmla="*/ 47 w 92"/>
                <a:gd name="T25" fmla="*/ 124 h 143"/>
                <a:gd name="T26" fmla="*/ 31 w 92"/>
                <a:gd name="T27" fmla="*/ 135 h 143"/>
                <a:gd name="T28" fmla="*/ 30 w 92"/>
                <a:gd name="T29" fmla="*/ 137 h 143"/>
                <a:gd name="T30" fmla="*/ 28 w 92"/>
                <a:gd name="T31" fmla="*/ 139 h 143"/>
                <a:gd name="T32" fmla="*/ 26 w 92"/>
                <a:gd name="T33" fmla="*/ 141 h 143"/>
                <a:gd name="T34" fmla="*/ 24 w 92"/>
                <a:gd name="T35" fmla="*/ 142 h 143"/>
                <a:gd name="T36" fmla="*/ 23 w 92"/>
                <a:gd name="T37" fmla="*/ 143 h 143"/>
                <a:gd name="T38" fmla="*/ 20 w 92"/>
                <a:gd name="T39" fmla="*/ 143 h 143"/>
                <a:gd name="T40" fmla="*/ 17 w 92"/>
                <a:gd name="T41" fmla="*/ 143 h 143"/>
                <a:gd name="T42" fmla="*/ 13 w 92"/>
                <a:gd name="T43" fmla="*/ 141 h 143"/>
                <a:gd name="T44" fmla="*/ 11 w 92"/>
                <a:gd name="T45" fmla="*/ 140 h 143"/>
                <a:gd name="T46" fmla="*/ 9 w 92"/>
                <a:gd name="T47" fmla="*/ 139 h 143"/>
                <a:gd name="T48" fmla="*/ 3 w 92"/>
                <a:gd name="T49" fmla="*/ 132 h 143"/>
                <a:gd name="T50" fmla="*/ 0 w 92"/>
                <a:gd name="T51" fmla="*/ 121 h 143"/>
                <a:gd name="T52" fmla="*/ 0 w 92"/>
                <a:gd name="T53" fmla="*/ 110 h 143"/>
                <a:gd name="T54" fmla="*/ 2 w 92"/>
                <a:gd name="T55" fmla="*/ 98 h 143"/>
                <a:gd name="T56" fmla="*/ 10 w 92"/>
                <a:gd name="T57" fmla="*/ 84 h 143"/>
                <a:gd name="T58" fmla="*/ 21 w 92"/>
                <a:gd name="T59" fmla="*/ 71 h 143"/>
                <a:gd name="T60" fmla="*/ 32 w 92"/>
                <a:gd name="T61" fmla="*/ 60 h 143"/>
                <a:gd name="T62" fmla="*/ 43 w 92"/>
                <a:gd name="T63" fmla="*/ 47 h 143"/>
                <a:gd name="T64" fmla="*/ 53 w 92"/>
                <a:gd name="T65" fmla="*/ 32 h 143"/>
                <a:gd name="T66" fmla="*/ 61 w 92"/>
                <a:gd name="T67" fmla="*/ 17 h 143"/>
                <a:gd name="T68" fmla="*/ 69 w 92"/>
                <a:gd name="T69" fmla="*/ 0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2" h="143">
                  <a:moveTo>
                    <a:pt x="69" y="0"/>
                  </a:moveTo>
                  <a:lnTo>
                    <a:pt x="78" y="1"/>
                  </a:lnTo>
                  <a:lnTo>
                    <a:pt x="86" y="6"/>
                  </a:lnTo>
                  <a:lnTo>
                    <a:pt x="90" y="15"/>
                  </a:lnTo>
                  <a:lnTo>
                    <a:pt x="92" y="24"/>
                  </a:lnTo>
                  <a:lnTo>
                    <a:pt x="92" y="34"/>
                  </a:lnTo>
                  <a:lnTo>
                    <a:pt x="91" y="46"/>
                  </a:lnTo>
                  <a:lnTo>
                    <a:pt x="88" y="56"/>
                  </a:lnTo>
                  <a:lnTo>
                    <a:pt x="86" y="67"/>
                  </a:lnTo>
                  <a:lnTo>
                    <a:pt x="82" y="75"/>
                  </a:lnTo>
                  <a:lnTo>
                    <a:pt x="73" y="93"/>
                  </a:lnTo>
                  <a:lnTo>
                    <a:pt x="61" y="109"/>
                  </a:lnTo>
                  <a:lnTo>
                    <a:pt x="47" y="124"/>
                  </a:lnTo>
                  <a:lnTo>
                    <a:pt x="31" y="135"/>
                  </a:lnTo>
                  <a:lnTo>
                    <a:pt x="30" y="137"/>
                  </a:lnTo>
                  <a:lnTo>
                    <a:pt x="28" y="139"/>
                  </a:lnTo>
                  <a:lnTo>
                    <a:pt x="26" y="141"/>
                  </a:lnTo>
                  <a:lnTo>
                    <a:pt x="24" y="142"/>
                  </a:lnTo>
                  <a:lnTo>
                    <a:pt x="23" y="143"/>
                  </a:lnTo>
                  <a:lnTo>
                    <a:pt x="20" y="143"/>
                  </a:lnTo>
                  <a:lnTo>
                    <a:pt x="17" y="143"/>
                  </a:lnTo>
                  <a:lnTo>
                    <a:pt x="13" y="141"/>
                  </a:lnTo>
                  <a:lnTo>
                    <a:pt x="11" y="140"/>
                  </a:lnTo>
                  <a:lnTo>
                    <a:pt x="9" y="139"/>
                  </a:lnTo>
                  <a:lnTo>
                    <a:pt x="3" y="132"/>
                  </a:lnTo>
                  <a:lnTo>
                    <a:pt x="0" y="121"/>
                  </a:lnTo>
                  <a:lnTo>
                    <a:pt x="0" y="110"/>
                  </a:lnTo>
                  <a:lnTo>
                    <a:pt x="2" y="98"/>
                  </a:lnTo>
                  <a:lnTo>
                    <a:pt x="10" y="84"/>
                  </a:lnTo>
                  <a:lnTo>
                    <a:pt x="21" y="71"/>
                  </a:lnTo>
                  <a:lnTo>
                    <a:pt x="32" y="60"/>
                  </a:lnTo>
                  <a:lnTo>
                    <a:pt x="43" y="47"/>
                  </a:lnTo>
                  <a:lnTo>
                    <a:pt x="53" y="32"/>
                  </a:lnTo>
                  <a:lnTo>
                    <a:pt x="61" y="17"/>
                  </a:lnTo>
                  <a:lnTo>
                    <a:pt x="69"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9" name="Freeform 52"/>
            <p:cNvSpPr>
              <a:spLocks/>
            </p:cNvSpPr>
            <p:nvPr/>
          </p:nvSpPr>
          <p:spPr bwMode="auto">
            <a:xfrm>
              <a:off x="3801" y="149"/>
              <a:ext cx="379" cy="355"/>
            </a:xfrm>
            <a:custGeom>
              <a:avLst/>
              <a:gdLst>
                <a:gd name="T0" fmla="*/ 430 w 759"/>
                <a:gd name="T1" fmla="*/ 4 h 708"/>
                <a:gd name="T2" fmla="*/ 481 w 759"/>
                <a:gd name="T3" fmla="*/ 7 h 708"/>
                <a:gd name="T4" fmla="*/ 524 w 759"/>
                <a:gd name="T5" fmla="*/ 27 h 708"/>
                <a:gd name="T6" fmla="*/ 594 w 759"/>
                <a:gd name="T7" fmla="*/ 13 h 708"/>
                <a:gd name="T8" fmla="*/ 619 w 759"/>
                <a:gd name="T9" fmla="*/ 88 h 708"/>
                <a:gd name="T10" fmla="*/ 587 w 759"/>
                <a:gd name="T11" fmla="*/ 119 h 708"/>
                <a:gd name="T12" fmla="*/ 587 w 759"/>
                <a:gd name="T13" fmla="*/ 111 h 708"/>
                <a:gd name="T14" fmla="*/ 597 w 759"/>
                <a:gd name="T15" fmla="*/ 102 h 708"/>
                <a:gd name="T16" fmla="*/ 601 w 759"/>
                <a:gd name="T17" fmla="*/ 88 h 708"/>
                <a:gd name="T18" fmla="*/ 576 w 759"/>
                <a:gd name="T19" fmla="*/ 86 h 708"/>
                <a:gd name="T20" fmla="*/ 585 w 759"/>
                <a:gd name="T21" fmla="*/ 68 h 708"/>
                <a:gd name="T22" fmla="*/ 588 w 759"/>
                <a:gd name="T23" fmla="*/ 48 h 708"/>
                <a:gd name="T24" fmla="*/ 595 w 759"/>
                <a:gd name="T25" fmla="*/ 52 h 708"/>
                <a:gd name="T26" fmla="*/ 605 w 759"/>
                <a:gd name="T27" fmla="*/ 61 h 708"/>
                <a:gd name="T28" fmla="*/ 609 w 759"/>
                <a:gd name="T29" fmla="*/ 52 h 708"/>
                <a:gd name="T30" fmla="*/ 576 w 759"/>
                <a:gd name="T31" fmla="*/ 24 h 708"/>
                <a:gd name="T32" fmla="*/ 551 w 759"/>
                <a:gd name="T33" fmla="*/ 36 h 708"/>
                <a:gd name="T34" fmla="*/ 541 w 759"/>
                <a:gd name="T35" fmla="*/ 62 h 708"/>
                <a:gd name="T36" fmla="*/ 560 w 759"/>
                <a:gd name="T37" fmla="*/ 113 h 708"/>
                <a:gd name="T38" fmla="*/ 576 w 759"/>
                <a:gd name="T39" fmla="*/ 159 h 708"/>
                <a:gd name="T40" fmla="*/ 592 w 759"/>
                <a:gd name="T41" fmla="*/ 198 h 708"/>
                <a:gd name="T42" fmla="*/ 656 w 759"/>
                <a:gd name="T43" fmla="*/ 209 h 708"/>
                <a:gd name="T44" fmla="*/ 719 w 759"/>
                <a:gd name="T45" fmla="*/ 246 h 708"/>
                <a:gd name="T46" fmla="*/ 754 w 759"/>
                <a:gd name="T47" fmla="*/ 319 h 708"/>
                <a:gd name="T48" fmla="*/ 733 w 759"/>
                <a:gd name="T49" fmla="*/ 344 h 708"/>
                <a:gd name="T50" fmla="*/ 736 w 759"/>
                <a:gd name="T51" fmla="*/ 357 h 708"/>
                <a:gd name="T52" fmla="*/ 752 w 759"/>
                <a:gd name="T53" fmla="*/ 429 h 708"/>
                <a:gd name="T54" fmla="*/ 724 w 759"/>
                <a:gd name="T55" fmla="*/ 476 h 708"/>
                <a:gd name="T56" fmla="*/ 699 w 759"/>
                <a:gd name="T57" fmla="*/ 519 h 708"/>
                <a:gd name="T58" fmla="*/ 683 w 759"/>
                <a:gd name="T59" fmla="*/ 501 h 708"/>
                <a:gd name="T60" fmla="*/ 582 w 759"/>
                <a:gd name="T61" fmla="*/ 634 h 708"/>
                <a:gd name="T62" fmla="*/ 507 w 759"/>
                <a:gd name="T63" fmla="*/ 693 h 708"/>
                <a:gd name="T64" fmla="*/ 468 w 759"/>
                <a:gd name="T65" fmla="*/ 701 h 708"/>
                <a:gd name="T66" fmla="*/ 356 w 759"/>
                <a:gd name="T67" fmla="*/ 667 h 708"/>
                <a:gd name="T68" fmla="*/ 303 w 759"/>
                <a:gd name="T69" fmla="*/ 653 h 708"/>
                <a:gd name="T70" fmla="*/ 185 w 759"/>
                <a:gd name="T71" fmla="*/ 637 h 708"/>
                <a:gd name="T72" fmla="*/ 97 w 759"/>
                <a:gd name="T73" fmla="*/ 522 h 708"/>
                <a:gd name="T74" fmla="*/ 74 w 759"/>
                <a:gd name="T75" fmla="*/ 528 h 708"/>
                <a:gd name="T76" fmla="*/ 68 w 759"/>
                <a:gd name="T77" fmla="*/ 528 h 708"/>
                <a:gd name="T78" fmla="*/ 54 w 759"/>
                <a:gd name="T79" fmla="*/ 443 h 708"/>
                <a:gd name="T80" fmla="*/ 52 w 759"/>
                <a:gd name="T81" fmla="*/ 418 h 708"/>
                <a:gd name="T82" fmla="*/ 90 w 759"/>
                <a:gd name="T83" fmla="*/ 336 h 708"/>
                <a:gd name="T84" fmla="*/ 104 w 759"/>
                <a:gd name="T85" fmla="*/ 300 h 708"/>
                <a:gd name="T86" fmla="*/ 104 w 759"/>
                <a:gd name="T87" fmla="*/ 255 h 708"/>
                <a:gd name="T88" fmla="*/ 81 w 759"/>
                <a:gd name="T89" fmla="*/ 249 h 708"/>
                <a:gd name="T90" fmla="*/ 83 w 759"/>
                <a:gd name="T91" fmla="*/ 241 h 708"/>
                <a:gd name="T92" fmla="*/ 100 w 759"/>
                <a:gd name="T93" fmla="*/ 177 h 708"/>
                <a:gd name="T94" fmla="*/ 81 w 759"/>
                <a:gd name="T95" fmla="*/ 167 h 708"/>
                <a:gd name="T96" fmla="*/ 49 w 759"/>
                <a:gd name="T97" fmla="*/ 174 h 708"/>
                <a:gd name="T98" fmla="*/ 47 w 759"/>
                <a:gd name="T99" fmla="*/ 185 h 708"/>
                <a:gd name="T100" fmla="*/ 77 w 759"/>
                <a:gd name="T101" fmla="*/ 194 h 708"/>
                <a:gd name="T102" fmla="*/ 10 w 759"/>
                <a:gd name="T103" fmla="*/ 183 h 708"/>
                <a:gd name="T104" fmla="*/ 27 w 759"/>
                <a:gd name="T105" fmla="*/ 107 h 708"/>
                <a:gd name="T106" fmla="*/ 99 w 759"/>
                <a:gd name="T107" fmla="*/ 109 h 708"/>
                <a:gd name="T108" fmla="*/ 121 w 759"/>
                <a:gd name="T109" fmla="*/ 98 h 708"/>
                <a:gd name="T110" fmla="*/ 155 w 759"/>
                <a:gd name="T111" fmla="*/ 76 h 708"/>
                <a:gd name="T112" fmla="*/ 164 w 759"/>
                <a:gd name="T113" fmla="*/ 62 h 708"/>
                <a:gd name="T114" fmla="*/ 231 w 759"/>
                <a:gd name="T115" fmla="*/ 36 h 708"/>
                <a:gd name="T116" fmla="*/ 256 w 759"/>
                <a:gd name="T117" fmla="*/ 27 h 708"/>
                <a:gd name="T118" fmla="*/ 328 w 759"/>
                <a:gd name="T119" fmla="*/ 27 h 708"/>
                <a:gd name="T120" fmla="*/ 367 w 759"/>
                <a:gd name="T121" fmla="*/ 21 h 708"/>
                <a:gd name="T122" fmla="*/ 423 w 759"/>
                <a:gd name="T123"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9" h="708">
                  <a:moveTo>
                    <a:pt x="423" y="0"/>
                  </a:moveTo>
                  <a:lnTo>
                    <a:pt x="426" y="1"/>
                  </a:lnTo>
                  <a:lnTo>
                    <a:pt x="427" y="1"/>
                  </a:lnTo>
                  <a:lnTo>
                    <a:pt x="428" y="2"/>
                  </a:lnTo>
                  <a:lnTo>
                    <a:pt x="429" y="3"/>
                  </a:lnTo>
                  <a:lnTo>
                    <a:pt x="430" y="4"/>
                  </a:lnTo>
                  <a:lnTo>
                    <a:pt x="431" y="5"/>
                  </a:lnTo>
                  <a:lnTo>
                    <a:pt x="438" y="6"/>
                  </a:lnTo>
                  <a:lnTo>
                    <a:pt x="444" y="6"/>
                  </a:lnTo>
                  <a:lnTo>
                    <a:pt x="451" y="5"/>
                  </a:lnTo>
                  <a:lnTo>
                    <a:pt x="465" y="6"/>
                  </a:lnTo>
                  <a:lnTo>
                    <a:pt x="481" y="7"/>
                  </a:lnTo>
                  <a:lnTo>
                    <a:pt x="496" y="10"/>
                  </a:lnTo>
                  <a:lnTo>
                    <a:pt x="501" y="14"/>
                  </a:lnTo>
                  <a:lnTo>
                    <a:pt x="507" y="18"/>
                  </a:lnTo>
                  <a:lnTo>
                    <a:pt x="513" y="22"/>
                  </a:lnTo>
                  <a:lnTo>
                    <a:pt x="520" y="25"/>
                  </a:lnTo>
                  <a:lnTo>
                    <a:pt x="524" y="27"/>
                  </a:lnTo>
                  <a:lnTo>
                    <a:pt x="533" y="25"/>
                  </a:lnTo>
                  <a:lnTo>
                    <a:pt x="544" y="20"/>
                  </a:lnTo>
                  <a:lnTo>
                    <a:pt x="554" y="14"/>
                  </a:lnTo>
                  <a:lnTo>
                    <a:pt x="564" y="10"/>
                  </a:lnTo>
                  <a:lnTo>
                    <a:pt x="579" y="8"/>
                  </a:lnTo>
                  <a:lnTo>
                    <a:pt x="594" y="13"/>
                  </a:lnTo>
                  <a:lnTo>
                    <a:pt x="606" y="21"/>
                  </a:lnTo>
                  <a:lnTo>
                    <a:pt x="615" y="32"/>
                  </a:lnTo>
                  <a:lnTo>
                    <a:pt x="621" y="46"/>
                  </a:lnTo>
                  <a:lnTo>
                    <a:pt x="623" y="62"/>
                  </a:lnTo>
                  <a:lnTo>
                    <a:pt x="622" y="77"/>
                  </a:lnTo>
                  <a:lnTo>
                    <a:pt x="619" y="88"/>
                  </a:lnTo>
                  <a:lnTo>
                    <a:pt x="615" y="97"/>
                  </a:lnTo>
                  <a:lnTo>
                    <a:pt x="610" y="107"/>
                  </a:lnTo>
                  <a:lnTo>
                    <a:pt x="603" y="114"/>
                  </a:lnTo>
                  <a:lnTo>
                    <a:pt x="594" y="118"/>
                  </a:lnTo>
                  <a:lnTo>
                    <a:pt x="590" y="119"/>
                  </a:lnTo>
                  <a:lnTo>
                    <a:pt x="587" y="119"/>
                  </a:lnTo>
                  <a:lnTo>
                    <a:pt x="585" y="118"/>
                  </a:lnTo>
                  <a:lnTo>
                    <a:pt x="585" y="117"/>
                  </a:lnTo>
                  <a:lnTo>
                    <a:pt x="585" y="116"/>
                  </a:lnTo>
                  <a:lnTo>
                    <a:pt x="585" y="114"/>
                  </a:lnTo>
                  <a:lnTo>
                    <a:pt x="586" y="113"/>
                  </a:lnTo>
                  <a:lnTo>
                    <a:pt x="587" y="111"/>
                  </a:lnTo>
                  <a:lnTo>
                    <a:pt x="589" y="109"/>
                  </a:lnTo>
                  <a:lnTo>
                    <a:pt x="590" y="108"/>
                  </a:lnTo>
                  <a:lnTo>
                    <a:pt x="592" y="106"/>
                  </a:lnTo>
                  <a:lnTo>
                    <a:pt x="593" y="105"/>
                  </a:lnTo>
                  <a:lnTo>
                    <a:pt x="594" y="104"/>
                  </a:lnTo>
                  <a:lnTo>
                    <a:pt x="597" y="102"/>
                  </a:lnTo>
                  <a:lnTo>
                    <a:pt x="599" y="101"/>
                  </a:lnTo>
                  <a:lnTo>
                    <a:pt x="601" y="98"/>
                  </a:lnTo>
                  <a:lnTo>
                    <a:pt x="603" y="95"/>
                  </a:lnTo>
                  <a:lnTo>
                    <a:pt x="603" y="92"/>
                  </a:lnTo>
                  <a:lnTo>
                    <a:pt x="603" y="88"/>
                  </a:lnTo>
                  <a:lnTo>
                    <a:pt x="601" y="88"/>
                  </a:lnTo>
                  <a:lnTo>
                    <a:pt x="599" y="88"/>
                  </a:lnTo>
                  <a:lnTo>
                    <a:pt x="597" y="87"/>
                  </a:lnTo>
                  <a:lnTo>
                    <a:pt x="595" y="87"/>
                  </a:lnTo>
                  <a:lnTo>
                    <a:pt x="594" y="87"/>
                  </a:lnTo>
                  <a:lnTo>
                    <a:pt x="584" y="89"/>
                  </a:lnTo>
                  <a:lnTo>
                    <a:pt x="576" y="86"/>
                  </a:lnTo>
                  <a:lnTo>
                    <a:pt x="570" y="81"/>
                  </a:lnTo>
                  <a:lnTo>
                    <a:pt x="568" y="73"/>
                  </a:lnTo>
                  <a:lnTo>
                    <a:pt x="569" y="63"/>
                  </a:lnTo>
                  <a:lnTo>
                    <a:pt x="575" y="65"/>
                  </a:lnTo>
                  <a:lnTo>
                    <a:pt x="579" y="67"/>
                  </a:lnTo>
                  <a:lnTo>
                    <a:pt x="585" y="68"/>
                  </a:lnTo>
                  <a:lnTo>
                    <a:pt x="590" y="68"/>
                  </a:lnTo>
                  <a:lnTo>
                    <a:pt x="591" y="60"/>
                  </a:lnTo>
                  <a:lnTo>
                    <a:pt x="589" y="54"/>
                  </a:lnTo>
                  <a:lnTo>
                    <a:pt x="586" y="49"/>
                  </a:lnTo>
                  <a:lnTo>
                    <a:pt x="587" y="49"/>
                  </a:lnTo>
                  <a:lnTo>
                    <a:pt x="588" y="48"/>
                  </a:lnTo>
                  <a:lnTo>
                    <a:pt x="589" y="48"/>
                  </a:lnTo>
                  <a:lnTo>
                    <a:pt x="590" y="48"/>
                  </a:lnTo>
                  <a:lnTo>
                    <a:pt x="590" y="48"/>
                  </a:lnTo>
                  <a:lnTo>
                    <a:pt x="592" y="49"/>
                  </a:lnTo>
                  <a:lnTo>
                    <a:pt x="594" y="51"/>
                  </a:lnTo>
                  <a:lnTo>
                    <a:pt x="595" y="52"/>
                  </a:lnTo>
                  <a:lnTo>
                    <a:pt x="596" y="53"/>
                  </a:lnTo>
                  <a:lnTo>
                    <a:pt x="597" y="55"/>
                  </a:lnTo>
                  <a:lnTo>
                    <a:pt x="599" y="57"/>
                  </a:lnTo>
                  <a:lnTo>
                    <a:pt x="600" y="59"/>
                  </a:lnTo>
                  <a:lnTo>
                    <a:pt x="603" y="60"/>
                  </a:lnTo>
                  <a:lnTo>
                    <a:pt x="605" y="61"/>
                  </a:lnTo>
                  <a:lnTo>
                    <a:pt x="606" y="61"/>
                  </a:lnTo>
                  <a:lnTo>
                    <a:pt x="607" y="60"/>
                  </a:lnTo>
                  <a:lnTo>
                    <a:pt x="608" y="59"/>
                  </a:lnTo>
                  <a:lnTo>
                    <a:pt x="609" y="55"/>
                  </a:lnTo>
                  <a:lnTo>
                    <a:pt x="609" y="53"/>
                  </a:lnTo>
                  <a:lnTo>
                    <a:pt x="609" y="52"/>
                  </a:lnTo>
                  <a:lnTo>
                    <a:pt x="608" y="50"/>
                  </a:lnTo>
                  <a:lnTo>
                    <a:pt x="608" y="50"/>
                  </a:lnTo>
                  <a:lnTo>
                    <a:pt x="605" y="40"/>
                  </a:lnTo>
                  <a:lnTo>
                    <a:pt x="597" y="31"/>
                  </a:lnTo>
                  <a:lnTo>
                    <a:pt x="588" y="26"/>
                  </a:lnTo>
                  <a:lnTo>
                    <a:pt x="576" y="24"/>
                  </a:lnTo>
                  <a:lnTo>
                    <a:pt x="563" y="26"/>
                  </a:lnTo>
                  <a:lnTo>
                    <a:pt x="560" y="27"/>
                  </a:lnTo>
                  <a:lnTo>
                    <a:pt x="557" y="29"/>
                  </a:lnTo>
                  <a:lnTo>
                    <a:pt x="555" y="31"/>
                  </a:lnTo>
                  <a:lnTo>
                    <a:pt x="553" y="33"/>
                  </a:lnTo>
                  <a:lnTo>
                    <a:pt x="551" y="36"/>
                  </a:lnTo>
                  <a:lnTo>
                    <a:pt x="546" y="39"/>
                  </a:lnTo>
                  <a:lnTo>
                    <a:pt x="541" y="42"/>
                  </a:lnTo>
                  <a:lnTo>
                    <a:pt x="537" y="46"/>
                  </a:lnTo>
                  <a:lnTo>
                    <a:pt x="535" y="51"/>
                  </a:lnTo>
                  <a:lnTo>
                    <a:pt x="538" y="58"/>
                  </a:lnTo>
                  <a:lnTo>
                    <a:pt x="541" y="62"/>
                  </a:lnTo>
                  <a:lnTo>
                    <a:pt x="544" y="65"/>
                  </a:lnTo>
                  <a:lnTo>
                    <a:pt x="546" y="69"/>
                  </a:lnTo>
                  <a:lnTo>
                    <a:pt x="548" y="73"/>
                  </a:lnTo>
                  <a:lnTo>
                    <a:pt x="554" y="89"/>
                  </a:lnTo>
                  <a:lnTo>
                    <a:pt x="557" y="102"/>
                  </a:lnTo>
                  <a:lnTo>
                    <a:pt x="560" y="113"/>
                  </a:lnTo>
                  <a:lnTo>
                    <a:pt x="563" y="123"/>
                  </a:lnTo>
                  <a:lnTo>
                    <a:pt x="567" y="132"/>
                  </a:lnTo>
                  <a:lnTo>
                    <a:pt x="575" y="141"/>
                  </a:lnTo>
                  <a:lnTo>
                    <a:pt x="589" y="152"/>
                  </a:lnTo>
                  <a:lnTo>
                    <a:pt x="581" y="155"/>
                  </a:lnTo>
                  <a:lnTo>
                    <a:pt x="576" y="159"/>
                  </a:lnTo>
                  <a:lnTo>
                    <a:pt x="575" y="164"/>
                  </a:lnTo>
                  <a:lnTo>
                    <a:pt x="576" y="171"/>
                  </a:lnTo>
                  <a:lnTo>
                    <a:pt x="581" y="177"/>
                  </a:lnTo>
                  <a:lnTo>
                    <a:pt x="584" y="184"/>
                  </a:lnTo>
                  <a:lnTo>
                    <a:pt x="588" y="191"/>
                  </a:lnTo>
                  <a:lnTo>
                    <a:pt x="592" y="198"/>
                  </a:lnTo>
                  <a:lnTo>
                    <a:pt x="598" y="204"/>
                  </a:lnTo>
                  <a:lnTo>
                    <a:pt x="605" y="208"/>
                  </a:lnTo>
                  <a:lnTo>
                    <a:pt x="616" y="209"/>
                  </a:lnTo>
                  <a:lnTo>
                    <a:pt x="628" y="208"/>
                  </a:lnTo>
                  <a:lnTo>
                    <a:pt x="641" y="208"/>
                  </a:lnTo>
                  <a:lnTo>
                    <a:pt x="656" y="209"/>
                  </a:lnTo>
                  <a:lnTo>
                    <a:pt x="670" y="212"/>
                  </a:lnTo>
                  <a:lnTo>
                    <a:pt x="683" y="216"/>
                  </a:lnTo>
                  <a:lnTo>
                    <a:pt x="695" y="220"/>
                  </a:lnTo>
                  <a:lnTo>
                    <a:pt x="702" y="226"/>
                  </a:lnTo>
                  <a:lnTo>
                    <a:pt x="710" y="236"/>
                  </a:lnTo>
                  <a:lnTo>
                    <a:pt x="719" y="246"/>
                  </a:lnTo>
                  <a:lnTo>
                    <a:pt x="727" y="259"/>
                  </a:lnTo>
                  <a:lnTo>
                    <a:pt x="734" y="269"/>
                  </a:lnTo>
                  <a:lnTo>
                    <a:pt x="740" y="279"/>
                  </a:lnTo>
                  <a:lnTo>
                    <a:pt x="741" y="280"/>
                  </a:lnTo>
                  <a:lnTo>
                    <a:pt x="748" y="299"/>
                  </a:lnTo>
                  <a:lnTo>
                    <a:pt x="754" y="319"/>
                  </a:lnTo>
                  <a:lnTo>
                    <a:pt x="759" y="343"/>
                  </a:lnTo>
                  <a:lnTo>
                    <a:pt x="747" y="341"/>
                  </a:lnTo>
                  <a:lnTo>
                    <a:pt x="734" y="341"/>
                  </a:lnTo>
                  <a:lnTo>
                    <a:pt x="734" y="341"/>
                  </a:lnTo>
                  <a:lnTo>
                    <a:pt x="733" y="343"/>
                  </a:lnTo>
                  <a:lnTo>
                    <a:pt x="733" y="344"/>
                  </a:lnTo>
                  <a:lnTo>
                    <a:pt x="732" y="346"/>
                  </a:lnTo>
                  <a:lnTo>
                    <a:pt x="733" y="347"/>
                  </a:lnTo>
                  <a:lnTo>
                    <a:pt x="734" y="349"/>
                  </a:lnTo>
                  <a:lnTo>
                    <a:pt x="736" y="351"/>
                  </a:lnTo>
                  <a:lnTo>
                    <a:pt x="736" y="354"/>
                  </a:lnTo>
                  <a:lnTo>
                    <a:pt x="736" y="357"/>
                  </a:lnTo>
                  <a:lnTo>
                    <a:pt x="737" y="360"/>
                  </a:lnTo>
                  <a:lnTo>
                    <a:pt x="737" y="362"/>
                  </a:lnTo>
                  <a:lnTo>
                    <a:pt x="741" y="378"/>
                  </a:lnTo>
                  <a:lnTo>
                    <a:pt x="746" y="395"/>
                  </a:lnTo>
                  <a:lnTo>
                    <a:pt x="750" y="412"/>
                  </a:lnTo>
                  <a:lnTo>
                    <a:pt x="752" y="429"/>
                  </a:lnTo>
                  <a:lnTo>
                    <a:pt x="751" y="449"/>
                  </a:lnTo>
                  <a:lnTo>
                    <a:pt x="742" y="445"/>
                  </a:lnTo>
                  <a:lnTo>
                    <a:pt x="732" y="439"/>
                  </a:lnTo>
                  <a:lnTo>
                    <a:pt x="728" y="454"/>
                  </a:lnTo>
                  <a:lnTo>
                    <a:pt x="726" y="469"/>
                  </a:lnTo>
                  <a:lnTo>
                    <a:pt x="724" y="476"/>
                  </a:lnTo>
                  <a:lnTo>
                    <a:pt x="720" y="485"/>
                  </a:lnTo>
                  <a:lnTo>
                    <a:pt x="715" y="495"/>
                  </a:lnTo>
                  <a:lnTo>
                    <a:pt x="709" y="505"/>
                  </a:lnTo>
                  <a:lnTo>
                    <a:pt x="705" y="512"/>
                  </a:lnTo>
                  <a:lnTo>
                    <a:pt x="700" y="517"/>
                  </a:lnTo>
                  <a:lnTo>
                    <a:pt x="699" y="519"/>
                  </a:lnTo>
                  <a:lnTo>
                    <a:pt x="697" y="519"/>
                  </a:lnTo>
                  <a:lnTo>
                    <a:pt x="696" y="517"/>
                  </a:lnTo>
                  <a:lnTo>
                    <a:pt x="694" y="516"/>
                  </a:lnTo>
                  <a:lnTo>
                    <a:pt x="689" y="511"/>
                  </a:lnTo>
                  <a:lnTo>
                    <a:pt x="687" y="506"/>
                  </a:lnTo>
                  <a:lnTo>
                    <a:pt x="683" y="501"/>
                  </a:lnTo>
                  <a:lnTo>
                    <a:pt x="676" y="498"/>
                  </a:lnTo>
                  <a:lnTo>
                    <a:pt x="668" y="515"/>
                  </a:lnTo>
                  <a:lnTo>
                    <a:pt x="660" y="534"/>
                  </a:lnTo>
                  <a:lnTo>
                    <a:pt x="638" y="571"/>
                  </a:lnTo>
                  <a:lnTo>
                    <a:pt x="611" y="604"/>
                  </a:lnTo>
                  <a:lnTo>
                    <a:pt x="582" y="634"/>
                  </a:lnTo>
                  <a:lnTo>
                    <a:pt x="563" y="648"/>
                  </a:lnTo>
                  <a:lnTo>
                    <a:pt x="543" y="661"/>
                  </a:lnTo>
                  <a:lnTo>
                    <a:pt x="523" y="676"/>
                  </a:lnTo>
                  <a:lnTo>
                    <a:pt x="519" y="680"/>
                  </a:lnTo>
                  <a:lnTo>
                    <a:pt x="513" y="686"/>
                  </a:lnTo>
                  <a:lnTo>
                    <a:pt x="507" y="693"/>
                  </a:lnTo>
                  <a:lnTo>
                    <a:pt x="502" y="701"/>
                  </a:lnTo>
                  <a:lnTo>
                    <a:pt x="497" y="706"/>
                  </a:lnTo>
                  <a:lnTo>
                    <a:pt x="493" y="708"/>
                  </a:lnTo>
                  <a:lnTo>
                    <a:pt x="486" y="707"/>
                  </a:lnTo>
                  <a:lnTo>
                    <a:pt x="478" y="704"/>
                  </a:lnTo>
                  <a:lnTo>
                    <a:pt x="468" y="701"/>
                  </a:lnTo>
                  <a:lnTo>
                    <a:pt x="460" y="698"/>
                  </a:lnTo>
                  <a:lnTo>
                    <a:pt x="454" y="694"/>
                  </a:lnTo>
                  <a:lnTo>
                    <a:pt x="428" y="688"/>
                  </a:lnTo>
                  <a:lnTo>
                    <a:pt x="402" y="682"/>
                  </a:lnTo>
                  <a:lnTo>
                    <a:pt x="378" y="676"/>
                  </a:lnTo>
                  <a:lnTo>
                    <a:pt x="356" y="667"/>
                  </a:lnTo>
                  <a:lnTo>
                    <a:pt x="335" y="657"/>
                  </a:lnTo>
                  <a:lnTo>
                    <a:pt x="325" y="648"/>
                  </a:lnTo>
                  <a:lnTo>
                    <a:pt x="316" y="639"/>
                  </a:lnTo>
                  <a:lnTo>
                    <a:pt x="306" y="630"/>
                  </a:lnTo>
                  <a:lnTo>
                    <a:pt x="303" y="641"/>
                  </a:lnTo>
                  <a:lnTo>
                    <a:pt x="303" y="653"/>
                  </a:lnTo>
                  <a:lnTo>
                    <a:pt x="304" y="665"/>
                  </a:lnTo>
                  <a:lnTo>
                    <a:pt x="287" y="665"/>
                  </a:lnTo>
                  <a:lnTo>
                    <a:pt x="269" y="665"/>
                  </a:lnTo>
                  <a:lnTo>
                    <a:pt x="239" y="659"/>
                  </a:lnTo>
                  <a:lnTo>
                    <a:pt x="211" y="649"/>
                  </a:lnTo>
                  <a:lnTo>
                    <a:pt x="185" y="637"/>
                  </a:lnTo>
                  <a:lnTo>
                    <a:pt x="162" y="621"/>
                  </a:lnTo>
                  <a:lnTo>
                    <a:pt x="142" y="603"/>
                  </a:lnTo>
                  <a:lnTo>
                    <a:pt x="126" y="582"/>
                  </a:lnTo>
                  <a:lnTo>
                    <a:pt x="114" y="562"/>
                  </a:lnTo>
                  <a:lnTo>
                    <a:pt x="106" y="543"/>
                  </a:lnTo>
                  <a:lnTo>
                    <a:pt x="97" y="522"/>
                  </a:lnTo>
                  <a:lnTo>
                    <a:pt x="90" y="511"/>
                  </a:lnTo>
                  <a:lnTo>
                    <a:pt x="86" y="506"/>
                  </a:lnTo>
                  <a:lnTo>
                    <a:pt x="83" y="506"/>
                  </a:lnTo>
                  <a:lnTo>
                    <a:pt x="80" y="509"/>
                  </a:lnTo>
                  <a:lnTo>
                    <a:pt x="77" y="517"/>
                  </a:lnTo>
                  <a:lnTo>
                    <a:pt x="74" y="528"/>
                  </a:lnTo>
                  <a:lnTo>
                    <a:pt x="73" y="530"/>
                  </a:lnTo>
                  <a:lnTo>
                    <a:pt x="72" y="531"/>
                  </a:lnTo>
                  <a:lnTo>
                    <a:pt x="71" y="530"/>
                  </a:lnTo>
                  <a:lnTo>
                    <a:pt x="69" y="529"/>
                  </a:lnTo>
                  <a:lnTo>
                    <a:pt x="68" y="528"/>
                  </a:lnTo>
                  <a:lnTo>
                    <a:pt x="68" y="528"/>
                  </a:lnTo>
                  <a:lnTo>
                    <a:pt x="67" y="527"/>
                  </a:lnTo>
                  <a:lnTo>
                    <a:pt x="67" y="527"/>
                  </a:lnTo>
                  <a:lnTo>
                    <a:pt x="59" y="510"/>
                  </a:lnTo>
                  <a:lnTo>
                    <a:pt x="55" y="489"/>
                  </a:lnTo>
                  <a:lnTo>
                    <a:pt x="54" y="466"/>
                  </a:lnTo>
                  <a:lnTo>
                    <a:pt x="54" y="443"/>
                  </a:lnTo>
                  <a:lnTo>
                    <a:pt x="57" y="421"/>
                  </a:lnTo>
                  <a:lnTo>
                    <a:pt x="57" y="420"/>
                  </a:lnTo>
                  <a:lnTo>
                    <a:pt x="57" y="419"/>
                  </a:lnTo>
                  <a:lnTo>
                    <a:pt x="57" y="418"/>
                  </a:lnTo>
                  <a:lnTo>
                    <a:pt x="57" y="417"/>
                  </a:lnTo>
                  <a:lnTo>
                    <a:pt x="52" y="418"/>
                  </a:lnTo>
                  <a:lnTo>
                    <a:pt x="46" y="418"/>
                  </a:lnTo>
                  <a:lnTo>
                    <a:pt x="41" y="419"/>
                  </a:lnTo>
                  <a:lnTo>
                    <a:pt x="50" y="394"/>
                  </a:lnTo>
                  <a:lnTo>
                    <a:pt x="61" y="372"/>
                  </a:lnTo>
                  <a:lnTo>
                    <a:pt x="75" y="353"/>
                  </a:lnTo>
                  <a:lnTo>
                    <a:pt x="90" y="336"/>
                  </a:lnTo>
                  <a:lnTo>
                    <a:pt x="108" y="322"/>
                  </a:lnTo>
                  <a:lnTo>
                    <a:pt x="127" y="308"/>
                  </a:lnTo>
                  <a:lnTo>
                    <a:pt x="124" y="301"/>
                  </a:lnTo>
                  <a:lnTo>
                    <a:pt x="119" y="299"/>
                  </a:lnTo>
                  <a:lnTo>
                    <a:pt x="109" y="299"/>
                  </a:lnTo>
                  <a:lnTo>
                    <a:pt x="104" y="300"/>
                  </a:lnTo>
                  <a:lnTo>
                    <a:pt x="100" y="300"/>
                  </a:lnTo>
                  <a:lnTo>
                    <a:pt x="95" y="301"/>
                  </a:lnTo>
                  <a:lnTo>
                    <a:pt x="97" y="292"/>
                  </a:lnTo>
                  <a:lnTo>
                    <a:pt x="100" y="281"/>
                  </a:lnTo>
                  <a:lnTo>
                    <a:pt x="103" y="268"/>
                  </a:lnTo>
                  <a:lnTo>
                    <a:pt x="104" y="255"/>
                  </a:lnTo>
                  <a:lnTo>
                    <a:pt x="103" y="244"/>
                  </a:lnTo>
                  <a:lnTo>
                    <a:pt x="100" y="241"/>
                  </a:lnTo>
                  <a:lnTo>
                    <a:pt x="96" y="241"/>
                  </a:lnTo>
                  <a:lnTo>
                    <a:pt x="90" y="243"/>
                  </a:lnTo>
                  <a:lnTo>
                    <a:pt x="86" y="246"/>
                  </a:lnTo>
                  <a:lnTo>
                    <a:pt x="81" y="249"/>
                  </a:lnTo>
                  <a:lnTo>
                    <a:pt x="79" y="251"/>
                  </a:lnTo>
                  <a:lnTo>
                    <a:pt x="78" y="251"/>
                  </a:lnTo>
                  <a:lnTo>
                    <a:pt x="78" y="250"/>
                  </a:lnTo>
                  <a:lnTo>
                    <a:pt x="78" y="249"/>
                  </a:lnTo>
                  <a:lnTo>
                    <a:pt x="78" y="249"/>
                  </a:lnTo>
                  <a:lnTo>
                    <a:pt x="83" y="241"/>
                  </a:lnTo>
                  <a:lnTo>
                    <a:pt x="88" y="229"/>
                  </a:lnTo>
                  <a:lnTo>
                    <a:pt x="92" y="215"/>
                  </a:lnTo>
                  <a:lnTo>
                    <a:pt x="96" y="201"/>
                  </a:lnTo>
                  <a:lnTo>
                    <a:pt x="98" y="190"/>
                  </a:lnTo>
                  <a:lnTo>
                    <a:pt x="99" y="184"/>
                  </a:lnTo>
                  <a:lnTo>
                    <a:pt x="100" y="177"/>
                  </a:lnTo>
                  <a:lnTo>
                    <a:pt x="100" y="170"/>
                  </a:lnTo>
                  <a:lnTo>
                    <a:pt x="99" y="163"/>
                  </a:lnTo>
                  <a:lnTo>
                    <a:pt x="96" y="160"/>
                  </a:lnTo>
                  <a:lnTo>
                    <a:pt x="90" y="159"/>
                  </a:lnTo>
                  <a:lnTo>
                    <a:pt x="85" y="162"/>
                  </a:lnTo>
                  <a:lnTo>
                    <a:pt x="81" y="167"/>
                  </a:lnTo>
                  <a:lnTo>
                    <a:pt x="78" y="172"/>
                  </a:lnTo>
                  <a:lnTo>
                    <a:pt x="73" y="175"/>
                  </a:lnTo>
                  <a:lnTo>
                    <a:pt x="65" y="176"/>
                  </a:lnTo>
                  <a:lnTo>
                    <a:pt x="59" y="175"/>
                  </a:lnTo>
                  <a:lnTo>
                    <a:pt x="54" y="174"/>
                  </a:lnTo>
                  <a:lnTo>
                    <a:pt x="49" y="174"/>
                  </a:lnTo>
                  <a:lnTo>
                    <a:pt x="45" y="176"/>
                  </a:lnTo>
                  <a:lnTo>
                    <a:pt x="42" y="182"/>
                  </a:lnTo>
                  <a:lnTo>
                    <a:pt x="43" y="183"/>
                  </a:lnTo>
                  <a:lnTo>
                    <a:pt x="44" y="184"/>
                  </a:lnTo>
                  <a:lnTo>
                    <a:pt x="45" y="185"/>
                  </a:lnTo>
                  <a:lnTo>
                    <a:pt x="47" y="185"/>
                  </a:lnTo>
                  <a:lnTo>
                    <a:pt x="52" y="186"/>
                  </a:lnTo>
                  <a:lnTo>
                    <a:pt x="58" y="187"/>
                  </a:lnTo>
                  <a:lnTo>
                    <a:pt x="65" y="187"/>
                  </a:lnTo>
                  <a:lnTo>
                    <a:pt x="72" y="189"/>
                  </a:lnTo>
                  <a:lnTo>
                    <a:pt x="76" y="191"/>
                  </a:lnTo>
                  <a:lnTo>
                    <a:pt x="77" y="194"/>
                  </a:lnTo>
                  <a:lnTo>
                    <a:pt x="74" y="197"/>
                  </a:lnTo>
                  <a:lnTo>
                    <a:pt x="58" y="204"/>
                  </a:lnTo>
                  <a:lnTo>
                    <a:pt x="44" y="205"/>
                  </a:lnTo>
                  <a:lnTo>
                    <a:pt x="31" y="202"/>
                  </a:lnTo>
                  <a:lnTo>
                    <a:pt x="19" y="194"/>
                  </a:lnTo>
                  <a:lnTo>
                    <a:pt x="10" y="183"/>
                  </a:lnTo>
                  <a:lnTo>
                    <a:pt x="3" y="170"/>
                  </a:lnTo>
                  <a:lnTo>
                    <a:pt x="0" y="154"/>
                  </a:lnTo>
                  <a:lnTo>
                    <a:pt x="1" y="138"/>
                  </a:lnTo>
                  <a:lnTo>
                    <a:pt x="8" y="123"/>
                  </a:lnTo>
                  <a:lnTo>
                    <a:pt x="15" y="114"/>
                  </a:lnTo>
                  <a:lnTo>
                    <a:pt x="27" y="107"/>
                  </a:lnTo>
                  <a:lnTo>
                    <a:pt x="41" y="103"/>
                  </a:lnTo>
                  <a:lnTo>
                    <a:pt x="56" y="102"/>
                  </a:lnTo>
                  <a:lnTo>
                    <a:pt x="73" y="103"/>
                  </a:lnTo>
                  <a:lnTo>
                    <a:pt x="81" y="105"/>
                  </a:lnTo>
                  <a:lnTo>
                    <a:pt x="89" y="107"/>
                  </a:lnTo>
                  <a:lnTo>
                    <a:pt x="99" y="109"/>
                  </a:lnTo>
                  <a:lnTo>
                    <a:pt x="109" y="108"/>
                  </a:lnTo>
                  <a:lnTo>
                    <a:pt x="109" y="108"/>
                  </a:lnTo>
                  <a:lnTo>
                    <a:pt x="110" y="107"/>
                  </a:lnTo>
                  <a:lnTo>
                    <a:pt x="111" y="107"/>
                  </a:lnTo>
                  <a:lnTo>
                    <a:pt x="117" y="103"/>
                  </a:lnTo>
                  <a:lnTo>
                    <a:pt x="121" y="98"/>
                  </a:lnTo>
                  <a:lnTo>
                    <a:pt x="124" y="92"/>
                  </a:lnTo>
                  <a:lnTo>
                    <a:pt x="128" y="88"/>
                  </a:lnTo>
                  <a:lnTo>
                    <a:pt x="135" y="84"/>
                  </a:lnTo>
                  <a:lnTo>
                    <a:pt x="144" y="82"/>
                  </a:lnTo>
                  <a:lnTo>
                    <a:pt x="152" y="79"/>
                  </a:lnTo>
                  <a:lnTo>
                    <a:pt x="155" y="76"/>
                  </a:lnTo>
                  <a:lnTo>
                    <a:pt x="158" y="73"/>
                  </a:lnTo>
                  <a:lnTo>
                    <a:pt x="162" y="71"/>
                  </a:lnTo>
                  <a:lnTo>
                    <a:pt x="163" y="71"/>
                  </a:lnTo>
                  <a:lnTo>
                    <a:pt x="164" y="68"/>
                  </a:lnTo>
                  <a:lnTo>
                    <a:pt x="164" y="65"/>
                  </a:lnTo>
                  <a:lnTo>
                    <a:pt x="164" y="62"/>
                  </a:lnTo>
                  <a:lnTo>
                    <a:pt x="164" y="59"/>
                  </a:lnTo>
                  <a:lnTo>
                    <a:pt x="163" y="57"/>
                  </a:lnTo>
                  <a:lnTo>
                    <a:pt x="183" y="50"/>
                  </a:lnTo>
                  <a:lnTo>
                    <a:pt x="200" y="43"/>
                  </a:lnTo>
                  <a:lnTo>
                    <a:pt x="219" y="37"/>
                  </a:lnTo>
                  <a:lnTo>
                    <a:pt x="231" y="36"/>
                  </a:lnTo>
                  <a:lnTo>
                    <a:pt x="243" y="35"/>
                  </a:lnTo>
                  <a:lnTo>
                    <a:pt x="245" y="33"/>
                  </a:lnTo>
                  <a:lnTo>
                    <a:pt x="249" y="32"/>
                  </a:lnTo>
                  <a:lnTo>
                    <a:pt x="251" y="30"/>
                  </a:lnTo>
                  <a:lnTo>
                    <a:pt x="253" y="29"/>
                  </a:lnTo>
                  <a:lnTo>
                    <a:pt x="256" y="27"/>
                  </a:lnTo>
                  <a:lnTo>
                    <a:pt x="267" y="24"/>
                  </a:lnTo>
                  <a:lnTo>
                    <a:pt x="282" y="23"/>
                  </a:lnTo>
                  <a:lnTo>
                    <a:pt x="296" y="22"/>
                  </a:lnTo>
                  <a:lnTo>
                    <a:pt x="309" y="22"/>
                  </a:lnTo>
                  <a:lnTo>
                    <a:pt x="322" y="24"/>
                  </a:lnTo>
                  <a:lnTo>
                    <a:pt x="328" y="27"/>
                  </a:lnTo>
                  <a:lnTo>
                    <a:pt x="334" y="32"/>
                  </a:lnTo>
                  <a:lnTo>
                    <a:pt x="342" y="37"/>
                  </a:lnTo>
                  <a:lnTo>
                    <a:pt x="349" y="38"/>
                  </a:lnTo>
                  <a:lnTo>
                    <a:pt x="355" y="35"/>
                  </a:lnTo>
                  <a:lnTo>
                    <a:pt x="362" y="27"/>
                  </a:lnTo>
                  <a:lnTo>
                    <a:pt x="367" y="21"/>
                  </a:lnTo>
                  <a:lnTo>
                    <a:pt x="372" y="16"/>
                  </a:lnTo>
                  <a:lnTo>
                    <a:pt x="383" y="9"/>
                  </a:lnTo>
                  <a:lnTo>
                    <a:pt x="394" y="5"/>
                  </a:lnTo>
                  <a:lnTo>
                    <a:pt x="408" y="2"/>
                  </a:lnTo>
                  <a:lnTo>
                    <a:pt x="420" y="0"/>
                  </a:lnTo>
                  <a:lnTo>
                    <a:pt x="423"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0" name="Freeform 53"/>
            <p:cNvSpPr>
              <a:spLocks/>
            </p:cNvSpPr>
            <p:nvPr/>
          </p:nvSpPr>
          <p:spPr bwMode="auto">
            <a:xfrm>
              <a:off x="3893" y="669"/>
              <a:ext cx="122" cy="159"/>
            </a:xfrm>
            <a:custGeom>
              <a:avLst/>
              <a:gdLst>
                <a:gd name="T0" fmla="*/ 139 w 244"/>
                <a:gd name="T1" fmla="*/ 3 h 319"/>
                <a:gd name="T2" fmla="*/ 155 w 244"/>
                <a:gd name="T3" fmla="*/ 20 h 319"/>
                <a:gd name="T4" fmla="*/ 175 w 244"/>
                <a:gd name="T5" fmla="*/ 42 h 319"/>
                <a:gd name="T6" fmla="*/ 203 w 244"/>
                <a:gd name="T7" fmla="*/ 73 h 319"/>
                <a:gd name="T8" fmla="*/ 228 w 244"/>
                <a:gd name="T9" fmla="*/ 109 h 319"/>
                <a:gd name="T10" fmla="*/ 243 w 244"/>
                <a:gd name="T11" fmla="*/ 153 h 319"/>
                <a:gd name="T12" fmla="*/ 242 w 244"/>
                <a:gd name="T13" fmla="*/ 198 h 319"/>
                <a:gd name="T14" fmla="*/ 233 w 244"/>
                <a:gd name="T15" fmla="*/ 235 h 319"/>
                <a:gd name="T16" fmla="*/ 231 w 244"/>
                <a:gd name="T17" fmla="*/ 239 h 319"/>
                <a:gd name="T18" fmla="*/ 230 w 244"/>
                <a:gd name="T19" fmla="*/ 243 h 319"/>
                <a:gd name="T20" fmla="*/ 225 w 244"/>
                <a:gd name="T21" fmla="*/ 261 h 319"/>
                <a:gd name="T22" fmla="*/ 221 w 244"/>
                <a:gd name="T23" fmla="*/ 267 h 319"/>
                <a:gd name="T24" fmla="*/ 216 w 244"/>
                <a:gd name="T25" fmla="*/ 273 h 319"/>
                <a:gd name="T26" fmla="*/ 214 w 244"/>
                <a:gd name="T27" fmla="*/ 274 h 319"/>
                <a:gd name="T28" fmla="*/ 212 w 244"/>
                <a:gd name="T29" fmla="*/ 275 h 319"/>
                <a:gd name="T30" fmla="*/ 211 w 244"/>
                <a:gd name="T31" fmla="*/ 268 h 319"/>
                <a:gd name="T32" fmla="*/ 214 w 244"/>
                <a:gd name="T33" fmla="*/ 248 h 319"/>
                <a:gd name="T34" fmla="*/ 216 w 244"/>
                <a:gd name="T35" fmla="*/ 226 h 319"/>
                <a:gd name="T36" fmla="*/ 214 w 244"/>
                <a:gd name="T37" fmla="*/ 209 h 319"/>
                <a:gd name="T38" fmla="*/ 205 w 244"/>
                <a:gd name="T39" fmla="*/ 201 h 319"/>
                <a:gd name="T40" fmla="*/ 201 w 244"/>
                <a:gd name="T41" fmla="*/ 225 h 319"/>
                <a:gd name="T42" fmla="*/ 198 w 244"/>
                <a:gd name="T43" fmla="*/ 251 h 319"/>
                <a:gd name="T44" fmla="*/ 186 w 244"/>
                <a:gd name="T45" fmla="*/ 279 h 319"/>
                <a:gd name="T46" fmla="*/ 168 w 244"/>
                <a:gd name="T47" fmla="*/ 299 h 319"/>
                <a:gd name="T48" fmla="*/ 148 w 244"/>
                <a:gd name="T49" fmla="*/ 303 h 319"/>
                <a:gd name="T50" fmla="*/ 139 w 244"/>
                <a:gd name="T51" fmla="*/ 300 h 319"/>
                <a:gd name="T52" fmla="*/ 140 w 244"/>
                <a:gd name="T53" fmla="*/ 290 h 319"/>
                <a:gd name="T54" fmla="*/ 144 w 244"/>
                <a:gd name="T55" fmla="*/ 279 h 319"/>
                <a:gd name="T56" fmla="*/ 154 w 244"/>
                <a:gd name="T57" fmla="*/ 242 h 319"/>
                <a:gd name="T58" fmla="*/ 155 w 244"/>
                <a:gd name="T59" fmla="*/ 220 h 319"/>
                <a:gd name="T60" fmla="*/ 152 w 244"/>
                <a:gd name="T61" fmla="*/ 200 h 319"/>
                <a:gd name="T62" fmla="*/ 147 w 244"/>
                <a:gd name="T63" fmla="*/ 197 h 319"/>
                <a:gd name="T64" fmla="*/ 143 w 244"/>
                <a:gd name="T65" fmla="*/ 196 h 319"/>
                <a:gd name="T66" fmla="*/ 137 w 244"/>
                <a:gd name="T67" fmla="*/ 218 h 319"/>
                <a:gd name="T68" fmla="*/ 131 w 244"/>
                <a:gd name="T69" fmla="*/ 259 h 319"/>
                <a:gd name="T70" fmla="*/ 118 w 244"/>
                <a:gd name="T71" fmla="*/ 295 h 319"/>
                <a:gd name="T72" fmla="*/ 105 w 244"/>
                <a:gd name="T73" fmla="*/ 310 h 319"/>
                <a:gd name="T74" fmla="*/ 100 w 244"/>
                <a:gd name="T75" fmla="*/ 314 h 319"/>
                <a:gd name="T76" fmla="*/ 84 w 244"/>
                <a:gd name="T77" fmla="*/ 319 h 319"/>
                <a:gd name="T78" fmla="*/ 61 w 244"/>
                <a:gd name="T79" fmla="*/ 307 h 319"/>
                <a:gd name="T80" fmla="*/ 46 w 244"/>
                <a:gd name="T81" fmla="*/ 285 h 319"/>
                <a:gd name="T82" fmla="*/ 43 w 244"/>
                <a:gd name="T83" fmla="*/ 259 h 319"/>
                <a:gd name="T84" fmla="*/ 54 w 244"/>
                <a:gd name="T85" fmla="*/ 253 h 319"/>
                <a:gd name="T86" fmla="*/ 62 w 244"/>
                <a:gd name="T87" fmla="*/ 264 h 319"/>
                <a:gd name="T88" fmla="*/ 70 w 244"/>
                <a:gd name="T89" fmla="*/ 271 h 319"/>
                <a:gd name="T90" fmla="*/ 79 w 244"/>
                <a:gd name="T91" fmla="*/ 269 h 319"/>
                <a:gd name="T92" fmla="*/ 81 w 244"/>
                <a:gd name="T93" fmla="*/ 259 h 319"/>
                <a:gd name="T94" fmla="*/ 74 w 244"/>
                <a:gd name="T95" fmla="*/ 241 h 319"/>
                <a:gd name="T96" fmla="*/ 54 w 244"/>
                <a:gd name="T97" fmla="*/ 224 h 319"/>
                <a:gd name="T98" fmla="*/ 30 w 244"/>
                <a:gd name="T99" fmla="*/ 210 h 319"/>
                <a:gd name="T100" fmla="*/ 10 w 244"/>
                <a:gd name="T101" fmla="*/ 193 h 319"/>
                <a:gd name="T102" fmla="*/ 0 w 244"/>
                <a:gd name="T103" fmla="*/ 167 h 319"/>
                <a:gd name="T104" fmla="*/ 7 w 244"/>
                <a:gd name="T105" fmla="*/ 131 h 319"/>
                <a:gd name="T106" fmla="*/ 26 w 244"/>
                <a:gd name="T107" fmla="*/ 93 h 319"/>
                <a:gd name="T108" fmla="*/ 51 w 244"/>
                <a:gd name="T109" fmla="*/ 57 h 319"/>
                <a:gd name="T110" fmla="*/ 77 w 244"/>
                <a:gd name="T111" fmla="*/ 26 h 319"/>
                <a:gd name="T112" fmla="*/ 97 w 244"/>
                <a:gd name="T113" fmla="*/ 10 h 319"/>
                <a:gd name="T114" fmla="*/ 119 w 244"/>
                <a:gd name="T115" fmla="*/ 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 h="319">
                  <a:moveTo>
                    <a:pt x="130" y="0"/>
                  </a:moveTo>
                  <a:lnTo>
                    <a:pt x="139" y="3"/>
                  </a:lnTo>
                  <a:lnTo>
                    <a:pt x="147" y="12"/>
                  </a:lnTo>
                  <a:lnTo>
                    <a:pt x="155" y="20"/>
                  </a:lnTo>
                  <a:lnTo>
                    <a:pt x="161" y="27"/>
                  </a:lnTo>
                  <a:lnTo>
                    <a:pt x="175" y="42"/>
                  </a:lnTo>
                  <a:lnTo>
                    <a:pt x="189" y="57"/>
                  </a:lnTo>
                  <a:lnTo>
                    <a:pt x="203" y="73"/>
                  </a:lnTo>
                  <a:lnTo>
                    <a:pt x="216" y="90"/>
                  </a:lnTo>
                  <a:lnTo>
                    <a:pt x="228" y="109"/>
                  </a:lnTo>
                  <a:lnTo>
                    <a:pt x="237" y="130"/>
                  </a:lnTo>
                  <a:lnTo>
                    <a:pt x="243" y="153"/>
                  </a:lnTo>
                  <a:lnTo>
                    <a:pt x="244" y="179"/>
                  </a:lnTo>
                  <a:lnTo>
                    <a:pt x="242" y="198"/>
                  </a:lnTo>
                  <a:lnTo>
                    <a:pt x="237" y="217"/>
                  </a:lnTo>
                  <a:lnTo>
                    <a:pt x="233" y="235"/>
                  </a:lnTo>
                  <a:lnTo>
                    <a:pt x="232" y="237"/>
                  </a:lnTo>
                  <a:lnTo>
                    <a:pt x="231" y="239"/>
                  </a:lnTo>
                  <a:lnTo>
                    <a:pt x="231" y="241"/>
                  </a:lnTo>
                  <a:lnTo>
                    <a:pt x="230" y="243"/>
                  </a:lnTo>
                  <a:lnTo>
                    <a:pt x="228" y="253"/>
                  </a:lnTo>
                  <a:lnTo>
                    <a:pt x="225" y="261"/>
                  </a:lnTo>
                  <a:lnTo>
                    <a:pt x="223" y="264"/>
                  </a:lnTo>
                  <a:lnTo>
                    <a:pt x="221" y="267"/>
                  </a:lnTo>
                  <a:lnTo>
                    <a:pt x="219" y="270"/>
                  </a:lnTo>
                  <a:lnTo>
                    <a:pt x="216" y="273"/>
                  </a:lnTo>
                  <a:lnTo>
                    <a:pt x="215" y="274"/>
                  </a:lnTo>
                  <a:lnTo>
                    <a:pt x="214" y="274"/>
                  </a:lnTo>
                  <a:lnTo>
                    <a:pt x="213" y="274"/>
                  </a:lnTo>
                  <a:lnTo>
                    <a:pt x="212" y="275"/>
                  </a:lnTo>
                  <a:lnTo>
                    <a:pt x="211" y="275"/>
                  </a:lnTo>
                  <a:lnTo>
                    <a:pt x="211" y="268"/>
                  </a:lnTo>
                  <a:lnTo>
                    <a:pt x="212" y="259"/>
                  </a:lnTo>
                  <a:lnTo>
                    <a:pt x="214" y="248"/>
                  </a:lnTo>
                  <a:lnTo>
                    <a:pt x="215" y="237"/>
                  </a:lnTo>
                  <a:lnTo>
                    <a:pt x="216" y="226"/>
                  </a:lnTo>
                  <a:lnTo>
                    <a:pt x="216" y="217"/>
                  </a:lnTo>
                  <a:lnTo>
                    <a:pt x="214" y="209"/>
                  </a:lnTo>
                  <a:lnTo>
                    <a:pt x="211" y="203"/>
                  </a:lnTo>
                  <a:lnTo>
                    <a:pt x="205" y="201"/>
                  </a:lnTo>
                  <a:lnTo>
                    <a:pt x="202" y="212"/>
                  </a:lnTo>
                  <a:lnTo>
                    <a:pt x="201" y="225"/>
                  </a:lnTo>
                  <a:lnTo>
                    <a:pt x="200" y="238"/>
                  </a:lnTo>
                  <a:lnTo>
                    <a:pt x="198" y="251"/>
                  </a:lnTo>
                  <a:lnTo>
                    <a:pt x="192" y="265"/>
                  </a:lnTo>
                  <a:lnTo>
                    <a:pt x="186" y="279"/>
                  </a:lnTo>
                  <a:lnTo>
                    <a:pt x="178" y="290"/>
                  </a:lnTo>
                  <a:lnTo>
                    <a:pt x="168" y="299"/>
                  </a:lnTo>
                  <a:lnTo>
                    <a:pt x="158" y="303"/>
                  </a:lnTo>
                  <a:lnTo>
                    <a:pt x="148" y="303"/>
                  </a:lnTo>
                  <a:lnTo>
                    <a:pt x="142" y="302"/>
                  </a:lnTo>
                  <a:lnTo>
                    <a:pt x="139" y="300"/>
                  </a:lnTo>
                  <a:lnTo>
                    <a:pt x="139" y="296"/>
                  </a:lnTo>
                  <a:lnTo>
                    <a:pt x="140" y="290"/>
                  </a:lnTo>
                  <a:lnTo>
                    <a:pt x="142" y="285"/>
                  </a:lnTo>
                  <a:lnTo>
                    <a:pt x="144" y="279"/>
                  </a:lnTo>
                  <a:lnTo>
                    <a:pt x="149" y="261"/>
                  </a:lnTo>
                  <a:lnTo>
                    <a:pt x="154" y="242"/>
                  </a:lnTo>
                  <a:lnTo>
                    <a:pt x="155" y="232"/>
                  </a:lnTo>
                  <a:lnTo>
                    <a:pt x="155" y="220"/>
                  </a:lnTo>
                  <a:lnTo>
                    <a:pt x="154" y="210"/>
                  </a:lnTo>
                  <a:lnTo>
                    <a:pt x="152" y="200"/>
                  </a:lnTo>
                  <a:lnTo>
                    <a:pt x="149" y="198"/>
                  </a:lnTo>
                  <a:lnTo>
                    <a:pt x="147" y="197"/>
                  </a:lnTo>
                  <a:lnTo>
                    <a:pt x="145" y="196"/>
                  </a:lnTo>
                  <a:lnTo>
                    <a:pt x="143" y="196"/>
                  </a:lnTo>
                  <a:lnTo>
                    <a:pt x="140" y="196"/>
                  </a:lnTo>
                  <a:lnTo>
                    <a:pt x="137" y="218"/>
                  </a:lnTo>
                  <a:lnTo>
                    <a:pt x="134" y="239"/>
                  </a:lnTo>
                  <a:lnTo>
                    <a:pt x="131" y="259"/>
                  </a:lnTo>
                  <a:lnTo>
                    <a:pt x="125" y="278"/>
                  </a:lnTo>
                  <a:lnTo>
                    <a:pt x="118" y="295"/>
                  </a:lnTo>
                  <a:lnTo>
                    <a:pt x="108" y="308"/>
                  </a:lnTo>
                  <a:lnTo>
                    <a:pt x="105" y="310"/>
                  </a:lnTo>
                  <a:lnTo>
                    <a:pt x="103" y="312"/>
                  </a:lnTo>
                  <a:lnTo>
                    <a:pt x="100" y="314"/>
                  </a:lnTo>
                  <a:lnTo>
                    <a:pt x="98" y="315"/>
                  </a:lnTo>
                  <a:lnTo>
                    <a:pt x="84" y="319"/>
                  </a:lnTo>
                  <a:lnTo>
                    <a:pt x="72" y="314"/>
                  </a:lnTo>
                  <a:lnTo>
                    <a:pt x="61" y="307"/>
                  </a:lnTo>
                  <a:lnTo>
                    <a:pt x="52" y="297"/>
                  </a:lnTo>
                  <a:lnTo>
                    <a:pt x="46" y="285"/>
                  </a:lnTo>
                  <a:lnTo>
                    <a:pt x="43" y="271"/>
                  </a:lnTo>
                  <a:lnTo>
                    <a:pt x="43" y="259"/>
                  </a:lnTo>
                  <a:lnTo>
                    <a:pt x="47" y="248"/>
                  </a:lnTo>
                  <a:lnTo>
                    <a:pt x="54" y="253"/>
                  </a:lnTo>
                  <a:lnTo>
                    <a:pt x="59" y="258"/>
                  </a:lnTo>
                  <a:lnTo>
                    <a:pt x="62" y="264"/>
                  </a:lnTo>
                  <a:lnTo>
                    <a:pt x="66" y="269"/>
                  </a:lnTo>
                  <a:lnTo>
                    <a:pt x="70" y="271"/>
                  </a:lnTo>
                  <a:lnTo>
                    <a:pt x="75" y="271"/>
                  </a:lnTo>
                  <a:lnTo>
                    <a:pt x="79" y="269"/>
                  </a:lnTo>
                  <a:lnTo>
                    <a:pt x="81" y="264"/>
                  </a:lnTo>
                  <a:lnTo>
                    <a:pt x="81" y="259"/>
                  </a:lnTo>
                  <a:lnTo>
                    <a:pt x="80" y="254"/>
                  </a:lnTo>
                  <a:lnTo>
                    <a:pt x="74" y="241"/>
                  </a:lnTo>
                  <a:lnTo>
                    <a:pt x="66" y="232"/>
                  </a:lnTo>
                  <a:lnTo>
                    <a:pt x="54" y="224"/>
                  </a:lnTo>
                  <a:lnTo>
                    <a:pt x="43" y="217"/>
                  </a:lnTo>
                  <a:lnTo>
                    <a:pt x="30" y="210"/>
                  </a:lnTo>
                  <a:lnTo>
                    <a:pt x="20" y="202"/>
                  </a:lnTo>
                  <a:lnTo>
                    <a:pt x="10" y="193"/>
                  </a:lnTo>
                  <a:lnTo>
                    <a:pt x="3" y="181"/>
                  </a:lnTo>
                  <a:lnTo>
                    <a:pt x="0" y="167"/>
                  </a:lnTo>
                  <a:lnTo>
                    <a:pt x="1" y="150"/>
                  </a:lnTo>
                  <a:lnTo>
                    <a:pt x="7" y="131"/>
                  </a:lnTo>
                  <a:lnTo>
                    <a:pt x="15" y="112"/>
                  </a:lnTo>
                  <a:lnTo>
                    <a:pt x="26" y="93"/>
                  </a:lnTo>
                  <a:lnTo>
                    <a:pt x="38" y="75"/>
                  </a:lnTo>
                  <a:lnTo>
                    <a:pt x="51" y="57"/>
                  </a:lnTo>
                  <a:lnTo>
                    <a:pt x="65" y="40"/>
                  </a:lnTo>
                  <a:lnTo>
                    <a:pt x="77" y="26"/>
                  </a:lnTo>
                  <a:lnTo>
                    <a:pt x="89" y="16"/>
                  </a:lnTo>
                  <a:lnTo>
                    <a:pt x="97" y="10"/>
                  </a:lnTo>
                  <a:lnTo>
                    <a:pt x="106" y="5"/>
                  </a:lnTo>
                  <a:lnTo>
                    <a:pt x="119" y="2"/>
                  </a:lnTo>
                  <a:lnTo>
                    <a:pt x="130" y="0"/>
                  </a:lnTo>
                  <a:close/>
                </a:path>
              </a:pathLst>
            </a:custGeom>
            <a:solidFill>
              <a:srgbClr val="CCAD6B"/>
            </a:solidFill>
            <a:ln w="0">
              <a:solidFill>
                <a:srgbClr val="CCAD6B"/>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1" name="Freeform 54"/>
            <p:cNvSpPr>
              <a:spLocks/>
            </p:cNvSpPr>
            <p:nvPr/>
          </p:nvSpPr>
          <p:spPr bwMode="auto">
            <a:xfrm>
              <a:off x="3811" y="211"/>
              <a:ext cx="35" cy="22"/>
            </a:xfrm>
            <a:custGeom>
              <a:avLst/>
              <a:gdLst>
                <a:gd name="T0" fmla="*/ 35 w 69"/>
                <a:gd name="T1" fmla="*/ 0 h 44"/>
                <a:gd name="T2" fmla="*/ 43 w 69"/>
                <a:gd name="T3" fmla="*/ 1 h 44"/>
                <a:gd name="T4" fmla="*/ 51 w 69"/>
                <a:gd name="T5" fmla="*/ 4 h 44"/>
                <a:gd name="T6" fmla="*/ 59 w 69"/>
                <a:gd name="T7" fmla="*/ 6 h 44"/>
                <a:gd name="T8" fmla="*/ 69 w 69"/>
                <a:gd name="T9" fmla="*/ 7 h 44"/>
                <a:gd name="T10" fmla="*/ 68 w 69"/>
                <a:gd name="T11" fmla="*/ 18 h 44"/>
                <a:gd name="T12" fmla="*/ 66 w 69"/>
                <a:gd name="T13" fmla="*/ 25 h 44"/>
                <a:gd name="T14" fmla="*/ 62 w 69"/>
                <a:gd name="T15" fmla="*/ 28 h 44"/>
                <a:gd name="T16" fmla="*/ 55 w 69"/>
                <a:gd name="T17" fmla="*/ 27 h 44"/>
                <a:gd name="T18" fmla="*/ 46 w 69"/>
                <a:gd name="T19" fmla="*/ 24 h 44"/>
                <a:gd name="T20" fmla="*/ 44 w 69"/>
                <a:gd name="T21" fmla="*/ 27 h 44"/>
                <a:gd name="T22" fmla="*/ 43 w 69"/>
                <a:gd name="T23" fmla="*/ 29 h 44"/>
                <a:gd name="T24" fmla="*/ 42 w 69"/>
                <a:gd name="T25" fmla="*/ 31 h 44"/>
                <a:gd name="T26" fmla="*/ 41 w 69"/>
                <a:gd name="T27" fmla="*/ 32 h 44"/>
                <a:gd name="T28" fmla="*/ 39 w 69"/>
                <a:gd name="T29" fmla="*/ 34 h 44"/>
                <a:gd name="T30" fmla="*/ 37 w 69"/>
                <a:gd name="T31" fmla="*/ 34 h 44"/>
                <a:gd name="T32" fmla="*/ 33 w 69"/>
                <a:gd name="T33" fmla="*/ 34 h 44"/>
                <a:gd name="T34" fmla="*/ 33 w 69"/>
                <a:gd name="T35" fmla="*/ 31 h 44"/>
                <a:gd name="T36" fmla="*/ 33 w 69"/>
                <a:gd name="T37" fmla="*/ 28 h 44"/>
                <a:gd name="T38" fmla="*/ 32 w 69"/>
                <a:gd name="T39" fmla="*/ 25 h 44"/>
                <a:gd name="T40" fmla="*/ 32 w 69"/>
                <a:gd name="T41" fmla="*/ 24 h 44"/>
                <a:gd name="T42" fmla="*/ 31 w 69"/>
                <a:gd name="T43" fmla="*/ 24 h 44"/>
                <a:gd name="T44" fmla="*/ 29 w 69"/>
                <a:gd name="T45" fmla="*/ 23 h 44"/>
                <a:gd name="T46" fmla="*/ 29 w 69"/>
                <a:gd name="T47" fmla="*/ 23 h 44"/>
                <a:gd name="T48" fmla="*/ 29 w 69"/>
                <a:gd name="T49" fmla="*/ 23 h 44"/>
                <a:gd name="T50" fmla="*/ 27 w 69"/>
                <a:gd name="T51" fmla="*/ 23 h 44"/>
                <a:gd name="T52" fmla="*/ 25 w 69"/>
                <a:gd name="T53" fmla="*/ 24 h 44"/>
                <a:gd name="T54" fmla="*/ 22 w 69"/>
                <a:gd name="T55" fmla="*/ 25 h 44"/>
                <a:gd name="T56" fmla="*/ 19 w 69"/>
                <a:gd name="T57" fmla="*/ 27 h 44"/>
                <a:gd name="T58" fmla="*/ 16 w 69"/>
                <a:gd name="T59" fmla="*/ 29 h 44"/>
                <a:gd name="T60" fmla="*/ 13 w 69"/>
                <a:gd name="T61" fmla="*/ 32 h 44"/>
                <a:gd name="T62" fmla="*/ 12 w 69"/>
                <a:gd name="T63" fmla="*/ 35 h 44"/>
                <a:gd name="T64" fmla="*/ 10 w 69"/>
                <a:gd name="T65" fmla="*/ 38 h 44"/>
                <a:gd name="T66" fmla="*/ 9 w 69"/>
                <a:gd name="T67" fmla="*/ 44 h 44"/>
                <a:gd name="T68" fmla="*/ 2 w 69"/>
                <a:gd name="T69" fmla="*/ 41 h 44"/>
                <a:gd name="T70" fmla="*/ 0 w 69"/>
                <a:gd name="T71" fmla="*/ 37 h 44"/>
                <a:gd name="T72" fmla="*/ 0 w 69"/>
                <a:gd name="T73" fmla="*/ 32 h 44"/>
                <a:gd name="T74" fmla="*/ 2 w 69"/>
                <a:gd name="T75" fmla="*/ 25 h 44"/>
                <a:gd name="T76" fmla="*/ 5 w 69"/>
                <a:gd name="T77" fmla="*/ 18 h 44"/>
                <a:gd name="T78" fmla="*/ 11 w 69"/>
                <a:gd name="T79" fmla="*/ 11 h 44"/>
                <a:gd name="T80" fmla="*/ 15 w 69"/>
                <a:gd name="T81" fmla="*/ 6 h 44"/>
                <a:gd name="T82" fmla="*/ 20 w 69"/>
                <a:gd name="T83" fmla="*/ 2 h 44"/>
                <a:gd name="T84" fmla="*/ 25 w 69"/>
                <a:gd name="T85" fmla="*/ 0 h 44"/>
                <a:gd name="T86" fmla="*/ 35 w 69"/>
                <a:gd name="T8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 h="44">
                  <a:moveTo>
                    <a:pt x="35" y="0"/>
                  </a:moveTo>
                  <a:lnTo>
                    <a:pt x="43" y="1"/>
                  </a:lnTo>
                  <a:lnTo>
                    <a:pt x="51" y="4"/>
                  </a:lnTo>
                  <a:lnTo>
                    <a:pt x="59" y="6"/>
                  </a:lnTo>
                  <a:lnTo>
                    <a:pt x="69" y="7"/>
                  </a:lnTo>
                  <a:lnTo>
                    <a:pt x="68" y="18"/>
                  </a:lnTo>
                  <a:lnTo>
                    <a:pt x="66" y="25"/>
                  </a:lnTo>
                  <a:lnTo>
                    <a:pt x="62" y="28"/>
                  </a:lnTo>
                  <a:lnTo>
                    <a:pt x="55" y="27"/>
                  </a:lnTo>
                  <a:lnTo>
                    <a:pt x="46" y="24"/>
                  </a:lnTo>
                  <a:lnTo>
                    <a:pt x="44" y="27"/>
                  </a:lnTo>
                  <a:lnTo>
                    <a:pt x="43" y="29"/>
                  </a:lnTo>
                  <a:lnTo>
                    <a:pt x="42" y="31"/>
                  </a:lnTo>
                  <a:lnTo>
                    <a:pt x="41" y="32"/>
                  </a:lnTo>
                  <a:lnTo>
                    <a:pt x="39" y="34"/>
                  </a:lnTo>
                  <a:lnTo>
                    <a:pt x="37" y="34"/>
                  </a:lnTo>
                  <a:lnTo>
                    <a:pt x="33" y="34"/>
                  </a:lnTo>
                  <a:lnTo>
                    <a:pt x="33" y="31"/>
                  </a:lnTo>
                  <a:lnTo>
                    <a:pt x="33" y="28"/>
                  </a:lnTo>
                  <a:lnTo>
                    <a:pt x="32" y="25"/>
                  </a:lnTo>
                  <a:lnTo>
                    <a:pt x="32" y="24"/>
                  </a:lnTo>
                  <a:lnTo>
                    <a:pt x="31" y="24"/>
                  </a:lnTo>
                  <a:lnTo>
                    <a:pt x="29" y="23"/>
                  </a:lnTo>
                  <a:lnTo>
                    <a:pt x="29" y="23"/>
                  </a:lnTo>
                  <a:lnTo>
                    <a:pt x="29" y="23"/>
                  </a:lnTo>
                  <a:lnTo>
                    <a:pt x="27" y="23"/>
                  </a:lnTo>
                  <a:lnTo>
                    <a:pt x="25" y="24"/>
                  </a:lnTo>
                  <a:lnTo>
                    <a:pt x="22" y="25"/>
                  </a:lnTo>
                  <a:lnTo>
                    <a:pt x="19" y="27"/>
                  </a:lnTo>
                  <a:lnTo>
                    <a:pt x="16" y="29"/>
                  </a:lnTo>
                  <a:lnTo>
                    <a:pt x="13" y="32"/>
                  </a:lnTo>
                  <a:lnTo>
                    <a:pt x="12" y="35"/>
                  </a:lnTo>
                  <a:lnTo>
                    <a:pt x="10" y="38"/>
                  </a:lnTo>
                  <a:lnTo>
                    <a:pt x="9" y="44"/>
                  </a:lnTo>
                  <a:lnTo>
                    <a:pt x="2" y="41"/>
                  </a:lnTo>
                  <a:lnTo>
                    <a:pt x="0" y="37"/>
                  </a:lnTo>
                  <a:lnTo>
                    <a:pt x="0" y="32"/>
                  </a:lnTo>
                  <a:lnTo>
                    <a:pt x="2" y="25"/>
                  </a:lnTo>
                  <a:lnTo>
                    <a:pt x="5" y="18"/>
                  </a:lnTo>
                  <a:lnTo>
                    <a:pt x="11" y="11"/>
                  </a:lnTo>
                  <a:lnTo>
                    <a:pt x="15" y="6"/>
                  </a:lnTo>
                  <a:lnTo>
                    <a:pt x="20" y="2"/>
                  </a:lnTo>
                  <a:lnTo>
                    <a:pt x="25" y="0"/>
                  </a:lnTo>
                  <a:lnTo>
                    <a:pt x="35"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2" name="Freeform 55"/>
            <p:cNvSpPr>
              <a:spLocks/>
            </p:cNvSpPr>
            <p:nvPr/>
          </p:nvSpPr>
          <p:spPr bwMode="auto">
            <a:xfrm>
              <a:off x="3866" y="278"/>
              <a:ext cx="284" cy="170"/>
            </a:xfrm>
            <a:custGeom>
              <a:avLst/>
              <a:gdLst>
                <a:gd name="T0" fmla="*/ 350 w 568"/>
                <a:gd name="T1" fmla="*/ 7 h 339"/>
                <a:gd name="T2" fmla="*/ 368 w 568"/>
                <a:gd name="T3" fmla="*/ 53 h 339"/>
                <a:gd name="T4" fmla="*/ 354 w 568"/>
                <a:gd name="T5" fmla="*/ 76 h 339"/>
                <a:gd name="T6" fmla="*/ 335 w 568"/>
                <a:gd name="T7" fmla="*/ 70 h 339"/>
                <a:gd name="T8" fmla="*/ 333 w 568"/>
                <a:gd name="T9" fmla="*/ 75 h 339"/>
                <a:gd name="T10" fmla="*/ 337 w 568"/>
                <a:gd name="T11" fmla="*/ 87 h 339"/>
                <a:gd name="T12" fmla="*/ 325 w 568"/>
                <a:gd name="T13" fmla="*/ 110 h 339"/>
                <a:gd name="T14" fmla="*/ 335 w 568"/>
                <a:gd name="T15" fmla="*/ 140 h 339"/>
                <a:gd name="T16" fmla="*/ 346 w 568"/>
                <a:gd name="T17" fmla="*/ 147 h 339"/>
                <a:gd name="T18" fmla="*/ 461 w 568"/>
                <a:gd name="T19" fmla="*/ 121 h 339"/>
                <a:gd name="T20" fmla="*/ 535 w 568"/>
                <a:gd name="T21" fmla="*/ 69 h 339"/>
                <a:gd name="T22" fmla="*/ 544 w 568"/>
                <a:gd name="T23" fmla="*/ 33 h 339"/>
                <a:gd name="T24" fmla="*/ 546 w 568"/>
                <a:gd name="T25" fmla="*/ 28 h 339"/>
                <a:gd name="T26" fmla="*/ 550 w 568"/>
                <a:gd name="T27" fmla="*/ 29 h 339"/>
                <a:gd name="T28" fmla="*/ 564 w 568"/>
                <a:gd name="T29" fmla="*/ 53 h 339"/>
                <a:gd name="T30" fmla="*/ 568 w 568"/>
                <a:gd name="T31" fmla="*/ 76 h 339"/>
                <a:gd name="T32" fmla="*/ 564 w 568"/>
                <a:gd name="T33" fmla="*/ 97 h 339"/>
                <a:gd name="T34" fmla="*/ 562 w 568"/>
                <a:gd name="T35" fmla="*/ 96 h 339"/>
                <a:gd name="T36" fmla="*/ 554 w 568"/>
                <a:gd name="T37" fmla="*/ 79 h 339"/>
                <a:gd name="T38" fmla="*/ 545 w 568"/>
                <a:gd name="T39" fmla="*/ 77 h 339"/>
                <a:gd name="T40" fmla="*/ 499 w 568"/>
                <a:gd name="T41" fmla="*/ 127 h 339"/>
                <a:gd name="T42" fmla="*/ 477 w 568"/>
                <a:gd name="T43" fmla="*/ 176 h 339"/>
                <a:gd name="T44" fmla="*/ 466 w 568"/>
                <a:gd name="T45" fmla="*/ 243 h 339"/>
                <a:gd name="T46" fmla="*/ 456 w 568"/>
                <a:gd name="T47" fmla="*/ 276 h 339"/>
                <a:gd name="T48" fmla="*/ 443 w 568"/>
                <a:gd name="T49" fmla="*/ 295 h 339"/>
                <a:gd name="T50" fmla="*/ 369 w 568"/>
                <a:gd name="T51" fmla="*/ 309 h 339"/>
                <a:gd name="T52" fmla="*/ 340 w 568"/>
                <a:gd name="T53" fmla="*/ 311 h 339"/>
                <a:gd name="T54" fmla="*/ 255 w 568"/>
                <a:gd name="T55" fmla="*/ 338 h 339"/>
                <a:gd name="T56" fmla="*/ 234 w 568"/>
                <a:gd name="T57" fmla="*/ 333 h 339"/>
                <a:gd name="T58" fmla="*/ 152 w 568"/>
                <a:gd name="T59" fmla="*/ 222 h 339"/>
                <a:gd name="T60" fmla="*/ 56 w 568"/>
                <a:gd name="T61" fmla="*/ 178 h 339"/>
                <a:gd name="T62" fmla="*/ 26 w 568"/>
                <a:gd name="T63" fmla="*/ 171 h 339"/>
                <a:gd name="T64" fmla="*/ 17 w 568"/>
                <a:gd name="T65" fmla="*/ 196 h 339"/>
                <a:gd name="T66" fmla="*/ 14 w 568"/>
                <a:gd name="T67" fmla="*/ 204 h 339"/>
                <a:gd name="T68" fmla="*/ 9 w 568"/>
                <a:gd name="T69" fmla="*/ 200 h 339"/>
                <a:gd name="T70" fmla="*/ 0 w 568"/>
                <a:gd name="T71" fmla="*/ 175 h 339"/>
                <a:gd name="T72" fmla="*/ 6 w 568"/>
                <a:gd name="T73" fmla="*/ 138 h 339"/>
                <a:gd name="T74" fmla="*/ 23 w 568"/>
                <a:gd name="T75" fmla="*/ 118 h 339"/>
                <a:gd name="T76" fmla="*/ 21 w 568"/>
                <a:gd name="T77" fmla="*/ 140 h 339"/>
                <a:gd name="T78" fmla="*/ 47 w 568"/>
                <a:gd name="T79" fmla="*/ 163 h 339"/>
                <a:gd name="T80" fmla="*/ 160 w 568"/>
                <a:gd name="T81" fmla="*/ 190 h 339"/>
                <a:gd name="T82" fmla="*/ 223 w 568"/>
                <a:gd name="T83" fmla="*/ 189 h 339"/>
                <a:gd name="T84" fmla="*/ 289 w 568"/>
                <a:gd name="T85" fmla="*/ 166 h 339"/>
                <a:gd name="T86" fmla="*/ 319 w 568"/>
                <a:gd name="T87" fmla="*/ 141 h 339"/>
                <a:gd name="T88" fmla="*/ 309 w 568"/>
                <a:gd name="T89" fmla="*/ 106 h 339"/>
                <a:gd name="T90" fmla="*/ 287 w 568"/>
                <a:gd name="T91" fmla="*/ 102 h 339"/>
                <a:gd name="T92" fmla="*/ 283 w 568"/>
                <a:gd name="T93" fmla="*/ 95 h 339"/>
                <a:gd name="T94" fmla="*/ 276 w 568"/>
                <a:gd name="T95" fmla="*/ 80 h 339"/>
                <a:gd name="T96" fmla="*/ 266 w 568"/>
                <a:gd name="T97" fmla="*/ 96 h 339"/>
                <a:gd name="T98" fmla="*/ 261 w 568"/>
                <a:gd name="T99" fmla="*/ 99 h 339"/>
                <a:gd name="T100" fmla="*/ 242 w 568"/>
                <a:gd name="T101" fmla="*/ 89 h 339"/>
                <a:gd name="T102" fmla="*/ 222 w 568"/>
                <a:gd name="T103" fmla="*/ 53 h 339"/>
                <a:gd name="T104" fmla="*/ 248 w 568"/>
                <a:gd name="T105" fmla="*/ 20 h 339"/>
                <a:gd name="T106" fmla="*/ 285 w 568"/>
                <a:gd name="T107" fmla="*/ 13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8" h="339">
                  <a:moveTo>
                    <a:pt x="326" y="0"/>
                  </a:moveTo>
                  <a:lnTo>
                    <a:pt x="335" y="1"/>
                  </a:lnTo>
                  <a:lnTo>
                    <a:pt x="342" y="3"/>
                  </a:lnTo>
                  <a:lnTo>
                    <a:pt x="347" y="5"/>
                  </a:lnTo>
                  <a:lnTo>
                    <a:pt x="350" y="7"/>
                  </a:lnTo>
                  <a:lnTo>
                    <a:pt x="351" y="8"/>
                  </a:lnTo>
                  <a:lnTo>
                    <a:pt x="362" y="20"/>
                  </a:lnTo>
                  <a:lnTo>
                    <a:pt x="367" y="32"/>
                  </a:lnTo>
                  <a:lnTo>
                    <a:pt x="369" y="44"/>
                  </a:lnTo>
                  <a:lnTo>
                    <a:pt x="368" y="53"/>
                  </a:lnTo>
                  <a:lnTo>
                    <a:pt x="366" y="61"/>
                  </a:lnTo>
                  <a:lnTo>
                    <a:pt x="364" y="67"/>
                  </a:lnTo>
                  <a:lnTo>
                    <a:pt x="363" y="69"/>
                  </a:lnTo>
                  <a:lnTo>
                    <a:pt x="358" y="75"/>
                  </a:lnTo>
                  <a:lnTo>
                    <a:pt x="354" y="76"/>
                  </a:lnTo>
                  <a:lnTo>
                    <a:pt x="349" y="74"/>
                  </a:lnTo>
                  <a:lnTo>
                    <a:pt x="344" y="71"/>
                  </a:lnTo>
                  <a:lnTo>
                    <a:pt x="341" y="70"/>
                  </a:lnTo>
                  <a:lnTo>
                    <a:pt x="337" y="70"/>
                  </a:lnTo>
                  <a:lnTo>
                    <a:pt x="335" y="70"/>
                  </a:lnTo>
                  <a:lnTo>
                    <a:pt x="334" y="71"/>
                  </a:lnTo>
                  <a:lnTo>
                    <a:pt x="333" y="72"/>
                  </a:lnTo>
                  <a:lnTo>
                    <a:pt x="333" y="73"/>
                  </a:lnTo>
                  <a:lnTo>
                    <a:pt x="333" y="74"/>
                  </a:lnTo>
                  <a:lnTo>
                    <a:pt x="333" y="75"/>
                  </a:lnTo>
                  <a:lnTo>
                    <a:pt x="333" y="76"/>
                  </a:lnTo>
                  <a:lnTo>
                    <a:pt x="333" y="77"/>
                  </a:lnTo>
                  <a:lnTo>
                    <a:pt x="334" y="78"/>
                  </a:lnTo>
                  <a:lnTo>
                    <a:pt x="336" y="81"/>
                  </a:lnTo>
                  <a:lnTo>
                    <a:pt x="337" y="87"/>
                  </a:lnTo>
                  <a:lnTo>
                    <a:pt x="336" y="91"/>
                  </a:lnTo>
                  <a:lnTo>
                    <a:pt x="331" y="94"/>
                  </a:lnTo>
                  <a:lnTo>
                    <a:pt x="327" y="98"/>
                  </a:lnTo>
                  <a:lnTo>
                    <a:pt x="325" y="103"/>
                  </a:lnTo>
                  <a:lnTo>
                    <a:pt x="325" y="110"/>
                  </a:lnTo>
                  <a:lnTo>
                    <a:pt x="327" y="117"/>
                  </a:lnTo>
                  <a:lnTo>
                    <a:pt x="330" y="125"/>
                  </a:lnTo>
                  <a:lnTo>
                    <a:pt x="332" y="132"/>
                  </a:lnTo>
                  <a:lnTo>
                    <a:pt x="333" y="137"/>
                  </a:lnTo>
                  <a:lnTo>
                    <a:pt x="335" y="140"/>
                  </a:lnTo>
                  <a:lnTo>
                    <a:pt x="338" y="143"/>
                  </a:lnTo>
                  <a:lnTo>
                    <a:pt x="341" y="144"/>
                  </a:lnTo>
                  <a:lnTo>
                    <a:pt x="343" y="146"/>
                  </a:lnTo>
                  <a:lnTo>
                    <a:pt x="345" y="146"/>
                  </a:lnTo>
                  <a:lnTo>
                    <a:pt x="346" y="147"/>
                  </a:lnTo>
                  <a:lnTo>
                    <a:pt x="346" y="147"/>
                  </a:lnTo>
                  <a:lnTo>
                    <a:pt x="379" y="145"/>
                  </a:lnTo>
                  <a:lnTo>
                    <a:pt x="409" y="140"/>
                  </a:lnTo>
                  <a:lnTo>
                    <a:pt x="437" y="132"/>
                  </a:lnTo>
                  <a:lnTo>
                    <a:pt x="461" y="121"/>
                  </a:lnTo>
                  <a:lnTo>
                    <a:pt x="482" y="109"/>
                  </a:lnTo>
                  <a:lnTo>
                    <a:pt x="501" y="97"/>
                  </a:lnTo>
                  <a:lnTo>
                    <a:pt x="515" y="86"/>
                  </a:lnTo>
                  <a:lnTo>
                    <a:pt x="527" y="76"/>
                  </a:lnTo>
                  <a:lnTo>
                    <a:pt x="535" y="69"/>
                  </a:lnTo>
                  <a:lnTo>
                    <a:pt x="541" y="65"/>
                  </a:lnTo>
                  <a:lnTo>
                    <a:pt x="547" y="57"/>
                  </a:lnTo>
                  <a:lnTo>
                    <a:pt x="548" y="49"/>
                  </a:lnTo>
                  <a:lnTo>
                    <a:pt x="545" y="36"/>
                  </a:lnTo>
                  <a:lnTo>
                    <a:pt x="544" y="33"/>
                  </a:lnTo>
                  <a:lnTo>
                    <a:pt x="543" y="31"/>
                  </a:lnTo>
                  <a:lnTo>
                    <a:pt x="544" y="29"/>
                  </a:lnTo>
                  <a:lnTo>
                    <a:pt x="544" y="28"/>
                  </a:lnTo>
                  <a:lnTo>
                    <a:pt x="545" y="28"/>
                  </a:lnTo>
                  <a:lnTo>
                    <a:pt x="546" y="28"/>
                  </a:lnTo>
                  <a:lnTo>
                    <a:pt x="548" y="28"/>
                  </a:lnTo>
                  <a:lnTo>
                    <a:pt x="549" y="28"/>
                  </a:lnTo>
                  <a:lnTo>
                    <a:pt x="550" y="29"/>
                  </a:lnTo>
                  <a:lnTo>
                    <a:pt x="550" y="29"/>
                  </a:lnTo>
                  <a:lnTo>
                    <a:pt x="550" y="29"/>
                  </a:lnTo>
                  <a:lnTo>
                    <a:pt x="552" y="30"/>
                  </a:lnTo>
                  <a:lnTo>
                    <a:pt x="555" y="32"/>
                  </a:lnTo>
                  <a:lnTo>
                    <a:pt x="558" y="35"/>
                  </a:lnTo>
                  <a:lnTo>
                    <a:pt x="562" y="43"/>
                  </a:lnTo>
                  <a:lnTo>
                    <a:pt x="564" y="53"/>
                  </a:lnTo>
                  <a:lnTo>
                    <a:pt x="564" y="62"/>
                  </a:lnTo>
                  <a:lnTo>
                    <a:pt x="565" y="68"/>
                  </a:lnTo>
                  <a:lnTo>
                    <a:pt x="566" y="70"/>
                  </a:lnTo>
                  <a:lnTo>
                    <a:pt x="567" y="72"/>
                  </a:lnTo>
                  <a:lnTo>
                    <a:pt x="568" y="76"/>
                  </a:lnTo>
                  <a:lnTo>
                    <a:pt x="568" y="82"/>
                  </a:lnTo>
                  <a:lnTo>
                    <a:pt x="568" y="89"/>
                  </a:lnTo>
                  <a:lnTo>
                    <a:pt x="567" y="93"/>
                  </a:lnTo>
                  <a:lnTo>
                    <a:pt x="566" y="95"/>
                  </a:lnTo>
                  <a:lnTo>
                    <a:pt x="564" y="97"/>
                  </a:lnTo>
                  <a:lnTo>
                    <a:pt x="563" y="98"/>
                  </a:lnTo>
                  <a:lnTo>
                    <a:pt x="563" y="99"/>
                  </a:lnTo>
                  <a:lnTo>
                    <a:pt x="562" y="99"/>
                  </a:lnTo>
                  <a:lnTo>
                    <a:pt x="562" y="98"/>
                  </a:lnTo>
                  <a:lnTo>
                    <a:pt x="562" y="96"/>
                  </a:lnTo>
                  <a:lnTo>
                    <a:pt x="560" y="94"/>
                  </a:lnTo>
                  <a:lnTo>
                    <a:pt x="559" y="90"/>
                  </a:lnTo>
                  <a:lnTo>
                    <a:pt x="558" y="86"/>
                  </a:lnTo>
                  <a:lnTo>
                    <a:pt x="556" y="81"/>
                  </a:lnTo>
                  <a:lnTo>
                    <a:pt x="554" y="79"/>
                  </a:lnTo>
                  <a:lnTo>
                    <a:pt x="552" y="77"/>
                  </a:lnTo>
                  <a:lnTo>
                    <a:pt x="550" y="76"/>
                  </a:lnTo>
                  <a:lnTo>
                    <a:pt x="548" y="76"/>
                  </a:lnTo>
                  <a:lnTo>
                    <a:pt x="546" y="77"/>
                  </a:lnTo>
                  <a:lnTo>
                    <a:pt x="545" y="77"/>
                  </a:lnTo>
                  <a:lnTo>
                    <a:pt x="544" y="78"/>
                  </a:lnTo>
                  <a:lnTo>
                    <a:pt x="544" y="78"/>
                  </a:lnTo>
                  <a:lnTo>
                    <a:pt x="525" y="96"/>
                  </a:lnTo>
                  <a:lnTo>
                    <a:pt x="509" y="113"/>
                  </a:lnTo>
                  <a:lnTo>
                    <a:pt x="499" y="127"/>
                  </a:lnTo>
                  <a:lnTo>
                    <a:pt x="491" y="139"/>
                  </a:lnTo>
                  <a:lnTo>
                    <a:pt x="487" y="146"/>
                  </a:lnTo>
                  <a:lnTo>
                    <a:pt x="486" y="149"/>
                  </a:lnTo>
                  <a:lnTo>
                    <a:pt x="481" y="161"/>
                  </a:lnTo>
                  <a:lnTo>
                    <a:pt x="477" y="176"/>
                  </a:lnTo>
                  <a:lnTo>
                    <a:pt x="473" y="192"/>
                  </a:lnTo>
                  <a:lnTo>
                    <a:pt x="470" y="208"/>
                  </a:lnTo>
                  <a:lnTo>
                    <a:pt x="468" y="223"/>
                  </a:lnTo>
                  <a:lnTo>
                    <a:pt x="466" y="235"/>
                  </a:lnTo>
                  <a:lnTo>
                    <a:pt x="466" y="243"/>
                  </a:lnTo>
                  <a:lnTo>
                    <a:pt x="465" y="250"/>
                  </a:lnTo>
                  <a:lnTo>
                    <a:pt x="462" y="259"/>
                  </a:lnTo>
                  <a:lnTo>
                    <a:pt x="459" y="268"/>
                  </a:lnTo>
                  <a:lnTo>
                    <a:pt x="457" y="274"/>
                  </a:lnTo>
                  <a:lnTo>
                    <a:pt x="456" y="276"/>
                  </a:lnTo>
                  <a:lnTo>
                    <a:pt x="454" y="286"/>
                  </a:lnTo>
                  <a:lnTo>
                    <a:pt x="451" y="291"/>
                  </a:lnTo>
                  <a:lnTo>
                    <a:pt x="447" y="294"/>
                  </a:lnTo>
                  <a:lnTo>
                    <a:pt x="444" y="295"/>
                  </a:lnTo>
                  <a:lnTo>
                    <a:pt x="443" y="295"/>
                  </a:lnTo>
                  <a:lnTo>
                    <a:pt x="423" y="303"/>
                  </a:lnTo>
                  <a:lnTo>
                    <a:pt x="405" y="308"/>
                  </a:lnTo>
                  <a:lnTo>
                    <a:pt x="391" y="310"/>
                  </a:lnTo>
                  <a:lnTo>
                    <a:pt x="378" y="310"/>
                  </a:lnTo>
                  <a:lnTo>
                    <a:pt x="369" y="309"/>
                  </a:lnTo>
                  <a:lnTo>
                    <a:pt x="360" y="307"/>
                  </a:lnTo>
                  <a:lnTo>
                    <a:pt x="351" y="307"/>
                  </a:lnTo>
                  <a:lnTo>
                    <a:pt x="345" y="308"/>
                  </a:lnTo>
                  <a:lnTo>
                    <a:pt x="341" y="310"/>
                  </a:lnTo>
                  <a:lnTo>
                    <a:pt x="340" y="311"/>
                  </a:lnTo>
                  <a:lnTo>
                    <a:pt x="322" y="320"/>
                  </a:lnTo>
                  <a:lnTo>
                    <a:pt x="302" y="327"/>
                  </a:lnTo>
                  <a:lnTo>
                    <a:pt x="284" y="333"/>
                  </a:lnTo>
                  <a:lnTo>
                    <a:pt x="267" y="336"/>
                  </a:lnTo>
                  <a:lnTo>
                    <a:pt x="255" y="338"/>
                  </a:lnTo>
                  <a:lnTo>
                    <a:pt x="246" y="339"/>
                  </a:lnTo>
                  <a:lnTo>
                    <a:pt x="240" y="337"/>
                  </a:lnTo>
                  <a:lnTo>
                    <a:pt x="237" y="335"/>
                  </a:lnTo>
                  <a:lnTo>
                    <a:pt x="235" y="333"/>
                  </a:lnTo>
                  <a:lnTo>
                    <a:pt x="234" y="333"/>
                  </a:lnTo>
                  <a:lnTo>
                    <a:pt x="223" y="303"/>
                  </a:lnTo>
                  <a:lnTo>
                    <a:pt x="210" y="278"/>
                  </a:lnTo>
                  <a:lnTo>
                    <a:pt x="192" y="256"/>
                  </a:lnTo>
                  <a:lnTo>
                    <a:pt x="173" y="237"/>
                  </a:lnTo>
                  <a:lnTo>
                    <a:pt x="152" y="222"/>
                  </a:lnTo>
                  <a:lnTo>
                    <a:pt x="131" y="208"/>
                  </a:lnTo>
                  <a:lnTo>
                    <a:pt x="109" y="198"/>
                  </a:lnTo>
                  <a:lnTo>
                    <a:pt x="89" y="189"/>
                  </a:lnTo>
                  <a:lnTo>
                    <a:pt x="71" y="182"/>
                  </a:lnTo>
                  <a:lnTo>
                    <a:pt x="56" y="178"/>
                  </a:lnTo>
                  <a:lnTo>
                    <a:pt x="43" y="175"/>
                  </a:lnTo>
                  <a:lnTo>
                    <a:pt x="36" y="172"/>
                  </a:lnTo>
                  <a:lnTo>
                    <a:pt x="33" y="172"/>
                  </a:lnTo>
                  <a:lnTo>
                    <a:pt x="30" y="171"/>
                  </a:lnTo>
                  <a:lnTo>
                    <a:pt x="26" y="171"/>
                  </a:lnTo>
                  <a:lnTo>
                    <a:pt x="22" y="172"/>
                  </a:lnTo>
                  <a:lnTo>
                    <a:pt x="19" y="176"/>
                  </a:lnTo>
                  <a:lnTo>
                    <a:pt x="16" y="182"/>
                  </a:lnTo>
                  <a:lnTo>
                    <a:pt x="16" y="190"/>
                  </a:lnTo>
                  <a:lnTo>
                    <a:pt x="17" y="196"/>
                  </a:lnTo>
                  <a:lnTo>
                    <a:pt x="17" y="199"/>
                  </a:lnTo>
                  <a:lnTo>
                    <a:pt x="17" y="202"/>
                  </a:lnTo>
                  <a:lnTo>
                    <a:pt x="16" y="203"/>
                  </a:lnTo>
                  <a:lnTo>
                    <a:pt x="15" y="204"/>
                  </a:lnTo>
                  <a:lnTo>
                    <a:pt x="14" y="204"/>
                  </a:lnTo>
                  <a:lnTo>
                    <a:pt x="13" y="204"/>
                  </a:lnTo>
                  <a:lnTo>
                    <a:pt x="12" y="203"/>
                  </a:lnTo>
                  <a:lnTo>
                    <a:pt x="11" y="202"/>
                  </a:lnTo>
                  <a:lnTo>
                    <a:pt x="10" y="201"/>
                  </a:lnTo>
                  <a:lnTo>
                    <a:pt x="9" y="200"/>
                  </a:lnTo>
                  <a:lnTo>
                    <a:pt x="8" y="199"/>
                  </a:lnTo>
                  <a:lnTo>
                    <a:pt x="5" y="196"/>
                  </a:lnTo>
                  <a:lnTo>
                    <a:pt x="3" y="189"/>
                  </a:lnTo>
                  <a:lnTo>
                    <a:pt x="1" y="182"/>
                  </a:lnTo>
                  <a:lnTo>
                    <a:pt x="0" y="175"/>
                  </a:lnTo>
                  <a:lnTo>
                    <a:pt x="1" y="169"/>
                  </a:lnTo>
                  <a:lnTo>
                    <a:pt x="5" y="158"/>
                  </a:lnTo>
                  <a:lnTo>
                    <a:pt x="6" y="147"/>
                  </a:lnTo>
                  <a:lnTo>
                    <a:pt x="6" y="141"/>
                  </a:lnTo>
                  <a:lnTo>
                    <a:pt x="6" y="138"/>
                  </a:lnTo>
                  <a:lnTo>
                    <a:pt x="6" y="134"/>
                  </a:lnTo>
                  <a:lnTo>
                    <a:pt x="10" y="130"/>
                  </a:lnTo>
                  <a:lnTo>
                    <a:pt x="14" y="124"/>
                  </a:lnTo>
                  <a:lnTo>
                    <a:pt x="19" y="120"/>
                  </a:lnTo>
                  <a:lnTo>
                    <a:pt x="23" y="118"/>
                  </a:lnTo>
                  <a:lnTo>
                    <a:pt x="26" y="116"/>
                  </a:lnTo>
                  <a:lnTo>
                    <a:pt x="28" y="117"/>
                  </a:lnTo>
                  <a:lnTo>
                    <a:pt x="27" y="121"/>
                  </a:lnTo>
                  <a:lnTo>
                    <a:pt x="23" y="133"/>
                  </a:lnTo>
                  <a:lnTo>
                    <a:pt x="21" y="140"/>
                  </a:lnTo>
                  <a:lnTo>
                    <a:pt x="21" y="145"/>
                  </a:lnTo>
                  <a:lnTo>
                    <a:pt x="22" y="148"/>
                  </a:lnTo>
                  <a:lnTo>
                    <a:pt x="23" y="150"/>
                  </a:lnTo>
                  <a:lnTo>
                    <a:pt x="23" y="152"/>
                  </a:lnTo>
                  <a:lnTo>
                    <a:pt x="47" y="163"/>
                  </a:lnTo>
                  <a:lnTo>
                    <a:pt x="71" y="172"/>
                  </a:lnTo>
                  <a:lnTo>
                    <a:pt x="97" y="180"/>
                  </a:lnTo>
                  <a:lnTo>
                    <a:pt x="120" y="184"/>
                  </a:lnTo>
                  <a:lnTo>
                    <a:pt x="142" y="188"/>
                  </a:lnTo>
                  <a:lnTo>
                    <a:pt x="160" y="190"/>
                  </a:lnTo>
                  <a:lnTo>
                    <a:pt x="174" y="191"/>
                  </a:lnTo>
                  <a:lnTo>
                    <a:pt x="183" y="192"/>
                  </a:lnTo>
                  <a:lnTo>
                    <a:pt x="188" y="192"/>
                  </a:lnTo>
                  <a:lnTo>
                    <a:pt x="205" y="191"/>
                  </a:lnTo>
                  <a:lnTo>
                    <a:pt x="223" y="189"/>
                  </a:lnTo>
                  <a:lnTo>
                    <a:pt x="241" y="185"/>
                  </a:lnTo>
                  <a:lnTo>
                    <a:pt x="257" y="180"/>
                  </a:lnTo>
                  <a:lnTo>
                    <a:pt x="271" y="175"/>
                  </a:lnTo>
                  <a:lnTo>
                    <a:pt x="282" y="169"/>
                  </a:lnTo>
                  <a:lnTo>
                    <a:pt x="289" y="166"/>
                  </a:lnTo>
                  <a:lnTo>
                    <a:pt x="291" y="165"/>
                  </a:lnTo>
                  <a:lnTo>
                    <a:pt x="304" y="157"/>
                  </a:lnTo>
                  <a:lnTo>
                    <a:pt x="312" y="150"/>
                  </a:lnTo>
                  <a:lnTo>
                    <a:pt x="316" y="145"/>
                  </a:lnTo>
                  <a:lnTo>
                    <a:pt x="319" y="141"/>
                  </a:lnTo>
                  <a:lnTo>
                    <a:pt x="320" y="139"/>
                  </a:lnTo>
                  <a:lnTo>
                    <a:pt x="320" y="138"/>
                  </a:lnTo>
                  <a:lnTo>
                    <a:pt x="316" y="123"/>
                  </a:lnTo>
                  <a:lnTo>
                    <a:pt x="313" y="113"/>
                  </a:lnTo>
                  <a:lnTo>
                    <a:pt x="309" y="106"/>
                  </a:lnTo>
                  <a:lnTo>
                    <a:pt x="304" y="103"/>
                  </a:lnTo>
                  <a:lnTo>
                    <a:pt x="300" y="102"/>
                  </a:lnTo>
                  <a:lnTo>
                    <a:pt x="294" y="102"/>
                  </a:lnTo>
                  <a:lnTo>
                    <a:pt x="290" y="102"/>
                  </a:lnTo>
                  <a:lnTo>
                    <a:pt x="287" y="102"/>
                  </a:lnTo>
                  <a:lnTo>
                    <a:pt x="285" y="101"/>
                  </a:lnTo>
                  <a:lnTo>
                    <a:pt x="284" y="100"/>
                  </a:lnTo>
                  <a:lnTo>
                    <a:pt x="283" y="98"/>
                  </a:lnTo>
                  <a:lnTo>
                    <a:pt x="283" y="96"/>
                  </a:lnTo>
                  <a:lnTo>
                    <a:pt x="283" y="95"/>
                  </a:lnTo>
                  <a:lnTo>
                    <a:pt x="283" y="94"/>
                  </a:lnTo>
                  <a:lnTo>
                    <a:pt x="284" y="93"/>
                  </a:lnTo>
                  <a:lnTo>
                    <a:pt x="284" y="87"/>
                  </a:lnTo>
                  <a:lnTo>
                    <a:pt x="281" y="82"/>
                  </a:lnTo>
                  <a:lnTo>
                    <a:pt x="276" y="80"/>
                  </a:lnTo>
                  <a:lnTo>
                    <a:pt x="271" y="80"/>
                  </a:lnTo>
                  <a:lnTo>
                    <a:pt x="267" y="83"/>
                  </a:lnTo>
                  <a:lnTo>
                    <a:pt x="266" y="90"/>
                  </a:lnTo>
                  <a:lnTo>
                    <a:pt x="266" y="93"/>
                  </a:lnTo>
                  <a:lnTo>
                    <a:pt x="266" y="96"/>
                  </a:lnTo>
                  <a:lnTo>
                    <a:pt x="265" y="98"/>
                  </a:lnTo>
                  <a:lnTo>
                    <a:pt x="264" y="99"/>
                  </a:lnTo>
                  <a:lnTo>
                    <a:pt x="263" y="99"/>
                  </a:lnTo>
                  <a:lnTo>
                    <a:pt x="262" y="99"/>
                  </a:lnTo>
                  <a:lnTo>
                    <a:pt x="261" y="99"/>
                  </a:lnTo>
                  <a:lnTo>
                    <a:pt x="260" y="99"/>
                  </a:lnTo>
                  <a:lnTo>
                    <a:pt x="259" y="98"/>
                  </a:lnTo>
                  <a:lnTo>
                    <a:pt x="259" y="98"/>
                  </a:lnTo>
                  <a:lnTo>
                    <a:pt x="249" y="94"/>
                  </a:lnTo>
                  <a:lnTo>
                    <a:pt x="242" y="89"/>
                  </a:lnTo>
                  <a:lnTo>
                    <a:pt x="237" y="84"/>
                  </a:lnTo>
                  <a:lnTo>
                    <a:pt x="234" y="80"/>
                  </a:lnTo>
                  <a:lnTo>
                    <a:pt x="233" y="79"/>
                  </a:lnTo>
                  <a:lnTo>
                    <a:pt x="225" y="65"/>
                  </a:lnTo>
                  <a:lnTo>
                    <a:pt x="222" y="53"/>
                  </a:lnTo>
                  <a:lnTo>
                    <a:pt x="223" y="43"/>
                  </a:lnTo>
                  <a:lnTo>
                    <a:pt x="226" y="34"/>
                  </a:lnTo>
                  <a:lnTo>
                    <a:pt x="233" y="28"/>
                  </a:lnTo>
                  <a:lnTo>
                    <a:pt x="240" y="23"/>
                  </a:lnTo>
                  <a:lnTo>
                    <a:pt x="248" y="20"/>
                  </a:lnTo>
                  <a:lnTo>
                    <a:pt x="258" y="16"/>
                  </a:lnTo>
                  <a:lnTo>
                    <a:pt x="266" y="15"/>
                  </a:lnTo>
                  <a:lnTo>
                    <a:pt x="275" y="14"/>
                  </a:lnTo>
                  <a:lnTo>
                    <a:pt x="281" y="13"/>
                  </a:lnTo>
                  <a:lnTo>
                    <a:pt x="285" y="13"/>
                  </a:lnTo>
                  <a:lnTo>
                    <a:pt x="286" y="13"/>
                  </a:lnTo>
                  <a:lnTo>
                    <a:pt x="302" y="5"/>
                  </a:lnTo>
                  <a:lnTo>
                    <a:pt x="314" y="1"/>
                  </a:lnTo>
                  <a:lnTo>
                    <a:pt x="326"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3" name="Freeform 56"/>
            <p:cNvSpPr>
              <a:spLocks/>
            </p:cNvSpPr>
            <p:nvPr/>
          </p:nvSpPr>
          <p:spPr bwMode="auto">
            <a:xfrm>
              <a:off x="4031" y="446"/>
              <a:ext cx="26" cy="13"/>
            </a:xfrm>
            <a:custGeom>
              <a:avLst/>
              <a:gdLst>
                <a:gd name="T0" fmla="*/ 51 w 51"/>
                <a:gd name="T1" fmla="*/ 0 h 26"/>
                <a:gd name="T2" fmla="*/ 51 w 51"/>
                <a:gd name="T3" fmla="*/ 4 h 26"/>
                <a:gd name="T4" fmla="*/ 44 w 51"/>
                <a:gd name="T5" fmla="*/ 8 h 26"/>
                <a:gd name="T6" fmla="*/ 37 w 51"/>
                <a:gd name="T7" fmla="*/ 15 h 26"/>
                <a:gd name="T8" fmla="*/ 33 w 51"/>
                <a:gd name="T9" fmla="*/ 20 h 26"/>
                <a:gd name="T10" fmla="*/ 29 w 51"/>
                <a:gd name="T11" fmla="*/ 25 h 26"/>
                <a:gd name="T12" fmla="*/ 28 w 51"/>
                <a:gd name="T13" fmla="*/ 26 h 26"/>
                <a:gd name="T14" fmla="*/ 19 w 51"/>
                <a:gd name="T15" fmla="*/ 24 h 26"/>
                <a:gd name="T16" fmla="*/ 10 w 51"/>
                <a:gd name="T17" fmla="*/ 22 h 26"/>
                <a:gd name="T18" fmla="*/ 2 w 51"/>
                <a:gd name="T19" fmla="*/ 21 h 26"/>
                <a:gd name="T20" fmla="*/ 0 w 51"/>
                <a:gd name="T21" fmla="*/ 20 h 26"/>
                <a:gd name="T22" fmla="*/ 8 w 51"/>
                <a:gd name="T23" fmla="*/ 13 h 26"/>
                <a:gd name="T24" fmla="*/ 19 w 51"/>
                <a:gd name="T25" fmla="*/ 8 h 26"/>
                <a:gd name="T26" fmla="*/ 30 w 51"/>
                <a:gd name="T27" fmla="*/ 5 h 26"/>
                <a:gd name="T28" fmla="*/ 41 w 51"/>
                <a:gd name="T29" fmla="*/ 2 h 26"/>
                <a:gd name="T30" fmla="*/ 49 w 51"/>
                <a:gd name="T31" fmla="*/ 0 h 26"/>
                <a:gd name="T32" fmla="*/ 51 w 51"/>
                <a:gd name="T3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6">
                  <a:moveTo>
                    <a:pt x="51" y="0"/>
                  </a:moveTo>
                  <a:lnTo>
                    <a:pt x="51" y="4"/>
                  </a:lnTo>
                  <a:lnTo>
                    <a:pt x="44" y="8"/>
                  </a:lnTo>
                  <a:lnTo>
                    <a:pt x="37" y="15"/>
                  </a:lnTo>
                  <a:lnTo>
                    <a:pt x="33" y="20"/>
                  </a:lnTo>
                  <a:lnTo>
                    <a:pt x="29" y="25"/>
                  </a:lnTo>
                  <a:lnTo>
                    <a:pt x="28" y="26"/>
                  </a:lnTo>
                  <a:lnTo>
                    <a:pt x="19" y="24"/>
                  </a:lnTo>
                  <a:lnTo>
                    <a:pt x="10" y="22"/>
                  </a:lnTo>
                  <a:lnTo>
                    <a:pt x="2" y="21"/>
                  </a:lnTo>
                  <a:lnTo>
                    <a:pt x="0" y="20"/>
                  </a:lnTo>
                  <a:lnTo>
                    <a:pt x="8" y="13"/>
                  </a:lnTo>
                  <a:lnTo>
                    <a:pt x="19" y="8"/>
                  </a:lnTo>
                  <a:lnTo>
                    <a:pt x="30" y="5"/>
                  </a:lnTo>
                  <a:lnTo>
                    <a:pt x="41" y="2"/>
                  </a:lnTo>
                  <a:lnTo>
                    <a:pt x="49" y="0"/>
                  </a:lnTo>
                  <a:lnTo>
                    <a:pt x="51"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4" name="Freeform 57"/>
            <p:cNvSpPr>
              <a:spLocks/>
            </p:cNvSpPr>
            <p:nvPr/>
          </p:nvSpPr>
          <p:spPr bwMode="auto">
            <a:xfrm>
              <a:off x="3895" y="209"/>
              <a:ext cx="96" cy="97"/>
            </a:xfrm>
            <a:custGeom>
              <a:avLst/>
              <a:gdLst>
                <a:gd name="T0" fmla="*/ 95 w 191"/>
                <a:gd name="T1" fmla="*/ 1 h 194"/>
                <a:gd name="T2" fmla="*/ 124 w 191"/>
                <a:gd name="T3" fmla="*/ 15 h 194"/>
                <a:gd name="T4" fmla="*/ 146 w 191"/>
                <a:gd name="T5" fmla="*/ 40 h 194"/>
                <a:gd name="T6" fmla="*/ 163 w 191"/>
                <a:gd name="T7" fmla="*/ 78 h 194"/>
                <a:gd name="T8" fmla="*/ 171 w 191"/>
                <a:gd name="T9" fmla="*/ 105 h 194"/>
                <a:gd name="T10" fmla="*/ 172 w 191"/>
                <a:gd name="T11" fmla="*/ 116 h 194"/>
                <a:gd name="T12" fmla="*/ 172 w 191"/>
                <a:gd name="T13" fmla="*/ 117 h 194"/>
                <a:gd name="T14" fmla="*/ 173 w 191"/>
                <a:gd name="T15" fmla="*/ 120 h 194"/>
                <a:gd name="T16" fmla="*/ 177 w 191"/>
                <a:gd name="T17" fmla="*/ 123 h 194"/>
                <a:gd name="T18" fmla="*/ 183 w 191"/>
                <a:gd name="T19" fmla="*/ 125 h 194"/>
                <a:gd name="T20" fmla="*/ 188 w 191"/>
                <a:gd name="T21" fmla="*/ 128 h 194"/>
                <a:gd name="T22" fmla="*/ 191 w 191"/>
                <a:gd name="T23" fmla="*/ 131 h 194"/>
                <a:gd name="T24" fmla="*/ 190 w 191"/>
                <a:gd name="T25" fmla="*/ 135 h 194"/>
                <a:gd name="T26" fmla="*/ 187 w 191"/>
                <a:gd name="T27" fmla="*/ 138 h 194"/>
                <a:gd name="T28" fmla="*/ 187 w 191"/>
                <a:gd name="T29" fmla="*/ 141 h 194"/>
                <a:gd name="T30" fmla="*/ 185 w 191"/>
                <a:gd name="T31" fmla="*/ 144 h 194"/>
                <a:gd name="T32" fmla="*/ 182 w 191"/>
                <a:gd name="T33" fmla="*/ 144 h 194"/>
                <a:gd name="T34" fmla="*/ 165 w 191"/>
                <a:gd name="T35" fmla="*/ 143 h 194"/>
                <a:gd name="T36" fmla="*/ 132 w 191"/>
                <a:gd name="T37" fmla="*/ 146 h 194"/>
                <a:gd name="T38" fmla="*/ 84 w 191"/>
                <a:gd name="T39" fmla="*/ 155 h 194"/>
                <a:gd name="T40" fmla="*/ 51 w 191"/>
                <a:gd name="T41" fmla="*/ 166 h 194"/>
                <a:gd name="T42" fmla="*/ 36 w 191"/>
                <a:gd name="T43" fmla="*/ 173 h 194"/>
                <a:gd name="T44" fmla="*/ 17 w 191"/>
                <a:gd name="T45" fmla="*/ 193 h 194"/>
                <a:gd name="T46" fmla="*/ 16 w 191"/>
                <a:gd name="T47" fmla="*/ 193 h 194"/>
                <a:gd name="T48" fmla="*/ 13 w 191"/>
                <a:gd name="T49" fmla="*/ 194 h 194"/>
                <a:gd name="T50" fmla="*/ 12 w 191"/>
                <a:gd name="T51" fmla="*/ 194 h 194"/>
                <a:gd name="T52" fmla="*/ 11 w 191"/>
                <a:gd name="T53" fmla="*/ 192 h 194"/>
                <a:gd name="T54" fmla="*/ 12 w 191"/>
                <a:gd name="T55" fmla="*/ 187 h 194"/>
                <a:gd name="T56" fmla="*/ 14 w 191"/>
                <a:gd name="T57" fmla="*/ 179 h 194"/>
                <a:gd name="T58" fmla="*/ 13 w 191"/>
                <a:gd name="T59" fmla="*/ 176 h 194"/>
                <a:gd name="T60" fmla="*/ 9 w 191"/>
                <a:gd name="T61" fmla="*/ 176 h 194"/>
                <a:gd name="T62" fmla="*/ 2 w 191"/>
                <a:gd name="T63" fmla="*/ 179 h 194"/>
                <a:gd name="T64" fmla="*/ 0 w 191"/>
                <a:gd name="T65" fmla="*/ 179 h 194"/>
                <a:gd name="T66" fmla="*/ 0 w 191"/>
                <a:gd name="T67" fmla="*/ 176 h 194"/>
                <a:gd name="T68" fmla="*/ 2 w 191"/>
                <a:gd name="T69" fmla="*/ 173 h 194"/>
                <a:gd name="T70" fmla="*/ 5 w 191"/>
                <a:gd name="T71" fmla="*/ 169 h 194"/>
                <a:gd name="T72" fmla="*/ 11 w 191"/>
                <a:gd name="T73" fmla="*/ 163 h 194"/>
                <a:gd name="T74" fmla="*/ 24 w 191"/>
                <a:gd name="T75" fmla="*/ 154 h 194"/>
                <a:gd name="T76" fmla="*/ 28 w 191"/>
                <a:gd name="T77" fmla="*/ 151 h 194"/>
                <a:gd name="T78" fmla="*/ 30 w 191"/>
                <a:gd name="T79" fmla="*/ 148 h 194"/>
                <a:gd name="T80" fmla="*/ 31 w 191"/>
                <a:gd name="T81" fmla="*/ 142 h 194"/>
                <a:gd name="T82" fmla="*/ 29 w 191"/>
                <a:gd name="T83" fmla="*/ 131 h 194"/>
                <a:gd name="T84" fmla="*/ 26 w 191"/>
                <a:gd name="T85" fmla="*/ 107 h 194"/>
                <a:gd name="T86" fmla="*/ 24 w 191"/>
                <a:gd name="T87" fmla="*/ 76 h 194"/>
                <a:gd name="T88" fmla="*/ 28 w 191"/>
                <a:gd name="T89" fmla="*/ 43 h 194"/>
                <a:gd name="T90" fmla="*/ 41 w 191"/>
                <a:gd name="T91" fmla="*/ 17 h 194"/>
                <a:gd name="T92" fmla="*/ 65 w 191"/>
                <a:gd name="T93" fmla="*/ 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1" h="194">
                  <a:moveTo>
                    <a:pt x="79" y="0"/>
                  </a:moveTo>
                  <a:lnTo>
                    <a:pt x="95" y="1"/>
                  </a:lnTo>
                  <a:lnTo>
                    <a:pt x="110" y="7"/>
                  </a:lnTo>
                  <a:lnTo>
                    <a:pt x="124" y="15"/>
                  </a:lnTo>
                  <a:lnTo>
                    <a:pt x="137" y="27"/>
                  </a:lnTo>
                  <a:lnTo>
                    <a:pt x="146" y="40"/>
                  </a:lnTo>
                  <a:lnTo>
                    <a:pt x="157" y="60"/>
                  </a:lnTo>
                  <a:lnTo>
                    <a:pt x="163" y="78"/>
                  </a:lnTo>
                  <a:lnTo>
                    <a:pt x="168" y="94"/>
                  </a:lnTo>
                  <a:lnTo>
                    <a:pt x="171" y="105"/>
                  </a:lnTo>
                  <a:lnTo>
                    <a:pt x="172" y="112"/>
                  </a:lnTo>
                  <a:lnTo>
                    <a:pt x="172" y="116"/>
                  </a:lnTo>
                  <a:lnTo>
                    <a:pt x="172" y="116"/>
                  </a:lnTo>
                  <a:lnTo>
                    <a:pt x="172" y="117"/>
                  </a:lnTo>
                  <a:lnTo>
                    <a:pt x="173" y="119"/>
                  </a:lnTo>
                  <a:lnTo>
                    <a:pt x="173" y="120"/>
                  </a:lnTo>
                  <a:lnTo>
                    <a:pt x="175" y="122"/>
                  </a:lnTo>
                  <a:lnTo>
                    <a:pt x="177" y="123"/>
                  </a:lnTo>
                  <a:lnTo>
                    <a:pt x="180" y="124"/>
                  </a:lnTo>
                  <a:lnTo>
                    <a:pt x="183" y="125"/>
                  </a:lnTo>
                  <a:lnTo>
                    <a:pt x="185" y="126"/>
                  </a:lnTo>
                  <a:lnTo>
                    <a:pt x="188" y="128"/>
                  </a:lnTo>
                  <a:lnTo>
                    <a:pt x="190" y="129"/>
                  </a:lnTo>
                  <a:lnTo>
                    <a:pt x="191" y="131"/>
                  </a:lnTo>
                  <a:lnTo>
                    <a:pt x="191" y="133"/>
                  </a:lnTo>
                  <a:lnTo>
                    <a:pt x="190" y="135"/>
                  </a:lnTo>
                  <a:lnTo>
                    <a:pt x="187" y="138"/>
                  </a:lnTo>
                  <a:lnTo>
                    <a:pt x="187" y="138"/>
                  </a:lnTo>
                  <a:lnTo>
                    <a:pt x="187" y="139"/>
                  </a:lnTo>
                  <a:lnTo>
                    <a:pt x="187" y="141"/>
                  </a:lnTo>
                  <a:lnTo>
                    <a:pt x="186" y="142"/>
                  </a:lnTo>
                  <a:lnTo>
                    <a:pt x="185" y="144"/>
                  </a:lnTo>
                  <a:lnTo>
                    <a:pt x="184" y="144"/>
                  </a:lnTo>
                  <a:lnTo>
                    <a:pt x="182" y="144"/>
                  </a:lnTo>
                  <a:lnTo>
                    <a:pt x="176" y="143"/>
                  </a:lnTo>
                  <a:lnTo>
                    <a:pt x="165" y="143"/>
                  </a:lnTo>
                  <a:lnTo>
                    <a:pt x="151" y="144"/>
                  </a:lnTo>
                  <a:lnTo>
                    <a:pt x="132" y="146"/>
                  </a:lnTo>
                  <a:lnTo>
                    <a:pt x="110" y="149"/>
                  </a:lnTo>
                  <a:lnTo>
                    <a:pt x="84" y="155"/>
                  </a:lnTo>
                  <a:lnTo>
                    <a:pt x="53" y="165"/>
                  </a:lnTo>
                  <a:lnTo>
                    <a:pt x="51" y="166"/>
                  </a:lnTo>
                  <a:lnTo>
                    <a:pt x="45" y="168"/>
                  </a:lnTo>
                  <a:lnTo>
                    <a:pt x="36" y="173"/>
                  </a:lnTo>
                  <a:lnTo>
                    <a:pt x="27" y="182"/>
                  </a:lnTo>
                  <a:lnTo>
                    <a:pt x="17" y="193"/>
                  </a:lnTo>
                  <a:lnTo>
                    <a:pt x="17" y="193"/>
                  </a:lnTo>
                  <a:lnTo>
                    <a:pt x="16" y="193"/>
                  </a:lnTo>
                  <a:lnTo>
                    <a:pt x="14" y="193"/>
                  </a:lnTo>
                  <a:lnTo>
                    <a:pt x="13" y="194"/>
                  </a:lnTo>
                  <a:lnTo>
                    <a:pt x="12" y="194"/>
                  </a:lnTo>
                  <a:lnTo>
                    <a:pt x="12" y="194"/>
                  </a:lnTo>
                  <a:lnTo>
                    <a:pt x="11" y="193"/>
                  </a:lnTo>
                  <a:lnTo>
                    <a:pt x="11" y="192"/>
                  </a:lnTo>
                  <a:lnTo>
                    <a:pt x="11" y="190"/>
                  </a:lnTo>
                  <a:lnTo>
                    <a:pt x="12" y="187"/>
                  </a:lnTo>
                  <a:lnTo>
                    <a:pt x="13" y="183"/>
                  </a:lnTo>
                  <a:lnTo>
                    <a:pt x="14" y="179"/>
                  </a:lnTo>
                  <a:lnTo>
                    <a:pt x="14" y="177"/>
                  </a:lnTo>
                  <a:lnTo>
                    <a:pt x="13" y="176"/>
                  </a:lnTo>
                  <a:lnTo>
                    <a:pt x="11" y="176"/>
                  </a:lnTo>
                  <a:lnTo>
                    <a:pt x="9" y="176"/>
                  </a:lnTo>
                  <a:lnTo>
                    <a:pt x="5" y="178"/>
                  </a:lnTo>
                  <a:lnTo>
                    <a:pt x="2" y="179"/>
                  </a:lnTo>
                  <a:lnTo>
                    <a:pt x="0" y="179"/>
                  </a:lnTo>
                  <a:lnTo>
                    <a:pt x="0" y="179"/>
                  </a:lnTo>
                  <a:lnTo>
                    <a:pt x="0" y="178"/>
                  </a:lnTo>
                  <a:lnTo>
                    <a:pt x="0" y="176"/>
                  </a:lnTo>
                  <a:lnTo>
                    <a:pt x="1" y="175"/>
                  </a:lnTo>
                  <a:lnTo>
                    <a:pt x="2" y="173"/>
                  </a:lnTo>
                  <a:lnTo>
                    <a:pt x="3" y="171"/>
                  </a:lnTo>
                  <a:lnTo>
                    <a:pt x="5" y="169"/>
                  </a:lnTo>
                  <a:lnTo>
                    <a:pt x="6" y="168"/>
                  </a:lnTo>
                  <a:lnTo>
                    <a:pt x="11" y="163"/>
                  </a:lnTo>
                  <a:lnTo>
                    <a:pt x="18" y="159"/>
                  </a:lnTo>
                  <a:lnTo>
                    <a:pt x="24" y="154"/>
                  </a:lnTo>
                  <a:lnTo>
                    <a:pt x="27" y="152"/>
                  </a:lnTo>
                  <a:lnTo>
                    <a:pt x="28" y="151"/>
                  </a:lnTo>
                  <a:lnTo>
                    <a:pt x="29" y="150"/>
                  </a:lnTo>
                  <a:lnTo>
                    <a:pt x="30" y="148"/>
                  </a:lnTo>
                  <a:lnTo>
                    <a:pt x="31" y="145"/>
                  </a:lnTo>
                  <a:lnTo>
                    <a:pt x="31" y="142"/>
                  </a:lnTo>
                  <a:lnTo>
                    <a:pt x="30" y="137"/>
                  </a:lnTo>
                  <a:lnTo>
                    <a:pt x="29" y="131"/>
                  </a:lnTo>
                  <a:lnTo>
                    <a:pt x="27" y="121"/>
                  </a:lnTo>
                  <a:lnTo>
                    <a:pt x="26" y="107"/>
                  </a:lnTo>
                  <a:lnTo>
                    <a:pt x="25" y="93"/>
                  </a:lnTo>
                  <a:lnTo>
                    <a:pt x="24" y="76"/>
                  </a:lnTo>
                  <a:lnTo>
                    <a:pt x="25" y="59"/>
                  </a:lnTo>
                  <a:lnTo>
                    <a:pt x="28" y="43"/>
                  </a:lnTo>
                  <a:lnTo>
                    <a:pt x="32" y="29"/>
                  </a:lnTo>
                  <a:lnTo>
                    <a:pt x="41" y="17"/>
                  </a:lnTo>
                  <a:lnTo>
                    <a:pt x="51" y="8"/>
                  </a:lnTo>
                  <a:lnTo>
                    <a:pt x="65" y="1"/>
                  </a:lnTo>
                  <a:lnTo>
                    <a:pt x="79"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5" name="Freeform 58"/>
            <p:cNvSpPr>
              <a:spLocks/>
            </p:cNvSpPr>
            <p:nvPr/>
          </p:nvSpPr>
          <p:spPr bwMode="auto">
            <a:xfrm>
              <a:off x="4012" y="192"/>
              <a:ext cx="84" cy="84"/>
            </a:xfrm>
            <a:custGeom>
              <a:avLst/>
              <a:gdLst>
                <a:gd name="T0" fmla="*/ 49 w 169"/>
                <a:gd name="T1" fmla="*/ 0 h 166"/>
                <a:gd name="T2" fmla="*/ 76 w 169"/>
                <a:gd name="T3" fmla="*/ 10 h 166"/>
                <a:gd name="T4" fmla="*/ 104 w 169"/>
                <a:gd name="T5" fmla="*/ 39 h 166"/>
                <a:gd name="T6" fmla="*/ 125 w 169"/>
                <a:gd name="T7" fmla="*/ 79 h 166"/>
                <a:gd name="T8" fmla="*/ 129 w 169"/>
                <a:gd name="T9" fmla="*/ 103 h 166"/>
                <a:gd name="T10" fmla="*/ 130 w 169"/>
                <a:gd name="T11" fmla="*/ 105 h 166"/>
                <a:gd name="T12" fmla="*/ 131 w 169"/>
                <a:gd name="T13" fmla="*/ 109 h 166"/>
                <a:gd name="T14" fmla="*/ 135 w 169"/>
                <a:gd name="T15" fmla="*/ 111 h 166"/>
                <a:gd name="T16" fmla="*/ 150 w 169"/>
                <a:gd name="T17" fmla="*/ 113 h 166"/>
                <a:gd name="T18" fmla="*/ 167 w 169"/>
                <a:gd name="T19" fmla="*/ 119 h 166"/>
                <a:gd name="T20" fmla="*/ 169 w 169"/>
                <a:gd name="T21" fmla="*/ 122 h 166"/>
                <a:gd name="T22" fmla="*/ 168 w 169"/>
                <a:gd name="T23" fmla="*/ 123 h 166"/>
                <a:gd name="T24" fmla="*/ 164 w 169"/>
                <a:gd name="T25" fmla="*/ 125 h 166"/>
                <a:gd name="T26" fmla="*/ 160 w 169"/>
                <a:gd name="T27" fmla="*/ 126 h 166"/>
                <a:gd name="T28" fmla="*/ 159 w 169"/>
                <a:gd name="T29" fmla="*/ 129 h 166"/>
                <a:gd name="T30" fmla="*/ 161 w 169"/>
                <a:gd name="T31" fmla="*/ 133 h 166"/>
                <a:gd name="T32" fmla="*/ 164 w 169"/>
                <a:gd name="T33" fmla="*/ 136 h 166"/>
                <a:gd name="T34" fmla="*/ 165 w 169"/>
                <a:gd name="T35" fmla="*/ 140 h 166"/>
                <a:gd name="T36" fmla="*/ 165 w 169"/>
                <a:gd name="T37" fmla="*/ 142 h 166"/>
                <a:gd name="T38" fmla="*/ 163 w 169"/>
                <a:gd name="T39" fmla="*/ 143 h 166"/>
                <a:gd name="T40" fmla="*/ 159 w 169"/>
                <a:gd name="T41" fmla="*/ 140 h 166"/>
                <a:gd name="T42" fmla="*/ 137 w 169"/>
                <a:gd name="T43" fmla="*/ 131 h 166"/>
                <a:gd name="T44" fmla="*/ 113 w 169"/>
                <a:gd name="T45" fmla="*/ 131 h 166"/>
                <a:gd name="T46" fmla="*/ 87 w 169"/>
                <a:gd name="T47" fmla="*/ 138 h 166"/>
                <a:gd name="T48" fmla="*/ 62 w 169"/>
                <a:gd name="T49" fmla="*/ 145 h 166"/>
                <a:gd name="T50" fmla="*/ 56 w 169"/>
                <a:gd name="T51" fmla="*/ 150 h 166"/>
                <a:gd name="T52" fmla="*/ 54 w 169"/>
                <a:gd name="T53" fmla="*/ 152 h 166"/>
                <a:gd name="T54" fmla="*/ 55 w 169"/>
                <a:gd name="T55" fmla="*/ 155 h 166"/>
                <a:gd name="T56" fmla="*/ 57 w 169"/>
                <a:gd name="T57" fmla="*/ 157 h 166"/>
                <a:gd name="T58" fmla="*/ 58 w 169"/>
                <a:gd name="T59" fmla="*/ 159 h 166"/>
                <a:gd name="T60" fmla="*/ 60 w 169"/>
                <a:gd name="T61" fmla="*/ 162 h 166"/>
                <a:gd name="T62" fmla="*/ 60 w 169"/>
                <a:gd name="T63" fmla="*/ 165 h 166"/>
                <a:gd name="T64" fmla="*/ 57 w 169"/>
                <a:gd name="T65" fmla="*/ 166 h 166"/>
                <a:gd name="T66" fmla="*/ 51 w 169"/>
                <a:gd name="T67" fmla="*/ 164 h 166"/>
                <a:gd name="T68" fmla="*/ 35 w 169"/>
                <a:gd name="T69" fmla="*/ 157 h 166"/>
                <a:gd name="T70" fmla="*/ 26 w 169"/>
                <a:gd name="T71" fmla="*/ 153 h 166"/>
                <a:gd name="T72" fmla="*/ 21 w 169"/>
                <a:gd name="T73" fmla="*/ 143 h 166"/>
                <a:gd name="T74" fmla="*/ 12 w 169"/>
                <a:gd name="T75" fmla="*/ 120 h 166"/>
                <a:gd name="T76" fmla="*/ 4 w 169"/>
                <a:gd name="T77" fmla="*/ 89 h 166"/>
                <a:gd name="T78" fmla="*/ 0 w 169"/>
                <a:gd name="T79" fmla="*/ 55 h 166"/>
                <a:gd name="T80" fmla="*/ 10 w 169"/>
                <a:gd name="T81" fmla="*/ 23 h 166"/>
                <a:gd name="T82" fmla="*/ 27 w 169"/>
                <a:gd name="T83" fmla="*/ 3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9" h="166">
                  <a:moveTo>
                    <a:pt x="37" y="0"/>
                  </a:moveTo>
                  <a:lnTo>
                    <a:pt x="49" y="0"/>
                  </a:lnTo>
                  <a:lnTo>
                    <a:pt x="62" y="3"/>
                  </a:lnTo>
                  <a:lnTo>
                    <a:pt x="76" y="10"/>
                  </a:lnTo>
                  <a:lnTo>
                    <a:pt x="90" y="22"/>
                  </a:lnTo>
                  <a:lnTo>
                    <a:pt x="104" y="39"/>
                  </a:lnTo>
                  <a:lnTo>
                    <a:pt x="117" y="59"/>
                  </a:lnTo>
                  <a:lnTo>
                    <a:pt x="125" y="79"/>
                  </a:lnTo>
                  <a:lnTo>
                    <a:pt x="130" y="103"/>
                  </a:lnTo>
                  <a:lnTo>
                    <a:pt x="129" y="103"/>
                  </a:lnTo>
                  <a:lnTo>
                    <a:pt x="129" y="104"/>
                  </a:lnTo>
                  <a:lnTo>
                    <a:pt x="130" y="105"/>
                  </a:lnTo>
                  <a:lnTo>
                    <a:pt x="130" y="107"/>
                  </a:lnTo>
                  <a:lnTo>
                    <a:pt x="131" y="109"/>
                  </a:lnTo>
                  <a:lnTo>
                    <a:pt x="133" y="110"/>
                  </a:lnTo>
                  <a:lnTo>
                    <a:pt x="135" y="111"/>
                  </a:lnTo>
                  <a:lnTo>
                    <a:pt x="140" y="112"/>
                  </a:lnTo>
                  <a:lnTo>
                    <a:pt x="150" y="113"/>
                  </a:lnTo>
                  <a:lnTo>
                    <a:pt x="160" y="115"/>
                  </a:lnTo>
                  <a:lnTo>
                    <a:pt x="167" y="119"/>
                  </a:lnTo>
                  <a:lnTo>
                    <a:pt x="168" y="120"/>
                  </a:lnTo>
                  <a:lnTo>
                    <a:pt x="169" y="122"/>
                  </a:lnTo>
                  <a:lnTo>
                    <a:pt x="169" y="123"/>
                  </a:lnTo>
                  <a:lnTo>
                    <a:pt x="168" y="123"/>
                  </a:lnTo>
                  <a:lnTo>
                    <a:pt x="166" y="125"/>
                  </a:lnTo>
                  <a:lnTo>
                    <a:pt x="164" y="125"/>
                  </a:lnTo>
                  <a:lnTo>
                    <a:pt x="162" y="125"/>
                  </a:lnTo>
                  <a:lnTo>
                    <a:pt x="160" y="126"/>
                  </a:lnTo>
                  <a:lnTo>
                    <a:pt x="159" y="127"/>
                  </a:lnTo>
                  <a:lnTo>
                    <a:pt x="159" y="129"/>
                  </a:lnTo>
                  <a:lnTo>
                    <a:pt x="160" y="130"/>
                  </a:lnTo>
                  <a:lnTo>
                    <a:pt x="161" y="133"/>
                  </a:lnTo>
                  <a:lnTo>
                    <a:pt x="162" y="135"/>
                  </a:lnTo>
                  <a:lnTo>
                    <a:pt x="164" y="136"/>
                  </a:lnTo>
                  <a:lnTo>
                    <a:pt x="164" y="138"/>
                  </a:lnTo>
                  <a:lnTo>
                    <a:pt x="165" y="140"/>
                  </a:lnTo>
                  <a:lnTo>
                    <a:pt x="165" y="141"/>
                  </a:lnTo>
                  <a:lnTo>
                    <a:pt x="165" y="142"/>
                  </a:lnTo>
                  <a:lnTo>
                    <a:pt x="164" y="143"/>
                  </a:lnTo>
                  <a:lnTo>
                    <a:pt x="163" y="143"/>
                  </a:lnTo>
                  <a:lnTo>
                    <a:pt x="161" y="142"/>
                  </a:lnTo>
                  <a:lnTo>
                    <a:pt x="159" y="140"/>
                  </a:lnTo>
                  <a:lnTo>
                    <a:pt x="149" y="135"/>
                  </a:lnTo>
                  <a:lnTo>
                    <a:pt x="137" y="131"/>
                  </a:lnTo>
                  <a:lnTo>
                    <a:pt x="124" y="130"/>
                  </a:lnTo>
                  <a:lnTo>
                    <a:pt x="113" y="131"/>
                  </a:lnTo>
                  <a:lnTo>
                    <a:pt x="101" y="134"/>
                  </a:lnTo>
                  <a:lnTo>
                    <a:pt x="87" y="138"/>
                  </a:lnTo>
                  <a:lnTo>
                    <a:pt x="73" y="142"/>
                  </a:lnTo>
                  <a:lnTo>
                    <a:pt x="62" y="145"/>
                  </a:lnTo>
                  <a:lnTo>
                    <a:pt x="58" y="148"/>
                  </a:lnTo>
                  <a:lnTo>
                    <a:pt x="56" y="150"/>
                  </a:lnTo>
                  <a:lnTo>
                    <a:pt x="55" y="151"/>
                  </a:lnTo>
                  <a:lnTo>
                    <a:pt x="54" y="152"/>
                  </a:lnTo>
                  <a:lnTo>
                    <a:pt x="54" y="154"/>
                  </a:lnTo>
                  <a:lnTo>
                    <a:pt x="55" y="155"/>
                  </a:lnTo>
                  <a:lnTo>
                    <a:pt x="56" y="156"/>
                  </a:lnTo>
                  <a:lnTo>
                    <a:pt x="57" y="157"/>
                  </a:lnTo>
                  <a:lnTo>
                    <a:pt x="57" y="158"/>
                  </a:lnTo>
                  <a:lnTo>
                    <a:pt x="58" y="159"/>
                  </a:lnTo>
                  <a:lnTo>
                    <a:pt x="59" y="161"/>
                  </a:lnTo>
                  <a:lnTo>
                    <a:pt x="60" y="162"/>
                  </a:lnTo>
                  <a:lnTo>
                    <a:pt x="60" y="164"/>
                  </a:lnTo>
                  <a:lnTo>
                    <a:pt x="60" y="165"/>
                  </a:lnTo>
                  <a:lnTo>
                    <a:pt x="59" y="165"/>
                  </a:lnTo>
                  <a:lnTo>
                    <a:pt x="57" y="166"/>
                  </a:lnTo>
                  <a:lnTo>
                    <a:pt x="55" y="165"/>
                  </a:lnTo>
                  <a:lnTo>
                    <a:pt x="51" y="164"/>
                  </a:lnTo>
                  <a:lnTo>
                    <a:pt x="42" y="160"/>
                  </a:lnTo>
                  <a:lnTo>
                    <a:pt x="35" y="157"/>
                  </a:lnTo>
                  <a:lnTo>
                    <a:pt x="31" y="155"/>
                  </a:lnTo>
                  <a:lnTo>
                    <a:pt x="26" y="153"/>
                  </a:lnTo>
                  <a:lnTo>
                    <a:pt x="24" y="151"/>
                  </a:lnTo>
                  <a:lnTo>
                    <a:pt x="21" y="143"/>
                  </a:lnTo>
                  <a:lnTo>
                    <a:pt x="17" y="133"/>
                  </a:lnTo>
                  <a:lnTo>
                    <a:pt x="12" y="120"/>
                  </a:lnTo>
                  <a:lnTo>
                    <a:pt x="8" y="105"/>
                  </a:lnTo>
                  <a:lnTo>
                    <a:pt x="4" y="89"/>
                  </a:lnTo>
                  <a:lnTo>
                    <a:pt x="1" y="72"/>
                  </a:lnTo>
                  <a:lnTo>
                    <a:pt x="0" y="55"/>
                  </a:lnTo>
                  <a:lnTo>
                    <a:pt x="4" y="41"/>
                  </a:lnTo>
                  <a:lnTo>
                    <a:pt x="10" y="23"/>
                  </a:lnTo>
                  <a:lnTo>
                    <a:pt x="17" y="10"/>
                  </a:lnTo>
                  <a:lnTo>
                    <a:pt x="27" y="3"/>
                  </a:lnTo>
                  <a:lnTo>
                    <a:pt x="37"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6" name="Freeform 59"/>
            <p:cNvSpPr>
              <a:spLocks/>
            </p:cNvSpPr>
            <p:nvPr/>
          </p:nvSpPr>
          <p:spPr bwMode="auto">
            <a:xfrm>
              <a:off x="3893" y="192"/>
              <a:ext cx="75" cy="43"/>
            </a:xfrm>
            <a:custGeom>
              <a:avLst/>
              <a:gdLst>
                <a:gd name="T0" fmla="*/ 74 w 148"/>
                <a:gd name="T1" fmla="*/ 0 h 86"/>
                <a:gd name="T2" fmla="*/ 87 w 148"/>
                <a:gd name="T3" fmla="*/ 0 h 86"/>
                <a:gd name="T4" fmla="*/ 99 w 148"/>
                <a:gd name="T5" fmla="*/ 2 h 86"/>
                <a:gd name="T6" fmla="*/ 112 w 148"/>
                <a:gd name="T7" fmla="*/ 4 h 86"/>
                <a:gd name="T8" fmla="*/ 121 w 148"/>
                <a:gd name="T9" fmla="*/ 7 h 86"/>
                <a:gd name="T10" fmla="*/ 130 w 148"/>
                <a:gd name="T11" fmla="*/ 10 h 86"/>
                <a:gd name="T12" fmla="*/ 136 w 148"/>
                <a:gd name="T13" fmla="*/ 12 h 86"/>
                <a:gd name="T14" fmla="*/ 140 w 148"/>
                <a:gd name="T15" fmla="*/ 14 h 86"/>
                <a:gd name="T16" fmla="*/ 145 w 148"/>
                <a:gd name="T17" fmla="*/ 19 h 86"/>
                <a:gd name="T18" fmla="*/ 148 w 148"/>
                <a:gd name="T19" fmla="*/ 25 h 86"/>
                <a:gd name="T20" fmla="*/ 148 w 148"/>
                <a:gd name="T21" fmla="*/ 32 h 86"/>
                <a:gd name="T22" fmla="*/ 148 w 148"/>
                <a:gd name="T23" fmla="*/ 40 h 86"/>
                <a:gd name="T24" fmla="*/ 147 w 148"/>
                <a:gd name="T25" fmla="*/ 43 h 86"/>
                <a:gd name="T26" fmla="*/ 146 w 148"/>
                <a:gd name="T27" fmla="*/ 44 h 86"/>
                <a:gd name="T28" fmla="*/ 145 w 148"/>
                <a:gd name="T29" fmla="*/ 45 h 86"/>
                <a:gd name="T30" fmla="*/ 144 w 148"/>
                <a:gd name="T31" fmla="*/ 45 h 86"/>
                <a:gd name="T32" fmla="*/ 143 w 148"/>
                <a:gd name="T33" fmla="*/ 44 h 86"/>
                <a:gd name="T34" fmla="*/ 143 w 148"/>
                <a:gd name="T35" fmla="*/ 44 h 86"/>
                <a:gd name="T36" fmla="*/ 142 w 148"/>
                <a:gd name="T37" fmla="*/ 44 h 86"/>
                <a:gd name="T38" fmla="*/ 121 w 148"/>
                <a:gd name="T39" fmla="*/ 30 h 86"/>
                <a:gd name="T40" fmla="*/ 102 w 148"/>
                <a:gd name="T41" fmla="*/ 23 h 86"/>
                <a:gd name="T42" fmla="*/ 84 w 148"/>
                <a:gd name="T43" fmla="*/ 20 h 86"/>
                <a:gd name="T44" fmla="*/ 69 w 148"/>
                <a:gd name="T45" fmla="*/ 21 h 86"/>
                <a:gd name="T46" fmla="*/ 56 w 148"/>
                <a:gd name="T47" fmla="*/ 24 h 86"/>
                <a:gd name="T48" fmla="*/ 44 w 148"/>
                <a:gd name="T49" fmla="*/ 30 h 86"/>
                <a:gd name="T50" fmla="*/ 34 w 148"/>
                <a:gd name="T51" fmla="*/ 39 h 86"/>
                <a:gd name="T52" fmla="*/ 26 w 148"/>
                <a:gd name="T53" fmla="*/ 47 h 86"/>
                <a:gd name="T54" fmla="*/ 19 w 148"/>
                <a:gd name="T55" fmla="*/ 56 h 86"/>
                <a:gd name="T56" fmla="*/ 13 w 148"/>
                <a:gd name="T57" fmla="*/ 64 h 86"/>
                <a:gd name="T58" fmla="*/ 10 w 148"/>
                <a:gd name="T59" fmla="*/ 71 h 86"/>
                <a:gd name="T60" fmla="*/ 8 w 148"/>
                <a:gd name="T61" fmla="*/ 75 h 86"/>
                <a:gd name="T62" fmla="*/ 7 w 148"/>
                <a:gd name="T63" fmla="*/ 77 h 86"/>
                <a:gd name="T64" fmla="*/ 5 w 148"/>
                <a:gd name="T65" fmla="*/ 82 h 86"/>
                <a:gd name="T66" fmla="*/ 4 w 148"/>
                <a:gd name="T67" fmla="*/ 84 h 86"/>
                <a:gd name="T68" fmla="*/ 2 w 148"/>
                <a:gd name="T69" fmla="*/ 86 h 86"/>
                <a:gd name="T70" fmla="*/ 2 w 148"/>
                <a:gd name="T71" fmla="*/ 86 h 86"/>
                <a:gd name="T72" fmla="*/ 1 w 148"/>
                <a:gd name="T73" fmla="*/ 85 h 86"/>
                <a:gd name="T74" fmla="*/ 0 w 148"/>
                <a:gd name="T75" fmla="*/ 84 h 86"/>
                <a:gd name="T76" fmla="*/ 0 w 148"/>
                <a:gd name="T77" fmla="*/ 82 h 86"/>
                <a:gd name="T78" fmla="*/ 0 w 148"/>
                <a:gd name="T79" fmla="*/ 79 h 86"/>
                <a:gd name="T80" fmla="*/ 0 w 148"/>
                <a:gd name="T81" fmla="*/ 76 h 86"/>
                <a:gd name="T82" fmla="*/ 0 w 148"/>
                <a:gd name="T83" fmla="*/ 74 h 86"/>
                <a:gd name="T84" fmla="*/ 0 w 148"/>
                <a:gd name="T85" fmla="*/ 72 h 86"/>
                <a:gd name="T86" fmla="*/ 0 w 148"/>
                <a:gd name="T87" fmla="*/ 70 h 86"/>
                <a:gd name="T88" fmla="*/ 0 w 148"/>
                <a:gd name="T89" fmla="*/ 69 h 86"/>
                <a:gd name="T90" fmla="*/ 0 w 148"/>
                <a:gd name="T91" fmla="*/ 68 h 86"/>
                <a:gd name="T92" fmla="*/ 6 w 148"/>
                <a:gd name="T93" fmla="*/ 48 h 86"/>
                <a:gd name="T94" fmla="*/ 13 w 148"/>
                <a:gd name="T95" fmla="*/ 31 h 86"/>
                <a:gd name="T96" fmla="*/ 24 w 148"/>
                <a:gd name="T97" fmla="*/ 20 h 86"/>
                <a:gd name="T98" fmla="*/ 35 w 148"/>
                <a:gd name="T99" fmla="*/ 10 h 86"/>
                <a:gd name="T100" fmla="*/ 47 w 148"/>
                <a:gd name="T101" fmla="*/ 4 h 86"/>
                <a:gd name="T102" fmla="*/ 60 w 148"/>
                <a:gd name="T103" fmla="*/ 1 h 86"/>
                <a:gd name="T104" fmla="*/ 74 w 148"/>
                <a:gd name="T105"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8" h="86">
                  <a:moveTo>
                    <a:pt x="74" y="0"/>
                  </a:moveTo>
                  <a:lnTo>
                    <a:pt x="87" y="0"/>
                  </a:lnTo>
                  <a:lnTo>
                    <a:pt x="99" y="2"/>
                  </a:lnTo>
                  <a:lnTo>
                    <a:pt x="112" y="4"/>
                  </a:lnTo>
                  <a:lnTo>
                    <a:pt x="121" y="7"/>
                  </a:lnTo>
                  <a:lnTo>
                    <a:pt x="130" y="10"/>
                  </a:lnTo>
                  <a:lnTo>
                    <a:pt x="136" y="12"/>
                  </a:lnTo>
                  <a:lnTo>
                    <a:pt x="140" y="14"/>
                  </a:lnTo>
                  <a:lnTo>
                    <a:pt x="145" y="19"/>
                  </a:lnTo>
                  <a:lnTo>
                    <a:pt x="148" y="25"/>
                  </a:lnTo>
                  <a:lnTo>
                    <a:pt x="148" y="32"/>
                  </a:lnTo>
                  <a:lnTo>
                    <a:pt x="148" y="40"/>
                  </a:lnTo>
                  <a:lnTo>
                    <a:pt x="147" y="43"/>
                  </a:lnTo>
                  <a:lnTo>
                    <a:pt x="146" y="44"/>
                  </a:lnTo>
                  <a:lnTo>
                    <a:pt x="145" y="45"/>
                  </a:lnTo>
                  <a:lnTo>
                    <a:pt x="144" y="45"/>
                  </a:lnTo>
                  <a:lnTo>
                    <a:pt x="143" y="44"/>
                  </a:lnTo>
                  <a:lnTo>
                    <a:pt x="143" y="44"/>
                  </a:lnTo>
                  <a:lnTo>
                    <a:pt x="142" y="44"/>
                  </a:lnTo>
                  <a:lnTo>
                    <a:pt x="121" y="30"/>
                  </a:lnTo>
                  <a:lnTo>
                    <a:pt x="102" y="23"/>
                  </a:lnTo>
                  <a:lnTo>
                    <a:pt x="84" y="20"/>
                  </a:lnTo>
                  <a:lnTo>
                    <a:pt x="69" y="21"/>
                  </a:lnTo>
                  <a:lnTo>
                    <a:pt x="56" y="24"/>
                  </a:lnTo>
                  <a:lnTo>
                    <a:pt x="44" y="30"/>
                  </a:lnTo>
                  <a:lnTo>
                    <a:pt x="34" y="39"/>
                  </a:lnTo>
                  <a:lnTo>
                    <a:pt x="26" y="47"/>
                  </a:lnTo>
                  <a:lnTo>
                    <a:pt x="19" y="56"/>
                  </a:lnTo>
                  <a:lnTo>
                    <a:pt x="13" y="64"/>
                  </a:lnTo>
                  <a:lnTo>
                    <a:pt x="10" y="71"/>
                  </a:lnTo>
                  <a:lnTo>
                    <a:pt x="8" y="75"/>
                  </a:lnTo>
                  <a:lnTo>
                    <a:pt x="7" y="77"/>
                  </a:lnTo>
                  <a:lnTo>
                    <a:pt x="5" y="82"/>
                  </a:lnTo>
                  <a:lnTo>
                    <a:pt x="4" y="84"/>
                  </a:lnTo>
                  <a:lnTo>
                    <a:pt x="2" y="86"/>
                  </a:lnTo>
                  <a:lnTo>
                    <a:pt x="2" y="86"/>
                  </a:lnTo>
                  <a:lnTo>
                    <a:pt x="1" y="85"/>
                  </a:lnTo>
                  <a:lnTo>
                    <a:pt x="0" y="84"/>
                  </a:lnTo>
                  <a:lnTo>
                    <a:pt x="0" y="82"/>
                  </a:lnTo>
                  <a:lnTo>
                    <a:pt x="0" y="79"/>
                  </a:lnTo>
                  <a:lnTo>
                    <a:pt x="0" y="76"/>
                  </a:lnTo>
                  <a:lnTo>
                    <a:pt x="0" y="74"/>
                  </a:lnTo>
                  <a:lnTo>
                    <a:pt x="0" y="72"/>
                  </a:lnTo>
                  <a:lnTo>
                    <a:pt x="0" y="70"/>
                  </a:lnTo>
                  <a:lnTo>
                    <a:pt x="0" y="69"/>
                  </a:lnTo>
                  <a:lnTo>
                    <a:pt x="0" y="68"/>
                  </a:lnTo>
                  <a:lnTo>
                    <a:pt x="6" y="48"/>
                  </a:lnTo>
                  <a:lnTo>
                    <a:pt x="13" y="31"/>
                  </a:lnTo>
                  <a:lnTo>
                    <a:pt x="24" y="20"/>
                  </a:lnTo>
                  <a:lnTo>
                    <a:pt x="35" y="10"/>
                  </a:lnTo>
                  <a:lnTo>
                    <a:pt x="47" y="4"/>
                  </a:lnTo>
                  <a:lnTo>
                    <a:pt x="60" y="1"/>
                  </a:lnTo>
                  <a:lnTo>
                    <a:pt x="74"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7" name="Freeform 60"/>
            <p:cNvSpPr>
              <a:spLocks/>
            </p:cNvSpPr>
            <p:nvPr/>
          </p:nvSpPr>
          <p:spPr bwMode="auto">
            <a:xfrm>
              <a:off x="4002" y="175"/>
              <a:ext cx="61" cy="29"/>
            </a:xfrm>
            <a:custGeom>
              <a:avLst/>
              <a:gdLst>
                <a:gd name="T0" fmla="*/ 52 w 123"/>
                <a:gd name="T1" fmla="*/ 0 h 59"/>
                <a:gd name="T2" fmla="*/ 66 w 123"/>
                <a:gd name="T3" fmla="*/ 0 h 59"/>
                <a:gd name="T4" fmla="*/ 80 w 123"/>
                <a:gd name="T5" fmla="*/ 3 h 59"/>
                <a:gd name="T6" fmla="*/ 93 w 123"/>
                <a:gd name="T7" fmla="*/ 10 h 59"/>
                <a:gd name="T8" fmla="*/ 103 w 123"/>
                <a:gd name="T9" fmla="*/ 16 h 59"/>
                <a:gd name="T10" fmla="*/ 112 w 123"/>
                <a:gd name="T11" fmla="*/ 23 h 59"/>
                <a:gd name="T12" fmla="*/ 118 w 123"/>
                <a:gd name="T13" fmla="*/ 31 h 59"/>
                <a:gd name="T14" fmla="*/ 121 w 123"/>
                <a:gd name="T15" fmla="*/ 35 h 59"/>
                <a:gd name="T16" fmla="*/ 122 w 123"/>
                <a:gd name="T17" fmla="*/ 38 h 59"/>
                <a:gd name="T18" fmla="*/ 123 w 123"/>
                <a:gd name="T19" fmla="*/ 40 h 59"/>
                <a:gd name="T20" fmla="*/ 123 w 123"/>
                <a:gd name="T21" fmla="*/ 41 h 59"/>
                <a:gd name="T22" fmla="*/ 122 w 123"/>
                <a:gd name="T23" fmla="*/ 42 h 59"/>
                <a:gd name="T24" fmla="*/ 121 w 123"/>
                <a:gd name="T25" fmla="*/ 42 h 59"/>
                <a:gd name="T26" fmla="*/ 120 w 123"/>
                <a:gd name="T27" fmla="*/ 42 h 59"/>
                <a:gd name="T28" fmla="*/ 119 w 123"/>
                <a:gd name="T29" fmla="*/ 42 h 59"/>
                <a:gd name="T30" fmla="*/ 117 w 123"/>
                <a:gd name="T31" fmla="*/ 41 h 59"/>
                <a:gd name="T32" fmla="*/ 115 w 123"/>
                <a:gd name="T33" fmla="*/ 40 h 59"/>
                <a:gd name="T34" fmla="*/ 114 w 123"/>
                <a:gd name="T35" fmla="*/ 39 h 59"/>
                <a:gd name="T36" fmla="*/ 111 w 123"/>
                <a:gd name="T37" fmla="*/ 38 h 59"/>
                <a:gd name="T38" fmla="*/ 110 w 123"/>
                <a:gd name="T39" fmla="*/ 38 h 59"/>
                <a:gd name="T40" fmla="*/ 109 w 123"/>
                <a:gd name="T41" fmla="*/ 37 h 59"/>
                <a:gd name="T42" fmla="*/ 109 w 123"/>
                <a:gd name="T43" fmla="*/ 37 h 59"/>
                <a:gd name="T44" fmla="*/ 91 w 123"/>
                <a:gd name="T45" fmla="*/ 29 h 59"/>
                <a:gd name="T46" fmla="*/ 74 w 123"/>
                <a:gd name="T47" fmla="*/ 23 h 59"/>
                <a:gd name="T48" fmla="*/ 60 w 123"/>
                <a:gd name="T49" fmla="*/ 22 h 59"/>
                <a:gd name="T50" fmla="*/ 49 w 123"/>
                <a:gd name="T51" fmla="*/ 24 h 59"/>
                <a:gd name="T52" fmla="*/ 40 w 123"/>
                <a:gd name="T53" fmla="*/ 28 h 59"/>
                <a:gd name="T54" fmla="*/ 32 w 123"/>
                <a:gd name="T55" fmla="*/ 34 h 59"/>
                <a:gd name="T56" fmla="*/ 27 w 123"/>
                <a:gd name="T57" fmla="*/ 39 h 59"/>
                <a:gd name="T58" fmla="*/ 22 w 123"/>
                <a:gd name="T59" fmla="*/ 45 h 59"/>
                <a:gd name="T60" fmla="*/ 19 w 123"/>
                <a:gd name="T61" fmla="*/ 52 h 59"/>
                <a:gd name="T62" fmla="*/ 17 w 123"/>
                <a:gd name="T63" fmla="*/ 56 h 59"/>
                <a:gd name="T64" fmla="*/ 15 w 123"/>
                <a:gd name="T65" fmla="*/ 58 h 59"/>
                <a:gd name="T66" fmla="*/ 13 w 123"/>
                <a:gd name="T67" fmla="*/ 59 h 59"/>
                <a:gd name="T68" fmla="*/ 12 w 123"/>
                <a:gd name="T69" fmla="*/ 59 h 59"/>
                <a:gd name="T70" fmla="*/ 10 w 123"/>
                <a:gd name="T71" fmla="*/ 59 h 59"/>
                <a:gd name="T72" fmla="*/ 9 w 123"/>
                <a:gd name="T73" fmla="*/ 58 h 59"/>
                <a:gd name="T74" fmla="*/ 8 w 123"/>
                <a:gd name="T75" fmla="*/ 57 h 59"/>
                <a:gd name="T76" fmla="*/ 7 w 123"/>
                <a:gd name="T77" fmla="*/ 56 h 59"/>
                <a:gd name="T78" fmla="*/ 7 w 123"/>
                <a:gd name="T79" fmla="*/ 55 h 59"/>
                <a:gd name="T80" fmla="*/ 6 w 123"/>
                <a:gd name="T81" fmla="*/ 54 h 59"/>
                <a:gd name="T82" fmla="*/ 1 w 123"/>
                <a:gd name="T83" fmla="*/ 43 h 59"/>
                <a:gd name="T84" fmla="*/ 0 w 123"/>
                <a:gd name="T85" fmla="*/ 36 h 59"/>
                <a:gd name="T86" fmla="*/ 3 w 123"/>
                <a:gd name="T87" fmla="*/ 30 h 59"/>
                <a:gd name="T88" fmla="*/ 5 w 123"/>
                <a:gd name="T89" fmla="*/ 26 h 59"/>
                <a:gd name="T90" fmla="*/ 6 w 123"/>
                <a:gd name="T91" fmla="*/ 25 h 59"/>
                <a:gd name="T92" fmla="*/ 20 w 123"/>
                <a:gd name="T93" fmla="*/ 12 h 59"/>
                <a:gd name="T94" fmla="*/ 36 w 123"/>
                <a:gd name="T95" fmla="*/ 3 h 59"/>
                <a:gd name="T96" fmla="*/ 52 w 123"/>
                <a:gd name="T97"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3" h="59">
                  <a:moveTo>
                    <a:pt x="52" y="0"/>
                  </a:moveTo>
                  <a:lnTo>
                    <a:pt x="66" y="0"/>
                  </a:lnTo>
                  <a:lnTo>
                    <a:pt x="80" y="3"/>
                  </a:lnTo>
                  <a:lnTo>
                    <a:pt x="93" y="10"/>
                  </a:lnTo>
                  <a:lnTo>
                    <a:pt x="103" y="16"/>
                  </a:lnTo>
                  <a:lnTo>
                    <a:pt x="112" y="23"/>
                  </a:lnTo>
                  <a:lnTo>
                    <a:pt x="118" y="31"/>
                  </a:lnTo>
                  <a:lnTo>
                    <a:pt x="121" y="35"/>
                  </a:lnTo>
                  <a:lnTo>
                    <a:pt x="122" y="38"/>
                  </a:lnTo>
                  <a:lnTo>
                    <a:pt x="123" y="40"/>
                  </a:lnTo>
                  <a:lnTo>
                    <a:pt x="123" y="41"/>
                  </a:lnTo>
                  <a:lnTo>
                    <a:pt x="122" y="42"/>
                  </a:lnTo>
                  <a:lnTo>
                    <a:pt x="121" y="42"/>
                  </a:lnTo>
                  <a:lnTo>
                    <a:pt x="120" y="42"/>
                  </a:lnTo>
                  <a:lnTo>
                    <a:pt x="119" y="42"/>
                  </a:lnTo>
                  <a:lnTo>
                    <a:pt x="117" y="41"/>
                  </a:lnTo>
                  <a:lnTo>
                    <a:pt x="115" y="40"/>
                  </a:lnTo>
                  <a:lnTo>
                    <a:pt x="114" y="39"/>
                  </a:lnTo>
                  <a:lnTo>
                    <a:pt x="111" y="38"/>
                  </a:lnTo>
                  <a:lnTo>
                    <a:pt x="110" y="38"/>
                  </a:lnTo>
                  <a:lnTo>
                    <a:pt x="109" y="37"/>
                  </a:lnTo>
                  <a:lnTo>
                    <a:pt x="109" y="37"/>
                  </a:lnTo>
                  <a:lnTo>
                    <a:pt x="91" y="29"/>
                  </a:lnTo>
                  <a:lnTo>
                    <a:pt x="74" y="23"/>
                  </a:lnTo>
                  <a:lnTo>
                    <a:pt x="60" y="22"/>
                  </a:lnTo>
                  <a:lnTo>
                    <a:pt x="49" y="24"/>
                  </a:lnTo>
                  <a:lnTo>
                    <a:pt x="40" y="28"/>
                  </a:lnTo>
                  <a:lnTo>
                    <a:pt x="32" y="34"/>
                  </a:lnTo>
                  <a:lnTo>
                    <a:pt x="27" y="39"/>
                  </a:lnTo>
                  <a:lnTo>
                    <a:pt x="22" y="45"/>
                  </a:lnTo>
                  <a:lnTo>
                    <a:pt x="19" y="52"/>
                  </a:lnTo>
                  <a:lnTo>
                    <a:pt x="17" y="56"/>
                  </a:lnTo>
                  <a:lnTo>
                    <a:pt x="15" y="58"/>
                  </a:lnTo>
                  <a:lnTo>
                    <a:pt x="13" y="59"/>
                  </a:lnTo>
                  <a:lnTo>
                    <a:pt x="12" y="59"/>
                  </a:lnTo>
                  <a:lnTo>
                    <a:pt x="10" y="59"/>
                  </a:lnTo>
                  <a:lnTo>
                    <a:pt x="9" y="58"/>
                  </a:lnTo>
                  <a:lnTo>
                    <a:pt x="8" y="57"/>
                  </a:lnTo>
                  <a:lnTo>
                    <a:pt x="7" y="56"/>
                  </a:lnTo>
                  <a:lnTo>
                    <a:pt x="7" y="55"/>
                  </a:lnTo>
                  <a:lnTo>
                    <a:pt x="6" y="54"/>
                  </a:lnTo>
                  <a:lnTo>
                    <a:pt x="1" y="43"/>
                  </a:lnTo>
                  <a:lnTo>
                    <a:pt x="0" y="36"/>
                  </a:lnTo>
                  <a:lnTo>
                    <a:pt x="3" y="30"/>
                  </a:lnTo>
                  <a:lnTo>
                    <a:pt x="5" y="26"/>
                  </a:lnTo>
                  <a:lnTo>
                    <a:pt x="6" y="25"/>
                  </a:lnTo>
                  <a:lnTo>
                    <a:pt x="20" y="12"/>
                  </a:lnTo>
                  <a:lnTo>
                    <a:pt x="36" y="3"/>
                  </a:lnTo>
                  <a:lnTo>
                    <a:pt x="52" y="0"/>
                  </a:lnTo>
                  <a:close/>
                </a:path>
              </a:pathLst>
            </a:custGeom>
            <a:solidFill>
              <a:srgbClr val="000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8" name="Freeform 61"/>
            <p:cNvSpPr>
              <a:spLocks/>
            </p:cNvSpPr>
            <p:nvPr/>
          </p:nvSpPr>
          <p:spPr bwMode="auto">
            <a:xfrm>
              <a:off x="3949" y="829"/>
              <a:ext cx="16" cy="6"/>
            </a:xfrm>
            <a:custGeom>
              <a:avLst/>
              <a:gdLst>
                <a:gd name="T0" fmla="*/ 14 w 31"/>
                <a:gd name="T1" fmla="*/ 0 h 11"/>
                <a:gd name="T2" fmla="*/ 14 w 31"/>
                <a:gd name="T3" fmla="*/ 0 h 11"/>
                <a:gd name="T4" fmla="*/ 15 w 31"/>
                <a:gd name="T5" fmla="*/ 1 h 11"/>
                <a:gd name="T6" fmla="*/ 16 w 31"/>
                <a:gd name="T7" fmla="*/ 2 h 11"/>
                <a:gd name="T8" fmla="*/ 20 w 31"/>
                <a:gd name="T9" fmla="*/ 4 h 11"/>
                <a:gd name="T10" fmla="*/ 24 w 31"/>
                <a:gd name="T11" fmla="*/ 5 h 11"/>
                <a:gd name="T12" fmla="*/ 29 w 31"/>
                <a:gd name="T13" fmla="*/ 6 h 11"/>
                <a:gd name="T14" fmla="*/ 30 w 31"/>
                <a:gd name="T15" fmla="*/ 6 h 11"/>
                <a:gd name="T16" fmla="*/ 31 w 31"/>
                <a:gd name="T17" fmla="*/ 6 h 11"/>
                <a:gd name="T18" fmla="*/ 30 w 31"/>
                <a:gd name="T19" fmla="*/ 6 h 11"/>
                <a:gd name="T20" fmla="*/ 29 w 31"/>
                <a:gd name="T21" fmla="*/ 7 h 11"/>
                <a:gd name="T22" fmla="*/ 19 w 31"/>
                <a:gd name="T23" fmla="*/ 9 h 11"/>
                <a:gd name="T24" fmla="*/ 10 w 31"/>
                <a:gd name="T25" fmla="*/ 10 h 11"/>
                <a:gd name="T26" fmla="*/ 4 w 31"/>
                <a:gd name="T27" fmla="*/ 11 h 11"/>
                <a:gd name="T28" fmla="*/ 2 w 31"/>
                <a:gd name="T29" fmla="*/ 10 h 11"/>
                <a:gd name="T30" fmla="*/ 0 w 31"/>
                <a:gd name="T31" fmla="*/ 10 h 11"/>
                <a:gd name="T32" fmla="*/ 0 w 31"/>
                <a:gd name="T33" fmla="*/ 10 h 11"/>
                <a:gd name="T34" fmla="*/ 0 w 31"/>
                <a:gd name="T35" fmla="*/ 10 h 11"/>
                <a:gd name="T36" fmla="*/ 1 w 31"/>
                <a:gd name="T37" fmla="*/ 10 h 11"/>
                <a:gd name="T38" fmla="*/ 2 w 31"/>
                <a:gd name="T39" fmla="*/ 9 h 11"/>
                <a:gd name="T40" fmla="*/ 3 w 31"/>
                <a:gd name="T41" fmla="*/ 9 h 11"/>
                <a:gd name="T42" fmla="*/ 5 w 31"/>
                <a:gd name="T43" fmla="*/ 8 h 11"/>
                <a:gd name="T44" fmla="*/ 6 w 31"/>
                <a:gd name="T45" fmla="*/ 7 h 11"/>
                <a:gd name="T46" fmla="*/ 7 w 31"/>
                <a:gd name="T47" fmla="*/ 7 h 11"/>
                <a:gd name="T48" fmla="*/ 8 w 31"/>
                <a:gd name="T49" fmla="*/ 5 h 11"/>
                <a:gd name="T50" fmla="*/ 11 w 31"/>
                <a:gd name="T51" fmla="*/ 3 h 11"/>
                <a:gd name="T52" fmla="*/ 12 w 31"/>
                <a:gd name="T53" fmla="*/ 2 h 11"/>
                <a:gd name="T54" fmla="*/ 13 w 31"/>
                <a:gd name="T55" fmla="*/ 1 h 11"/>
                <a:gd name="T56" fmla="*/ 14 w 31"/>
                <a:gd name="T5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1" h="11">
                  <a:moveTo>
                    <a:pt x="14" y="0"/>
                  </a:moveTo>
                  <a:lnTo>
                    <a:pt x="14" y="0"/>
                  </a:lnTo>
                  <a:lnTo>
                    <a:pt x="15" y="1"/>
                  </a:lnTo>
                  <a:lnTo>
                    <a:pt x="16" y="2"/>
                  </a:lnTo>
                  <a:lnTo>
                    <a:pt x="20" y="4"/>
                  </a:lnTo>
                  <a:lnTo>
                    <a:pt x="24" y="5"/>
                  </a:lnTo>
                  <a:lnTo>
                    <a:pt x="29" y="6"/>
                  </a:lnTo>
                  <a:lnTo>
                    <a:pt x="30" y="6"/>
                  </a:lnTo>
                  <a:lnTo>
                    <a:pt x="31" y="6"/>
                  </a:lnTo>
                  <a:lnTo>
                    <a:pt x="30" y="6"/>
                  </a:lnTo>
                  <a:lnTo>
                    <a:pt x="29" y="7"/>
                  </a:lnTo>
                  <a:lnTo>
                    <a:pt x="19" y="9"/>
                  </a:lnTo>
                  <a:lnTo>
                    <a:pt x="10" y="10"/>
                  </a:lnTo>
                  <a:lnTo>
                    <a:pt x="4" y="11"/>
                  </a:lnTo>
                  <a:lnTo>
                    <a:pt x="2" y="10"/>
                  </a:lnTo>
                  <a:lnTo>
                    <a:pt x="0" y="10"/>
                  </a:lnTo>
                  <a:lnTo>
                    <a:pt x="0" y="10"/>
                  </a:lnTo>
                  <a:lnTo>
                    <a:pt x="0" y="10"/>
                  </a:lnTo>
                  <a:lnTo>
                    <a:pt x="1" y="10"/>
                  </a:lnTo>
                  <a:lnTo>
                    <a:pt x="2" y="9"/>
                  </a:lnTo>
                  <a:lnTo>
                    <a:pt x="3" y="9"/>
                  </a:lnTo>
                  <a:lnTo>
                    <a:pt x="5" y="8"/>
                  </a:lnTo>
                  <a:lnTo>
                    <a:pt x="6" y="7"/>
                  </a:lnTo>
                  <a:lnTo>
                    <a:pt x="7" y="7"/>
                  </a:lnTo>
                  <a:lnTo>
                    <a:pt x="8" y="5"/>
                  </a:lnTo>
                  <a:lnTo>
                    <a:pt x="11" y="3"/>
                  </a:lnTo>
                  <a:lnTo>
                    <a:pt x="12" y="2"/>
                  </a:lnTo>
                  <a:lnTo>
                    <a:pt x="13" y="1"/>
                  </a:lnTo>
                  <a:lnTo>
                    <a:pt x="14"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9" name="Freeform 62"/>
            <p:cNvSpPr>
              <a:spLocks/>
            </p:cNvSpPr>
            <p:nvPr/>
          </p:nvSpPr>
          <p:spPr bwMode="auto">
            <a:xfrm>
              <a:off x="3976" y="781"/>
              <a:ext cx="53" cy="49"/>
            </a:xfrm>
            <a:custGeom>
              <a:avLst/>
              <a:gdLst>
                <a:gd name="T0" fmla="*/ 90 w 108"/>
                <a:gd name="T1" fmla="*/ 0 h 100"/>
                <a:gd name="T2" fmla="*/ 91 w 108"/>
                <a:gd name="T3" fmla="*/ 4 h 100"/>
                <a:gd name="T4" fmla="*/ 93 w 108"/>
                <a:gd name="T5" fmla="*/ 13 h 100"/>
                <a:gd name="T6" fmla="*/ 96 w 108"/>
                <a:gd name="T7" fmla="*/ 22 h 100"/>
                <a:gd name="T8" fmla="*/ 99 w 108"/>
                <a:gd name="T9" fmla="*/ 32 h 100"/>
                <a:gd name="T10" fmla="*/ 101 w 108"/>
                <a:gd name="T11" fmla="*/ 39 h 100"/>
                <a:gd name="T12" fmla="*/ 102 w 108"/>
                <a:gd name="T13" fmla="*/ 42 h 100"/>
                <a:gd name="T14" fmla="*/ 103 w 108"/>
                <a:gd name="T15" fmla="*/ 44 h 100"/>
                <a:gd name="T16" fmla="*/ 105 w 108"/>
                <a:gd name="T17" fmla="*/ 50 h 100"/>
                <a:gd name="T18" fmla="*/ 107 w 108"/>
                <a:gd name="T19" fmla="*/ 57 h 100"/>
                <a:gd name="T20" fmla="*/ 108 w 108"/>
                <a:gd name="T21" fmla="*/ 63 h 100"/>
                <a:gd name="T22" fmla="*/ 92 w 108"/>
                <a:gd name="T23" fmla="*/ 72 h 100"/>
                <a:gd name="T24" fmla="*/ 73 w 108"/>
                <a:gd name="T25" fmla="*/ 80 h 100"/>
                <a:gd name="T26" fmla="*/ 53 w 108"/>
                <a:gd name="T27" fmla="*/ 86 h 100"/>
                <a:gd name="T28" fmla="*/ 51 w 108"/>
                <a:gd name="T29" fmla="*/ 86 h 100"/>
                <a:gd name="T30" fmla="*/ 45 w 108"/>
                <a:gd name="T31" fmla="*/ 88 h 100"/>
                <a:gd name="T32" fmla="*/ 37 w 108"/>
                <a:gd name="T33" fmla="*/ 90 h 100"/>
                <a:gd name="T34" fmla="*/ 27 w 108"/>
                <a:gd name="T35" fmla="*/ 92 h 100"/>
                <a:gd name="T36" fmla="*/ 18 w 108"/>
                <a:gd name="T37" fmla="*/ 96 h 100"/>
                <a:gd name="T38" fmla="*/ 10 w 108"/>
                <a:gd name="T39" fmla="*/ 98 h 100"/>
                <a:gd name="T40" fmla="*/ 5 w 108"/>
                <a:gd name="T41" fmla="*/ 99 h 100"/>
                <a:gd name="T42" fmla="*/ 3 w 108"/>
                <a:gd name="T43" fmla="*/ 100 h 100"/>
                <a:gd name="T44" fmla="*/ 2 w 108"/>
                <a:gd name="T45" fmla="*/ 100 h 100"/>
                <a:gd name="T46" fmla="*/ 1 w 108"/>
                <a:gd name="T47" fmla="*/ 100 h 100"/>
                <a:gd name="T48" fmla="*/ 0 w 108"/>
                <a:gd name="T49" fmla="*/ 100 h 100"/>
                <a:gd name="T50" fmla="*/ 1 w 108"/>
                <a:gd name="T51" fmla="*/ 99 h 100"/>
                <a:gd name="T52" fmla="*/ 10 w 108"/>
                <a:gd name="T53" fmla="*/ 95 h 100"/>
                <a:gd name="T54" fmla="*/ 18 w 108"/>
                <a:gd name="T55" fmla="*/ 88 h 100"/>
                <a:gd name="T56" fmla="*/ 24 w 108"/>
                <a:gd name="T57" fmla="*/ 81 h 100"/>
                <a:gd name="T58" fmla="*/ 25 w 108"/>
                <a:gd name="T59" fmla="*/ 81 h 100"/>
                <a:gd name="T60" fmla="*/ 27 w 108"/>
                <a:gd name="T61" fmla="*/ 81 h 100"/>
                <a:gd name="T62" fmla="*/ 29 w 108"/>
                <a:gd name="T63" fmla="*/ 81 h 100"/>
                <a:gd name="T64" fmla="*/ 33 w 108"/>
                <a:gd name="T65" fmla="*/ 81 h 100"/>
                <a:gd name="T66" fmla="*/ 35 w 108"/>
                <a:gd name="T67" fmla="*/ 81 h 100"/>
                <a:gd name="T68" fmla="*/ 36 w 108"/>
                <a:gd name="T69" fmla="*/ 81 h 100"/>
                <a:gd name="T70" fmla="*/ 48 w 108"/>
                <a:gd name="T71" fmla="*/ 77 h 100"/>
                <a:gd name="T72" fmla="*/ 60 w 108"/>
                <a:gd name="T73" fmla="*/ 70 h 100"/>
                <a:gd name="T74" fmla="*/ 69 w 108"/>
                <a:gd name="T75" fmla="*/ 63 h 100"/>
                <a:gd name="T76" fmla="*/ 75 w 108"/>
                <a:gd name="T77" fmla="*/ 53 h 100"/>
                <a:gd name="T78" fmla="*/ 80 w 108"/>
                <a:gd name="T79" fmla="*/ 41 h 100"/>
                <a:gd name="T80" fmla="*/ 83 w 108"/>
                <a:gd name="T81" fmla="*/ 30 h 100"/>
                <a:gd name="T82" fmla="*/ 86 w 108"/>
                <a:gd name="T83" fmla="*/ 17 h 100"/>
                <a:gd name="T84" fmla="*/ 87 w 108"/>
                <a:gd name="T85" fmla="*/ 12 h 100"/>
                <a:gd name="T86" fmla="*/ 88 w 108"/>
                <a:gd name="T87" fmla="*/ 7 h 100"/>
                <a:gd name="T88" fmla="*/ 90 w 108"/>
                <a:gd name="T89"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8" h="100">
                  <a:moveTo>
                    <a:pt x="90" y="0"/>
                  </a:moveTo>
                  <a:lnTo>
                    <a:pt x="91" y="4"/>
                  </a:lnTo>
                  <a:lnTo>
                    <a:pt x="93" y="13"/>
                  </a:lnTo>
                  <a:lnTo>
                    <a:pt x="96" y="22"/>
                  </a:lnTo>
                  <a:lnTo>
                    <a:pt x="99" y="32"/>
                  </a:lnTo>
                  <a:lnTo>
                    <a:pt x="101" y="39"/>
                  </a:lnTo>
                  <a:lnTo>
                    <a:pt x="102" y="42"/>
                  </a:lnTo>
                  <a:lnTo>
                    <a:pt x="103" y="44"/>
                  </a:lnTo>
                  <a:lnTo>
                    <a:pt x="105" y="50"/>
                  </a:lnTo>
                  <a:lnTo>
                    <a:pt x="107" y="57"/>
                  </a:lnTo>
                  <a:lnTo>
                    <a:pt x="108" y="63"/>
                  </a:lnTo>
                  <a:lnTo>
                    <a:pt x="92" y="72"/>
                  </a:lnTo>
                  <a:lnTo>
                    <a:pt x="73" y="80"/>
                  </a:lnTo>
                  <a:lnTo>
                    <a:pt x="53" y="86"/>
                  </a:lnTo>
                  <a:lnTo>
                    <a:pt x="51" y="86"/>
                  </a:lnTo>
                  <a:lnTo>
                    <a:pt x="45" y="88"/>
                  </a:lnTo>
                  <a:lnTo>
                    <a:pt x="37" y="90"/>
                  </a:lnTo>
                  <a:lnTo>
                    <a:pt x="27" y="92"/>
                  </a:lnTo>
                  <a:lnTo>
                    <a:pt x="18" y="96"/>
                  </a:lnTo>
                  <a:lnTo>
                    <a:pt x="10" y="98"/>
                  </a:lnTo>
                  <a:lnTo>
                    <a:pt x="5" y="99"/>
                  </a:lnTo>
                  <a:lnTo>
                    <a:pt x="3" y="100"/>
                  </a:lnTo>
                  <a:lnTo>
                    <a:pt x="2" y="100"/>
                  </a:lnTo>
                  <a:lnTo>
                    <a:pt x="1" y="100"/>
                  </a:lnTo>
                  <a:lnTo>
                    <a:pt x="0" y="100"/>
                  </a:lnTo>
                  <a:lnTo>
                    <a:pt x="1" y="99"/>
                  </a:lnTo>
                  <a:lnTo>
                    <a:pt x="10" y="95"/>
                  </a:lnTo>
                  <a:lnTo>
                    <a:pt x="18" y="88"/>
                  </a:lnTo>
                  <a:lnTo>
                    <a:pt x="24" y="81"/>
                  </a:lnTo>
                  <a:lnTo>
                    <a:pt x="25" y="81"/>
                  </a:lnTo>
                  <a:lnTo>
                    <a:pt x="27" y="81"/>
                  </a:lnTo>
                  <a:lnTo>
                    <a:pt x="29" y="81"/>
                  </a:lnTo>
                  <a:lnTo>
                    <a:pt x="33" y="81"/>
                  </a:lnTo>
                  <a:lnTo>
                    <a:pt x="35" y="81"/>
                  </a:lnTo>
                  <a:lnTo>
                    <a:pt x="36" y="81"/>
                  </a:lnTo>
                  <a:lnTo>
                    <a:pt x="48" y="77"/>
                  </a:lnTo>
                  <a:lnTo>
                    <a:pt x="60" y="70"/>
                  </a:lnTo>
                  <a:lnTo>
                    <a:pt x="69" y="63"/>
                  </a:lnTo>
                  <a:lnTo>
                    <a:pt x="75" y="53"/>
                  </a:lnTo>
                  <a:lnTo>
                    <a:pt x="80" y="41"/>
                  </a:lnTo>
                  <a:lnTo>
                    <a:pt x="83" y="30"/>
                  </a:lnTo>
                  <a:lnTo>
                    <a:pt x="86" y="17"/>
                  </a:lnTo>
                  <a:lnTo>
                    <a:pt x="87" y="12"/>
                  </a:lnTo>
                  <a:lnTo>
                    <a:pt x="88" y="7"/>
                  </a:lnTo>
                  <a:lnTo>
                    <a:pt x="90"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0" name="Freeform 63"/>
            <p:cNvSpPr>
              <a:spLocks/>
            </p:cNvSpPr>
            <p:nvPr/>
          </p:nvSpPr>
          <p:spPr bwMode="auto">
            <a:xfrm>
              <a:off x="3946" y="536"/>
              <a:ext cx="309" cy="231"/>
            </a:xfrm>
            <a:custGeom>
              <a:avLst/>
              <a:gdLst>
                <a:gd name="T0" fmla="*/ 462 w 619"/>
                <a:gd name="T1" fmla="*/ 30 h 463"/>
                <a:gd name="T2" fmla="*/ 476 w 619"/>
                <a:gd name="T3" fmla="*/ 76 h 463"/>
                <a:gd name="T4" fmla="*/ 455 w 619"/>
                <a:gd name="T5" fmla="*/ 92 h 463"/>
                <a:gd name="T6" fmla="*/ 447 w 619"/>
                <a:gd name="T7" fmla="*/ 105 h 463"/>
                <a:gd name="T8" fmla="*/ 491 w 619"/>
                <a:gd name="T9" fmla="*/ 157 h 463"/>
                <a:gd name="T10" fmla="*/ 578 w 619"/>
                <a:gd name="T11" fmla="*/ 254 h 463"/>
                <a:gd name="T12" fmla="*/ 619 w 619"/>
                <a:gd name="T13" fmla="*/ 285 h 463"/>
                <a:gd name="T14" fmla="*/ 616 w 619"/>
                <a:gd name="T15" fmla="*/ 291 h 463"/>
                <a:gd name="T16" fmla="*/ 572 w 619"/>
                <a:gd name="T17" fmla="*/ 353 h 463"/>
                <a:gd name="T18" fmla="*/ 554 w 619"/>
                <a:gd name="T19" fmla="*/ 427 h 463"/>
                <a:gd name="T20" fmla="*/ 536 w 619"/>
                <a:gd name="T21" fmla="*/ 433 h 463"/>
                <a:gd name="T22" fmla="*/ 512 w 619"/>
                <a:gd name="T23" fmla="*/ 398 h 463"/>
                <a:gd name="T24" fmla="*/ 528 w 619"/>
                <a:gd name="T25" fmla="*/ 345 h 463"/>
                <a:gd name="T26" fmla="*/ 501 w 619"/>
                <a:gd name="T27" fmla="*/ 295 h 463"/>
                <a:gd name="T28" fmla="*/ 426 w 619"/>
                <a:gd name="T29" fmla="*/ 221 h 463"/>
                <a:gd name="T30" fmla="*/ 405 w 619"/>
                <a:gd name="T31" fmla="*/ 221 h 463"/>
                <a:gd name="T32" fmla="*/ 385 w 619"/>
                <a:gd name="T33" fmla="*/ 316 h 463"/>
                <a:gd name="T34" fmla="*/ 388 w 619"/>
                <a:gd name="T35" fmla="*/ 338 h 463"/>
                <a:gd name="T36" fmla="*/ 415 w 619"/>
                <a:gd name="T37" fmla="*/ 330 h 463"/>
                <a:gd name="T38" fmla="*/ 434 w 619"/>
                <a:gd name="T39" fmla="*/ 375 h 463"/>
                <a:gd name="T40" fmla="*/ 429 w 619"/>
                <a:gd name="T41" fmla="*/ 412 h 463"/>
                <a:gd name="T42" fmla="*/ 334 w 619"/>
                <a:gd name="T43" fmla="*/ 447 h 463"/>
                <a:gd name="T44" fmla="*/ 256 w 619"/>
                <a:gd name="T45" fmla="*/ 460 h 463"/>
                <a:gd name="T46" fmla="*/ 209 w 619"/>
                <a:gd name="T47" fmla="*/ 436 h 463"/>
                <a:gd name="T48" fmla="*/ 199 w 619"/>
                <a:gd name="T49" fmla="*/ 383 h 463"/>
                <a:gd name="T50" fmla="*/ 233 w 619"/>
                <a:gd name="T51" fmla="*/ 373 h 463"/>
                <a:gd name="T52" fmla="*/ 199 w 619"/>
                <a:gd name="T53" fmla="*/ 334 h 463"/>
                <a:gd name="T54" fmla="*/ 165 w 619"/>
                <a:gd name="T55" fmla="*/ 299 h 463"/>
                <a:gd name="T56" fmla="*/ 144 w 619"/>
                <a:gd name="T57" fmla="*/ 303 h 463"/>
                <a:gd name="T58" fmla="*/ 127 w 619"/>
                <a:gd name="T59" fmla="*/ 338 h 463"/>
                <a:gd name="T60" fmla="*/ 106 w 619"/>
                <a:gd name="T61" fmla="*/ 307 h 463"/>
                <a:gd name="T62" fmla="*/ 79 w 619"/>
                <a:gd name="T63" fmla="*/ 279 h 463"/>
                <a:gd name="T64" fmla="*/ 59 w 619"/>
                <a:gd name="T65" fmla="*/ 245 h 463"/>
                <a:gd name="T66" fmla="*/ 72 w 619"/>
                <a:gd name="T67" fmla="*/ 206 h 463"/>
                <a:gd name="T68" fmla="*/ 38 w 619"/>
                <a:gd name="T69" fmla="*/ 205 h 463"/>
                <a:gd name="T70" fmla="*/ 16 w 619"/>
                <a:gd name="T71" fmla="*/ 196 h 463"/>
                <a:gd name="T72" fmla="*/ 9 w 619"/>
                <a:gd name="T73" fmla="*/ 184 h 463"/>
                <a:gd name="T74" fmla="*/ 0 w 619"/>
                <a:gd name="T75" fmla="*/ 125 h 463"/>
                <a:gd name="T76" fmla="*/ 51 w 619"/>
                <a:gd name="T77" fmla="*/ 120 h 463"/>
                <a:gd name="T78" fmla="*/ 165 w 619"/>
                <a:gd name="T79" fmla="*/ 103 h 463"/>
                <a:gd name="T80" fmla="*/ 206 w 619"/>
                <a:gd name="T81" fmla="*/ 97 h 463"/>
                <a:gd name="T82" fmla="*/ 222 w 619"/>
                <a:gd name="T83" fmla="*/ 172 h 463"/>
                <a:gd name="T84" fmla="*/ 208 w 619"/>
                <a:gd name="T85" fmla="*/ 181 h 463"/>
                <a:gd name="T86" fmla="*/ 183 w 619"/>
                <a:gd name="T87" fmla="*/ 192 h 463"/>
                <a:gd name="T88" fmla="*/ 230 w 619"/>
                <a:gd name="T89" fmla="*/ 245 h 463"/>
                <a:gd name="T90" fmla="*/ 288 w 619"/>
                <a:gd name="T91" fmla="*/ 299 h 463"/>
                <a:gd name="T92" fmla="*/ 300 w 619"/>
                <a:gd name="T93" fmla="*/ 296 h 463"/>
                <a:gd name="T94" fmla="*/ 322 w 619"/>
                <a:gd name="T95" fmla="*/ 229 h 463"/>
                <a:gd name="T96" fmla="*/ 333 w 619"/>
                <a:gd name="T97" fmla="*/ 154 h 463"/>
                <a:gd name="T98" fmla="*/ 296 w 619"/>
                <a:gd name="T99" fmla="*/ 157 h 463"/>
                <a:gd name="T100" fmla="*/ 287 w 619"/>
                <a:gd name="T101" fmla="*/ 155 h 463"/>
                <a:gd name="T102" fmla="*/ 280 w 619"/>
                <a:gd name="T103" fmla="*/ 126 h 463"/>
                <a:gd name="T104" fmla="*/ 268 w 619"/>
                <a:gd name="T105" fmla="*/ 83 h 463"/>
                <a:gd name="T106" fmla="*/ 272 w 619"/>
                <a:gd name="T107" fmla="*/ 76 h 463"/>
                <a:gd name="T108" fmla="*/ 367 w 619"/>
                <a:gd name="T109" fmla="*/ 40 h 463"/>
                <a:gd name="T110" fmla="*/ 442 w 619"/>
                <a:gd name="T111" fmla="*/ 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9" h="463">
                  <a:moveTo>
                    <a:pt x="449" y="0"/>
                  </a:moveTo>
                  <a:lnTo>
                    <a:pt x="453" y="4"/>
                  </a:lnTo>
                  <a:lnTo>
                    <a:pt x="457" y="12"/>
                  </a:lnTo>
                  <a:lnTo>
                    <a:pt x="460" y="20"/>
                  </a:lnTo>
                  <a:lnTo>
                    <a:pt x="462" y="27"/>
                  </a:lnTo>
                  <a:lnTo>
                    <a:pt x="462" y="30"/>
                  </a:lnTo>
                  <a:lnTo>
                    <a:pt x="465" y="37"/>
                  </a:lnTo>
                  <a:lnTo>
                    <a:pt x="469" y="46"/>
                  </a:lnTo>
                  <a:lnTo>
                    <a:pt x="471" y="56"/>
                  </a:lnTo>
                  <a:lnTo>
                    <a:pt x="474" y="65"/>
                  </a:lnTo>
                  <a:lnTo>
                    <a:pt x="475" y="72"/>
                  </a:lnTo>
                  <a:lnTo>
                    <a:pt x="476" y="76"/>
                  </a:lnTo>
                  <a:lnTo>
                    <a:pt x="474" y="79"/>
                  </a:lnTo>
                  <a:lnTo>
                    <a:pt x="472" y="82"/>
                  </a:lnTo>
                  <a:lnTo>
                    <a:pt x="467" y="84"/>
                  </a:lnTo>
                  <a:lnTo>
                    <a:pt x="464" y="87"/>
                  </a:lnTo>
                  <a:lnTo>
                    <a:pt x="460" y="89"/>
                  </a:lnTo>
                  <a:lnTo>
                    <a:pt x="455" y="92"/>
                  </a:lnTo>
                  <a:lnTo>
                    <a:pt x="452" y="95"/>
                  </a:lnTo>
                  <a:lnTo>
                    <a:pt x="450" y="97"/>
                  </a:lnTo>
                  <a:lnTo>
                    <a:pt x="448" y="100"/>
                  </a:lnTo>
                  <a:lnTo>
                    <a:pt x="448" y="102"/>
                  </a:lnTo>
                  <a:lnTo>
                    <a:pt x="447" y="103"/>
                  </a:lnTo>
                  <a:lnTo>
                    <a:pt x="447" y="105"/>
                  </a:lnTo>
                  <a:lnTo>
                    <a:pt x="448" y="108"/>
                  </a:lnTo>
                  <a:lnTo>
                    <a:pt x="451" y="112"/>
                  </a:lnTo>
                  <a:lnTo>
                    <a:pt x="457" y="119"/>
                  </a:lnTo>
                  <a:lnTo>
                    <a:pt x="465" y="130"/>
                  </a:lnTo>
                  <a:lnTo>
                    <a:pt x="477" y="142"/>
                  </a:lnTo>
                  <a:lnTo>
                    <a:pt x="491" y="157"/>
                  </a:lnTo>
                  <a:lnTo>
                    <a:pt x="504" y="173"/>
                  </a:lnTo>
                  <a:lnTo>
                    <a:pt x="520" y="190"/>
                  </a:lnTo>
                  <a:lnTo>
                    <a:pt x="536" y="206"/>
                  </a:lnTo>
                  <a:lnTo>
                    <a:pt x="550" y="223"/>
                  </a:lnTo>
                  <a:lnTo>
                    <a:pt x="565" y="239"/>
                  </a:lnTo>
                  <a:lnTo>
                    <a:pt x="578" y="254"/>
                  </a:lnTo>
                  <a:lnTo>
                    <a:pt x="589" y="266"/>
                  </a:lnTo>
                  <a:lnTo>
                    <a:pt x="598" y="277"/>
                  </a:lnTo>
                  <a:lnTo>
                    <a:pt x="605" y="283"/>
                  </a:lnTo>
                  <a:lnTo>
                    <a:pt x="608" y="287"/>
                  </a:lnTo>
                  <a:lnTo>
                    <a:pt x="609" y="288"/>
                  </a:lnTo>
                  <a:lnTo>
                    <a:pt x="619" y="285"/>
                  </a:lnTo>
                  <a:lnTo>
                    <a:pt x="619" y="286"/>
                  </a:lnTo>
                  <a:lnTo>
                    <a:pt x="618" y="287"/>
                  </a:lnTo>
                  <a:lnTo>
                    <a:pt x="617" y="288"/>
                  </a:lnTo>
                  <a:lnTo>
                    <a:pt x="616" y="290"/>
                  </a:lnTo>
                  <a:lnTo>
                    <a:pt x="616" y="291"/>
                  </a:lnTo>
                  <a:lnTo>
                    <a:pt x="616" y="291"/>
                  </a:lnTo>
                  <a:lnTo>
                    <a:pt x="610" y="299"/>
                  </a:lnTo>
                  <a:lnTo>
                    <a:pt x="603" y="310"/>
                  </a:lnTo>
                  <a:lnTo>
                    <a:pt x="592" y="323"/>
                  </a:lnTo>
                  <a:lnTo>
                    <a:pt x="588" y="328"/>
                  </a:lnTo>
                  <a:lnTo>
                    <a:pt x="581" y="339"/>
                  </a:lnTo>
                  <a:lnTo>
                    <a:pt x="572" y="353"/>
                  </a:lnTo>
                  <a:lnTo>
                    <a:pt x="564" y="369"/>
                  </a:lnTo>
                  <a:lnTo>
                    <a:pt x="559" y="386"/>
                  </a:lnTo>
                  <a:lnTo>
                    <a:pt x="556" y="405"/>
                  </a:lnTo>
                  <a:lnTo>
                    <a:pt x="556" y="415"/>
                  </a:lnTo>
                  <a:lnTo>
                    <a:pt x="559" y="425"/>
                  </a:lnTo>
                  <a:lnTo>
                    <a:pt x="554" y="427"/>
                  </a:lnTo>
                  <a:lnTo>
                    <a:pt x="548" y="428"/>
                  </a:lnTo>
                  <a:lnTo>
                    <a:pt x="543" y="431"/>
                  </a:lnTo>
                  <a:lnTo>
                    <a:pt x="542" y="432"/>
                  </a:lnTo>
                  <a:lnTo>
                    <a:pt x="541" y="432"/>
                  </a:lnTo>
                  <a:lnTo>
                    <a:pt x="539" y="433"/>
                  </a:lnTo>
                  <a:lnTo>
                    <a:pt x="536" y="433"/>
                  </a:lnTo>
                  <a:lnTo>
                    <a:pt x="532" y="434"/>
                  </a:lnTo>
                  <a:lnTo>
                    <a:pt x="530" y="435"/>
                  </a:lnTo>
                  <a:lnTo>
                    <a:pt x="527" y="436"/>
                  </a:lnTo>
                  <a:lnTo>
                    <a:pt x="525" y="437"/>
                  </a:lnTo>
                  <a:lnTo>
                    <a:pt x="519" y="419"/>
                  </a:lnTo>
                  <a:lnTo>
                    <a:pt x="512" y="398"/>
                  </a:lnTo>
                  <a:lnTo>
                    <a:pt x="507" y="376"/>
                  </a:lnTo>
                  <a:lnTo>
                    <a:pt x="504" y="355"/>
                  </a:lnTo>
                  <a:lnTo>
                    <a:pt x="504" y="355"/>
                  </a:lnTo>
                  <a:lnTo>
                    <a:pt x="505" y="355"/>
                  </a:lnTo>
                  <a:lnTo>
                    <a:pt x="519" y="349"/>
                  </a:lnTo>
                  <a:lnTo>
                    <a:pt x="528" y="345"/>
                  </a:lnTo>
                  <a:lnTo>
                    <a:pt x="532" y="339"/>
                  </a:lnTo>
                  <a:lnTo>
                    <a:pt x="532" y="337"/>
                  </a:lnTo>
                  <a:lnTo>
                    <a:pt x="531" y="334"/>
                  </a:lnTo>
                  <a:lnTo>
                    <a:pt x="524" y="323"/>
                  </a:lnTo>
                  <a:lnTo>
                    <a:pt x="514" y="310"/>
                  </a:lnTo>
                  <a:lnTo>
                    <a:pt x="501" y="295"/>
                  </a:lnTo>
                  <a:lnTo>
                    <a:pt x="486" y="280"/>
                  </a:lnTo>
                  <a:lnTo>
                    <a:pt x="471" y="264"/>
                  </a:lnTo>
                  <a:lnTo>
                    <a:pt x="457" y="250"/>
                  </a:lnTo>
                  <a:lnTo>
                    <a:pt x="443" y="238"/>
                  </a:lnTo>
                  <a:lnTo>
                    <a:pt x="433" y="227"/>
                  </a:lnTo>
                  <a:lnTo>
                    <a:pt x="426" y="221"/>
                  </a:lnTo>
                  <a:lnTo>
                    <a:pt x="418" y="215"/>
                  </a:lnTo>
                  <a:lnTo>
                    <a:pt x="413" y="212"/>
                  </a:lnTo>
                  <a:lnTo>
                    <a:pt x="409" y="212"/>
                  </a:lnTo>
                  <a:lnTo>
                    <a:pt x="407" y="214"/>
                  </a:lnTo>
                  <a:lnTo>
                    <a:pt x="406" y="217"/>
                  </a:lnTo>
                  <a:lnTo>
                    <a:pt x="405" y="221"/>
                  </a:lnTo>
                  <a:lnTo>
                    <a:pt x="401" y="235"/>
                  </a:lnTo>
                  <a:lnTo>
                    <a:pt x="398" y="250"/>
                  </a:lnTo>
                  <a:lnTo>
                    <a:pt x="394" y="268"/>
                  </a:lnTo>
                  <a:lnTo>
                    <a:pt x="391" y="286"/>
                  </a:lnTo>
                  <a:lnTo>
                    <a:pt x="388" y="303"/>
                  </a:lnTo>
                  <a:lnTo>
                    <a:pt x="385" y="316"/>
                  </a:lnTo>
                  <a:lnTo>
                    <a:pt x="384" y="327"/>
                  </a:lnTo>
                  <a:lnTo>
                    <a:pt x="383" y="332"/>
                  </a:lnTo>
                  <a:lnTo>
                    <a:pt x="384" y="334"/>
                  </a:lnTo>
                  <a:lnTo>
                    <a:pt x="385" y="336"/>
                  </a:lnTo>
                  <a:lnTo>
                    <a:pt x="387" y="337"/>
                  </a:lnTo>
                  <a:lnTo>
                    <a:pt x="388" y="338"/>
                  </a:lnTo>
                  <a:lnTo>
                    <a:pt x="393" y="338"/>
                  </a:lnTo>
                  <a:lnTo>
                    <a:pt x="399" y="336"/>
                  </a:lnTo>
                  <a:lnTo>
                    <a:pt x="407" y="333"/>
                  </a:lnTo>
                  <a:lnTo>
                    <a:pt x="410" y="332"/>
                  </a:lnTo>
                  <a:lnTo>
                    <a:pt x="413" y="331"/>
                  </a:lnTo>
                  <a:lnTo>
                    <a:pt x="415" y="330"/>
                  </a:lnTo>
                  <a:lnTo>
                    <a:pt x="418" y="329"/>
                  </a:lnTo>
                  <a:lnTo>
                    <a:pt x="420" y="329"/>
                  </a:lnTo>
                  <a:lnTo>
                    <a:pt x="422" y="337"/>
                  </a:lnTo>
                  <a:lnTo>
                    <a:pt x="427" y="349"/>
                  </a:lnTo>
                  <a:lnTo>
                    <a:pt x="431" y="362"/>
                  </a:lnTo>
                  <a:lnTo>
                    <a:pt x="434" y="375"/>
                  </a:lnTo>
                  <a:lnTo>
                    <a:pt x="437" y="388"/>
                  </a:lnTo>
                  <a:lnTo>
                    <a:pt x="440" y="397"/>
                  </a:lnTo>
                  <a:lnTo>
                    <a:pt x="440" y="403"/>
                  </a:lnTo>
                  <a:lnTo>
                    <a:pt x="440" y="404"/>
                  </a:lnTo>
                  <a:lnTo>
                    <a:pt x="436" y="408"/>
                  </a:lnTo>
                  <a:lnTo>
                    <a:pt x="429" y="412"/>
                  </a:lnTo>
                  <a:lnTo>
                    <a:pt x="419" y="417"/>
                  </a:lnTo>
                  <a:lnTo>
                    <a:pt x="411" y="421"/>
                  </a:lnTo>
                  <a:lnTo>
                    <a:pt x="403" y="425"/>
                  </a:lnTo>
                  <a:lnTo>
                    <a:pt x="396" y="428"/>
                  </a:lnTo>
                  <a:lnTo>
                    <a:pt x="367" y="438"/>
                  </a:lnTo>
                  <a:lnTo>
                    <a:pt x="334" y="447"/>
                  </a:lnTo>
                  <a:lnTo>
                    <a:pt x="304" y="454"/>
                  </a:lnTo>
                  <a:lnTo>
                    <a:pt x="301" y="455"/>
                  </a:lnTo>
                  <a:lnTo>
                    <a:pt x="294" y="456"/>
                  </a:lnTo>
                  <a:lnTo>
                    <a:pt x="282" y="457"/>
                  </a:lnTo>
                  <a:lnTo>
                    <a:pt x="270" y="459"/>
                  </a:lnTo>
                  <a:lnTo>
                    <a:pt x="256" y="460"/>
                  </a:lnTo>
                  <a:lnTo>
                    <a:pt x="242" y="462"/>
                  </a:lnTo>
                  <a:lnTo>
                    <a:pt x="232" y="463"/>
                  </a:lnTo>
                  <a:lnTo>
                    <a:pt x="223" y="463"/>
                  </a:lnTo>
                  <a:lnTo>
                    <a:pt x="220" y="463"/>
                  </a:lnTo>
                  <a:lnTo>
                    <a:pt x="215" y="452"/>
                  </a:lnTo>
                  <a:lnTo>
                    <a:pt x="209" y="436"/>
                  </a:lnTo>
                  <a:lnTo>
                    <a:pt x="204" y="419"/>
                  </a:lnTo>
                  <a:lnTo>
                    <a:pt x="200" y="401"/>
                  </a:lnTo>
                  <a:lnTo>
                    <a:pt x="198" y="386"/>
                  </a:lnTo>
                  <a:lnTo>
                    <a:pt x="198" y="383"/>
                  </a:lnTo>
                  <a:lnTo>
                    <a:pt x="199" y="383"/>
                  </a:lnTo>
                  <a:lnTo>
                    <a:pt x="199" y="383"/>
                  </a:lnTo>
                  <a:lnTo>
                    <a:pt x="206" y="381"/>
                  </a:lnTo>
                  <a:lnTo>
                    <a:pt x="214" y="380"/>
                  </a:lnTo>
                  <a:lnTo>
                    <a:pt x="222" y="378"/>
                  </a:lnTo>
                  <a:lnTo>
                    <a:pt x="229" y="377"/>
                  </a:lnTo>
                  <a:lnTo>
                    <a:pt x="232" y="376"/>
                  </a:lnTo>
                  <a:lnTo>
                    <a:pt x="233" y="373"/>
                  </a:lnTo>
                  <a:lnTo>
                    <a:pt x="233" y="372"/>
                  </a:lnTo>
                  <a:lnTo>
                    <a:pt x="231" y="369"/>
                  </a:lnTo>
                  <a:lnTo>
                    <a:pt x="226" y="362"/>
                  </a:lnTo>
                  <a:lnTo>
                    <a:pt x="218" y="354"/>
                  </a:lnTo>
                  <a:lnTo>
                    <a:pt x="210" y="345"/>
                  </a:lnTo>
                  <a:lnTo>
                    <a:pt x="199" y="334"/>
                  </a:lnTo>
                  <a:lnTo>
                    <a:pt x="190" y="325"/>
                  </a:lnTo>
                  <a:lnTo>
                    <a:pt x="181" y="315"/>
                  </a:lnTo>
                  <a:lnTo>
                    <a:pt x="173" y="308"/>
                  </a:lnTo>
                  <a:lnTo>
                    <a:pt x="169" y="303"/>
                  </a:lnTo>
                  <a:lnTo>
                    <a:pt x="167" y="302"/>
                  </a:lnTo>
                  <a:lnTo>
                    <a:pt x="165" y="299"/>
                  </a:lnTo>
                  <a:lnTo>
                    <a:pt x="162" y="296"/>
                  </a:lnTo>
                  <a:lnTo>
                    <a:pt x="160" y="295"/>
                  </a:lnTo>
                  <a:lnTo>
                    <a:pt x="156" y="294"/>
                  </a:lnTo>
                  <a:lnTo>
                    <a:pt x="152" y="294"/>
                  </a:lnTo>
                  <a:lnTo>
                    <a:pt x="148" y="298"/>
                  </a:lnTo>
                  <a:lnTo>
                    <a:pt x="144" y="303"/>
                  </a:lnTo>
                  <a:lnTo>
                    <a:pt x="141" y="310"/>
                  </a:lnTo>
                  <a:lnTo>
                    <a:pt x="138" y="320"/>
                  </a:lnTo>
                  <a:lnTo>
                    <a:pt x="134" y="327"/>
                  </a:lnTo>
                  <a:lnTo>
                    <a:pt x="132" y="335"/>
                  </a:lnTo>
                  <a:lnTo>
                    <a:pt x="129" y="342"/>
                  </a:lnTo>
                  <a:lnTo>
                    <a:pt x="127" y="338"/>
                  </a:lnTo>
                  <a:lnTo>
                    <a:pt x="125" y="335"/>
                  </a:lnTo>
                  <a:lnTo>
                    <a:pt x="123" y="331"/>
                  </a:lnTo>
                  <a:lnTo>
                    <a:pt x="121" y="328"/>
                  </a:lnTo>
                  <a:lnTo>
                    <a:pt x="117" y="321"/>
                  </a:lnTo>
                  <a:lnTo>
                    <a:pt x="111" y="313"/>
                  </a:lnTo>
                  <a:lnTo>
                    <a:pt x="106" y="307"/>
                  </a:lnTo>
                  <a:lnTo>
                    <a:pt x="102" y="303"/>
                  </a:lnTo>
                  <a:lnTo>
                    <a:pt x="101" y="301"/>
                  </a:lnTo>
                  <a:lnTo>
                    <a:pt x="99" y="299"/>
                  </a:lnTo>
                  <a:lnTo>
                    <a:pt x="95" y="293"/>
                  </a:lnTo>
                  <a:lnTo>
                    <a:pt x="87" y="287"/>
                  </a:lnTo>
                  <a:lnTo>
                    <a:pt x="79" y="279"/>
                  </a:lnTo>
                  <a:lnTo>
                    <a:pt x="72" y="270"/>
                  </a:lnTo>
                  <a:lnTo>
                    <a:pt x="64" y="263"/>
                  </a:lnTo>
                  <a:lnTo>
                    <a:pt x="59" y="258"/>
                  </a:lnTo>
                  <a:lnTo>
                    <a:pt x="56" y="255"/>
                  </a:lnTo>
                  <a:lnTo>
                    <a:pt x="57" y="251"/>
                  </a:lnTo>
                  <a:lnTo>
                    <a:pt x="59" y="245"/>
                  </a:lnTo>
                  <a:lnTo>
                    <a:pt x="61" y="240"/>
                  </a:lnTo>
                  <a:lnTo>
                    <a:pt x="62" y="235"/>
                  </a:lnTo>
                  <a:lnTo>
                    <a:pt x="63" y="233"/>
                  </a:lnTo>
                  <a:lnTo>
                    <a:pt x="65" y="224"/>
                  </a:lnTo>
                  <a:lnTo>
                    <a:pt x="72" y="207"/>
                  </a:lnTo>
                  <a:lnTo>
                    <a:pt x="72" y="206"/>
                  </a:lnTo>
                  <a:lnTo>
                    <a:pt x="72" y="206"/>
                  </a:lnTo>
                  <a:lnTo>
                    <a:pt x="71" y="205"/>
                  </a:lnTo>
                  <a:lnTo>
                    <a:pt x="70" y="204"/>
                  </a:lnTo>
                  <a:lnTo>
                    <a:pt x="61" y="204"/>
                  </a:lnTo>
                  <a:lnTo>
                    <a:pt x="50" y="204"/>
                  </a:lnTo>
                  <a:lnTo>
                    <a:pt x="38" y="205"/>
                  </a:lnTo>
                  <a:lnTo>
                    <a:pt x="27" y="206"/>
                  </a:lnTo>
                  <a:lnTo>
                    <a:pt x="19" y="208"/>
                  </a:lnTo>
                  <a:lnTo>
                    <a:pt x="19" y="206"/>
                  </a:lnTo>
                  <a:lnTo>
                    <a:pt x="18" y="203"/>
                  </a:lnTo>
                  <a:lnTo>
                    <a:pt x="17" y="200"/>
                  </a:lnTo>
                  <a:lnTo>
                    <a:pt x="16" y="196"/>
                  </a:lnTo>
                  <a:lnTo>
                    <a:pt x="15" y="194"/>
                  </a:lnTo>
                  <a:lnTo>
                    <a:pt x="13" y="191"/>
                  </a:lnTo>
                  <a:lnTo>
                    <a:pt x="12" y="189"/>
                  </a:lnTo>
                  <a:lnTo>
                    <a:pt x="11" y="186"/>
                  </a:lnTo>
                  <a:lnTo>
                    <a:pt x="10" y="185"/>
                  </a:lnTo>
                  <a:lnTo>
                    <a:pt x="9" y="184"/>
                  </a:lnTo>
                  <a:lnTo>
                    <a:pt x="7" y="174"/>
                  </a:lnTo>
                  <a:lnTo>
                    <a:pt x="4" y="158"/>
                  </a:lnTo>
                  <a:lnTo>
                    <a:pt x="1" y="141"/>
                  </a:lnTo>
                  <a:lnTo>
                    <a:pt x="0" y="127"/>
                  </a:lnTo>
                  <a:lnTo>
                    <a:pt x="0" y="126"/>
                  </a:lnTo>
                  <a:lnTo>
                    <a:pt x="0" y="125"/>
                  </a:lnTo>
                  <a:lnTo>
                    <a:pt x="1" y="124"/>
                  </a:lnTo>
                  <a:lnTo>
                    <a:pt x="2" y="124"/>
                  </a:lnTo>
                  <a:lnTo>
                    <a:pt x="5" y="123"/>
                  </a:lnTo>
                  <a:lnTo>
                    <a:pt x="7" y="123"/>
                  </a:lnTo>
                  <a:lnTo>
                    <a:pt x="28" y="122"/>
                  </a:lnTo>
                  <a:lnTo>
                    <a:pt x="51" y="120"/>
                  </a:lnTo>
                  <a:lnTo>
                    <a:pt x="75" y="117"/>
                  </a:lnTo>
                  <a:lnTo>
                    <a:pt x="96" y="115"/>
                  </a:lnTo>
                  <a:lnTo>
                    <a:pt x="113" y="112"/>
                  </a:lnTo>
                  <a:lnTo>
                    <a:pt x="126" y="110"/>
                  </a:lnTo>
                  <a:lnTo>
                    <a:pt x="144" y="107"/>
                  </a:lnTo>
                  <a:lnTo>
                    <a:pt x="165" y="103"/>
                  </a:lnTo>
                  <a:lnTo>
                    <a:pt x="185" y="98"/>
                  </a:lnTo>
                  <a:lnTo>
                    <a:pt x="201" y="94"/>
                  </a:lnTo>
                  <a:lnTo>
                    <a:pt x="203" y="94"/>
                  </a:lnTo>
                  <a:lnTo>
                    <a:pt x="204" y="95"/>
                  </a:lnTo>
                  <a:lnTo>
                    <a:pt x="205" y="96"/>
                  </a:lnTo>
                  <a:lnTo>
                    <a:pt x="206" y="97"/>
                  </a:lnTo>
                  <a:lnTo>
                    <a:pt x="209" y="110"/>
                  </a:lnTo>
                  <a:lnTo>
                    <a:pt x="214" y="125"/>
                  </a:lnTo>
                  <a:lnTo>
                    <a:pt x="218" y="140"/>
                  </a:lnTo>
                  <a:lnTo>
                    <a:pt x="221" y="156"/>
                  </a:lnTo>
                  <a:lnTo>
                    <a:pt x="222" y="171"/>
                  </a:lnTo>
                  <a:lnTo>
                    <a:pt x="222" y="172"/>
                  </a:lnTo>
                  <a:lnTo>
                    <a:pt x="222" y="174"/>
                  </a:lnTo>
                  <a:lnTo>
                    <a:pt x="222" y="175"/>
                  </a:lnTo>
                  <a:lnTo>
                    <a:pt x="221" y="177"/>
                  </a:lnTo>
                  <a:lnTo>
                    <a:pt x="220" y="178"/>
                  </a:lnTo>
                  <a:lnTo>
                    <a:pt x="219" y="179"/>
                  </a:lnTo>
                  <a:lnTo>
                    <a:pt x="208" y="181"/>
                  </a:lnTo>
                  <a:lnTo>
                    <a:pt x="197" y="184"/>
                  </a:lnTo>
                  <a:lnTo>
                    <a:pt x="189" y="186"/>
                  </a:lnTo>
                  <a:lnTo>
                    <a:pt x="184" y="189"/>
                  </a:lnTo>
                  <a:lnTo>
                    <a:pt x="183" y="190"/>
                  </a:lnTo>
                  <a:lnTo>
                    <a:pt x="183" y="191"/>
                  </a:lnTo>
                  <a:lnTo>
                    <a:pt x="183" y="192"/>
                  </a:lnTo>
                  <a:lnTo>
                    <a:pt x="183" y="192"/>
                  </a:lnTo>
                  <a:lnTo>
                    <a:pt x="188" y="199"/>
                  </a:lnTo>
                  <a:lnTo>
                    <a:pt x="195" y="208"/>
                  </a:lnTo>
                  <a:lnTo>
                    <a:pt x="206" y="219"/>
                  </a:lnTo>
                  <a:lnTo>
                    <a:pt x="217" y="233"/>
                  </a:lnTo>
                  <a:lnTo>
                    <a:pt x="230" y="245"/>
                  </a:lnTo>
                  <a:lnTo>
                    <a:pt x="243" y="259"/>
                  </a:lnTo>
                  <a:lnTo>
                    <a:pt x="256" y="271"/>
                  </a:lnTo>
                  <a:lnTo>
                    <a:pt x="267" y="282"/>
                  </a:lnTo>
                  <a:lnTo>
                    <a:pt x="277" y="290"/>
                  </a:lnTo>
                  <a:lnTo>
                    <a:pt x="284" y="296"/>
                  </a:lnTo>
                  <a:lnTo>
                    <a:pt x="288" y="299"/>
                  </a:lnTo>
                  <a:lnTo>
                    <a:pt x="292" y="300"/>
                  </a:lnTo>
                  <a:lnTo>
                    <a:pt x="294" y="300"/>
                  </a:lnTo>
                  <a:lnTo>
                    <a:pt x="296" y="300"/>
                  </a:lnTo>
                  <a:lnTo>
                    <a:pt x="297" y="300"/>
                  </a:lnTo>
                  <a:lnTo>
                    <a:pt x="299" y="298"/>
                  </a:lnTo>
                  <a:lnTo>
                    <a:pt x="300" y="296"/>
                  </a:lnTo>
                  <a:lnTo>
                    <a:pt x="302" y="293"/>
                  </a:lnTo>
                  <a:lnTo>
                    <a:pt x="304" y="288"/>
                  </a:lnTo>
                  <a:lnTo>
                    <a:pt x="308" y="278"/>
                  </a:lnTo>
                  <a:lnTo>
                    <a:pt x="312" y="264"/>
                  </a:lnTo>
                  <a:lnTo>
                    <a:pt x="318" y="247"/>
                  </a:lnTo>
                  <a:lnTo>
                    <a:pt x="322" y="229"/>
                  </a:lnTo>
                  <a:lnTo>
                    <a:pt x="327" y="211"/>
                  </a:lnTo>
                  <a:lnTo>
                    <a:pt x="330" y="193"/>
                  </a:lnTo>
                  <a:lnTo>
                    <a:pt x="333" y="177"/>
                  </a:lnTo>
                  <a:lnTo>
                    <a:pt x="334" y="164"/>
                  </a:lnTo>
                  <a:lnTo>
                    <a:pt x="334" y="156"/>
                  </a:lnTo>
                  <a:lnTo>
                    <a:pt x="333" y="154"/>
                  </a:lnTo>
                  <a:lnTo>
                    <a:pt x="331" y="152"/>
                  </a:lnTo>
                  <a:lnTo>
                    <a:pt x="328" y="151"/>
                  </a:lnTo>
                  <a:lnTo>
                    <a:pt x="324" y="150"/>
                  </a:lnTo>
                  <a:lnTo>
                    <a:pt x="314" y="152"/>
                  </a:lnTo>
                  <a:lnTo>
                    <a:pt x="304" y="154"/>
                  </a:lnTo>
                  <a:lnTo>
                    <a:pt x="296" y="157"/>
                  </a:lnTo>
                  <a:lnTo>
                    <a:pt x="292" y="158"/>
                  </a:lnTo>
                  <a:lnTo>
                    <a:pt x="290" y="159"/>
                  </a:lnTo>
                  <a:lnTo>
                    <a:pt x="289" y="159"/>
                  </a:lnTo>
                  <a:lnTo>
                    <a:pt x="289" y="159"/>
                  </a:lnTo>
                  <a:lnTo>
                    <a:pt x="288" y="157"/>
                  </a:lnTo>
                  <a:lnTo>
                    <a:pt x="287" y="155"/>
                  </a:lnTo>
                  <a:lnTo>
                    <a:pt x="286" y="150"/>
                  </a:lnTo>
                  <a:lnTo>
                    <a:pt x="284" y="142"/>
                  </a:lnTo>
                  <a:lnTo>
                    <a:pt x="283" y="136"/>
                  </a:lnTo>
                  <a:lnTo>
                    <a:pt x="282" y="134"/>
                  </a:lnTo>
                  <a:lnTo>
                    <a:pt x="281" y="132"/>
                  </a:lnTo>
                  <a:lnTo>
                    <a:pt x="280" y="126"/>
                  </a:lnTo>
                  <a:lnTo>
                    <a:pt x="278" y="117"/>
                  </a:lnTo>
                  <a:lnTo>
                    <a:pt x="275" y="108"/>
                  </a:lnTo>
                  <a:lnTo>
                    <a:pt x="273" y="98"/>
                  </a:lnTo>
                  <a:lnTo>
                    <a:pt x="271" y="91"/>
                  </a:lnTo>
                  <a:lnTo>
                    <a:pt x="270" y="86"/>
                  </a:lnTo>
                  <a:lnTo>
                    <a:pt x="268" y="83"/>
                  </a:lnTo>
                  <a:lnTo>
                    <a:pt x="268" y="81"/>
                  </a:lnTo>
                  <a:lnTo>
                    <a:pt x="270" y="79"/>
                  </a:lnTo>
                  <a:lnTo>
                    <a:pt x="270" y="78"/>
                  </a:lnTo>
                  <a:lnTo>
                    <a:pt x="271" y="78"/>
                  </a:lnTo>
                  <a:lnTo>
                    <a:pt x="272" y="76"/>
                  </a:lnTo>
                  <a:lnTo>
                    <a:pt x="272" y="76"/>
                  </a:lnTo>
                  <a:lnTo>
                    <a:pt x="283" y="72"/>
                  </a:lnTo>
                  <a:lnTo>
                    <a:pt x="298" y="67"/>
                  </a:lnTo>
                  <a:lnTo>
                    <a:pt x="315" y="61"/>
                  </a:lnTo>
                  <a:lnTo>
                    <a:pt x="332" y="53"/>
                  </a:lnTo>
                  <a:lnTo>
                    <a:pt x="350" y="46"/>
                  </a:lnTo>
                  <a:lnTo>
                    <a:pt x="367" y="40"/>
                  </a:lnTo>
                  <a:lnTo>
                    <a:pt x="381" y="34"/>
                  </a:lnTo>
                  <a:lnTo>
                    <a:pt x="391" y="28"/>
                  </a:lnTo>
                  <a:lnTo>
                    <a:pt x="398" y="25"/>
                  </a:lnTo>
                  <a:lnTo>
                    <a:pt x="430" y="7"/>
                  </a:lnTo>
                  <a:lnTo>
                    <a:pt x="436" y="4"/>
                  </a:lnTo>
                  <a:lnTo>
                    <a:pt x="442" y="0"/>
                  </a:lnTo>
                  <a:lnTo>
                    <a:pt x="449"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1" name="Freeform 64"/>
            <p:cNvSpPr>
              <a:spLocks/>
            </p:cNvSpPr>
            <p:nvPr/>
          </p:nvSpPr>
          <p:spPr bwMode="auto">
            <a:xfrm>
              <a:off x="3772" y="460"/>
              <a:ext cx="64" cy="84"/>
            </a:xfrm>
            <a:custGeom>
              <a:avLst/>
              <a:gdLst>
                <a:gd name="T0" fmla="*/ 33 w 126"/>
                <a:gd name="T1" fmla="*/ 0 h 169"/>
                <a:gd name="T2" fmla="*/ 40 w 126"/>
                <a:gd name="T3" fmla="*/ 3 h 169"/>
                <a:gd name="T4" fmla="*/ 45 w 126"/>
                <a:gd name="T5" fmla="*/ 8 h 169"/>
                <a:gd name="T6" fmla="*/ 48 w 126"/>
                <a:gd name="T7" fmla="*/ 15 h 169"/>
                <a:gd name="T8" fmla="*/ 52 w 126"/>
                <a:gd name="T9" fmla="*/ 21 h 169"/>
                <a:gd name="T10" fmla="*/ 64 w 126"/>
                <a:gd name="T11" fmla="*/ 34 h 169"/>
                <a:gd name="T12" fmla="*/ 75 w 126"/>
                <a:gd name="T13" fmla="*/ 47 h 169"/>
                <a:gd name="T14" fmla="*/ 85 w 126"/>
                <a:gd name="T15" fmla="*/ 62 h 169"/>
                <a:gd name="T16" fmla="*/ 97 w 126"/>
                <a:gd name="T17" fmla="*/ 85 h 169"/>
                <a:gd name="T18" fmla="*/ 107 w 126"/>
                <a:gd name="T19" fmla="*/ 109 h 169"/>
                <a:gd name="T20" fmla="*/ 115 w 126"/>
                <a:gd name="T21" fmla="*/ 135 h 169"/>
                <a:gd name="T22" fmla="*/ 119 w 126"/>
                <a:gd name="T23" fmla="*/ 146 h 169"/>
                <a:gd name="T24" fmla="*/ 123 w 126"/>
                <a:gd name="T25" fmla="*/ 157 h 169"/>
                <a:gd name="T26" fmla="*/ 126 w 126"/>
                <a:gd name="T27" fmla="*/ 169 h 169"/>
                <a:gd name="T28" fmla="*/ 113 w 126"/>
                <a:gd name="T29" fmla="*/ 160 h 169"/>
                <a:gd name="T30" fmla="*/ 98 w 126"/>
                <a:gd name="T31" fmla="*/ 151 h 169"/>
                <a:gd name="T32" fmla="*/ 95 w 126"/>
                <a:gd name="T33" fmla="*/ 150 h 169"/>
                <a:gd name="T34" fmla="*/ 92 w 126"/>
                <a:gd name="T35" fmla="*/ 149 h 169"/>
                <a:gd name="T36" fmla="*/ 88 w 126"/>
                <a:gd name="T37" fmla="*/ 148 h 169"/>
                <a:gd name="T38" fmla="*/ 85 w 126"/>
                <a:gd name="T39" fmla="*/ 146 h 169"/>
                <a:gd name="T40" fmla="*/ 80 w 126"/>
                <a:gd name="T41" fmla="*/ 138 h 169"/>
                <a:gd name="T42" fmla="*/ 75 w 126"/>
                <a:gd name="T43" fmla="*/ 128 h 169"/>
                <a:gd name="T44" fmla="*/ 70 w 126"/>
                <a:gd name="T45" fmla="*/ 117 h 169"/>
                <a:gd name="T46" fmla="*/ 67 w 126"/>
                <a:gd name="T47" fmla="*/ 109 h 169"/>
                <a:gd name="T48" fmla="*/ 47 w 126"/>
                <a:gd name="T49" fmla="*/ 77 h 169"/>
                <a:gd name="T50" fmla="*/ 25 w 126"/>
                <a:gd name="T51" fmla="*/ 46 h 169"/>
                <a:gd name="T52" fmla="*/ 0 w 126"/>
                <a:gd name="T53" fmla="*/ 20 h 169"/>
                <a:gd name="T54" fmla="*/ 6 w 126"/>
                <a:gd name="T55" fmla="*/ 12 h 169"/>
                <a:gd name="T56" fmla="*/ 14 w 126"/>
                <a:gd name="T57" fmla="*/ 4 h 169"/>
                <a:gd name="T58" fmla="*/ 24 w 126"/>
                <a:gd name="T59" fmla="*/ 0 h 169"/>
                <a:gd name="T60" fmla="*/ 33 w 126"/>
                <a:gd name="T6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26" h="169">
                  <a:moveTo>
                    <a:pt x="33" y="0"/>
                  </a:moveTo>
                  <a:lnTo>
                    <a:pt x="40" y="3"/>
                  </a:lnTo>
                  <a:lnTo>
                    <a:pt x="45" y="8"/>
                  </a:lnTo>
                  <a:lnTo>
                    <a:pt x="48" y="15"/>
                  </a:lnTo>
                  <a:lnTo>
                    <a:pt x="52" y="21"/>
                  </a:lnTo>
                  <a:lnTo>
                    <a:pt x="64" y="34"/>
                  </a:lnTo>
                  <a:lnTo>
                    <a:pt x="75" y="47"/>
                  </a:lnTo>
                  <a:lnTo>
                    <a:pt x="85" y="62"/>
                  </a:lnTo>
                  <a:lnTo>
                    <a:pt x="97" y="85"/>
                  </a:lnTo>
                  <a:lnTo>
                    <a:pt x="107" y="109"/>
                  </a:lnTo>
                  <a:lnTo>
                    <a:pt x="115" y="135"/>
                  </a:lnTo>
                  <a:lnTo>
                    <a:pt x="119" y="146"/>
                  </a:lnTo>
                  <a:lnTo>
                    <a:pt x="123" y="157"/>
                  </a:lnTo>
                  <a:lnTo>
                    <a:pt x="126" y="169"/>
                  </a:lnTo>
                  <a:lnTo>
                    <a:pt x="113" y="160"/>
                  </a:lnTo>
                  <a:lnTo>
                    <a:pt x="98" y="151"/>
                  </a:lnTo>
                  <a:lnTo>
                    <a:pt x="95" y="150"/>
                  </a:lnTo>
                  <a:lnTo>
                    <a:pt x="92" y="149"/>
                  </a:lnTo>
                  <a:lnTo>
                    <a:pt x="88" y="148"/>
                  </a:lnTo>
                  <a:lnTo>
                    <a:pt x="85" y="146"/>
                  </a:lnTo>
                  <a:lnTo>
                    <a:pt x="80" y="138"/>
                  </a:lnTo>
                  <a:lnTo>
                    <a:pt x="75" y="128"/>
                  </a:lnTo>
                  <a:lnTo>
                    <a:pt x="70" y="117"/>
                  </a:lnTo>
                  <a:lnTo>
                    <a:pt x="67" y="109"/>
                  </a:lnTo>
                  <a:lnTo>
                    <a:pt x="47" y="77"/>
                  </a:lnTo>
                  <a:lnTo>
                    <a:pt x="25" y="46"/>
                  </a:lnTo>
                  <a:lnTo>
                    <a:pt x="0" y="20"/>
                  </a:lnTo>
                  <a:lnTo>
                    <a:pt x="6" y="12"/>
                  </a:lnTo>
                  <a:lnTo>
                    <a:pt x="14" y="4"/>
                  </a:lnTo>
                  <a:lnTo>
                    <a:pt x="24" y="0"/>
                  </a:lnTo>
                  <a:lnTo>
                    <a:pt x="33"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2" name="Freeform 65"/>
            <p:cNvSpPr>
              <a:spLocks/>
            </p:cNvSpPr>
            <p:nvPr/>
          </p:nvSpPr>
          <p:spPr bwMode="auto">
            <a:xfrm>
              <a:off x="3825" y="448"/>
              <a:ext cx="84" cy="151"/>
            </a:xfrm>
            <a:custGeom>
              <a:avLst/>
              <a:gdLst>
                <a:gd name="T0" fmla="*/ 28 w 168"/>
                <a:gd name="T1" fmla="*/ 0 h 302"/>
                <a:gd name="T2" fmla="*/ 31 w 168"/>
                <a:gd name="T3" fmla="*/ 0 h 302"/>
                <a:gd name="T4" fmla="*/ 34 w 168"/>
                <a:gd name="T5" fmla="*/ 0 h 302"/>
                <a:gd name="T6" fmla="*/ 37 w 168"/>
                <a:gd name="T7" fmla="*/ 3 h 302"/>
                <a:gd name="T8" fmla="*/ 43 w 168"/>
                <a:gd name="T9" fmla="*/ 8 h 302"/>
                <a:gd name="T10" fmla="*/ 50 w 168"/>
                <a:gd name="T11" fmla="*/ 17 h 302"/>
                <a:gd name="T12" fmla="*/ 57 w 168"/>
                <a:gd name="T13" fmla="*/ 24 h 302"/>
                <a:gd name="T14" fmla="*/ 62 w 168"/>
                <a:gd name="T15" fmla="*/ 31 h 302"/>
                <a:gd name="T16" fmla="*/ 66 w 168"/>
                <a:gd name="T17" fmla="*/ 36 h 302"/>
                <a:gd name="T18" fmla="*/ 86 w 168"/>
                <a:gd name="T19" fmla="*/ 62 h 302"/>
                <a:gd name="T20" fmla="*/ 103 w 168"/>
                <a:gd name="T21" fmla="*/ 88 h 302"/>
                <a:gd name="T22" fmla="*/ 120 w 168"/>
                <a:gd name="T23" fmla="*/ 118 h 302"/>
                <a:gd name="T24" fmla="*/ 133 w 168"/>
                <a:gd name="T25" fmla="*/ 150 h 302"/>
                <a:gd name="T26" fmla="*/ 146 w 168"/>
                <a:gd name="T27" fmla="*/ 184 h 302"/>
                <a:gd name="T28" fmla="*/ 157 w 168"/>
                <a:gd name="T29" fmla="*/ 223 h 302"/>
                <a:gd name="T30" fmla="*/ 164 w 168"/>
                <a:gd name="T31" fmla="*/ 262 h 302"/>
                <a:gd name="T32" fmla="*/ 168 w 168"/>
                <a:gd name="T33" fmla="*/ 302 h 302"/>
                <a:gd name="T34" fmla="*/ 160 w 168"/>
                <a:gd name="T35" fmla="*/ 299 h 302"/>
                <a:gd name="T36" fmla="*/ 149 w 168"/>
                <a:gd name="T37" fmla="*/ 292 h 302"/>
                <a:gd name="T38" fmla="*/ 140 w 168"/>
                <a:gd name="T39" fmla="*/ 285 h 302"/>
                <a:gd name="T40" fmla="*/ 131 w 168"/>
                <a:gd name="T41" fmla="*/ 277 h 302"/>
                <a:gd name="T42" fmla="*/ 127 w 168"/>
                <a:gd name="T43" fmla="*/ 270 h 302"/>
                <a:gd name="T44" fmla="*/ 124 w 168"/>
                <a:gd name="T45" fmla="*/ 261 h 302"/>
                <a:gd name="T46" fmla="*/ 122 w 168"/>
                <a:gd name="T47" fmla="*/ 250 h 302"/>
                <a:gd name="T48" fmla="*/ 121 w 168"/>
                <a:gd name="T49" fmla="*/ 240 h 302"/>
                <a:gd name="T50" fmla="*/ 108 w 168"/>
                <a:gd name="T51" fmla="*/ 200 h 302"/>
                <a:gd name="T52" fmla="*/ 94 w 168"/>
                <a:gd name="T53" fmla="*/ 161 h 302"/>
                <a:gd name="T54" fmla="*/ 75 w 168"/>
                <a:gd name="T55" fmla="*/ 122 h 302"/>
                <a:gd name="T56" fmla="*/ 55 w 168"/>
                <a:gd name="T57" fmla="*/ 84 h 302"/>
                <a:gd name="T58" fmla="*/ 32 w 168"/>
                <a:gd name="T59" fmla="*/ 47 h 302"/>
                <a:gd name="T60" fmla="*/ 16 w 168"/>
                <a:gd name="T61" fmla="*/ 26 h 302"/>
                <a:gd name="T62" fmla="*/ 0 w 168"/>
                <a:gd name="T63" fmla="*/ 5 h 302"/>
                <a:gd name="T64" fmla="*/ 10 w 168"/>
                <a:gd name="T65" fmla="*/ 2 h 302"/>
                <a:gd name="T66" fmla="*/ 21 w 168"/>
                <a:gd name="T67" fmla="*/ 0 h 302"/>
                <a:gd name="T68" fmla="*/ 25 w 168"/>
                <a:gd name="T69" fmla="*/ 0 h 302"/>
                <a:gd name="T70" fmla="*/ 28 w 168"/>
                <a:gd name="T71"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8" h="302">
                  <a:moveTo>
                    <a:pt x="28" y="0"/>
                  </a:moveTo>
                  <a:lnTo>
                    <a:pt x="31" y="0"/>
                  </a:lnTo>
                  <a:lnTo>
                    <a:pt x="34" y="0"/>
                  </a:lnTo>
                  <a:lnTo>
                    <a:pt x="37" y="3"/>
                  </a:lnTo>
                  <a:lnTo>
                    <a:pt x="43" y="8"/>
                  </a:lnTo>
                  <a:lnTo>
                    <a:pt x="50" y="17"/>
                  </a:lnTo>
                  <a:lnTo>
                    <a:pt x="57" y="24"/>
                  </a:lnTo>
                  <a:lnTo>
                    <a:pt x="62" y="31"/>
                  </a:lnTo>
                  <a:lnTo>
                    <a:pt x="66" y="36"/>
                  </a:lnTo>
                  <a:lnTo>
                    <a:pt x="86" y="62"/>
                  </a:lnTo>
                  <a:lnTo>
                    <a:pt x="103" y="88"/>
                  </a:lnTo>
                  <a:lnTo>
                    <a:pt x="120" y="118"/>
                  </a:lnTo>
                  <a:lnTo>
                    <a:pt x="133" y="150"/>
                  </a:lnTo>
                  <a:lnTo>
                    <a:pt x="146" y="184"/>
                  </a:lnTo>
                  <a:lnTo>
                    <a:pt x="157" y="223"/>
                  </a:lnTo>
                  <a:lnTo>
                    <a:pt x="164" y="262"/>
                  </a:lnTo>
                  <a:lnTo>
                    <a:pt x="168" y="302"/>
                  </a:lnTo>
                  <a:lnTo>
                    <a:pt x="160" y="299"/>
                  </a:lnTo>
                  <a:lnTo>
                    <a:pt x="149" y="292"/>
                  </a:lnTo>
                  <a:lnTo>
                    <a:pt x="140" y="285"/>
                  </a:lnTo>
                  <a:lnTo>
                    <a:pt x="131" y="277"/>
                  </a:lnTo>
                  <a:lnTo>
                    <a:pt x="127" y="270"/>
                  </a:lnTo>
                  <a:lnTo>
                    <a:pt x="124" y="261"/>
                  </a:lnTo>
                  <a:lnTo>
                    <a:pt x="122" y="250"/>
                  </a:lnTo>
                  <a:lnTo>
                    <a:pt x="121" y="240"/>
                  </a:lnTo>
                  <a:lnTo>
                    <a:pt x="108" y="200"/>
                  </a:lnTo>
                  <a:lnTo>
                    <a:pt x="94" y="161"/>
                  </a:lnTo>
                  <a:lnTo>
                    <a:pt x="75" y="122"/>
                  </a:lnTo>
                  <a:lnTo>
                    <a:pt x="55" y="84"/>
                  </a:lnTo>
                  <a:lnTo>
                    <a:pt x="32" y="47"/>
                  </a:lnTo>
                  <a:lnTo>
                    <a:pt x="16" y="26"/>
                  </a:lnTo>
                  <a:lnTo>
                    <a:pt x="0" y="5"/>
                  </a:lnTo>
                  <a:lnTo>
                    <a:pt x="10" y="2"/>
                  </a:lnTo>
                  <a:lnTo>
                    <a:pt x="21" y="0"/>
                  </a:lnTo>
                  <a:lnTo>
                    <a:pt x="25" y="0"/>
                  </a:lnTo>
                  <a:lnTo>
                    <a:pt x="28" y="0"/>
                  </a:lnTo>
                  <a:close/>
                </a:path>
              </a:pathLst>
            </a:custGeom>
            <a:solidFill>
              <a:srgbClr val="FFBA3D"/>
            </a:solidFill>
            <a:ln w="0">
              <a:solidFill>
                <a:srgbClr val="FFBA3D"/>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3" name="Freeform 66"/>
            <p:cNvSpPr>
              <a:spLocks/>
            </p:cNvSpPr>
            <p:nvPr/>
          </p:nvSpPr>
          <p:spPr bwMode="auto">
            <a:xfrm>
              <a:off x="3903" y="489"/>
              <a:ext cx="4" cy="5"/>
            </a:xfrm>
            <a:custGeom>
              <a:avLst/>
              <a:gdLst>
                <a:gd name="T0" fmla="*/ 0 w 7"/>
                <a:gd name="T1" fmla="*/ 0 h 10"/>
                <a:gd name="T2" fmla="*/ 3 w 7"/>
                <a:gd name="T3" fmla="*/ 2 h 10"/>
                <a:gd name="T4" fmla="*/ 4 w 7"/>
                <a:gd name="T5" fmla="*/ 4 h 10"/>
                <a:gd name="T6" fmla="*/ 5 w 7"/>
                <a:gd name="T7" fmla="*/ 5 h 10"/>
                <a:gd name="T8" fmla="*/ 6 w 7"/>
                <a:gd name="T9" fmla="*/ 7 h 10"/>
                <a:gd name="T10" fmla="*/ 7 w 7"/>
                <a:gd name="T11" fmla="*/ 9 h 10"/>
                <a:gd name="T12" fmla="*/ 6 w 7"/>
                <a:gd name="T13" fmla="*/ 9 h 10"/>
                <a:gd name="T14" fmla="*/ 5 w 7"/>
                <a:gd name="T15" fmla="*/ 10 h 10"/>
                <a:gd name="T16" fmla="*/ 4 w 7"/>
                <a:gd name="T17" fmla="*/ 10 h 10"/>
                <a:gd name="T18" fmla="*/ 3 w 7"/>
                <a:gd name="T19" fmla="*/ 10 h 10"/>
                <a:gd name="T20" fmla="*/ 0 w 7"/>
                <a:gd name="T2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0">
                  <a:moveTo>
                    <a:pt x="0" y="0"/>
                  </a:moveTo>
                  <a:lnTo>
                    <a:pt x="3" y="2"/>
                  </a:lnTo>
                  <a:lnTo>
                    <a:pt x="4" y="4"/>
                  </a:lnTo>
                  <a:lnTo>
                    <a:pt x="5" y="5"/>
                  </a:lnTo>
                  <a:lnTo>
                    <a:pt x="6" y="7"/>
                  </a:lnTo>
                  <a:lnTo>
                    <a:pt x="7" y="9"/>
                  </a:lnTo>
                  <a:lnTo>
                    <a:pt x="6" y="9"/>
                  </a:lnTo>
                  <a:lnTo>
                    <a:pt x="5" y="10"/>
                  </a:lnTo>
                  <a:lnTo>
                    <a:pt x="4" y="10"/>
                  </a:lnTo>
                  <a:lnTo>
                    <a:pt x="3" y="10"/>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4" name="Freeform 67"/>
            <p:cNvSpPr>
              <a:spLocks/>
            </p:cNvSpPr>
            <p:nvPr/>
          </p:nvSpPr>
          <p:spPr bwMode="auto">
            <a:xfrm>
              <a:off x="3967" y="902"/>
              <a:ext cx="32" cy="77"/>
            </a:xfrm>
            <a:custGeom>
              <a:avLst/>
              <a:gdLst>
                <a:gd name="T0" fmla="*/ 19 w 64"/>
                <a:gd name="T1" fmla="*/ 0 h 154"/>
                <a:gd name="T2" fmla="*/ 20 w 64"/>
                <a:gd name="T3" fmla="*/ 0 h 154"/>
                <a:gd name="T4" fmla="*/ 23 w 64"/>
                <a:gd name="T5" fmla="*/ 0 h 154"/>
                <a:gd name="T6" fmla="*/ 24 w 64"/>
                <a:gd name="T7" fmla="*/ 1 h 154"/>
                <a:gd name="T8" fmla="*/ 25 w 64"/>
                <a:gd name="T9" fmla="*/ 2 h 154"/>
                <a:gd name="T10" fmla="*/ 27 w 64"/>
                <a:gd name="T11" fmla="*/ 4 h 154"/>
                <a:gd name="T12" fmla="*/ 28 w 64"/>
                <a:gd name="T13" fmla="*/ 7 h 154"/>
                <a:gd name="T14" fmla="*/ 29 w 64"/>
                <a:gd name="T15" fmla="*/ 9 h 154"/>
                <a:gd name="T16" fmla="*/ 31 w 64"/>
                <a:gd name="T17" fmla="*/ 21 h 154"/>
                <a:gd name="T18" fmla="*/ 32 w 64"/>
                <a:gd name="T19" fmla="*/ 36 h 154"/>
                <a:gd name="T20" fmla="*/ 33 w 64"/>
                <a:gd name="T21" fmla="*/ 51 h 154"/>
                <a:gd name="T22" fmla="*/ 35 w 64"/>
                <a:gd name="T23" fmla="*/ 64 h 154"/>
                <a:gd name="T24" fmla="*/ 43 w 64"/>
                <a:gd name="T25" fmla="*/ 95 h 154"/>
                <a:gd name="T26" fmla="*/ 55 w 64"/>
                <a:gd name="T27" fmla="*/ 124 h 154"/>
                <a:gd name="T28" fmla="*/ 64 w 64"/>
                <a:gd name="T29" fmla="*/ 154 h 154"/>
                <a:gd name="T30" fmla="*/ 57 w 64"/>
                <a:gd name="T31" fmla="*/ 154 h 154"/>
                <a:gd name="T32" fmla="*/ 48 w 64"/>
                <a:gd name="T33" fmla="*/ 154 h 154"/>
                <a:gd name="T34" fmla="*/ 41 w 64"/>
                <a:gd name="T35" fmla="*/ 153 h 154"/>
                <a:gd name="T36" fmla="*/ 35 w 64"/>
                <a:gd name="T37" fmla="*/ 150 h 154"/>
                <a:gd name="T38" fmla="*/ 35 w 64"/>
                <a:gd name="T39" fmla="*/ 149 h 154"/>
                <a:gd name="T40" fmla="*/ 28 w 64"/>
                <a:gd name="T41" fmla="*/ 119 h 154"/>
                <a:gd name="T42" fmla="*/ 20 w 64"/>
                <a:gd name="T43" fmla="*/ 87 h 154"/>
                <a:gd name="T44" fmla="*/ 13 w 64"/>
                <a:gd name="T45" fmla="*/ 60 h 154"/>
                <a:gd name="T46" fmla="*/ 6 w 64"/>
                <a:gd name="T47" fmla="*/ 33 h 154"/>
                <a:gd name="T48" fmla="*/ 0 w 64"/>
                <a:gd name="T49" fmla="*/ 6 h 154"/>
                <a:gd name="T50" fmla="*/ 7 w 64"/>
                <a:gd name="T51" fmla="*/ 4 h 154"/>
                <a:gd name="T52" fmla="*/ 13 w 64"/>
                <a:gd name="T53" fmla="*/ 2 h 154"/>
                <a:gd name="T54" fmla="*/ 19 w 64"/>
                <a:gd name="T5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4" h="154">
                  <a:moveTo>
                    <a:pt x="19" y="0"/>
                  </a:moveTo>
                  <a:lnTo>
                    <a:pt x="20" y="0"/>
                  </a:lnTo>
                  <a:lnTo>
                    <a:pt x="23" y="0"/>
                  </a:lnTo>
                  <a:lnTo>
                    <a:pt x="24" y="1"/>
                  </a:lnTo>
                  <a:lnTo>
                    <a:pt x="25" y="2"/>
                  </a:lnTo>
                  <a:lnTo>
                    <a:pt x="27" y="4"/>
                  </a:lnTo>
                  <a:lnTo>
                    <a:pt x="28" y="7"/>
                  </a:lnTo>
                  <a:lnTo>
                    <a:pt x="29" y="9"/>
                  </a:lnTo>
                  <a:lnTo>
                    <a:pt x="31" y="21"/>
                  </a:lnTo>
                  <a:lnTo>
                    <a:pt x="32" y="36"/>
                  </a:lnTo>
                  <a:lnTo>
                    <a:pt x="33" y="51"/>
                  </a:lnTo>
                  <a:lnTo>
                    <a:pt x="35" y="64"/>
                  </a:lnTo>
                  <a:lnTo>
                    <a:pt x="43" y="95"/>
                  </a:lnTo>
                  <a:lnTo>
                    <a:pt x="55" y="124"/>
                  </a:lnTo>
                  <a:lnTo>
                    <a:pt x="64" y="154"/>
                  </a:lnTo>
                  <a:lnTo>
                    <a:pt x="57" y="154"/>
                  </a:lnTo>
                  <a:lnTo>
                    <a:pt x="48" y="154"/>
                  </a:lnTo>
                  <a:lnTo>
                    <a:pt x="41" y="153"/>
                  </a:lnTo>
                  <a:lnTo>
                    <a:pt x="35" y="150"/>
                  </a:lnTo>
                  <a:lnTo>
                    <a:pt x="35" y="149"/>
                  </a:lnTo>
                  <a:lnTo>
                    <a:pt x="28" y="119"/>
                  </a:lnTo>
                  <a:lnTo>
                    <a:pt x="20" y="87"/>
                  </a:lnTo>
                  <a:lnTo>
                    <a:pt x="13" y="60"/>
                  </a:lnTo>
                  <a:lnTo>
                    <a:pt x="6" y="33"/>
                  </a:lnTo>
                  <a:lnTo>
                    <a:pt x="0" y="6"/>
                  </a:lnTo>
                  <a:lnTo>
                    <a:pt x="7" y="4"/>
                  </a:lnTo>
                  <a:lnTo>
                    <a:pt x="13" y="2"/>
                  </a:lnTo>
                  <a:lnTo>
                    <a:pt x="1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5" name="Freeform 68"/>
            <p:cNvSpPr>
              <a:spLocks/>
            </p:cNvSpPr>
            <p:nvPr/>
          </p:nvSpPr>
          <p:spPr bwMode="auto">
            <a:xfrm>
              <a:off x="3987" y="900"/>
              <a:ext cx="35" cy="79"/>
            </a:xfrm>
            <a:custGeom>
              <a:avLst/>
              <a:gdLst>
                <a:gd name="T0" fmla="*/ 23 w 70"/>
                <a:gd name="T1" fmla="*/ 0 h 158"/>
                <a:gd name="T2" fmla="*/ 24 w 70"/>
                <a:gd name="T3" fmla="*/ 1 h 158"/>
                <a:gd name="T4" fmla="*/ 25 w 70"/>
                <a:gd name="T5" fmla="*/ 1 h 158"/>
                <a:gd name="T6" fmla="*/ 25 w 70"/>
                <a:gd name="T7" fmla="*/ 1 h 158"/>
                <a:gd name="T8" fmla="*/ 28 w 70"/>
                <a:gd name="T9" fmla="*/ 1 h 158"/>
                <a:gd name="T10" fmla="*/ 29 w 70"/>
                <a:gd name="T11" fmla="*/ 1 h 158"/>
                <a:gd name="T12" fmla="*/ 31 w 70"/>
                <a:gd name="T13" fmla="*/ 1 h 158"/>
                <a:gd name="T14" fmla="*/ 34 w 70"/>
                <a:gd name="T15" fmla="*/ 2 h 158"/>
                <a:gd name="T16" fmla="*/ 35 w 70"/>
                <a:gd name="T17" fmla="*/ 4 h 158"/>
                <a:gd name="T18" fmla="*/ 38 w 70"/>
                <a:gd name="T19" fmla="*/ 16 h 158"/>
                <a:gd name="T20" fmla="*/ 40 w 70"/>
                <a:gd name="T21" fmla="*/ 29 h 158"/>
                <a:gd name="T22" fmla="*/ 41 w 70"/>
                <a:gd name="T23" fmla="*/ 44 h 158"/>
                <a:gd name="T24" fmla="*/ 42 w 70"/>
                <a:gd name="T25" fmla="*/ 58 h 158"/>
                <a:gd name="T26" fmla="*/ 49 w 70"/>
                <a:gd name="T27" fmla="*/ 85 h 158"/>
                <a:gd name="T28" fmla="*/ 58 w 70"/>
                <a:gd name="T29" fmla="*/ 111 h 158"/>
                <a:gd name="T30" fmla="*/ 66 w 70"/>
                <a:gd name="T31" fmla="*/ 138 h 158"/>
                <a:gd name="T32" fmla="*/ 67 w 70"/>
                <a:gd name="T33" fmla="*/ 139 h 158"/>
                <a:gd name="T34" fmla="*/ 68 w 70"/>
                <a:gd name="T35" fmla="*/ 142 h 158"/>
                <a:gd name="T36" fmla="*/ 69 w 70"/>
                <a:gd name="T37" fmla="*/ 144 h 158"/>
                <a:gd name="T38" fmla="*/ 70 w 70"/>
                <a:gd name="T39" fmla="*/ 147 h 158"/>
                <a:gd name="T40" fmla="*/ 70 w 70"/>
                <a:gd name="T41" fmla="*/ 149 h 158"/>
                <a:gd name="T42" fmla="*/ 70 w 70"/>
                <a:gd name="T43" fmla="*/ 151 h 158"/>
                <a:gd name="T44" fmla="*/ 70 w 70"/>
                <a:gd name="T45" fmla="*/ 153 h 158"/>
                <a:gd name="T46" fmla="*/ 69 w 70"/>
                <a:gd name="T47" fmla="*/ 154 h 158"/>
                <a:gd name="T48" fmla="*/ 63 w 70"/>
                <a:gd name="T49" fmla="*/ 156 h 158"/>
                <a:gd name="T50" fmla="*/ 55 w 70"/>
                <a:gd name="T51" fmla="*/ 157 h 158"/>
                <a:gd name="T52" fmla="*/ 45 w 70"/>
                <a:gd name="T53" fmla="*/ 158 h 158"/>
                <a:gd name="T54" fmla="*/ 39 w 70"/>
                <a:gd name="T55" fmla="*/ 157 h 158"/>
                <a:gd name="T56" fmla="*/ 35 w 70"/>
                <a:gd name="T57" fmla="*/ 133 h 158"/>
                <a:gd name="T58" fmla="*/ 28 w 70"/>
                <a:gd name="T59" fmla="*/ 110 h 158"/>
                <a:gd name="T60" fmla="*/ 21 w 70"/>
                <a:gd name="T61" fmla="*/ 88 h 158"/>
                <a:gd name="T62" fmla="*/ 14 w 70"/>
                <a:gd name="T63" fmla="*/ 66 h 158"/>
                <a:gd name="T64" fmla="*/ 5 w 70"/>
                <a:gd name="T65" fmla="*/ 36 h 158"/>
                <a:gd name="T66" fmla="*/ 0 w 70"/>
                <a:gd name="T67" fmla="*/ 5 h 158"/>
                <a:gd name="T68" fmla="*/ 12 w 70"/>
                <a:gd name="T69" fmla="*/ 3 h 158"/>
                <a:gd name="T70" fmla="*/ 23 w 70"/>
                <a:gd name="T71"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0" h="158">
                  <a:moveTo>
                    <a:pt x="23" y="0"/>
                  </a:moveTo>
                  <a:lnTo>
                    <a:pt x="24" y="1"/>
                  </a:lnTo>
                  <a:lnTo>
                    <a:pt x="25" y="1"/>
                  </a:lnTo>
                  <a:lnTo>
                    <a:pt x="25" y="1"/>
                  </a:lnTo>
                  <a:lnTo>
                    <a:pt x="28" y="1"/>
                  </a:lnTo>
                  <a:lnTo>
                    <a:pt x="29" y="1"/>
                  </a:lnTo>
                  <a:lnTo>
                    <a:pt x="31" y="1"/>
                  </a:lnTo>
                  <a:lnTo>
                    <a:pt x="34" y="2"/>
                  </a:lnTo>
                  <a:lnTo>
                    <a:pt x="35" y="4"/>
                  </a:lnTo>
                  <a:lnTo>
                    <a:pt x="38" y="16"/>
                  </a:lnTo>
                  <a:lnTo>
                    <a:pt x="40" y="29"/>
                  </a:lnTo>
                  <a:lnTo>
                    <a:pt x="41" y="44"/>
                  </a:lnTo>
                  <a:lnTo>
                    <a:pt x="42" y="58"/>
                  </a:lnTo>
                  <a:lnTo>
                    <a:pt x="49" y="85"/>
                  </a:lnTo>
                  <a:lnTo>
                    <a:pt x="58" y="111"/>
                  </a:lnTo>
                  <a:lnTo>
                    <a:pt x="66" y="138"/>
                  </a:lnTo>
                  <a:lnTo>
                    <a:pt x="67" y="139"/>
                  </a:lnTo>
                  <a:lnTo>
                    <a:pt x="68" y="142"/>
                  </a:lnTo>
                  <a:lnTo>
                    <a:pt x="69" y="144"/>
                  </a:lnTo>
                  <a:lnTo>
                    <a:pt x="70" y="147"/>
                  </a:lnTo>
                  <a:lnTo>
                    <a:pt x="70" y="149"/>
                  </a:lnTo>
                  <a:lnTo>
                    <a:pt x="70" y="151"/>
                  </a:lnTo>
                  <a:lnTo>
                    <a:pt x="70" y="153"/>
                  </a:lnTo>
                  <a:lnTo>
                    <a:pt x="69" y="154"/>
                  </a:lnTo>
                  <a:lnTo>
                    <a:pt x="63" y="156"/>
                  </a:lnTo>
                  <a:lnTo>
                    <a:pt x="55" y="157"/>
                  </a:lnTo>
                  <a:lnTo>
                    <a:pt x="45" y="158"/>
                  </a:lnTo>
                  <a:lnTo>
                    <a:pt x="39" y="157"/>
                  </a:lnTo>
                  <a:lnTo>
                    <a:pt x="35" y="133"/>
                  </a:lnTo>
                  <a:lnTo>
                    <a:pt x="28" y="110"/>
                  </a:lnTo>
                  <a:lnTo>
                    <a:pt x="21" y="88"/>
                  </a:lnTo>
                  <a:lnTo>
                    <a:pt x="14" y="66"/>
                  </a:lnTo>
                  <a:lnTo>
                    <a:pt x="5" y="36"/>
                  </a:lnTo>
                  <a:lnTo>
                    <a:pt x="0" y="5"/>
                  </a:lnTo>
                  <a:lnTo>
                    <a:pt x="12" y="3"/>
                  </a:lnTo>
                  <a:lnTo>
                    <a:pt x="2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6" name="Freeform 69"/>
            <p:cNvSpPr>
              <a:spLocks/>
            </p:cNvSpPr>
            <p:nvPr/>
          </p:nvSpPr>
          <p:spPr bwMode="auto">
            <a:xfrm>
              <a:off x="3946" y="897"/>
              <a:ext cx="32" cy="80"/>
            </a:xfrm>
            <a:custGeom>
              <a:avLst/>
              <a:gdLst>
                <a:gd name="T0" fmla="*/ 9 w 64"/>
                <a:gd name="T1" fmla="*/ 0 h 159"/>
                <a:gd name="T2" fmla="*/ 17 w 64"/>
                <a:gd name="T3" fmla="*/ 0 h 159"/>
                <a:gd name="T4" fmla="*/ 23 w 64"/>
                <a:gd name="T5" fmla="*/ 1 h 159"/>
                <a:gd name="T6" fmla="*/ 28 w 64"/>
                <a:gd name="T7" fmla="*/ 4 h 159"/>
                <a:gd name="T8" fmla="*/ 31 w 64"/>
                <a:gd name="T9" fmla="*/ 11 h 159"/>
                <a:gd name="T10" fmla="*/ 32 w 64"/>
                <a:gd name="T11" fmla="*/ 22 h 159"/>
                <a:gd name="T12" fmla="*/ 34 w 64"/>
                <a:gd name="T13" fmla="*/ 32 h 159"/>
                <a:gd name="T14" fmla="*/ 35 w 64"/>
                <a:gd name="T15" fmla="*/ 42 h 159"/>
                <a:gd name="T16" fmla="*/ 42 w 64"/>
                <a:gd name="T17" fmla="*/ 76 h 159"/>
                <a:gd name="T18" fmla="*/ 52 w 64"/>
                <a:gd name="T19" fmla="*/ 110 h 159"/>
                <a:gd name="T20" fmla="*/ 56 w 64"/>
                <a:gd name="T21" fmla="*/ 127 h 159"/>
                <a:gd name="T22" fmla="*/ 59 w 64"/>
                <a:gd name="T23" fmla="*/ 142 h 159"/>
                <a:gd name="T24" fmla="*/ 64 w 64"/>
                <a:gd name="T25" fmla="*/ 157 h 159"/>
                <a:gd name="T26" fmla="*/ 59 w 64"/>
                <a:gd name="T27" fmla="*/ 158 h 159"/>
                <a:gd name="T28" fmla="*/ 52 w 64"/>
                <a:gd name="T29" fmla="*/ 159 h 159"/>
                <a:gd name="T30" fmla="*/ 43 w 64"/>
                <a:gd name="T31" fmla="*/ 159 h 159"/>
                <a:gd name="T32" fmla="*/ 35 w 64"/>
                <a:gd name="T33" fmla="*/ 157 h 159"/>
                <a:gd name="T34" fmla="*/ 31 w 64"/>
                <a:gd name="T35" fmla="*/ 153 h 159"/>
                <a:gd name="T36" fmla="*/ 28 w 64"/>
                <a:gd name="T37" fmla="*/ 144 h 159"/>
                <a:gd name="T38" fmla="*/ 28 w 64"/>
                <a:gd name="T39" fmla="*/ 134 h 159"/>
                <a:gd name="T40" fmla="*/ 28 w 64"/>
                <a:gd name="T41" fmla="*/ 125 h 159"/>
                <a:gd name="T42" fmla="*/ 24 w 64"/>
                <a:gd name="T43" fmla="*/ 110 h 159"/>
                <a:gd name="T44" fmla="*/ 20 w 64"/>
                <a:gd name="T45" fmla="*/ 94 h 159"/>
                <a:gd name="T46" fmla="*/ 15 w 64"/>
                <a:gd name="T47" fmla="*/ 76 h 159"/>
                <a:gd name="T48" fmla="*/ 10 w 64"/>
                <a:gd name="T49" fmla="*/ 60 h 159"/>
                <a:gd name="T50" fmla="*/ 5 w 64"/>
                <a:gd name="T51" fmla="*/ 42 h 159"/>
                <a:gd name="T52" fmla="*/ 1 w 64"/>
                <a:gd name="T53" fmla="*/ 26 h 159"/>
                <a:gd name="T54" fmla="*/ 0 w 64"/>
                <a:gd name="T55" fmla="*/ 12 h 159"/>
                <a:gd name="T56" fmla="*/ 1 w 64"/>
                <a:gd name="T57" fmla="*/ 0 h 159"/>
                <a:gd name="T58" fmla="*/ 9 w 64"/>
                <a:gd name="T5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4" h="159">
                  <a:moveTo>
                    <a:pt x="9" y="0"/>
                  </a:moveTo>
                  <a:lnTo>
                    <a:pt x="17" y="0"/>
                  </a:lnTo>
                  <a:lnTo>
                    <a:pt x="23" y="1"/>
                  </a:lnTo>
                  <a:lnTo>
                    <a:pt x="28" y="4"/>
                  </a:lnTo>
                  <a:lnTo>
                    <a:pt x="31" y="11"/>
                  </a:lnTo>
                  <a:lnTo>
                    <a:pt x="32" y="22"/>
                  </a:lnTo>
                  <a:lnTo>
                    <a:pt x="34" y="32"/>
                  </a:lnTo>
                  <a:lnTo>
                    <a:pt x="35" y="42"/>
                  </a:lnTo>
                  <a:lnTo>
                    <a:pt x="42" y="76"/>
                  </a:lnTo>
                  <a:lnTo>
                    <a:pt x="52" y="110"/>
                  </a:lnTo>
                  <a:lnTo>
                    <a:pt x="56" y="127"/>
                  </a:lnTo>
                  <a:lnTo>
                    <a:pt x="59" y="142"/>
                  </a:lnTo>
                  <a:lnTo>
                    <a:pt x="64" y="157"/>
                  </a:lnTo>
                  <a:lnTo>
                    <a:pt x="59" y="158"/>
                  </a:lnTo>
                  <a:lnTo>
                    <a:pt x="52" y="159"/>
                  </a:lnTo>
                  <a:lnTo>
                    <a:pt x="43" y="159"/>
                  </a:lnTo>
                  <a:lnTo>
                    <a:pt x="35" y="157"/>
                  </a:lnTo>
                  <a:lnTo>
                    <a:pt x="31" y="153"/>
                  </a:lnTo>
                  <a:lnTo>
                    <a:pt x="28" y="144"/>
                  </a:lnTo>
                  <a:lnTo>
                    <a:pt x="28" y="134"/>
                  </a:lnTo>
                  <a:lnTo>
                    <a:pt x="28" y="125"/>
                  </a:lnTo>
                  <a:lnTo>
                    <a:pt x="24" y="110"/>
                  </a:lnTo>
                  <a:lnTo>
                    <a:pt x="20" y="94"/>
                  </a:lnTo>
                  <a:lnTo>
                    <a:pt x="15" y="76"/>
                  </a:lnTo>
                  <a:lnTo>
                    <a:pt x="10" y="60"/>
                  </a:lnTo>
                  <a:lnTo>
                    <a:pt x="5" y="42"/>
                  </a:lnTo>
                  <a:lnTo>
                    <a:pt x="1" y="26"/>
                  </a:lnTo>
                  <a:lnTo>
                    <a:pt x="0" y="12"/>
                  </a:lnTo>
                  <a:lnTo>
                    <a:pt x="1" y="0"/>
                  </a:lnTo>
                  <a:lnTo>
                    <a:pt x="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7" name="Freeform 70"/>
            <p:cNvSpPr>
              <a:spLocks/>
            </p:cNvSpPr>
            <p:nvPr/>
          </p:nvSpPr>
          <p:spPr bwMode="auto">
            <a:xfrm>
              <a:off x="4010" y="895"/>
              <a:ext cx="30" cy="80"/>
            </a:xfrm>
            <a:custGeom>
              <a:avLst/>
              <a:gdLst>
                <a:gd name="T0" fmla="*/ 23 w 62"/>
                <a:gd name="T1" fmla="*/ 0 h 159"/>
                <a:gd name="T2" fmla="*/ 25 w 62"/>
                <a:gd name="T3" fmla="*/ 0 h 159"/>
                <a:gd name="T4" fmla="*/ 27 w 62"/>
                <a:gd name="T5" fmla="*/ 1 h 159"/>
                <a:gd name="T6" fmla="*/ 28 w 62"/>
                <a:gd name="T7" fmla="*/ 2 h 159"/>
                <a:gd name="T8" fmla="*/ 28 w 62"/>
                <a:gd name="T9" fmla="*/ 4 h 159"/>
                <a:gd name="T10" fmla="*/ 28 w 62"/>
                <a:gd name="T11" fmla="*/ 5 h 159"/>
                <a:gd name="T12" fmla="*/ 29 w 62"/>
                <a:gd name="T13" fmla="*/ 8 h 159"/>
                <a:gd name="T14" fmla="*/ 37 w 62"/>
                <a:gd name="T15" fmla="*/ 35 h 159"/>
                <a:gd name="T16" fmla="*/ 44 w 62"/>
                <a:gd name="T17" fmla="*/ 62 h 159"/>
                <a:gd name="T18" fmla="*/ 51 w 62"/>
                <a:gd name="T19" fmla="*/ 89 h 159"/>
                <a:gd name="T20" fmla="*/ 58 w 62"/>
                <a:gd name="T21" fmla="*/ 117 h 159"/>
                <a:gd name="T22" fmla="*/ 61 w 62"/>
                <a:gd name="T23" fmla="*/ 148 h 159"/>
                <a:gd name="T24" fmla="*/ 62 w 62"/>
                <a:gd name="T25" fmla="*/ 148 h 159"/>
                <a:gd name="T26" fmla="*/ 62 w 62"/>
                <a:gd name="T27" fmla="*/ 150 h 159"/>
                <a:gd name="T28" fmla="*/ 62 w 62"/>
                <a:gd name="T29" fmla="*/ 152 h 159"/>
                <a:gd name="T30" fmla="*/ 62 w 62"/>
                <a:gd name="T31" fmla="*/ 153 h 159"/>
                <a:gd name="T32" fmla="*/ 61 w 62"/>
                <a:gd name="T33" fmla="*/ 155 h 159"/>
                <a:gd name="T34" fmla="*/ 56 w 62"/>
                <a:gd name="T35" fmla="*/ 157 h 159"/>
                <a:gd name="T36" fmla="*/ 47 w 62"/>
                <a:gd name="T37" fmla="*/ 158 h 159"/>
                <a:gd name="T38" fmla="*/ 40 w 62"/>
                <a:gd name="T39" fmla="*/ 159 h 159"/>
                <a:gd name="T40" fmla="*/ 27 w 62"/>
                <a:gd name="T41" fmla="*/ 104 h 159"/>
                <a:gd name="T42" fmla="*/ 14 w 62"/>
                <a:gd name="T43" fmla="*/ 52 h 159"/>
                <a:gd name="T44" fmla="*/ 9 w 62"/>
                <a:gd name="T45" fmla="*/ 37 h 159"/>
                <a:gd name="T46" fmla="*/ 3 w 62"/>
                <a:gd name="T47" fmla="*/ 21 h 159"/>
                <a:gd name="T48" fmla="*/ 0 w 62"/>
                <a:gd name="T49" fmla="*/ 6 h 159"/>
                <a:gd name="T50" fmla="*/ 11 w 62"/>
                <a:gd name="T51" fmla="*/ 2 h 159"/>
                <a:gd name="T52" fmla="*/ 23 w 62"/>
                <a:gd name="T53"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2" h="159">
                  <a:moveTo>
                    <a:pt x="23" y="0"/>
                  </a:moveTo>
                  <a:lnTo>
                    <a:pt x="25" y="0"/>
                  </a:lnTo>
                  <a:lnTo>
                    <a:pt x="27" y="1"/>
                  </a:lnTo>
                  <a:lnTo>
                    <a:pt x="28" y="2"/>
                  </a:lnTo>
                  <a:lnTo>
                    <a:pt x="28" y="4"/>
                  </a:lnTo>
                  <a:lnTo>
                    <a:pt x="28" y="5"/>
                  </a:lnTo>
                  <a:lnTo>
                    <a:pt x="29" y="8"/>
                  </a:lnTo>
                  <a:lnTo>
                    <a:pt x="37" y="35"/>
                  </a:lnTo>
                  <a:lnTo>
                    <a:pt x="44" y="62"/>
                  </a:lnTo>
                  <a:lnTo>
                    <a:pt x="51" y="89"/>
                  </a:lnTo>
                  <a:lnTo>
                    <a:pt x="58" y="117"/>
                  </a:lnTo>
                  <a:lnTo>
                    <a:pt x="61" y="148"/>
                  </a:lnTo>
                  <a:lnTo>
                    <a:pt x="62" y="148"/>
                  </a:lnTo>
                  <a:lnTo>
                    <a:pt x="62" y="150"/>
                  </a:lnTo>
                  <a:lnTo>
                    <a:pt x="62" y="152"/>
                  </a:lnTo>
                  <a:lnTo>
                    <a:pt x="62" y="153"/>
                  </a:lnTo>
                  <a:lnTo>
                    <a:pt x="61" y="155"/>
                  </a:lnTo>
                  <a:lnTo>
                    <a:pt x="56" y="157"/>
                  </a:lnTo>
                  <a:lnTo>
                    <a:pt x="47" y="158"/>
                  </a:lnTo>
                  <a:lnTo>
                    <a:pt x="40" y="159"/>
                  </a:lnTo>
                  <a:lnTo>
                    <a:pt x="27" y="104"/>
                  </a:lnTo>
                  <a:lnTo>
                    <a:pt x="14" y="52"/>
                  </a:lnTo>
                  <a:lnTo>
                    <a:pt x="9" y="37"/>
                  </a:lnTo>
                  <a:lnTo>
                    <a:pt x="3" y="21"/>
                  </a:lnTo>
                  <a:lnTo>
                    <a:pt x="0" y="6"/>
                  </a:lnTo>
                  <a:lnTo>
                    <a:pt x="11" y="2"/>
                  </a:lnTo>
                  <a:lnTo>
                    <a:pt x="2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8" name="Freeform 71"/>
            <p:cNvSpPr>
              <a:spLocks/>
            </p:cNvSpPr>
            <p:nvPr/>
          </p:nvSpPr>
          <p:spPr bwMode="auto">
            <a:xfrm>
              <a:off x="4028" y="889"/>
              <a:ext cx="34" cy="81"/>
            </a:xfrm>
            <a:custGeom>
              <a:avLst/>
              <a:gdLst>
                <a:gd name="T0" fmla="*/ 20 w 68"/>
                <a:gd name="T1" fmla="*/ 0 h 162"/>
                <a:gd name="T2" fmla="*/ 23 w 68"/>
                <a:gd name="T3" fmla="*/ 1 h 162"/>
                <a:gd name="T4" fmla="*/ 25 w 68"/>
                <a:gd name="T5" fmla="*/ 2 h 162"/>
                <a:gd name="T6" fmla="*/ 26 w 68"/>
                <a:gd name="T7" fmla="*/ 3 h 162"/>
                <a:gd name="T8" fmla="*/ 27 w 68"/>
                <a:gd name="T9" fmla="*/ 5 h 162"/>
                <a:gd name="T10" fmla="*/ 28 w 68"/>
                <a:gd name="T11" fmla="*/ 8 h 162"/>
                <a:gd name="T12" fmla="*/ 29 w 68"/>
                <a:gd name="T13" fmla="*/ 11 h 162"/>
                <a:gd name="T14" fmla="*/ 29 w 68"/>
                <a:gd name="T15" fmla="*/ 13 h 162"/>
                <a:gd name="T16" fmla="*/ 35 w 68"/>
                <a:gd name="T17" fmla="*/ 42 h 162"/>
                <a:gd name="T18" fmla="*/ 41 w 68"/>
                <a:gd name="T19" fmla="*/ 70 h 162"/>
                <a:gd name="T20" fmla="*/ 47 w 68"/>
                <a:gd name="T21" fmla="*/ 98 h 162"/>
                <a:gd name="T22" fmla="*/ 52 w 68"/>
                <a:gd name="T23" fmla="*/ 112 h 162"/>
                <a:gd name="T24" fmla="*/ 57 w 68"/>
                <a:gd name="T25" fmla="*/ 127 h 162"/>
                <a:gd name="T26" fmla="*/ 61 w 68"/>
                <a:gd name="T27" fmla="*/ 133 h 162"/>
                <a:gd name="T28" fmla="*/ 64 w 68"/>
                <a:gd name="T29" fmla="*/ 139 h 162"/>
                <a:gd name="T30" fmla="*/ 66 w 68"/>
                <a:gd name="T31" fmla="*/ 146 h 162"/>
                <a:gd name="T32" fmla="*/ 68 w 68"/>
                <a:gd name="T33" fmla="*/ 155 h 162"/>
                <a:gd name="T34" fmla="*/ 60 w 68"/>
                <a:gd name="T35" fmla="*/ 157 h 162"/>
                <a:gd name="T36" fmla="*/ 51 w 68"/>
                <a:gd name="T37" fmla="*/ 160 h 162"/>
                <a:gd name="T38" fmla="*/ 44 w 68"/>
                <a:gd name="T39" fmla="*/ 162 h 162"/>
                <a:gd name="T40" fmla="*/ 42 w 68"/>
                <a:gd name="T41" fmla="*/ 162 h 162"/>
                <a:gd name="T42" fmla="*/ 40 w 68"/>
                <a:gd name="T43" fmla="*/ 162 h 162"/>
                <a:gd name="T44" fmla="*/ 32 w 68"/>
                <a:gd name="T45" fmla="*/ 140 h 162"/>
                <a:gd name="T46" fmla="*/ 28 w 68"/>
                <a:gd name="T47" fmla="*/ 117 h 162"/>
                <a:gd name="T48" fmla="*/ 23 w 68"/>
                <a:gd name="T49" fmla="*/ 94 h 162"/>
                <a:gd name="T50" fmla="*/ 12 w 68"/>
                <a:gd name="T51" fmla="*/ 51 h 162"/>
                <a:gd name="T52" fmla="*/ 0 w 68"/>
                <a:gd name="T53" fmla="*/ 11 h 162"/>
                <a:gd name="T54" fmla="*/ 6 w 68"/>
                <a:gd name="T55" fmla="*/ 6 h 162"/>
                <a:gd name="T56" fmla="*/ 13 w 68"/>
                <a:gd name="T57" fmla="*/ 2 h 162"/>
                <a:gd name="T58" fmla="*/ 20 w 68"/>
                <a:gd name="T59"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8" h="162">
                  <a:moveTo>
                    <a:pt x="20" y="0"/>
                  </a:moveTo>
                  <a:lnTo>
                    <a:pt x="23" y="1"/>
                  </a:lnTo>
                  <a:lnTo>
                    <a:pt x="25" y="2"/>
                  </a:lnTo>
                  <a:lnTo>
                    <a:pt x="26" y="3"/>
                  </a:lnTo>
                  <a:lnTo>
                    <a:pt x="27" y="5"/>
                  </a:lnTo>
                  <a:lnTo>
                    <a:pt x="28" y="8"/>
                  </a:lnTo>
                  <a:lnTo>
                    <a:pt x="29" y="11"/>
                  </a:lnTo>
                  <a:lnTo>
                    <a:pt x="29" y="13"/>
                  </a:lnTo>
                  <a:lnTo>
                    <a:pt x="35" y="42"/>
                  </a:lnTo>
                  <a:lnTo>
                    <a:pt x="41" y="70"/>
                  </a:lnTo>
                  <a:lnTo>
                    <a:pt x="47" y="98"/>
                  </a:lnTo>
                  <a:lnTo>
                    <a:pt x="52" y="112"/>
                  </a:lnTo>
                  <a:lnTo>
                    <a:pt x="57" y="127"/>
                  </a:lnTo>
                  <a:lnTo>
                    <a:pt x="61" y="133"/>
                  </a:lnTo>
                  <a:lnTo>
                    <a:pt x="64" y="139"/>
                  </a:lnTo>
                  <a:lnTo>
                    <a:pt x="66" y="146"/>
                  </a:lnTo>
                  <a:lnTo>
                    <a:pt x="68" y="155"/>
                  </a:lnTo>
                  <a:lnTo>
                    <a:pt x="60" y="157"/>
                  </a:lnTo>
                  <a:lnTo>
                    <a:pt x="51" y="160"/>
                  </a:lnTo>
                  <a:lnTo>
                    <a:pt x="44" y="162"/>
                  </a:lnTo>
                  <a:lnTo>
                    <a:pt x="42" y="162"/>
                  </a:lnTo>
                  <a:lnTo>
                    <a:pt x="40" y="162"/>
                  </a:lnTo>
                  <a:lnTo>
                    <a:pt x="32" y="140"/>
                  </a:lnTo>
                  <a:lnTo>
                    <a:pt x="28" y="117"/>
                  </a:lnTo>
                  <a:lnTo>
                    <a:pt x="23" y="94"/>
                  </a:lnTo>
                  <a:lnTo>
                    <a:pt x="12" y="51"/>
                  </a:lnTo>
                  <a:lnTo>
                    <a:pt x="0" y="11"/>
                  </a:lnTo>
                  <a:lnTo>
                    <a:pt x="6" y="6"/>
                  </a:lnTo>
                  <a:lnTo>
                    <a:pt x="13" y="2"/>
                  </a:lnTo>
                  <a:lnTo>
                    <a:pt x="2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9" name="Freeform 72"/>
            <p:cNvSpPr>
              <a:spLocks/>
            </p:cNvSpPr>
            <p:nvPr/>
          </p:nvSpPr>
          <p:spPr bwMode="auto">
            <a:xfrm>
              <a:off x="3919" y="888"/>
              <a:ext cx="36" cy="83"/>
            </a:xfrm>
            <a:custGeom>
              <a:avLst/>
              <a:gdLst>
                <a:gd name="T0" fmla="*/ 0 w 72"/>
                <a:gd name="T1" fmla="*/ 0 h 167"/>
                <a:gd name="T2" fmla="*/ 7 w 72"/>
                <a:gd name="T3" fmla="*/ 1 h 167"/>
                <a:gd name="T4" fmla="*/ 17 w 72"/>
                <a:gd name="T5" fmla="*/ 4 h 167"/>
                <a:gd name="T6" fmla="*/ 26 w 72"/>
                <a:gd name="T7" fmla="*/ 7 h 167"/>
                <a:gd name="T8" fmla="*/ 33 w 72"/>
                <a:gd name="T9" fmla="*/ 11 h 167"/>
                <a:gd name="T10" fmla="*/ 38 w 72"/>
                <a:gd name="T11" fmla="*/ 15 h 167"/>
                <a:gd name="T12" fmla="*/ 41 w 72"/>
                <a:gd name="T13" fmla="*/ 24 h 167"/>
                <a:gd name="T14" fmla="*/ 42 w 72"/>
                <a:gd name="T15" fmla="*/ 36 h 167"/>
                <a:gd name="T16" fmla="*/ 42 w 72"/>
                <a:gd name="T17" fmla="*/ 47 h 167"/>
                <a:gd name="T18" fmla="*/ 43 w 72"/>
                <a:gd name="T19" fmla="*/ 58 h 167"/>
                <a:gd name="T20" fmla="*/ 49 w 72"/>
                <a:gd name="T21" fmla="*/ 74 h 167"/>
                <a:gd name="T22" fmla="*/ 55 w 72"/>
                <a:gd name="T23" fmla="*/ 91 h 167"/>
                <a:gd name="T24" fmla="*/ 62 w 72"/>
                <a:gd name="T25" fmla="*/ 109 h 167"/>
                <a:gd name="T26" fmla="*/ 68 w 72"/>
                <a:gd name="T27" fmla="*/ 127 h 167"/>
                <a:gd name="T28" fmla="*/ 71 w 72"/>
                <a:gd name="T29" fmla="*/ 146 h 167"/>
                <a:gd name="T30" fmla="*/ 72 w 72"/>
                <a:gd name="T31" fmla="*/ 167 h 167"/>
                <a:gd name="T32" fmla="*/ 60 w 72"/>
                <a:gd name="T33" fmla="*/ 162 h 167"/>
                <a:gd name="T34" fmla="*/ 52 w 72"/>
                <a:gd name="T35" fmla="*/ 156 h 167"/>
                <a:gd name="T36" fmla="*/ 47 w 72"/>
                <a:gd name="T37" fmla="*/ 148 h 167"/>
                <a:gd name="T38" fmla="*/ 45 w 72"/>
                <a:gd name="T39" fmla="*/ 137 h 167"/>
                <a:gd name="T40" fmla="*/ 44 w 72"/>
                <a:gd name="T41" fmla="*/ 126 h 167"/>
                <a:gd name="T42" fmla="*/ 44 w 72"/>
                <a:gd name="T43" fmla="*/ 113 h 167"/>
                <a:gd name="T44" fmla="*/ 43 w 72"/>
                <a:gd name="T45" fmla="*/ 100 h 167"/>
                <a:gd name="T46" fmla="*/ 42 w 72"/>
                <a:gd name="T47" fmla="*/ 99 h 167"/>
                <a:gd name="T48" fmla="*/ 42 w 72"/>
                <a:gd name="T49" fmla="*/ 95 h 167"/>
                <a:gd name="T50" fmla="*/ 41 w 72"/>
                <a:gd name="T51" fmla="*/ 93 h 167"/>
                <a:gd name="T52" fmla="*/ 41 w 72"/>
                <a:gd name="T53" fmla="*/ 90 h 167"/>
                <a:gd name="T54" fmla="*/ 40 w 72"/>
                <a:gd name="T55" fmla="*/ 88 h 167"/>
                <a:gd name="T56" fmla="*/ 40 w 72"/>
                <a:gd name="T57" fmla="*/ 86 h 167"/>
                <a:gd name="T58" fmla="*/ 40 w 72"/>
                <a:gd name="T59" fmla="*/ 86 h 167"/>
                <a:gd name="T60" fmla="*/ 32 w 72"/>
                <a:gd name="T61" fmla="*/ 68 h 167"/>
                <a:gd name="T62" fmla="*/ 24 w 72"/>
                <a:gd name="T63" fmla="*/ 51 h 167"/>
                <a:gd name="T64" fmla="*/ 18 w 72"/>
                <a:gd name="T65" fmla="*/ 42 h 167"/>
                <a:gd name="T66" fmla="*/ 11 w 72"/>
                <a:gd name="T67" fmla="*/ 34 h 167"/>
                <a:gd name="T68" fmla="*/ 6 w 72"/>
                <a:gd name="T69" fmla="*/ 23 h 167"/>
                <a:gd name="T70" fmla="*/ 2 w 72"/>
                <a:gd name="T71" fmla="*/ 13 h 167"/>
                <a:gd name="T72" fmla="*/ 0 w 72"/>
                <a:gd name="T73"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67">
                  <a:moveTo>
                    <a:pt x="0" y="0"/>
                  </a:moveTo>
                  <a:lnTo>
                    <a:pt x="7" y="1"/>
                  </a:lnTo>
                  <a:lnTo>
                    <a:pt x="17" y="4"/>
                  </a:lnTo>
                  <a:lnTo>
                    <a:pt x="26" y="7"/>
                  </a:lnTo>
                  <a:lnTo>
                    <a:pt x="33" y="11"/>
                  </a:lnTo>
                  <a:lnTo>
                    <a:pt x="38" y="15"/>
                  </a:lnTo>
                  <a:lnTo>
                    <a:pt x="41" y="24"/>
                  </a:lnTo>
                  <a:lnTo>
                    <a:pt x="42" y="36"/>
                  </a:lnTo>
                  <a:lnTo>
                    <a:pt x="42" y="47"/>
                  </a:lnTo>
                  <a:lnTo>
                    <a:pt x="43" y="58"/>
                  </a:lnTo>
                  <a:lnTo>
                    <a:pt x="49" y="74"/>
                  </a:lnTo>
                  <a:lnTo>
                    <a:pt x="55" y="91"/>
                  </a:lnTo>
                  <a:lnTo>
                    <a:pt x="62" y="109"/>
                  </a:lnTo>
                  <a:lnTo>
                    <a:pt x="68" y="127"/>
                  </a:lnTo>
                  <a:lnTo>
                    <a:pt x="71" y="146"/>
                  </a:lnTo>
                  <a:lnTo>
                    <a:pt x="72" y="167"/>
                  </a:lnTo>
                  <a:lnTo>
                    <a:pt x="60" y="162"/>
                  </a:lnTo>
                  <a:lnTo>
                    <a:pt x="52" y="156"/>
                  </a:lnTo>
                  <a:lnTo>
                    <a:pt x="47" y="148"/>
                  </a:lnTo>
                  <a:lnTo>
                    <a:pt x="45" y="137"/>
                  </a:lnTo>
                  <a:lnTo>
                    <a:pt x="44" y="126"/>
                  </a:lnTo>
                  <a:lnTo>
                    <a:pt x="44" y="113"/>
                  </a:lnTo>
                  <a:lnTo>
                    <a:pt x="43" y="100"/>
                  </a:lnTo>
                  <a:lnTo>
                    <a:pt x="42" y="99"/>
                  </a:lnTo>
                  <a:lnTo>
                    <a:pt x="42" y="95"/>
                  </a:lnTo>
                  <a:lnTo>
                    <a:pt x="41" y="93"/>
                  </a:lnTo>
                  <a:lnTo>
                    <a:pt x="41" y="90"/>
                  </a:lnTo>
                  <a:lnTo>
                    <a:pt x="40" y="88"/>
                  </a:lnTo>
                  <a:lnTo>
                    <a:pt x="40" y="86"/>
                  </a:lnTo>
                  <a:lnTo>
                    <a:pt x="40" y="86"/>
                  </a:lnTo>
                  <a:lnTo>
                    <a:pt x="32" y="68"/>
                  </a:lnTo>
                  <a:lnTo>
                    <a:pt x="24" y="51"/>
                  </a:lnTo>
                  <a:lnTo>
                    <a:pt x="18" y="42"/>
                  </a:lnTo>
                  <a:lnTo>
                    <a:pt x="11" y="34"/>
                  </a:lnTo>
                  <a:lnTo>
                    <a:pt x="6" y="23"/>
                  </a:lnTo>
                  <a:lnTo>
                    <a:pt x="2" y="13"/>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0" name="Freeform 73"/>
            <p:cNvSpPr>
              <a:spLocks/>
            </p:cNvSpPr>
            <p:nvPr/>
          </p:nvSpPr>
          <p:spPr bwMode="auto">
            <a:xfrm>
              <a:off x="4047" y="881"/>
              <a:ext cx="36" cy="81"/>
            </a:xfrm>
            <a:custGeom>
              <a:avLst/>
              <a:gdLst>
                <a:gd name="T0" fmla="*/ 26 w 71"/>
                <a:gd name="T1" fmla="*/ 0 h 162"/>
                <a:gd name="T2" fmla="*/ 27 w 71"/>
                <a:gd name="T3" fmla="*/ 0 h 162"/>
                <a:gd name="T4" fmla="*/ 29 w 71"/>
                <a:gd name="T5" fmla="*/ 1 h 162"/>
                <a:gd name="T6" fmla="*/ 30 w 71"/>
                <a:gd name="T7" fmla="*/ 3 h 162"/>
                <a:gd name="T8" fmla="*/ 31 w 71"/>
                <a:gd name="T9" fmla="*/ 5 h 162"/>
                <a:gd name="T10" fmla="*/ 31 w 71"/>
                <a:gd name="T11" fmla="*/ 7 h 162"/>
                <a:gd name="T12" fmla="*/ 35 w 71"/>
                <a:gd name="T13" fmla="*/ 19 h 162"/>
                <a:gd name="T14" fmla="*/ 37 w 71"/>
                <a:gd name="T15" fmla="*/ 33 h 162"/>
                <a:gd name="T16" fmla="*/ 38 w 71"/>
                <a:gd name="T17" fmla="*/ 47 h 162"/>
                <a:gd name="T18" fmla="*/ 41 w 71"/>
                <a:gd name="T19" fmla="*/ 60 h 162"/>
                <a:gd name="T20" fmla="*/ 44 w 71"/>
                <a:gd name="T21" fmla="*/ 66 h 162"/>
                <a:gd name="T22" fmla="*/ 47 w 71"/>
                <a:gd name="T23" fmla="*/ 76 h 162"/>
                <a:gd name="T24" fmla="*/ 51 w 71"/>
                <a:gd name="T25" fmla="*/ 87 h 162"/>
                <a:gd name="T26" fmla="*/ 56 w 71"/>
                <a:gd name="T27" fmla="*/ 101 h 162"/>
                <a:gd name="T28" fmla="*/ 60 w 71"/>
                <a:gd name="T29" fmla="*/ 115 h 162"/>
                <a:gd name="T30" fmla="*/ 64 w 71"/>
                <a:gd name="T31" fmla="*/ 127 h 162"/>
                <a:gd name="T32" fmla="*/ 68 w 71"/>
                <a:gd name="T33" fmla="*/ 139 h 162"/>
                <a:gd name="T34" fmla="*/ 70 w 71"/>
                <a:gd name="T35" fmla="*/ 147 h 162"/>
                <a:gd name="T36" fmla="*/ 71 w 71"/>
                <a:gd name="T37" fmla="*/ 152 h 162"/>
                <a:gd name="T38" fmla="*/ 68 w 71"/>
                <a:gd name="T39" fmla="*/ 155 h 162"/>
                <a:gd name="T40" fmla="*/ 60 w 71"/>
                <a:gd name="T41" fmla="*/ 159 h 162"/>
                <a:gd name="T42" fmla="*/ 53 w 71"/>
                <a:gd name="T43" fmla="*/ 162 h 162"/>
                <a:gd name="T44" fmla="*/ 48 w 71"/>
                <a:gd name="T45" fmla="*/ 162 h 162"/>
                <a:gd name="T46" fmla="*/ 46 w 71"/>
                <a:gd name="T47" fmla="*/ 161 h 162"/>
                <a:gd name="T48" fmla="*/ 45 w 71"/>
                <a:gd name="T49" fmla="*/ 160 h 162"/>
                <a:gd name="T50" fmla="*/ 42 w 71"/>
                <a:gd name="T51" fmla="*/ 158 h 162"/>
                <a:gd name="T52" fmla="*/ 42 w 71"/>
                <a:gd name="T53" fmla="*/ 154 h 162"/>
                <a:gd name="T54" fmla="*/ 41 w 71"/>
                <a:gd name="T55" fmla="*/ 152 h 162"/>
                <a:gd name="T56" fmla="*/ 41 w 71"/>
                <a:gd name="T57" fmla="*/ 149 h 162"/>
                <a:gd name="T58" fmla="*/ 35 w 71"/>
                <a:gd name="T59" fmla="*/ 120 h 162"/>
                <a:gd name="T60" fmla="*/ 26 w 71"/>
                <a:gd name="T61" fmla="*/ 92 h 162"/>
                <a:gd name="T62" fmla="*/ 16 w 71"/>
                <a:gd name="T63" fmla="*/ 65 h 162"/>
                <a:gd name="T64" fmla="*/ 7 w 71"/>
                <a:gd name="T65" fmla="*/ 38 h 162"/>
                <a:gd name="T66" fmla="*/ 0 w 71"/>
                <a:gd name="T67" fmla="*/ 9 h 162"/>
                <a:gd name="T68" fmla="*/ 6 w 71"/>
                <a:gd name="T69" fmla="*/ 5 h 162"/>
                <a:gd name="T70" fmla="*/ 14 w 71"/>
                <a:gd name="T71" fmla="*/ 1 h 162"/>
                <a:gd name="T72" fmla="*/ 24 w 71"/>
                <a:gd name="T73" fmla="*/ 0 h 162"/>
                <a:gd name="T74" fmla="*/ 26 w 71"/>
                <a:gd name="T7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 h="162">
                  <a:moveTo>
                    <a:pt x="26" y="0"/>
                  </a:moveTo>
                  <a:lnTo>
                    <a:pt x="27" y="0"/>
                  </a:lnTo>
                  <a:lnTo>
                    <a:pt x="29" y="1"/>
                  </a:lnTo>
                  <a:lnTo>
                    <a:pt x="30" y="3"/>
                  </a:lnTo>
                  <a:lnTo>
                    <a:pt x="31" y="5"/>
                  </a:lnTo>
                  <a:lnTo>
                    <a:pt x="31" y="7"/>
                  </a:lnTo>
                  <a:lnTo>
                    <a:pt x="35" y="19"/>
                  </a:lnTo>
                  <a:lnTo>
                    <a:pt x="37" y="33"/>
                  </a:lnTo>
                  <a:lnTo>
                    <a:pt x="38" y="47"/>
                  </a:lnTo>
                  <a:lnTo>
                    <a:pt x="41" y="60"/>
                  </a:lnTo>
                  <a:lnTo>
                    <a:pt x="44" y="66"/>
                  </a:lnTo>
                  <a:lnTo>
                    <a:pt x="47" y="76"/>
                  </a:lnTo>
                  <a:lnTo>
                    <a:pt x="51" y="87"/>
                  </a:lnTo>
                  <a:lnTo>
                    <a:pt x="56" y="101"/>
                  </a:lnTo>
                  <a:lnTo>
                    <a:pt x="60" y="115"/>
                  </a:lnTo>
                  <a:lnTo>
                    <a:pt x="64" y="127"/>
                  </a:lnTo>
                  <a:lnTo>
                    <a:pt x="68" y="139"/>
                  </a:lnTo>
                  <a:lnTo>
                    <a:pt x="70" y="147"/>
                  </a:lnTo>
                  <a:lnTo>
                    <a:pt x="71" y="152"/>
                  </a:lnTo>
                  <a:lnTo>
                    <a:pt x="68" y="155"/>
                  </a:lnTo>
                  <a:lnTo>
                    <a:pt x="60" y="159"/>
                  </a:lnTo>
                  <a:lnTo>
                    <a:pt x="53" y="162"/>
                  </a:lnTo>
                  <a:lnTo>
                    <a:pt x="48" y="162"/>
                  </a:lnTo>
                  <a:lnTo>
                    <a:pt x="46" y="161"/>
                  </a:lnTo>
                  <a:lnTo>
                    <a:pt x="45" y="160"/>
                  </a:lnTo>
                  <a:lnTo>
                    <a:pt x="42" y="158"/>
                  </a:lnTo>
                  <a:lnTo>
                    <a:pt x="42" y="154"/>
                  </a:lnTo>
                  <a:lnTo>
                    <a:pt x="41" y="152"/>
                  </a:lnTo>
                  <a:lnTo>
                    <a:pt x="41" y="149"/>
                  </a:lnTo>
                  <a:lnTo>
                    <a:pt x="35" y="120"/>
                  </a:lnTo>
                  <a:lnTo>
                    <a:pt x="26" y="92"/>
                  </a:lnTo>
                  <a:lnTo>
                    <a:pt x="16" y="65"/>
                  </a:lnTo>
                  <a:lnTo>
                    <a:pt x="7" y="38"/>
                  </a:lnTo>
                  <a:lnTo>
                    <a:pt x="0" y="9"/>
                  </a:lnTo>
                  <a:lnTo>
                    <a:pt x="6" y="5"/>
                  </a:lnTo>
                  <a:lnTo>
                    <a:pt x="14" y="1"/>
                  </a:lnTo>
                  <a:lnTo>
                    <a:pt x="24" y="0"/>
                  </a:lnTo>
                  <a:lnTo>
                    <a:pt x="26"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1" name="Freeform 74"/>
            <p:cNvSpPr>
              <a:spLocks/>
            </p:cNvSpPr>
            <p:nvPr/>
          </p:nvSpPr>
          <p:spPr bwMode="auto">
            <a:xfrm>
              <a:off x="4071" y="876"/>
              <a:ext cx="32" cy="79"/>
            </a:xfrm>
            <a:custGeom>
              <a:avLst/>
              <a:gdLst>
                <a:gd name="T0" fmla="*/ 22 w 64"/>
                <a:gd name="T1" fmla="*/ 0 h 157"/>
                <a:gd name="T2" fmla="*/ 23 w 64"/>
                <a:gd name="T3" fmla="*/ 0 h 157"/>
                <a:gd name="T4" fmla="*/ 24 w 64"/>
                <a:gd name="T5" fmla="*/ 0 h 157"/>
                <a:gd name="T6" fmla="*/ 25 w 64"/>
                <a:gd name="T7" fmla="*/ 0 h 157"/>
                <a:gd name="T8" fmla="*/ 25 w 64"/>
                <a:gd name="T9" fmla="*/ 0 h 157"/>
                <a:gd name="T10" fmla="*/ 30 w 64"/>
                <a:gd name="T11" fmla="*/ 17 h 157"/>
                <a:gd name="T12" fmla="*/ 34 w 64"/>
                <a:gd name="T13" fmla="*/ 35 h 157"/>
                <a:gd name="T14" fmla="*/ 38 w 64"/>
                <a:gd name="T15" fmla="*/ 52 h 157"/>
                <a:gd name="T16" fmla="*/ 48 w 64"/>
                <a:gd name="T17" fmla="*/ 83 h 157"/>
                <a:gd name="T18" fmla="*/ 57 w 64"/>
                <a:gd name="T19" fmla="*/ 113 h 157"/>
                <a:gd name="T20" fmla="*/ 64 w 64"/>
                <a:gd name="T21" fmla="*/ 147 h 157"/>
                <a:gd name="T22" fmla="*/ 55 w 64"/>
                <a:gd name="T23" fmla="*/ 151 h 157"/>
                <a:gd name="T24" fmla="*/ 47 w 64"/>
                <a:gd name="T25" fmla="*/ 154 h 157"/>
                <a:gd name="T26" fmla="*/ 38 w 64"/>
                <a:gd name="T27" fmla="*/ 157 h 157"/>
                <a:gd name="T28" fmla="*/ 33 w 64"/>
                <a:gd name="T29" fmla="*/ 156 h 157"/>
                <a:gd name="T30" fmla="*/ 31 w 64"/>
                <a:gd name="T31" fmla="*/ 152 h 157"/>
                <a:gd name="T32" fmla="*/ 30 w 64"/>
                <a:gd name="T33" fmla="*/ 146 h 157"/>
                <a:gd name="T34" fmla="*/ 31 w 64"/>
                <a:gd name="T35" fmla="*/ 139 h 157"/>
                <a:gd name="T36" fmla="*/ 31 w 64"/>
                <a:gd name="T37" fmla="*/ 134 h 157"/>
                <a:gd name="T38" fmla="*/ 27 w 64"/>
                <a:gd name="T39" fmla="*/ 109 h 157"/>
                <a:gd name="T40" fmla="*/ 22 w 64"/>
                <a:gd name="T41" fmla="*/ 87 h 157"/>
                <a:gd name="T42" fmla="*/ 14 w 64"/>
                <a:gd name="T43" fmla="*/ 65 h 157"/>
                <a:gd name="T44" fmla="*/ 8 w 64"/>
                <a:gd name="T45" fmla="*/ 45 h 157"/>
                <a:gd name="T46" fmla="*/ 5 w 64"/>
                <a:gd name="T47" fmla="*/ 39 h 157"/>
                <a:gd name="T48" fmla="*/ 3 w 64"/>
                <a:gd name="T49" fmla="*/ 30 h 157"/>
                <a:gd name="T50" fmla="*/ 0 w 64"/>
                <a:gd name="T51" fmla="*/ 22 h 157"/>
                <a:gd name="T52" fmla="*/ 0 w 64"/>
                <a:gd name="T53" fmla="*/ 14 h 157"/>
                <a:gd name="T54" fmla="*/ 3 w 64"/>
                <a:gd name="T55" fmla="*/ 8 h 157"/>
                <a:gd name="T56" fmla="*/ 8 w 64"/>
                <a:gd name="T57" fmla="*/ 4 h 157"/>
                <a:gd name="T58" fmla="*/ 15 w 64"/>
                <a:gd name="T59" fmla="*/ 1 h 157"/>
                <a:gd name="T60" fmla="*/ 22 w 64"/>
                <a:gd name="T61"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4" h="157">
                  <a:moveTo>
                    <a:pt x="22" y="0"/>
                  </a:moveTo>
                  <a:lnTo>
                    <a:pt x="23" y="0"/>
                  </a:lnTo>
                  <a:lnTo>
                    <a:pt x="24" y="0"/>
                  </a:lnTo>
                  <a:lnTo>
                    <a:pt x="25" y="0"/>
                  </a:lnTo>
                  <a:lnTo>
                    <a:pt x="25" y="0"/>
                  </a:lnTo>
                  <a:lnTo>
                    <a:pt x="30" y="17"/>
                  </a:lnTo>
                  <a:lnTo>
                    <a:pt x="34" y="35"/>
                  </a:lnTo>
                  <a:lnTo>
                    <a:pt x="38" y="52"/>
                  </a:lnTo>
                  <a:lnTo>
                    <a:pt x="48" y="83"/>
                  </a:lnTo>
                  <a:lnTo>
                    <a:pt x="57" y="113"/>
                  </a:lnTo>
                  <a:lnTo>
                    <a:pt x="64" y="147"/>
                  </a:lnTo>
                  <a:lnTo>
                    <a:pt x="55" y="151"/>
                  </a:lnTo>
                  <a:lnTo>
                    <a:pt x="47" y="154"/>
                  </a:lnTo>
                  <a:lnTo>
                    <a:pt x="38" y="157"/>
                  </a:lnTo>
                  <a:lnTo>
                    <a:pt x="33" y="156"/>
                  </a:lnTo>
                  <a:lnTo>
                    <a:pt x="31" y="152"/>
                  </a:lnTo>
                  <a:lnTo>
                    <a:pt x="30" y="146"/>
                  </a:lnTo>
                  <a:lnTo>
                    <a:pt x="31" y="139"/>
                  </a:lnTo>
                  <a:lnTo>
                    <a:pt x="31" y="134"/>
                  </a:lnTo>
                  <a:lnTo>
                    <a:pt x="27" y="109"/>
                  </a:lnTo>
                  <a:lnTo>
                    <a:pt x="22" y="87"/>
                  </a:lnTo>
                  <a:lnTo>
                    <a:pt x="14" y="65"/>
                  </a:lnTo>
                  <a:lnTo>
                    <a:pt x="8" y="45"/>
                  </a:lnTo>
                  <a:lnTo>
                    <a:pt x="5" y="39"/>
                  </a:lnTo>
                  <a:lnTo>
                    <a:pt x="3" y="30"/>
                  </a:lnTo>
                  <a:lnTo>
                    <a:pt x="0" y="22"/>
                  </a:lnTo>
                  <a:lnTo>
                    <a:pt x="0" y="14"/>
                  </a:lnTo>
                  <a:lnTo>
                    <a:pt x="3" y="8"/>
                  </a:lnTo>
                  <a:lnTo>
                    <a:pt x="8" y="4"/>
                  </a:lnTo>
                  <a:lnTo>
                    <a:pt x="15" y="1"/>
                  </a:lnTo>
                  <a:lnTo>
                    <a:pt x="22"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2" name="Freeform 75"/>
            <p:cNvSpPr>
              <a:spLocks/>
            </p:cNvSpPr>
            <p:nvPr/>
          </p:nvSpPr>
          <p:spPr bwMode="auto">
            <a:xfrm>
              <a:off x="3903" y="871"/>
              <a:ext cx="33" cy="88"/>
            </a:xfrm>
            <a:custGeom>
              <a:avLst/>
              <a:gdLst>
                <a:gd name="T0" fmla="*/ 3 w 65"/>
                <a:gd name="T1" fmla="*/ 0 h 176"/>
                <a:gd name="T2" fmla="*/ 5 w 65"/>
                <a:gd name="T3" fmla="*/ 3 h 176"/>
                <a:gd name="T4" fmla="*/ 8 w 65"/>
                <a:gd name="T5" fmla="*/ 4 h 176"/>
                <a:gd name="T6" fmla="*/ 11 w 65"/>
                <a:gd name="T7" fmla="*/ 6 h 176"/>
                <a:gd name="T8" fmla="*/ 13 w 65"/>
                <a:gd name="T9" fmla="*/ 8 h 176"/>
                <a:gd name="T10" fmla="*/ 15 w 65"/>
                <a:gd name="T11" fmla="*/ 10 h 176"/>
                <a:gd name="T12" fmla="*/ 16 w 65"/>
                <a:gd name="T13" fmla="*/ 12 h 176"/>
                <a:gd name="T14" fmla="*/ 18 w 65"/>
                <a:gd name="T15" fmla="*/ 22 h 176"/>
                <a:gd name="T16" fmla="*/ 17 w 65"/>
                <a:gd name="T17" fmla="*/ 34 h 176"/>
                <a:gd name="T18" fmla="*/ 18 w 65"/>
                <a:gd name="T19" fmla="*/ 43 h 176"/>
                <a:gd name="T20" fmla="*/ 26 w 65"/>
                <a:gd name="T21" fmla="*/ 63 h 176"/>
                <a:gd name="T22" fmla="*/ 35 w 65"/>
                <a:gd name="T23" fmla="*/ 81 h 176"/>
                <a:gd name="T24" fmla="*/ 45 w 65"/>
                <a:gd name="T25" fmla="*/ 99 h 176"/>
                <a:gd name="T26" fmla="*/ 53 w 65"/>
                <a:gd name="T27" fmla="*/ 118 h 176"/>
                <a:gd name="T28" fmla="*/ 60 w 65"/>
                <a:gd name="T29" fmla="*/ 139 h 176"/>
                <a:gd name="T30" fmla="*/ 64 w 65"/>
                <a:gd name="T31" fmla="*/ 162 h 176"/>
                <a:gd name="T32" fmla="*/ 65 w 65"/>
                <a:gd name="T33" fmla="*/ 167 h 176"/>
                <a:gd name="T34" fmla="*/ 65 w 65"/>
                <a:gd name="T35" fmla="*/ 172 h 176"/>
                <a:gd name="T36" fmla="*/ 64 w 65"/>
                <a:gd name="T37" fmla="*/ 176 h 176"/>
                <a:gd name="T38" fmla="*/ 64 w 65"/>
                <a:gd name="T39" fmla="*/ 176 h 176"/>
                <a:gd name="T40" fmla="*/ 63 w 65"/>
                <a:gd name="T41" fmla="*/ 176 h 176"/>
                <a:gd name="T42" fmla="*/ 62 w 65"/>
                <a:gd name="T43" fmla="*/ 176 h 176"/>
                <a:gd name="T44" fmla="*/ 61 w 65"/>
                <a:gd name="T45" fmla="*/ 176 h 176"/>
                <a:gd name="T46" fmla="*/ 62 w 65"/>
                <a:gd name="T47" fmla="*/ 175 h 176"/>
                <a:gd name="T48" fmla="*/ 56 w 65"/>
                <a:gd name="T49" fmla="*/ 167 h 176"/>
                <a:gd name="T50" fmla="*/ 52 w 65"/>
                <a:gd name="T51" fmla="*/ 154 h 176"/>
                <a:gd name="T52" fmla="*/ 49 w 65"/>
                <a:gd name="T53" fmla="*/ 141 h 176"/>
                <a:gd name="T54" fmla="*/ 47 w 65"/>
                <a:gd name="T55" fmla="*/ 127 h 176"/>
                <a:gd name="T56" fmla="*/ 42 w 65"/>
                <a:gd name="T57" fmla="*/ 116 h 176"/>
                <a:gd name="T58" fmla="*/ 39 w 65"/>
                <a:gd name="T59" fmla="*/ 110 h 176"/>
                <a:gd name="T60" fmla="*/ 35 w 65"/>
                <a:gd name="T61" fmla="*/ 105 h 176"/>
                <a:gd name="T62" fmla="*/ 32 w 65"/>
                <a:gd name="T63" fmla="*/ 100 h 176"/>
                <a:gd name="T64" fmla="*/ 25 w 65"/>
                <a:gd name="T65" fmla="*/ 87 h 176"/>
                <a:gd name="T66" fmla="*/ 17 w 65"/>
                <a:gd name="T67" fmla="*/ 77 h 176"/>
                <a:gd name="T68" fmla="*/ 11 w 65"/>
                <a:gd name="T69" fmla="*/ 68 h 176"/>
                <a:gd name="T70" fmla="*/ 6 w 65"/>
                <a:gd name="T71" fmla="*/ 57 h 176"/>
                <a:gd name="T72" fmla="*/ 2 w 65"/>
                <a:gd name="T73" fmla="*/ 46 h 176"/>
                <a:gd name="T74" fmla="*/ 0 w 65"/>
                <a:gd name="T75" fmla="*/ 33 h 176"/>
                <a:gd name="T76" fmla="*/ 0 w 65"/>
                <a:gd name="T77" fmla="*/ 18 h 176"/>
                <a:gd name="T78" fmla="*/ 3 w 65"/>
                <a:gd name="T7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5" h="176">
                  <a:moveTo>
                    <a:pt x="3" y="0"/>
                  </a:moveTo>
                  <a:lnTo>
                    <a:pt x="5" y="3"/>
                  </a:lnTo>
                  <a:lnTo>
                    <a:pt x="8" y="4"/>
                  </a:lnTo>
                  <a:lnTo>
                    <a:pt x="11" y="6"/>
                  </a:lnTo>
                  <a:lnTo>
                    <a:pt x="13" y="8"/>
                  </a:lnTo>
                  <a:lnTo>
                    <a:pt x="15" y="10"/>
                  </a:lnTo>
                  <a:lnTo>
                    <a:pt x="16" y="12"/>
                  </a:lnTo>
                  <a:lnTo>
                    <a:pt x="18" y="22"/>
                  </a:lnTo>
                  <a:lnTo>
                    <a:pt x="17" y="34"/>
                  </a:lnTo>
                  <a:lnTo>
                    <a:pt x="18" y="43"/>
                  </a:lnTo>
                  <a:lnTo>
                    <a:pt x="26" y="63"/>
                  </a:lnTo>
                  <a:lnTo>
                    <a:pt x="35" y="81"/>
                  </a:lnTo>
                  <a:lnTo>
                    <a:pt x="45" y="99"/>
                  </a:lnTo>
                  <a:lnTo>
                    <a:pt x="53" y="118"/>
                  </a:lnTo>
                  <a:lnTo>
                    <a:pt x="60" y="139"/>
                  </a:lnTo>
                  <a:lnTo>
                    <a:pt x="64" y="162"/>
                  </a:lnTo>
                  <a:lnTo>
                    <a:pt x="65" y="167"/>
                  </a:lnTo>
                  <a:lnTo>
                    <a:pt x="65" y="172"/>
                  </a:lnTo>
                  <a:lnTo>
                    <a:pt x="64" y="176"/>
                  </a:lnTo>
                  <a:lnTo>
                    <a:pt x="64" y="176"/>
                  </a:lnTo>
                  <a:lnTo>
                    <a:pt x="63" y="176"/>
                  </a:lnTo>
                  <a:lnTo>
                    <a:pt x="62" y="176"/>
                  </a:lnTo>
                  <a:lnTo>
                    <a:pt x="61" y="176"/>
                  </a:lnTo>
                  <a:lnTo>
                    <a:pt x="62" y="175"/>
                  </a:lnTo>
                  <a:lnTo>
                    <a:pt x="56" y="167"/>
                  </a:lnTo>
                  <a:lnTo>
                    <a:pt x="52" y="154"/>
                  </a:lnTo>
                  <a:lnTo>
                    <a:pt x="49" y="141"/>
                  </a:lnTo>
                  <a:lnTo>
                    <a:pt x="47" y="127"/>
                  </a:lnTo>
                  <a:lnTo>
                    <a:pt x="42" y="116"/>
                  </a:lnTo>
                  <a:lnTo>
                    <a:pt x="39" y="110"/>
                  </a:lnTo>
                  <a:lnTo>
                    <a:pt x="35" y="105"/>
                  </a:lnTo>
                  <a:lnTo>
                    <a:pt x="32" y="100"/>
                  </a:lnTo>
                  <a:lnTo>
                    <a:pt x="25" y="87"/>
                  </a:lnTo>
                  <a:lnTo>
                    <a:pt x="17" y="77"/>
                  </a:lnTo>
                  <a:lnTo>
                    <a:pt x="11" y="68"/>
                  </a:lnTo>
                  <a:lnTo>
                    <a:pt x="6" y="57"/>
                  </a:lnTo>
                  <a:lnTo>
                    <a:pt x="2" y="46"/>
                  </a:lnTo>
                  <a:lnTo>
                    <a:pt x="0" y="33"/>
                  </a:lnTo>
                  <a:lnTo>
                    <a:pt x="0" y="18"/>
                  </a:lnTo>
                  <a:lnTo>
                    <a:pt x="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3" name="Freeform 76"/>
            <p:cNvSpPr>
              <a:spLocks/>
            </p:cNvSpPr>
            <p:nvPr/>
          </p:nvSpPr>
          <p:spPr bwMode="auto">
            <a:xfrm>
              <a:off x="4091" y="870"/>
              <a:ext cx="28" cy="75"/>
            </a:xfrm>
            <a:custGeom>
              <a:avLst/>
              <a:gdLst>
                <a:gd name="T0" fmla="*/ 17 w 55"/>
                <a:gd name="T1" fmla="*/ 0 h 150"/>
                <a:gd name="T2" fmla="*/ 19 w 55"/>
                <a:gd name="T3" fmla="*/ 0 h 150"/>
                <a:gd name="T4" fmla="*/ 22 w 55"/>
                <a:gd name="T5" fmla="*/ 0 h 150"/>
                <a:gd name="T6" fmla="*/ 23 w 55"/>
                <a:gd name="T7" fmla="*/ 1 h 150"/>
                <a:gd name="T8" fmla="*/ 24 w 55"/>
                <a:gd name="T9" fmla="*/ 4 h 150"/>
                <a:gd name="T10" fmla="*/ 24 w 55"/>
                <a:gd name="T11" fmla="*/ 5 h 150"/>
                <a:gd name="T12" fmla="*/ 24 w 55"/>
                <a:gd name="T13" fmla="*/ 7 h 150"/>
                <a:gd name="T14" fmla="*/ 25 w 55"/>
                <a:gd name="T15" fmla="*/ 9 h 150"/>
                <a:gd name="T16" fmla="*/ 40 w 55"/>
                <a:gd name="T17" fmla="*/ 77 h 150"/>
                <a:gd name="T18" fmla="*/ 55 w 55"/>
                <a:gd name="T19" fmla="*/ 143 h 150"/>
                <a:gd name="T20" fmla="*/ 41 w 55"/>
                <a:gd name="T21" fmla="*/ 150 h 150"/>
                <a:gd name="T22" fmla="*/ 36 w 55"/>
                <a:gd name="T23" fmla="*/ 144 h 150"/>
                <a:gd name="T24" fmla="*/ 35 w 55"/>
                <a:gd name="T25" fmla="*/ 137 h 150"/>
                <a:gd name="T26" fmla="*/ 34 w 55"/>
                <a:gd name="T27" fmla="*/ 128 h 150"/>
                <a:gd name="T28" fmla="*/ 32 w 55"/>
                <a:gd name="T29" fmla="*/ 120 h 150"/>
                <a:gd name="T30" fmla="*/ 22 w 55"/>
                <a:gd name="T31" fmla="*/ 87 h 150"/>
                <a:gd name="T32" fmla="*/ 9 w 55"/>
                <a:gd name="T33" fmla="*/ 55 h 150"/>
                <a:gd name="T34" fmla="*/ 6 w 55"/>
                <a:gd name="T35" fmla="*/ 39 h 150"/>
                <a:gd name="T36" fmla="*/ 3 w 55"/>
                <a:gd name="T37" fmla="*/ 23 h 150"/>
                <a:gd name="T38" fmla="*/ 0 w 55"/>
                <a:gd name="T39" fmla="*/ 7 h 150"/>
                <a:gd name="T40" fmla="*/ 8 w 55"/>
                <a:gd name="T41" fmla="*/ 2 h 150"/>
                <a:gd name="T42" fmla="*/ 17 w 55"/>
                <a:gd name="T4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 h="150">
                  <a:moveTo>
                    <a:pt x="17" y="0"/>
                  </a:moveTo>
                  <a:lnTo>
                    <a:pt x="19" y="0"/>
                  </a:lnTo>
                  <a:lnTo>
                    <a:pt x="22" y="0"/>
                  </a:lnTo>
                  <a:lnTo>
                    <a:pt x="23" y="1"/>
                  </a:lnTo>
                  <a:lnTo>
                    <a:pt x="24" y="4"/>
                  </a:lnTo>
                  <a:lnTo>
                    <a:pt x="24" y="5"/>
                  </a:lnTo>
                  <a:lnTo>
                    <a:pt x="24" y="7"/>
                  </a:lnTo>
                  <a:lnTo>
                    <a:pt x="25" y="9"/>
                  </a:lnTo>
                  <a:lnTo>
                    <a:pt x="40" y="77"/>
                  </a:lnTo>
                  <a:lnTo>
                    <a:pt x="55" y="143"/>
                  </a:lnTo>
                  <a:lnTo>
                    <a:pt x="41" y="150"/>
                  </a:lnTo>
                  <a:lnTo>
                    <a:pt x="36" y="144"/>
                  </a:lnTo>
                  <a:lnTo>
                    <a:pt x="35" y="137"/>
                  </a:lnTo>
                  <a:lnTo>
                    <a:pt x="34" y="128"/>
                  </a:lnTo>
                  <a:lnTo>
                    <a:pt x="32" y="120"/>
                  </a:lnTo>
                  <a:lnTo>
                    <a:pt x="22" y="87"/>
                  </a:lnTo>
                  <a:lnTo>
                    <a:pt x="9" y="55"/>
                  </a:lnTo>
                  <a:lnTo>
                    <a:pt x="6" y="39"/>
                  </a:lnTo>
                  <a:lnTo>
                    <a:pt x="3" y="23"/>
                  </a:lnTo>
                  <a:lnTo>
                    <a:pt x="0" y="7"/>
                  </a:lnTo>
                  <a:lnTo>
                    <a:pt x="8" y="2"/>
                  </a:lnTo>
                  <a:lnTo>
                    <a:pt x="17"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4" name="Freeform 77"/>
            <p:cNvSpPr>
              <a:spLocks/>
            </p:cNvSpPr>
            <p:nvPr/>
          </p:nvSpPr>
          <p:spPr bwMode="auto">
            <a:xfrm>
              <a:off x="4110" y="863"/>
              <a:ext cx="27" cy="75"/>
            </a:xfrm>
            <a:custGeom>
              <a:avLst/>
              <a:gdLst>
                <a:gd name="T0" fmla="*/ 10 w 56"/>
                <a:gd name="T1" fmla="*/ 0 h 149"/>
                <a:gd name="T2" fmla="*/ 12 w 56"/>
                <a:gd name="T3" fmla="*/ 0 h 149"/>
                <a:gd name="T4" fmla="*/ 14 w 56"/>
                <a:gd name="T5" fmla="*/ 1 h 149"/>
                <a:gd name="T6" fmla="*/ 15 w 56"/>
                <a:gd name="T7" fmla="*/ 1 h 149"/>
                <a:gd name="T8" fmla="*/ 16 w 56"/>
                <a:gd name="T9" fmla="*/ 2 h 149"/>
                <a:gd name="T10" fmla="*/ 24 w 56"/>
                <a:gd name="T11" fmla="*/ 34 h 149"/>
                <a:gd name="T12" fmla="*/ 35 w 56"/>
                <a:gd name="T13" fmla="*/ 66 h 149"/>
                <a:gd name="T14" fmla="*/ 46 w 56"/>
                <a:gd name="T15" fmla="*/ 96 h 149"/>
                <a:gd name="T16" fmla="*/ 49 w 56"/>
                <a:gd name="T17" fmla="*/ 105 h 149"/>
                <a:gd name="T18" fmla="*/ 53 w 56"/>
                <a:gd name="T19" fmla="*/ 115 h 149"/>
                <a:gd name="T20" fmla="*/ 56 w 56"/>
                <a:gd name="T21" fmla="*/ 126 h 149"/>
                <a:gd name="T22" fmla="*/ 55 w 56"/>
                <a:gd name="T23" fmla="*/ 136 h 149"/>
                <a:gd name="T24" fmla="*/ 50 w 56"/>
                <a:gd name="T25" fmla="*/ 140 h 149"/>
                <a:gd name="T26" fmla="*/ 43 w 56"/>
                <a:gd name="T27" fmla="*/ 145 h 149"/>
                <a:gd name="T28" fmla="*/ 37 w 56"/>
                <a:gd name="T29" fmla="*/ 149 h 149"/>
                <a:gd name="T30" fmla="*/ 36 w 56"/>
                <a:gd name="T31" fmla="*/ 148 h 149"/>
                <a:gd name="T32" fmla="*/ 35 w 56"/>
                <a:gd name="T33" fmla="*/ 148 h 149"/>
                <a:gd name="T34" fmla="*/ 34 w 56"/>
                <a:gd name="T35" fmla="*/ 148 h 149"/>
                <a:gd name="T36" fmla="*/ 33 w 56"/>
                <a:gd name="T37" fmla="*/ 148 h 149"/>
                <a:gd name="T38" fmla="*/ 20 w 56"/>
                <a:gd name="T39" fmla="*/ 99 h 149"/>
                <a:gd name="T40" fmla="*/ 10 w 56"/>
                <a:gd name="T41" fmla="*/ 51 h 149"/>
                <a:gd name="T42" fmla="*/ 10 w 56"/>
                <a:gd name="T43" fmla="*/ 51 h 149"/>
                <a:gd name="T44" fmla="*/ 10 w 56"/>
                <a:gd name="T45" fmla="*/ 49 h 149"/>
                <a:gd name="T46" fmla="*/ 9 w 56"/>
                <a:gd name="T47" fmla="*/ 48 h 149"/>
                <a:gd name="T48" fmla="*/ 9 w 56"/>
                <a:gd name="T49" fmla="*/ 46 h 149"/>
                <a:gd name="T50" fmla="*/ 9 w 56"/>
                <a:gd name="T51" fmla="*/ 44 h 149"/>
                <a:gd name="T52" fmla="*/ 10 w 56"/>
                <a:gd name="T53" fmla="*/ 44 h 149"/>
                <a:gd name="T54" fmla="*/ 5 w 56"/>
                <a:gd name="T55" fmla="*/ 33 h 149"/>
                <a:gd name="T56" fmla="*/ 2 w 56"/>
                <a:gd name="T57" fmla="*/ 22 h 149"/>
                <a:gd name="T58" fmla="*/ 0 w 56"/>
                <a:gd name="T59" fmla="*/ 9 h 149"/>
                <a:gd name="T60" fmla="*/ 0 w 56"/>
                <a:gd name="T61" fmla="*/ 6 h 149"/>
                <a:gd name="T62" fmla="*/ 1 w 56"/>
                <a:gd name="T63" fmla="*/ 4 h 149"/>
                <a:gd name="T64" fmla="*/ 2 w 56"/>
                <a:gd name="T65" fmla="*/ 2 h 149"/>
                <a:gd name="T66" fmla="*/ 4 w 56"/>
                <a:gd name="T67" fmla="*/ 1 h 149"/>
                <a:gd name="T68" fmla="*/ 6 w 56"/>
                <a:gd name="T69" fmla="*/ 0 h 149"/>
                <a:gd name="T70" fmla="*/ 10 w 56"/>
                <a:gd name="T71"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6" h="149">
                  <a:moveTo>
                    <a:pt x="10" y="0"/>
                  </a:moveTo>
                  <a:lnTo>
                    <a:pt x="12" y="0"/>
                  </a:lnTo>
                  <a:lnTo>
                    <a:pt x="14" y="1"/>
                  </a:lnTo>
                  <a:lnTo>
                    <a:pt x="15" y="1"/>
                  </a:lnTo>
                  <a:lnTo>
                    <a:pt x="16" y="2"/>
                  </a:lnTo>
                  <a:lnTo>
                    <a:pt x="24" y="34"/>
                  </a:lnTo>
                  <a:lnTo>
                    <a:pt x="35" y="66"/>
                  </a:lnTo>
                  <a:lnTo>
                    <a:pt x="46" y="96"/>
                  </a:lnTo>
                  <a:lnTo>
                    <a:pt x="49" y="105"/>
                  </a:lnTo>
                  <a:lnTo>
                    <a:pt x="53" y="115"/>
                  </a:lnTo>
                  <a:lnTo>
                    <a:pt x="56" y="126"/>
                  </a:lnTo>
                  <a:lnTo>
                    <a:pt x="55" y="136"/>
                  </a:lnTo>
                  <a:lnTo>
                    <a:pt x="50" y="140"/>
                  </a:lnTo>
                  <a:lnTo>
                    <a:pt x="43" y="145"/>
                  </a:lnTo>
                  <a:lnTo>
                    <a:pt x="37" y="149"/>
                  </a:lnTo>
                  <a:lnTo>
                    <a:pt x="36" y="148"/>
                  </a:lnTo>
                  <a:lnTo>
                    <a:pt x="35" y="148"/>
                  </a:lnTo>
                  <a:lnTo>
                    <a:pt x="34" y="148"/>
                  </a:lnTo>
                  <a:lnTo>
                    <a:pt x="33" y="148"/>
                  </a:lnTo>
                  <a:lnTo>
                    <a:pt x="20" y="99"/>
                  </a:lnTo>
                  <a:lnTo>
                    <a:pt x="10" y="51"/>
                  </a:lnTo>
                  <a:lnTo>
                    <a:pt x="10" y="51"/>
                  </a:lnTo>
                  <a:lnTo>
                    <a:pt x="10" y="49"/>
                  </a:lnTo>
                  <a:lnTo>
                    <a:pt x="9" y="48"/>
                  </a:lnTo>
                  <a:lnTo>
                    <a:pt x="9" y="46"/>
                  </a:lnTo>
                  <a:lnTo>
                    <a:pt x="9" y="44"/>
                  </a:lnTo>
                  <a:lnTo>
                    <a:pt x="10" y="44"/>
                  </a:lnTo>
                  <a:lnTo>
                    <a:pt x="5" y="33"/>
                  </a:lnTo>
                  <a:lnTo>
                    <a:pt x="2" y="22"/>
                  </a:lnTo>
                  <a:lnTo>
                    <a:pt x="0" y="9"/>
                  </a:lnTo>
                  <a:lnTo>
                    <a:pt x="0" y="6"/>
                  </a:lnTo>
                  <a:lnTo>
                    <a:pt x="1" y="4"/>
                  </a:lnTo>
                  <a:lnTo>
                    <a:pt x="2" y="2"/>
                  </a:lnTo>
                  <a:lnTo>
                    <a:pt x="4" y="1"/>
                  </a:lnTo>
                  <a:lnTo>
                    <a:pt x="6" y="0"/>
                  </a:lnTo>
                  <a:lnTo>
                    <a:pt x="1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5" name="Freeform 78"/>
            <p:cNvSpPr>
              <a:spLocks/>
            </p:cNvSpPr>
            <p:nvPr/>
          </p:nvSpPr>
          <p:spPr bwMode="auto">
            <a:xfrm>
              <a:off x="4124" y="857"/>
              <a:ext cx="28" cy="70"/>
            </a:xfrm>
            <a:custGeom>
              <a:avLst/>
              <a:gdLst>
                <a:gd name="T0" fmla="*/ 20 w 55"/>
                <a:gd name="T1" fmla="*/ 0 h 142"/>
                <a:gd name="T2" fmla="*/ 21 w 55"/>
                <a:gd name="T3" fmla="*/ 1 h 142"/>
                <a:gd name="T4" fmla="*/ 23 w 55"/>
                <a:gd name="T5" fmla="*/ 2 h 142"/>
                <a:gd name="T6" fmla="*/ 24 w 55"/>
                <a:gd name="T7" fmla="*/ 3 h 142"/>
                <a:gd name="T8" fmla="*/ 25 w 55"/>
                <a:gd name="T9" fmla="*/ 5 h 142"/>
                <a:gd name="T10" fmla="*/ 25 w 55"/>
                <a:gd name="T11" fmla="*/ 6 h 142"/>
                <a:gd name="T12" fmla="*/ 32 w 55"/>
                <a:gd name="T13" fmla="*/ 25 h 142"/>
                <a:gd name="T14" fmla="*/ 37 w 55"/>
                <a:gd name="T15" fmla="*/ 47 h 142"/>
                <a:gd name="T16" fmla="*/ 42 w 55"/>
                <a:gd name="T17" fmla="*/ 69 h 142"/>
                <a:gd name="T18" fmla="*/ 47 w 55"/>
                <a:gd name="T19" fmla="*/ 92 h 142"/>
                <a:gd name="T20" fmla="*/ 49 w 55"/>
                <a:gd name="T21" fmla="*/ 101 h 142"/>
                <a:gd name="T22" fmla="*/ 52 w 55"/>
                <a:gd name="T23" fmla="*/ 111 h 142"/>
                <a:gd name="T24" fmla="*/ 55 w 55"/>
                <a:gd name="T25" fmla="*/ 122 h 142"/>
                <a:gd name="T26" fmla="*/ 55 w 55"/>
                <a:gd name="T27" fmla="*/ 132 h 142"/>
                <a:gd name="T28" fmla="*/ 54 w 55"/>
                <a:gd name="T29" fmla="*/ 133 h 142"/>
                <a:gd name="T30" fmla="*/ 53 w 55"/>
                <a:gd name="T31" fmla="*/ 135 h 142"/>
                <a:gd name="T32" fmla="*/ 50 w 55"/>
                <a:gd name="T33" fmla="*/ 137 h 142"/>
                <a:gd name="T34" fmla="*/ 48 w 55"/>
                <a:gd name="T35" fmla="*/ 140 h 142"/>
                <a:gd name="T36" fmla="*/ 46 w 55"/>
                <a:gd name="T37" fmla="*/ 141 h 142"/>
                <a:gd name="T38" fmla="*/ 43 w 55"/>
                <a:gd name="T39" fmla="*/ 142 h 142"/>
                <a:gd name="T40" fmla="*/ 39 w 55"/>
                <a:gd name="T41" fmla="*/ 142 h 142"/>
                <a:gd name="T42" fmla="*/ 37 w 55"/>
                <a:gd name="T43" fmla="*/ 138 h 142"/>
                <a:gd name="T44" fmla="*/ 35 w 55"/>
                <a:gd name="T45" fmla="*/ 133 h 142"/>
                <a:gd name="T46" fmla="*/ 35 w 55"/>
                <a:gd name="T47" fmla="*/ 129 h 142"/>
                <a:gd name="T48" fmla="*/ 35 w 55"/>
                <a:gd name="T49" fmla="*/ 124 h 142"/>
                <a:gd name="T50" fmla="*/ 29 w 55"/>
                <a:gd name="T51" fmla="*/ 101 h 142"/>
                <a:gd name="T52" fmla="*/ 20 w 55"/>
                <a:gd name="T53" fmla="*/ 79 h 142"/>
                <a:gd name="T54" fmla="*/ 12 w 55"/>
                <a:gd name="T55" fmla="*/ 56 h 142"/>
                <a:gd name="T56" fmla="*/ 4 w 55"/>
                <a:gd name="T57" fmla="*/ 33 h 142"/>
                <a:gd name="T58" fmla="*/ 0 w 55"/>
                <a:gd name="T59" fmla="*/ 9 h 142"/>
                <a:gd name="T60" fmla="*/ 6 w 55"/>
                <a:gd name="T61" fmla="*/ 5 h 142"/>
                <a:gd name="T62" fmla="*/ 12 w 55"/>
                <a:gd name="T63" fmla="*/ 2 h 142"/>
                <a:gd name="T64" fmla="*/ 17 w 55"/>
                <a:gd name="T65" fmla="*/ 0 h 142"/>
                <a:gd name="T66" fmla="*/ 20 w 55"/>
                <a:gd name="T67"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 h="142">
                  <a:moveTo>
                    <a:pt x="20" y="0"/>
                  </a:moveTo>
                  <a:lnTo>
                    <a:pt x="21" y="1"/>
                  </a:lnTo>
                  <a:lnTo>
                    <a:pt x="23" y="2"/>
                  </a:lnTo>
                  <a:lnTo>
                    <a:pt x="24" y="3"/>
                  </a:lnTo>
                  <a:lnTo>
                    <a:pt x="25" y="5"/>
                  </a:lnTo>
                  <a:lnTo>
                    <a:pt x="25" y="6"/>
                  </a:lnTo>
                  <a:lnTo>
                    <a:pt x="32" y="25"/>
                  </a:lnTo>
                  <a:lnTo>
                    <a:pt x="37" y="47"/>
                  </a:lnTo>
                  <a:lnTo>
                    <a:pt x="42" y="69"/>
                  </a:lnTo>
                  <a:lnTo>
                    <a:pt x="47" y="92"/>
                  </a:lnTo>
                  <a:lnTo>
                    <a:pt x="49" y="101"/>
                  </a:lnTo>
                  <a:lnTo>
                    <a:pt x="52" y="111"/>
                  </a:lnTo>
                  <a:lnTo>
                    <a:pt x="55" y="122"/>
                  </a:lnTo>
                  <a:lnTo>
                    <a:pt x="55" y="132"/>
                  </a:lnTo>
                  <a:lnTo>
                    <a:pt x="54" y="133"/>
                  </a:lnTo>
                  <a:lnTo>
                    <a:pt x="53" y="135"/>
                  </a:lnTo>
                  <a:lnTo>
                    <a:pt x="50" y="137"/>
                  </a:lnTo>
                  <a:lnTo>
                    <a:pt x="48" y="140"/>
                  </a:lnTo>
                  <a:lnTo>
                    <a:pt x="46" y="141"/>
                  </a:lnTo>
                  <a:lnTo>
                    <a:pt x="43" y="142"/>
                  </a:lnTo>
                  <a:lnTo>
                    <a:pt x="39" y="142"/>
                  </a:lnTo>
                  <a:lnTo>
                    <a:pt x="37" y="138"/>
                  </a:lnTo>
                  <a:lnTo>
                    <a:pt x="35" y="133"/>
                  </a:lnTo>
                  <a:lnTo>
                    <a:pt x="35" y="129"/>
                  </a:lnTo>
                  <a:lnTo>
                    <a:pt x="35" y="124"/>
                  </a:lnTo>
                  <a:lnTo>
                    <a:pt x="29" y="101"/>
                  </a:lnTo>
                  <a:lnTo>
                    <a:pt x="20" y="79"/>
                  </a:lnTo>
                  <a:lnTo>
                    <a:pt x="12" y="56"/>
                  </a:lnTo>
                  <a:lnTo>
                    <a:pt x="4" y="33"/>
                  </a:lnTo>
                  <a:lnTo>
                    <a:pt x="0" y="9"/>
                  </a:lnTo>
                  <a:lnTo>
                    <a:pt x="6" y="5"/>
                  </a:lnTo>
                  <a:lnTo>
                    <a:pt x="12" y="2"/>
                  </a:lnTo>
                  <a:lnTo>
                    <a:pt x="17" y="0"/>
                  </a:lnTo>
                  <a:lnTo>
                    <a:pt x="2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6" name="Freeform 79"/>
            <p:cNvSpPr>
              <a:spLocks/>
            </p:cNvSpPr>
            <p:nvPr/>
          </p:nvSpPr>
          <p:spPr bwMode="auto">
            <a:xfrm>
              <a:off x="4144" y="848"/>
              <a:ext cx="26" cy="70"/>
            </a:xfrm>
            <a:custGeom>
              <a:avLst/>
              <a:gdLst>
                <a:gd name="T0" fmla="*/ 23 w 52"/>
                <a:gd name="T1" fmla="*/ 0 h 142"/>
                <a:gd name="T2" fmla="*/ 25 w 52"/>
                <a:gd name="T3" fmla="*/ 0 h 142"/>
                <a:gd name="T4" fmla="*/ 26 w 52"/>
                <a:gd name="T5" fmla="*/ 1 h 142"/>
                <a:gd name="T6" fmla="*/ 26 w 52"/>
                <a:gd name="T7" fmla="*/ 1 h 142"/>
                <a:gd name="T8" fmla="*/ 28 w 52"/>
                <a:gd name="T9" fmla="*/ 2 h 142"/>
                <a:gd name="T10" fmla="*/ 28 w 52"/>
                <a:gd name="T11" fmla="*/ 4 h 142"/>
                <a:gd name="T12" fmla="*/ 29 w 52"/>
                <a:gd name="T13" fmla="*/ 5 h 142"/>
                <a:gd name="T14" fmla="*/ 31 w 52"/>
                <a:gd name="T15" fmla="*/ 29 h 142"/>
                <a:gd name="T16" fmla="*/ 35 w 52"/>
                <a:gd name="T17" fmla="*/ 50 h 142"/>
                <a:gd name="T18" fmla="*/ 40 w 52"/>
                <a:gd name="T19" fmla="*/ 70 h 142"/>
                <a:gd name="T20" fmla="*/ 45 w 52"/>
                <a:gd name="T21" fmla="*/ 89 h 142"/>
                <a:gd name="T22" fmla="*/ 50 w 52"/>
                <a:gd name="T23" fmla="*/ 111 h 142"/>
                <a:gd name="T24" fmla="*/ 52 w 52"/>
                <a:gd name="T25" fmla="*/ 134 h 142"/>
                <a:gd name="T26" fmla="*/ 33 w 52"/>
                <a:gd name="T27" fmla="*/ 142 h 142"/>
                <a:gd name="T28" fmla="*/ 29 w 52"/>
                <a:gd name="T29" fmla="*/ 129 h 142"/>
                <a:gd name="T30" fmla="*/ 25 w 52"/>
                <a:gd name="T31" fmla="*/ 116 h 142"/>
                <a:gd name="T32" fmla="*/ 23 w 52"/>
                <a:gd name="T33" fmla="*/ 102 h 142"/>
                <a:gd name="T34" fmla="*/ 20 w 52"/>
                <a:gd name="T35" fmla="*/ 88 h 142"/>
                <a:gd name="T36" fmla="*/ 15 w 52"/>
                <a:gd name="T37" fmla="*/ 70 h 142"/>
                <a:gd name="T38" fmla="*/ 8 w 52"/>
                <a:gd name="T39" fmla="*/ 50 h 142"/>
                <a:gd name="T40" fmla="*/ 2 w 52"/>
                <a:gd name="T41" fmla="*/ 30 h 142"/>
                <a:gd name="T42" fmla="*/ 0 w 52"/>
                <a:gd name="T43" fmla="*/ 11 h 142"/>
                <a:gd name="T44" fmla="*/ 8 w 52"/>
                <a:gd name="T45" fmla="*/ 7 h 142"/>
                <a:gd name="T46" fmla="*/ 16 w 52"/>
                <a:gd name="T47" fmla="*/ 2 h 142"/>
                <a:gd name="T48" fmla="*/ 23 w 52"/>
                <a:gd name="T49"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2" h="142">
                  <a:moveTo>
                    <a:pt x="23" y="0"/>
                  </a:moveTo>
                  <a:lnTo>
                    <a:pt x="25" y="0"/>
                  </a:lnTo>
                  <a:lnTo>
                    <a:pt x="26" y="1"/>
                  </a:lnTo>
                  <a:lnTo>
                    <a:pt x="26" y="1"/>
                  </a:lnTo>
                  <a:lnTo>
                    <a:pt x="28" y="2"/>
                  </a:lnTo>
                  <a:lnTo>
                    <a:pt x="28" y="4"/>
                  </a:lnTo>
                  <a:lnTo>
                    <a:pt x="29" y="5"/>
                  </a:lnTo>
                  <a:lnTo>
                    <a:pt x="31" y="29"/>
                  </a:lnTo>
                  <a:lnTo>
                    <a:pt x="35" y="50"/>
                  </a:lnTo>
                  <a:lnTo>
                    <a:pt x="40" y="70"/>
                  </a:lnTo>
                  <a:lnTo>
                    <a:pt x="45" y="89"/>
                  </a:lnTo>
                  <a:lnTo>
                    <a:pt x="50" y="111"/>
                  </a:lnTo>
                  <a:lnTo>
                    <a:pt x="52" y="134"/>
                  </a:lnTo>
                  <a:lnTo>
                    <a:pt x="33" y="142"/>
                  </a:lnTo>
                  <a:lnTo>
                    <a:pt x="29" y="129"/>
                  </a:lnTo>
                  <a:lnTo>
                    <a:pt x="25" y="116"/>
                  </a:lnTo>
                  <a:lnTo>
                    <a:pt x="23" y="102"/>
                  </a:lnTo>
                  <a:lnTo>
                    <a:pt x="20" y="88"/>
                  </a:lnTo>
                  <a:lnTo>
                    <a:pt x="15" y="70"/>
                  </a:lnTo>
                  <a:lnTo>
                    <a:pt x="8" y="50"/>
                  </a:lnTo>
                  <a:lnTo>
                    <a:pt x="2" y="30"/>
                  </a:lnTo>
                  <a:lnTo>
                    <a:pt x="0" y="11"/>
                  </a:lnTo>
                  <a:lnTo>
                    <a:pt x="8" y="7"/>
                  </a:lnTo>
                  <a:lnTo>
                    <a:pt x="16" y="2"/>
                  </a:lnTo>
                  <a:lnTo>
                    <a:pt x="2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7" name="Freeform 80"/>
            <p:cNvSpPr>
              <a:spLocks/>
            </p:cNvSpPr>
            <p:nvPr/>
          </p:nvSpPr>
          <p:spPr bwMode="auto">
            <a:xfrm>
              <a:off x="4164" y="839"/>
              <a:ext cx="25" cy="73"/>
            </a:xfrm>
            <a:custGeom>
              <a:avLst/>
              <a:gdLst>
                <a:gd name="T0" fmla="*/ 20 w 51"/>
                <a:gd name="T1" fmla="*/ 0 h 144"/>
                <a:gd name="T2" fmla="*/ 21 w 51"/>
                <a:gd name="T3" fmla="*/ 0 h 144"/>
                <a:gd name="T4" fmla="*/ 23 w 51"/>
                <a:gd name="T5" fmla="*/ 1 h 144"/>
                <a:gd name="T6" fmla="*/ 24 w 51"/>
                <a:gd name="T7" fmla="*/ 1 h 144"/>
                <a:gd name="T8" fmla="*/ 25 w 51"/>
                <a:gd name="T9" fmla="*/ 1 h 144"/>
                <a:gd name="T10" fmla="*/ 37 w 51"/>
                <a:gd name="T11" fmla="*/ 43 h 144"/>
                <a:gd name="T12" fmla="*/ 45 w 51"/>
                <a:gd name="T13" fmla="*/ 88 h 144"/>
                <a:gd name="T14" fmla="*/ 51 w 51"/>
                <a:gd name="T15" fmla="*/ 136 h 144"/>
                <a:gd name="T16" fmla="*/ 46 w 51"/>
                <a:gd name="T17" fmla="*/ 139 h 144"/>
                <a:gd name="T18" fmla="*/ 39 w 51"/>
                <a:gd name="T19" fmla="*/ 142 h 144"/>
                <a:gd name="T20" fmla="*/ 31 w 51"/>
                <a:gd name="T21" fmla="*/ 144 h 144"/>
                <a:gd name="T22" fmla="*/ 29 w 51"/>
                <a:gd name="T23" fmla="*/ 143 h 144"/>
                <a:gd name="T24" fmla="*/ 28 w 51"/>
                <a:gd name="T25" fmla="*/ 142 h 144"/>
                <a:gd name="T26" fmla="*/ 27 w 51"/>
                <a:gd name="T27" fmla="*/ 142 h 144"/>
                <a:gd name="T28" fmla="*/ 25 w 51"/>
                <a:gd name="T29" fmla="*/ 123 h 144"/>
                <a:gd name="T30" fmla="*/ 22 w 51"/>
                <a:gd name="T31" fmla="*/ 103 h 144"/>
                <a:gd name="T32" fmla="*/ 18 w 51"/>
                <a:gd name="T33" fmla="*/ 86 h 144"/>
                <a:gd name="T34" fmla="*/ 11 w 51"/>
                <a:gd name="T35" fmla="*/ 62 h 144"/>
                <a:gd name="T36" fmla="*/ 4 w 51"/>
                <a:gd name="T37" fmla="*/ 37 h 144"/>
                <a:gd name="T38" fmla="*/ 0 w 51"/>
                <a:gd name="T39" fmla="*/ 10 h 144"/>
                <a:gd name="T40" fmla="*/ 6 w 51"/>
                <a:gd name="T41" fmla="*/ 6 h 144"/>
                <a:gd name="T42" fmla="*/ 14 w 51"/>
                <a:gd name="T43" fmla="*/ 2 h 144"/>
                <a:gd name="T44" fmla="*/ 20 w 51"/>
                <a:gd name="T4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 h="144">
                  <a:moveTo>
                    <a:pt x="20" y="0"/>
                  </a:moveTo>
                  <a:lnTo>
                    <a:pt x="21" y="0"/>
                  </a:lnTo>
                  <a:lnTo>
                    <a:pt x="23" y="1"/>
                  </a:lnTo>
                  <a:lnTo>
                    <a:pt x="24" y="1"/>
                  </a:lnTo>
                  <a:lnTo>
                    <a:pt x="25" y="1"/>
                  </a:lnTo>
                  <a:lnTo>
                    <a:pt x="37" y="43"/>
                  </a:lnTo>
                  <a:lnTo>
                    <a:pt x="45" y="88"/>
                  </a:lnTo>
                  <a:lnTo>
                    <a:pt x="51" y="136"/>
                  </a:lnTo>
                  <a:lnTo>
                    <a:pt x="46" y="139"/>
                  </a:lnTo>
                  <a:lnTo>
                    <a:pt x="39" y="142"/>
                  </a:lnTo>
                  <a:lnTo>
                    <a:pt x="31" y="144"/>
                  </a:lnTo>
                  <a:lnTo>
                    <a:pt x="29" y="143"/>
                  </a:lnTo>
                  <a:lnTo>
                    <a:pt x="28" y="142"/>
                  </a:lnTo>
                  <a:lnTo>
                    <a:pt x="27" y="142"/>
                  </a:lnTo>
                  <a:lnTo>
                    <a:pt x="25" y="123"/>
                  </a:lnTo>
                  <a:lnTo>
                    <a:pt x="22" y="103"/>
                  </a:lnTo>
                  <a:lnTo>
                    <a:pt x="18" y="86"/>
                  </a:lnTo>
                  <a:lnTo>
                    <a:pt x="11" y="62"/>
                  </a:lnTo>
                  <a:lnTo>
                    <a:pt x="4" y="37"/>
                  </a:lnTo>
                  <a:lnTo>
                    <a:pt x="0" y="10"/>
                  </a:lnTo>
                  <a:lnTo>
                    <a:pt x="6" y="6"/>
                  </a:lnTo>
                  <a:lnTo>
                    <a:pt x="14" y="2"/>
                  </a:lnTo>
                  <a:lnTo>
                    <a:pt x="2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8" name="Freeform 81"/>
            <p:cNvSpPr>
              <a:spLocks/>
            </p:cNvSpPr>
            <p:nvPr/>
          </p:nvSpPr>
          <p:spPr bwMode="auto">
            <a:xfrm>
              <a:off x="4183" y="831"/>
              <a:ext cx="22" cy="74"/>
            </a:xfrm>
            <a:custGeom>
              <a:avLst/>
              <a:gdLst>
                <a:gd name="T0" fmla="*/ 18 w 45"/>
                <a:gd name="T1" fmla="*/ 0 h 148"/>
                <a:gd name="T2" fmla="*/ 21 w 45"/>
                <a:gd name="T3" fmla="*/ 0 h 148"/>
                <a:gd name="T4" fmla="*/ 24 w 45"/>
                <a:gd name="T5" fmla="*/ 1 h 148"/>
                <a:gd name="T6" fmla="*/ 29 w 45"/>
                <a:gd name="T7" fmla="*/ 37 h 148"/>
                <a:gd name="T8" fmla="*/ 35 w 45"/>
                <a:gd name="T9" fmla="*/ 71 h 148"/>
                <a:gd name="T10" fmla="*/ 41 w 45"/>
                <a:gd name="T11" fmla="*/ 106 h 148"/>
                <a:gd name="T12" fmla="*/ 45 w 45"/>
                <a:gd name="T13" fmla="*/ 142 h 148"/>
                <a:gd name="T14" fmla="*/ 41 w 45"/>
                <a:gd name="T15" fmla="*/ 142 h 148"/>
                <a:gd name="T16" fmla="*/ 36 w 45"/>
                <a:gd name="T17" fmla="*/ 143 h 148"/>
                <a:gd name="T18" fmla="*/ 33 w 45"/>
                <a:gd name="T19" fmla="*/ 146 h 148"/>
                <a:gd name="T20" fmla="*/ 29 w 45"/>
                <a:gd name="T21" fmla="*/ 148 h 148"/>
                <a:gd name="T22" fmla="*/ 28 w 45"/>
                <a:gd name="T23" fmla="*/ 147 h 148"/>
                <a:gd name="T24" fmla="*/ 26 w 45"/>
                <a:gd name="T25" fmla="*/ 146 h 148"/>
                <a:gd name="T26" fmla="*/ 25 w 45"/>
                <a:gd name="T27" fmla="*/ 144 h 148"/>
                <a:gd name="T28" fmla="*/ 24 w 45"/>
                <a:gd name="T29" fmla="*/ 143 h 148"/>
                <a:gd name="T30" fmla="*/ 24 w 45"/>
                <a:gd name="T31" fmla="*/ 141 h 148"/>
                <a:gd name="T32" fmla="*/ 21 w 45"/>
                <a:gd name="T33" fmla="*/ 125 h 148"/>
                <a:gd name="T34" fmla="*/ 20 w 45"/>
                <a:gd name="T35" fmla="*/ 110 h 148"/>
                <a:gd name="T36" fmla="*/ 18 w 45"/>
                <a:gd name="T37" fmla="*/ 93 h 148"/>
                <a:gd name="T38" fmla="*/ 16 w 45"/>
                <a:gd name="T39" fmla="*/ 83 h 148"/>
                <a:gd name="T40" fmla="*/ 13 w 45"/>
                <a:gd name="T41" fmla="*/ 73 h 148"/>
                <a:gd name="T42" fmla="*/ 11 w 45"/>
                <a:gd name="T43" fmla="*/ 63 h 148"/>
                <a:gd name="T44" fmla="*/ 10 w 45"/>
                <a:gd name="T45" fmla="*/ 54 h 148"/>
                <a:gd name="T46" fmla="*/ 10 w 45"/>
                <a:gd name="T47" fmla="*/ 45 h 148"/>
                <a:gd name="T48" fmla="*/ 9 w 45"/>
                <a:gd name="T49" fmla="*/ 38 h 148"/>
                <a:gd name="T50" fmla="*/ 6 w 45"/>
                <a:gd name="T51" fmla="*/ 28 h 148"/>
                <a:gd name="T52" fmla="*/ 3 w 45"/>
                <a:gd name="T53" fmla="*/ 19 h 148"/>
                <a:gd name="T54" fmla="*/ 0 w 45"/>
                <a:gd name="T55" fmla="*/ 8 h 148"/>
                <a:gd name="T56" fmla="*/ 4 w 45"/>
                <a:gd name="T57" fmla="*/ 6 h 148"/>
                <a:gd name="T58" fmla="*/ 7 w 45"/>
                <a:gd name="T59" fmla="*/ 3 h 148"/>
                <a:gd name="T60" fmla="*/ 10 w 45"/>
                <a:gd name="T61" fmla="*/ 1 h 148"/>
                <a:gd name="T62" fmla="*/ 14 w 45"/>
                <a:gd name="T63" fmla="*/ 0 h 148"/>
                <a:gd name="T64" fmla="*/ 18 w 45"/>
                <a:gd name="T65" fmla="*/ 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 h="148">
                  <a:moveTo>
                    <a:pt x="18" y="0"/>
                  </a:moveTo>
                  <a:lnTo>
                    <a:pt x="21" y="0"/>
                  </a:lnTo>
                  <a:lnTo>
                    <a:pt x="24" y="1"/>
                  </a:lnTo>
                  <a:lnTo>
                    <a:pt x="29" y="37"/>
                  </a:lnTo>
                  <a:lnTo>
                    <a:pt x="35" y="71"/>
                  </a:lnTo>
                  <a:lnTo>
                    <a:pt x="41" y="106"/>
                  </a:lnTo>
                  <a:lnTo>
                    <a:pt x="45" y="142"/>
                  </a:lnTo>
                  <a:lnTo>
                    <a:pt x="41" y="142"/>
                  </a:lnTo>
                  <a:lnTo>
                    <a:pt x="36" y="143"/>
                  </a:lnTo>
                  <a:lnTo>
                    <a:pt x="33" y="146"/>
                  </a:lnTo>
                  <a:lnTo>
                    <a:pt x="29" y="148"/>
                  </a:lnTo>
                  <a:lnTo>
                    <a:pt x="28" y="147"/>
                  </a:lnTo>
                  <a:lnTo>
                    <a:pt x="26" y="146"/>
                  </a:lnTo>
                  <a:lnTo>
                    <a:pt x="25" y="144"/>
                  </a:lnTo>
                  <a:lnTo>
                    <a:pt x="24" y="143"/>
                  </a:lnTo>
                  <a:lnTo>
                    <a:pt x="24" y="141"/>
                  </a:lnTo>
                  <a:lnTo>
                    <a:pt x="21" y="125"/>
                  </a:lnTo>
                  <a:lnTo>
                    <a:pt x="20" y="110"/>
                  </a:lnTo>
                  <a:lnTo>
                    <a:pt x="18" y="93"/>
                  </a:lnTo>
                  <a:lnTo>
                    <a:pt x="16" y="83"/>
                  </a:lnTo>
                  <a:lnTo>
                    <a:pt x="13" y="73"/>
                  </a:lnTo>
                  <a:lnTo>
                    <a:pt x="11" y="63"/>
                  </a:lnTo>
                  <a:lnTo>
                    <a:pt x="10" y="54"/>
                  </a:lnTo>
                  <a:lnTo>
                    <a:pt x="10" y="45"/>
                  </a:lnTo>
                  <a:lnTo>
                    <a:pt x="9" y="38"/>
                  </a:lnTo>
                  <a:lnTo>
                    <a:pt x="6" y="28"/>
                  </a:lnTo>
                  <a:lnTo>
                    <a:pt x="3" y="19"/>
                  </a:lnTo>
                  <a:lnTo>
                    <a:pt x="0" y="8"/>
                  </a:lnTo>
                  <a:lnTo>
                    <a:pt x="4" y="6"/>
                  </a:lnTo>
                  <a:lnTo>
                    <a:pt x="7" y="3"/>
                  </a:lnTo>
                  <a:lnTo>
                    <a:pt x="10" y="1"/>
                  </a:lnTo>
                  <a:lnTo>
                    <a:pt x="14" y="0"/>
                  </a:lnTo>
                  <a:lnTo>
                    <a:pt x="18"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9" name="Freeform 82"/>
            <p:cNvSpPr>
              <a:spLocks/>
            </p:cNvSpPr>
            <p:nvPr/>
          </p:nvSpPr>
          <p:spPr bwMode="auto">
            <a:xfrm>
              <a:off x="4202" y="824"/>
              <a:ext cx="19" cy="76"/>
            </a:xfrm>
            <a:custGeom>
              <a:avLst/>
              <a:gdLst>
                <a:gd name="T0" fmla="*/ 13 w 38"/>
                <a:gd name="T1" fmla="*/ 0 h 152"/>
                <a:gd name="T2" fmla="*/ 15 w 38"/>
                <a:gd name="T3" fmla="*/ 1 h 152"/>
                <a:gd name="T4" fmla="*/ 17 w 38"/>
                <a:gd name="T5" fmla="*/ 3 h 152"/>
                <a:gd name="T6" fmla="*/ 19 w 38"/>
                <a:gd name="T7" fmla="*/ 4 h 152"/>
                <a:gd name="T8" fmla="*/ 20 w 38"/>
                <a:gd name="T9" fmla="*/ 7 h 152"/>
                <a:gd name="T10" fmla="*/ 22 w 38"/>
                <a:gd name="T11" fmla="*/ 18 h 152"/>
                <a:gd name="T12" fmla="*/ 25 w 38"/>
                <a:gd name="T13" fmla="*/ 31 h 152"/>
                <a:gd name="T14" fmla="*/ 30 w 38"/>
                <a:gd name="T15" fmla="*/ 57 h 152"/>
                <a:gd name="T16" fmla="*/ 35 w 38"/>
                <a:gd name="T17" fmla="*/ 86 h 152"/>
                <a:gd name="T18" fmla="*/ 38 w 38"/>
                <a:gd name="T19" fmla="*/ 117 h 152"/>
                <a:gd name="T20" fmla="*/ 36 w 38"/>
                <a:gd name="T21" fmla="*/ 148 h 152"/>
                <a:gd name="T22" fmla="*/ 34 w 38"/>
                <a:gd name="T23" fmla="*/ 149 h 152"/>
                <a:gd name="T24" fmla="*/ 32 w 38"/>
                <a:gd name="T25" fmla="*/ 150 h 152"/>
                <a:gd name="T26" fmla="*/ 29 w 38"/>
                <a:gd name="T27" fmla="*/ 151 h 152"/>
                <a:gd name="T28" fmla="*/ 27 w 38"/>
                <a:gd name="T29" fmla="*/ 152 h 152"/>
                <a:gd name="T30" fmla="*/ 26 w 38"/>
                <a:gd name="T31" fmla="*/ 152 h 152"/>
                <a:gd name="T32" fmla="*/ 24 w 38"/>
                <a:gd name="T33" fmla="*/ 152 h 152"/>
                <a:gd name="T34" fmla="*/ 21 w 38"/>
                <a:gd name="T35" fmla="*/ 151 h 152"/>
                <a:gd name="T36" fmla="*/ 20 w 38"/>
                <a:gd name="T37" fmla="*/ 149 h 152"/>
                <a:gd name="T38" fmla="*/ 17 w 38"/>
                <a:gd name="T39" fmla="*/ 139 h 152"/>
                <a:gd name="T40" fmla="*/ 16 w 38"/>
                <a:gd name="T41" fmla="*/ 126 h 152"/>
                <a:gd name="T42" fmla="*/ 16 w 38"/>
                <a:gd name="T43" fmla="*/ 113 h 152"/>
                <a:gd name="T44" fmla="*/ 15 w 38"/>
                <a:gd name="T45" fmla="*/ 102 h 152"/>
                <a:gd name="T46" fmla="*/ 9 w 38"/>
                <a:gd name="T47" fmla="*/ 73 h 152"/>
                <a:gd name="T48" fmla="*/ 4 w 38"/>
                <a:gd name="T49" fmla="*/ 42 h 152"/>
                <a:gd name="T50" fmla="*/ 0 w 38"/>
                <a:gd name="T51" fmla="*/ 15 h 152"/>
                <a:gd name="T52" fmla="*/ 0 w 38"/>
                <a:gd name="T53" fmla="*/ 11 h 152"/>
                <a:gd name="T54" fmla="*/ 2 w 38"/>
                <a:gd name="T55" fmla="*/ 8 h 152"/>
                <a:gd name="T56" fmla="*/ 4 w 38"/>
                <a:gd name="T57" fmla="*/ 4 h 152"/>
                <a:gd name="T58" fmla="*/ 7 w 38"/>
                <a:gd name="T59" fmla="*/ 1 h 152"/>
                <a:gd name="T60" fmla="*/ 10 w 38"/>
                <a:gd name="T61" fmla="*/ 0 h 152"/>
                <a:gd name="T62" fmla="*/ 13 w 38"/>
                <a:gd name="T6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52">
                  <a:moveTo>
                    <a:pt x="13" y="0"/>
                  </a:moveTo>
                  <a:lnTo>
                    <a:pt x="15" y="1"/>
                  </a:lnTo>
                  <a:lnTo>
                    <a:pt x="17" y="3"/>
                  </a:lnTo>
                  <a:lnTo>
                    <a:pt x="19" y="4"/>
                  </a:lnTo>
                  <a:lnTo>
                    <a:pt x="20" y="7"/>
                  </a:lnTo>
                  <a:lnTo>
                    <a:pt x="22" y="18"/>
                  </a:lnTo>
                  <a:lnTo>
                    <a:pt x="25" y="31"/>
                  </a:lnTo>
                  <a:lnTo>
                    <a:pt x="30" y="57"/>
                  </a:lnTo>
                  <a:lnTo>
                    <a:pt x="35" y="86"/>
                  </a:lnTo>
                  <a:lnTo>
                    <a:pt x="38" y="117"/>
                  </a:lnTo>
                  <a:lnTo>
                    <a:pt x="36" y="148"/>
                  </a:lnTo>
                  <a:lnTo>
                    <a:pt x="34" y="149"/>
                  </a:lnTo>
                  <a:lnTo>
                    <a:pt x="32" y="150"/>
                  </a:lnTo>
                  <a:lnTo>
                    <a:pt x="29" y="151"/>
                  </a:lnTo>
                  <a:lnTo>
                    <a:pt x="27" y="152"/>
                  </a:lnTo>
                  <a:lnTo>
                    <a:pt x="26" y="152"/>
                  </a:lnTo>
                  <a:lnTo>
                    <a:pt x="24" y="152"/>
                  </a:lnTo>
                  <a:lnTo>
                    <a:pt x="21" y="151"/>
                  </a:lnTo>
                  <a:lnTo>
                    <a:pt x="20" y="149"/>
                  </a:lnTo>
                  <a:lnTo>
                    <a:pt x="17" y="139"/>
                  </a:lnTo>
                  <a:lnTo>
                    <a:pt x="16" y="126"/>
                  </a:lnTo>
                  <a:lnTo>
                    <a:pt x="16" y="113"/>
                  </a:lnTo>
                  <a:lnTo>
                    <a:pt x="15" y="102"/>
                  </a:lnTo>
                  <a:lnTo>
                    <a:pt x="9" y="73"/>
                  </a:lnTo>
                  <a:lnTo>
                    <a:pt x="4" y="42"/>
                  </a:lnTo>
                  <a:lnTo>
                    <a:pt x="0" y="15"/>
                  </a:lnTo>
                  <a:lnTo>
                    <a:pt x="0" y="11"/>
                  </a:lnTo>
                  <a:lnTo>
                    <a:pt x="2" y="8"/>
                  </a:lnTo>
                  <a:lnTo>
                    <a:pt x="4" y="4"/>
                  </a:lnTo>
                  <a:lnTo>
                    <a:pt x="7" y="1"/>
                  </a:lnTo>
                  <a:lnTo>
                    <a:pt x="10" y="0"/>
                  </a:lnTo>
                  <a:lnTo>
                    <a:pt x="1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0" name="Freeform 83"/>
            <p:cNvSpPr>
              <a:spLocks/>
            </p:cNvSpPr>
            <p:nvPr/>
          </p:nvSpPr>
          <p:spPr bwMode="auto">
            <a:xfrm>
              <a:off x="4217" y="815"/>
              <a:ext cx="17" cy="82"/>
            </a:xfrm>
            <a:custGeom>
              <a:avLst/>
              <a:gdLst>
                <a:gd name="T0" fmla="*/ 18 w 34"/>
                <a:gd name="T1" fmla="*/ 0 h 164"/>
                <a:gd name="T2" fmla="*/ 21 w 34"/>
                <a:gd name="T3" fmla="*/ 0 h 164"/>
                <a:gd name="T4" fmla="*/ 25 w 34"/>
                <a:gd name="T5" fmla="*/ 1 h 164"/>
                <a:gd name="T6" fmla="*/ 27 w 34"/>
                <a:gd name="T7" fmla="*/ 4 h 164"/>
                <a:gd name="T8" fmla="*/ 29 w 34"/>
                <a:gd name="T9" fmla="*/ 6 h 164"/>
                <a:gd name="T10" fmla="*/ 31 w 34"/>
                <a:gd name="T11" fmla="*/ 8 h 164"/>
                <a:gd name="T12" fmla="*/ 32 w 34"/>
                <a:gd name="T13" fmla="*/ 17 h 164"/>
                <a:gd name="T14" fmla="*/ 31 w 34"/>
                <a:gd name="T15" fmla="*/ 27 h 164"/>
                <a:gd name="T16" fmla="*/ 31 w 34"/>
                <a:gd name="T17" fmla="*/ 37 h 164"/>
                <a:gd name="T18" fmla="*/ 31 w 34"/>
                <a:gd name="T19" fmla="*/ 47 h 164"/>
                <a:gd name="T20" fmla="*/ 32 w 34"/>
                <a:gd name="T21" fmla="*/ 59 h 164"/>
                <a:gd name="T22" fmla="*/ 33 w 34"/>
                <a:gd name="T23" fmla="*/ 75 h 164"/>
                <a:gd name="T24" fmla="*/ 34 w 34"/>
                <a:gd name="T25" fmla="*/ 92 h 164"/>
                <a:gd name="T26" fmla="*/ 34 w 34"/>
                <a:gd name="T27" fmla="*/ 108 h 164"/>
                <a:gd name="T28" fmla="*/ 34 w 34"/>
                <a:gd name="T29" fmla="*/ 125 h 164"/>
                <a:gd name="T30" fmla="*/ 33 w 34"/>
                <a:gd name="T31" fmla="*/ 140 h 164"/>
                <a:gd name="T32" fmla="*/ 31 w 34"/>
                <a:gd name="T33" fmla="*/ 152 h 164"/>
                <a:gd name="T34" fmla="*/ 27 w 34"/>
                <a:gd name="T35" fmla="*/ 160 h 164"/>
                <a:gd name="T36" fmla="*/ 22 w 34"/>
                <a:gd name="T37" fmla="*/ 164 h 164"/>
                <a:gd name="T38" fmla="*/ 18 w 34"/>
                <a:gd name="T39" fmla="*/ 163 h 164"/>
                <a:gd name="T40" fmla="*/ 16 w 34"/>
                <a:gd name="T41" fmla="*/ 160 h 164"/>
                <a:gd name="T42" fmla="*/ 15 w 34"/>
                <a:gd name="T43" fmla="*/ 155 h 164"/>
                <a:gd name="T44" fmla="*/ 15 w 34"/>
                <a:gd name="T45" fmla="*/ 150 h 164"/>
                <a:gd name="T46" fmla="*/ 15 w 34"/>
                <a:gd name="T47" fmla="*/ 146 h 164"/>
                <a:gd name="T48" fmla="*/ 12 w 34"/>
                <a:gd name="T49" fmla="*/ 102 h 164"/>
                <a:gd name="T50" fmla="*/ 8 w 34"/>
                <a:gd name="T51" fmla="*/ 58 h 164"/>
                <a:gd name="T52" fmla="*/ 7 w 34"/>
                <a:gd name="T53" fmla="*/ 50 h 164"/>
                <a:gd name="T54" fmla="*/ 4 w 34"/>
                <a:gd name="T55" fmla="*/ 40 h 164"/>
                <a:gd name="T56" fmla="*/ 2 w 34"/>
                <a:gd name="T57" fmla="*/ 30 h 164"/>
                <a:gd name="T58" fmla="*/ 0 w 34"/>
                <a:gd name="T59" fmla="*/ 19 h 164"/>
                <a:gd name="T60" fmla="*/ 0 w 34"/>
                <a:gd name="T61" fmla="*/ 12 h 164"/>
                <a:gd name="T62" fmla="*/ 4 w 34"/>
                <a:gd name="T63" fmla="*/ 7 h 164"/>
                <a:gd name="T64" fmla="*/ 10 w 34"/>
                <a:gd name="T65" fmla="*/ 3 h 164"/>
                <a:gd name="T66" fmla="*/ 18 w 34"/>
                <a:gd name="T67"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164">
                  <a:moveTo>
                    <a:pt x="18" y="0"/>
                  </a:moveTo>
                  <a:lnTo>
                    <a:pt x="21" y="0"/>
                  </a:lnTo>
                  <a:lnTo>
                    <a:pt x="25" y="1"/>
                  </a:lnTo>
                  <a:lnTo>
                    <a:pt x="27" y="4"/>
                  </a:lnTo>
                  <a:lnTo>
                    <a:pt x="29" y="6"/>
                  </a:lnTo>
                  <a:lnTo>
                    <a:pt x="31" y="8"/>
                  </a:lnTo>
                  <a:lnTo>
                    <a:pt x="32" y="17"/>
                  </a:lnTo>
                  <a:lnTo>
                    <a:pt x="31" y="27"/>
                  </a:lnTo>
                  <a:lnTo>
                    <a:pt x="31" y="37"/>
                  </a:lnTo>
                  <a:lnTo>
                    <a:pt x="31" y="47"/>
                  </a:lnTo>
                  <a:lnTo>
                    <a:pt x="32" y="59"/>
                  </a:lnTo>
                  <a:lnTo>
                    <a:pt x="33" y="75"/>
                  </a:lnTo>
                  <a:lnTo>
                    <a:pt x="34" y="92"/>
                  </a:lnTo>
                  <a:lnTo>
                    <a:pt x="34" y="108"/>
                  </a:lnTo>
                  <a:lnTo>
                    <a:pt x="34" y="125"/>
                  </a:lnTo>
                  <a:lnTo>
                    <a:pt x="33" y="140"/>
                  </a:lnTo>
                  <a:lnTo>
                    <a:pt x="31" y="152"/>
                  </a:lnTo>
                  <a:lnTo>
                    <a:pt x="27" y="160"/>
                  </a:lnTo>
                  <a:lnTo>
                    <a:pt x="22" y="164"/>
                  </a:lnTo>
                  <a:lnTo>
                    <a:pt x="18" y="163"/>
                  </a:lnTo>
                  <a:lnTo>
                    <a:pt x="16" y="160"/>
                  </a:lnTo>
                  <a:lnTo>
                    <a:pt x="15" y="155"/>
                  </a:lnTo>
                  <a:lnTo>
                    <a:pt x="15" y="150"/>
                  </a:lnTo>
                  <a:lnTo>
                    <a:pt x="15" y="146"/>
                  </a:lnTo>
                  <a:lnTo>
                    <a:pt x="12" y="102"/>
                  </a:lnTo>
                  <a:lnTo>
                    <a:pt x="8" y="58"/>
                  </a:lnTo>
                  <a:lnTo>
                    <a:pt x="7" y="50"/>
                  </a:lnTo>
                  <a:lnTo>
                    <a:pt x="4" y="40"/>
                  </a:lnTo>
                  <a:lnTo>
                    <a:pt x="2" y="30"/>
                  </a:lnTo>
                  <a:lnTo>
                    <a:pt x="0" y="19"/>
                  </a:lnTo>
                  <a:lnTo>
                    <a:pt x="0" y="12"/>
                  </a:lnTo>
                  <a:lnTo>
                    <a:pt x="4" y="7"/>
                  </a:lnTo>
                  <a:lnTo>
                    <a:pt x="10" y="3"/>
                  </a:lnTo>
                  <a:lnTo>
                    <a:pt x="18"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1" name="Freeform 84"/>
            <p:cNvSpPr>
              <a:spLocks/>
            </p:cNvSpPr>
            <p:nvPr/>
          </p:nvSpPr>
          <p:spPr bwMode="auto">
            <a:xfrm>
              <a:off x="4236" y="812"/>
              <a:ext cx="19" cy="83"/>
            </a:xfrm>
            <a:custGeom>
              <a:avLst/>
              <a:gdLst>
                <a:gd name="T0" fmla="*/ 15 w 38"/>
                <a:gd name="T1" fmla="*/ 0 h 167"/>
                <a:gd name="T2" fmla="*/ 22 w 38"/>
                <a:gd name="T3" fmla="*/ 1 h 167"/>
                <a:gd name="T4" fmla="*/ 26 w 38"/>
                <a:gd name="T5" fmla="*/ 3 h 167"/>
                <a:gd name="T6" fmla="*/ 28 w 38"/>
                <a:gd name="T7" fmla="*/ 7 h 167"/>
                <a:gd name="T8" fmla="*/ 29 w 38"/>
                <a:gd name="T9" fmla="*/ 13 h 167"/>
                <a:gd name="T10" fmla="*/ 30 w 38"/>
                <a:gd name="T11" fmla="*/ 18 h 167"/>
                <a:gd name="T12" fmla="*/ 35 w 38"/>
                <a:gd name="T13" fmla="*/ 41 h 167"/>
                <a:gd name="T14" fmla="*/ 38 w 38"/>
                <a:gd name="T15" fmla="*/ 65 h 167"/>
                <a:gd name="T16" fmla="*/ 38 w 38"/>
                <a:gd name="T17" fmla="*/ 91 h 167"/>
                <a:gd name="T18" fmla="*/ 37 w 38"/>
                <a:gd name="T19" fmla="*/ 116 h 167"/>
                <a:gd name="T20" fmla="*/ 34 w 38"/>
                <a:gd name="T21" fmla="*/ 141 h 167"/>
                <a:gd name="T22" fmla="*/ 31 w 38"/>
                <a:gd name="T23" fmla="*/ 149 h 167"/>
                <a:gd name="T24" fmla="*/ 28 w 38"/>
                <a:gd name="T25" fmla="*/ 156 h 167"/>
                <a:gd name="T26" fmla="*/ 26 w 38"/>
                <a:gd name="T27" fmla="*/ 165 h 167"/>
                <a:gd name="T28" fmla="*/ 23 w 38"/>
                <a:gd name="T29" fmla="*/ 165 h 167"/>
                <a:gd name="T30" fmla="*/ 19 w 38"/>
                <a:gd name="T31" fmla="*/ 166 h 167"/>
                <a:gd name="T32" fmla="*/ 16 w 38"/>
                <a:gd name="T33" fmla="*/ 167 h 167"/>
                <a:gd name="T34" fmla="*/ 15 w 38"/>
                <a:gd name="T35" fmla="*/ 167 h 167"/>
                <a:gd name="T36" fmla="*/ 14 w 38"/>
                <a:gd name="T37" fmla="*/ 167 h 167"/>
                <a:gd name="T38" fmla="*/ 12 w 38"/>
                <a:gd name="T39" fmla="*/ 166 h 167"/>
                <a:gd name="T40" fmla="*/ 10 w 38"/>
                <a:gd name="T41" fmla="*/ 166 h 167"/>
                <a:gd name="T42" fmla="*/ 8 w 38"/>
                <a:gd name="T43" fmla="*/ 165 h 167"/>
                <a:gd name="T44" fmla="*/ 9 w 38"/>
                <a:gd name="T45" fmla="*/ 137 h 167"/>
                <a:gd name="T46" fmla="*/ 11 w 38"/>
                <a:gd name="T47" fmla="*/ 109 h 167"/>
                <a:gd name="T48" fmla="*/ 11 w 38"/>
                <a:gd name="T49" fmla="*/ 82 h 167"/>
                <a:gd name="T50" fmla="*/ 9 w 38"/>
                <a:gd name="T51" fmla="*/ 61 h 167"/>
                <a:gd name="T52" fmla="*/ 6 w 38"/>
                <a:gd name="T53" fmla="*/ 43 h 167"/>
                <a:gd name="T54" fmla="*/ 3 w 38"/>
                <a:gd name="T55" fmla="*/ 24 h 167"/>
                <a:gd name="T56" fmla="*/ 0 w 38"/>
                <a:gd name="T57" fmla="*/ 5 h 167"/>
                <a:gd name="T58" fmla="*/ 3 w 38"/>
                <a:gd name="T59" fmla="*/ 4 h 167"/>
                <a:gd name="T60" fmla="*/ 7 w 38"/>
                <a:gd name="T61" fmla="*/ 2 h 167"/>
                <a:gd name="T62" fmla="*/ 11 w 38"/>
                <a:gd name="T63" fmla="*/ 1 h 167"/>
                <a:gd name="T64" fmla="*/ 15 w 38"/>
                <a:gd name="T6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167">
                  <a:moveTo>
                    <a:pt x="15" y="0"/>
                  </a:moveTo>
                  <a:lnTo>
                    <a:pt x="22" y="1"/>
                  </a:lnTo>
                  <a:lnTo>
                    <a:pt x="26" y="3"/>
                  </a:lnTo>
                  <a:lnTo>
                    <a:pt x="28" y="7"/>
                  </a:lnTo>
                  <a:lnTo>
                    <a:pt x="29" y="13"/>
                  </a:lnTo>
                  <a:lnTo>
                    <a:pt x="30" y="18"/>
                  </a:lnTo>
                  <a:lnTo>
                    <a:pt x="35" y="41"/>
                  </a:lnTo>
                  <a:lnTo>
                    <a:pt x="38" y="65"/>
                  </a:lnTo>
                  <a:lnTo>
                    <a:pt x="38" y="91"/>
                  </a:lnTo>
                  <a:lnTo>
                    <a:pt x="37" y="116"/>
                  </a:lnTo>
                  <a:lnTo>
                    <a:pt x="34" y="141"/>
                  </a:lnTo>
                  <a:lnTo>
                    <a:pt x="31" y="149"/>
                  </a:lnTo>
                  <a:lnTo>
                    <a:pt x="28" y="156"/>
                  </a:lnTo>
                  <a:lnTo>
                    <a:pt x="26" y="165"/>
                  </a:lnTo>
                  <a:lnTo>
                    <a:pt x="23" y="165"/>
                  </a:lnTo>
                  <a:lnTo>
                    <a:pt x="19" y="166"/>
                  </a:lnTo>
                  <a:lnTo>
                    <a:pt x="16" y="167"/>
                  </a:lnTo>
                  <a:lnTo>
                    <a:pt x="15" y="167"/>
                  </a:lnTo>
                  <a:lnTo>
                    <a:pt x="14" y="167"/>
                  </a:lnTo>
                  <a:lnTo>
                    <a:pt x="12" y="166"/>
                  </a:lnTo>
                  <a:lnTo>
                    <a:pt x="10" y="166"/>
                  </a:lnTo>
                  <a:lnTo>
                    <a:pt x="8" y="165"/>
                  </a:lnTo>
                  <a:lnTo>
                    <a:pt x="9" y="137"/>
                  </a:lnTo>
                  <a:lnTo>
                    <a:pt x="11" y="109"/>
                  </a:lnTo>
                  <a:lnTo>
                    <a:pt x="11" y="82"/>
                  </a:lnTo>
                  <a:lnTo>
                    <a:pt x="9" y="61"/>
                  </a:lnTo>
                  <a:lnTo>
                    <a:pt x="6" y="43"/>
                  </a:lnTo>
                  <a:lnTo>
                    <a:pt x="3" y="24"/>
                  </a:lnTo>
                  <a:lnTo>
                    <a:pt x="0" y="5"/>
                  </a:lnTo>
                  <a:lnTo>
                    <a:pt x="3" y="4"/>
                  </a:lnTo>
                  <a:lnTo>
                    <a:pt x="7" y="2"/>
                  </a:lnTo>
                  <a:lnTo>
                    <a:pt x="11" y="1"/>
                  </a:lnTo>
                  <a:lnTo>
                    <a:pt x="15"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2" name="Freeform 85"/>
            <p:cNvSpPr>
              <a:spLocks/>
            </p:cNvSpPr>
            <p:nvPr/>
          </p:nvSpPr>
          <p:spPr bwMode="auto">
            <a:xfrm>
              <a:off x="4258" y="811"/>
              <a:ext cx="13" cy="80"/>
            </a:xfrm>
            <a:custGeom>
              <a:avLst/>
              <a:gdLst>
                <a:gd name="T0" fmla="*/ 0 w 26"/>
                <a:gd name="T1" fmla="*/ 0 h 159"/>
                <a:gd name="T2" fmla="*/ 10 w 26"/>
                <a:gd name="T3" fmla="*/ 1 h 159"/>
                <a:gd name="T4" fmla="*/ 16 w 26"/>
                <a:gd name="T5" fmla="*/ 4 h 159"/>
                <a:gd name="T6" fmla="*/ 22 w 26"/>
                <a:gd name="T7" fmla="*/ 11 h 159"/>
                <a:gd name="T8" fmla="*/ 24 w 26"/>
                <a:gd name="T9" fmla="*/ 18 h 159"/>
                <a:gd name="T10" fmla="*/ 25 w 26"/>
                <a:gd name="T11" fmla="*/ 30 h 159"/>
                <a:gd name="T12" fmla="*/ 26 w 26"/>
                <a:gd name="T13" fmla="*/ 48 h 159"/>
                <a:gd name="T14" fmla="*/ 26 w 26"/>
                <a:gd name="T15" fmla="*/ 68 h 159"/>
                <a:gd name="T16" fmla="*/ 26 w 26"/>
                <a:gd name="T17" fmla="*/ 89 h 159"/>
                <a:gd name="T18" fmla="*/ 26 w 26"/>
                <a:gd name="T19" fmla="*/ 110 h 159"/>
                <a:gd name="T20" fmla="*/ 26 w 26"/>
                <a:gd name="T21" fmla="*/ 128 h 159"/>
                <a:gd name="T22" fmla="*/ 25 w 26"/>
                <a:gd name="T23" fmla="*/ 140 h 159"/>
                <a:gd name="T24" fmla="*/ 24 w 26"/>
                <a:gd name="T25" fmla="*/ 149 h 159"/>
                <a:gd name="T26" fmla="*/ 22 w 26"/>
                <a:gd name="T27" fmla="*/ 152 h 159"/>
                <a:gd name="T28" fmla="*/ 17 w 26"/>
                <a:gd name="T29" fmla="*/ 155 h 159"/>
                <a:gd name="T30" fmla="*/ 12 w 26"/>
                <a:gd name="T31" fmla="*/ 158 h 159"/>
                <a:gd name="T32" fmla="*/ 7 w 26"/>
                <a:gd name="T33" fmla="*/ 159 h 159"/>
                <a:gd name="T34" fmla="*/ 4 w 26"/>
                <a:gd name="T35" fmla="*/ 158 h 159"/>
                <a:gd name="T36" fmla="*/ 2 w 26"/>
                <a:gd name="T37" fmla="*/ 154 h 159"/>
                <a:gd name="T38" fmla="*/ 2 w 26"/>
                <a:gd name="T39" fmla="*/ 147 h 159"/>
                <a:gd name="T40" fmla="*/ 3 w 26"/>
                <a:gd name="T41" fmla="*/ 146 h 159"/>
                <a:gd name="T42" fmla="*/ 5 w 26"/>
                <a:gd name="T43" fmla="*/ 144 h 159"/>
                <a:gd name="T44" fmla="*/ 6 w 26"/>
                <a:gd name="T45" fmla="*/ 143 h 159"/>
                <a:gd name="T46" fmla="*/ 7 w 26"/>
                <a:gd name="T47" fmla="*/ 141 h 159"/>
                <a:gd name="T48" fmla="*/ 8 w 26"/>
                <a:gd name="T49" fmla="*/ 133 h 159"/>
                <a:gd name="T50" fmla="*/ 8 w 26"/>
                <a:gd name="T51" fmla="*/ 123 h 159"/>
                <a:gd name="T52" fmla="*/ 8 w 26"/>
                <a:gd name="T53" fmla="*/ 112 h 159"/>
                <a:gd name="T54" fmla="*/ 7 w 26"/>
                <a:gd name="T55" fmla="*/ 112 h 159"/>
                <a:gd name="T56" fmla="*/ 7 w 26"/>
                <a:gd name="T57" fmla="*/ 111 h 159"/>
                <a:gd name="T58" fmla="*/ 7 w 26"/>
                <a:gd name="T59" fmla="*/ 110 h 159"/>
                <a:gd name="T60" fmla="*/ 7 w 26"/>
                <a:gd name="T61" fmla="*/ 108 h 159"/>
                <a:gd name="T62" fmla="*/ 7 w 26"/>
                <a:gd name="T63" fmla="*/ 108 h 159"/>
                <a:gd name="T64" fmla="*/ 7 w 26"/>
                <a:gd name="T65" fmla="*/ 108 h 159"/>
                <a:gd name="T66" fmla="*/ 7 w 26"/>
                <a:gd name="T67" fmla="*/ 107 h 159"/>
                <a:gd name="T68" fmla="*/ 8 w 26"/>
                <a:gd name="T69" fmla="*/ 107 h 159"/>
                <a:gd name="T70" fmla="*/ 8 w 26"/>
                <a:gd name="T71" fmla="*/ 107 h 159"/>
                <a:gd name="T72" fmla="*/ 7 w 26"/>
                <a:gd name="T73" fmla="*/ 107 h 159"/>
                <a:gd name="T74" fmla="*/ 5 w 26"/>
                <a:gd name="T75" fmla="*/ 85 h 159"/>
                <a:gd name="T76" fmla="*/ 5 w 26"/>
                <a:gd name="T77" fmla="*/ 63 h 159"/>
                <a:gd name="T78" fmla="*/ 5 w 26"/>
                <a:gd name="T79" fmla="*/ 63 h 159"/>
                <a:gd name="T80" fmla="*/ 5 w 26"/>
                <a:gd name="T81" fmla="*/ 62 h 159"/>
                <a:gd name="T82" fmla="*/ 5 w 26"/>
                <a:gd name="T83" fmla="*/ 61 h 159"/>
                <a:gd name="T84" fmla="*/ 5 w 26"/>
                <a:gd name="T85" fmla="*/ 60 h 159"/>
                <a:gd name="T86" fmla="*/ 4 w 26"/>
                <a:gd name="T87" fmla="*/ 60 h 159"/>
                <a:gd name="T88" fmla="*/ 5 w 26"/>
                <a:gd name="T89" fmla="*/ 59 h 159"/>
                <a:gd name="T90" fmla="*/ 5 w 26"/>
                <a:gd name="T91" fmla="*/ 58 h 159"/>
                <a:gd name="T92" fmla="*/ 5 w 26"/>
                <a:gd name="T93" fmla="*/ 56 h 159"/>
                <a:gd name="T94" fmla="*/ 5 w 26"/>
                <a:gd name="T95" fmla="*/ 55 h 159"/>
                <a:gd name="T96" fmla="*/ 5 w 26"/>
                <a:gd name="T97" fmla="*/ 52 h 159"/>
                <a:gd name="T98" fmla="*/ 5 w 26"/>
                <a:gd name="T99" fmla="*/ 52 h 159"/>
                <a:gd name="T100" fmla="*/ 5 w 26"/>
                <a:gd name="T101" fmla="*/ 51 h 159"/>
                <a:gd name="T102" fmla="*/ 5 w 26"/>
                <a:gd name="T103" fmla="*/ 50 h 159"/>
                <a:gd name="T104" fmla="*/ 5 w 26"/>
                <a:gd name="T105" fmla="*/ 49 h 159"/>
                <a:gd name="T106" fmla="*/ 4 w 26"/>
                <a:gd name="T107" fmla="*/ 49 h 159"/>
                <a:gd name="T108" fmla="*/ 4 w 26"/>
                <a:gd name="T109" fmla="*/ 48 h 159"/>
                <a:gd name="T110" fmla="*/ 5 w 26"/>
                <a:gd name="T111" fmla="*/ 46 h 159"/>
                <a:gd name="T112" fmla="*/ 5 w 26"/>
                <a:gd name="T113" fmla="*/ 45 h 159"/>
                <a:gd name="T114" fmla="*/ 3 w 26"/>
                <a:gd name="T115" fmla="*/ 30 h 159"/>
                <a:gd name="T116" fmla="*/ 1 w 26"/>
                <a:gd name="T117" fmla="*/ 16 h 159"/>
                <a:gd name="T118" fmla="*/ 0 w 26"/>
                <a:gd name="T11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6" h="159">
                  <a:moveTo>
                    <a:pt x="0" y="0"/>
                  </a:moveTo>
                  <a:lnTo>
                    <a:pt x="10" y="1"/>
                  </a:lnTo>
                  <a:lnTo>
                    <a:pt x="16" y="4"/>
                  </a:lnTo>
                  <a:lnTo>
                    <a:pt x="22" y="11"/>
                  </a:lnTo>
                  <a:lnTo>
                    <a:pt x="24" y="18"/>
                  </a:lnTo>
                  <a:lnTo>
                    <a:pt x="25" y="30"/>
                  </a:lnTo>
                  <a:lnTo>
                    <a:pt x="26" y="48"/>
                  </a:lnTo>
                  <a:lnTo>
                    <a:pt x="26" y="68"/>
                  </a:lnTo>
                  <a:lnTo>
                    <a:pt x="26" y="89"/>
                  </a:lnTo>
                  <a:lnTo>
                    <a:pt x="26" y="110"/>
                  </a:lnTo>
                  <a:lnTo>
                    <a:pt x="26" y="128"/>
                  </a:lnTo>
                  <a:lnTo>
                    <a:pt x="25" y="140"/>
                  </a:lnTo>
                  <a:lnTo>
                    <a:pt x="24" y="149"/>
                  </a:lnTo>
                  <a:lnTo>
                    <a:pt x="22" y="152"/>
                  </a:lnTo>
                  <a:lnTo>
                    <a:pt x="17" y="155"/>
                  </a:lnTo>
                  <a:lnTo>
                    <a:pt x="12" y="158"/>
                  </a:lnTo>
                  <a:lnTo>
                    <a:pt x="7" y="159"/>
                  </a:lnTo>
                  <a:lnTo>
                    <a:pt x="4" y="158"/>
                  </a:lnTo>
                  <a:lnTo>
                    <a:pt x="2" y="154"/>
                  </a:lnTo>
                  <a:lnTo>
                    <a:pt x="2" y="147"/>
                  </a:lnTo>
                  <a:lnTo>
                    <a:pt x="3" y="146"/>
                  </a:lnTo>
                  <a:lnTo>
                    <a:pt x="5" y="144"/>
                  </a:lnTo>
                  <a:lnTo>
                    <a:pt x="6" y="143"/>
                  </a:lnTo>
                  <a:lnTo>
                    <a:pt x="7" y="141"/>
                  </a:lnTo>
                  <a:lnTo>
                    <a:pt x="8" y="133"/>
                  </a:lnTo>
                  <a:lnTo>
                    <a:pt x="8" y="123"/>
                  </a:lnTo>
                  <a:lnTo>
                    <a:pt x="8" y="112"/>
                  </a:lnTo>
                  <a:lnTo>
                    <a:pt x="7" y="112"/>
                  </a:lnTo>
                  <a:lnTo>
                    <a:pt x="7" y="111"/>
                  </a:lnTo>
                  <a:lnTo>
                    <a:pt x="7" y="110"/>
                  </a:lnTo>
                  <a:lnTo>
                    <a:pt x="7" y="108"/>
                  </a:lnTo>
                  <a:lnTo>
                    <a:pt x="7" y="108"/>
                  </a:lnTo>
                  <a:lnTo>
                    <a:pt x="7" y="108"/>
                  </a:lnTo>
                  <a:lnTo>
                    <a:pt x="7" y="107"/>
                  </a:lnTo>
                  <a:lnTo>
                    <a:pt x="8" y="107"/>
                  </a:lnTo>
                  <a:lnTo>
                    <a:pt x="8" y="107"/>
                  </a:lnTo>
                  <a:lnTo>
                    <a:pt x="7" y="107"/>
                  </a:lnTo>
                  <a:lnTo>
                    <a:pt x="5" y="85"/>
                  </a:lnTo>
                  <a:lnTo>
                    <a:pt x="5" y="63"/>
                  </a:lnTo>
                  <a:lnTo>
                    <a:pt x="5" y="63"/>
                  </a:lnTo>
                  <a:lnTo>
                    <a:pt x="5" y="62"/>
                  </a:lnTo>
                  <a:lnTo>
                    <a:pt x="5" y="61"/>
                  </a:lnTo>
                  <a:lnTo>
                    <a:pt x="5" y="60"/>
                  </a:lnTo>
                  <a:lnTo>
                    <a:pt x="4" y="60"/>
                  </a:lnTo>
                  <a:lnTo>
                    <a:pt x="5" y="59"/>
                  </a:lnTo>
                  <a:lnTo>
                    <a:pt x="5" y="58"/>
                  </a:lnTo>
                  <a:lnTo>
                    <a:pt x="5" y="56"/>
                  </a:lnTo>
                  <a:lnTo>
                    <a:pt x="5" y="55"/>
                  </a:lnTo>
                  <a:lnTo>
                    <a:pt x="5" y="52"/>
                  </a:lnTo>
                  <a:lnTo>
                    <a:pt x="5" y="52"/>
                  </a:lnTo>
                  <a:lnTo>
                    <a:pt x="5" y="51"/>
                  </a:lnTo>
                  <a:lnTo>
                    <a:pt x="5" y="50"/>
                  </a:lnTo>
                  <a:lnTo>
                    <a:pt x="5" y="49"/>
                  </a:lnTo>
                  <a:lnTo>
                    <a:pt x="4" y="49"/>
                  </a:lnTo>
                  <a:lnTo>
                    <a:pt x="4" y="48"/>
                  </a:lnTo>
                  <a:lnTo>
                    <a:pt x="5" y="46"/>
                  </a:lnTo>
                  <a:lnTo>
                    <a:pt x="5" y="45"/>
                  </a:lnTo>
                  <a:lnTo>
                    <a:pt x="3" y="30"/>
                  </a:lnTo>
                  <a:lnTo>
                    <a:pt x="1" y="16"/>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3" name="Freeform 86"/>
            <p:cNvSpPr>
              <a:spLocks/>
            </p:cNvSpPr>
            <p:nvPr/>
          </p:nvSpPr>
          <p:spPr bwMode="auto">
            <a:xfrm>
              <a:off x="3793" y="696"/>
              <a:ext cx="87" cy="48"/>
            </a:xfrm>
            <a:custGeom>
              <a:avLst/>
              <a:gdLst>
                <a:gd name="T0" fmla="*/ 0 w 174"/>
                <a:gd name="T1" fmla="*/ 0 h 96"/>
                <a:gd name="T2" fmla="*/ 13 w 174"/>
                <a:gd name="T3" fmla="*/ 8 h 96"/>
                <a:gd name="T4" fmla="*/ 25 w 174"/>
                <a:gd name="T5" fmla="*/ 20 h 96"/>
                <a:gd name="T6" fmla="*/ 37 w 174"/>
                <a:gd name="T7" fmla="*/ 30 h 96"/>
                <a:gd name="T8" fmla="*/ 51 w 174"/>
                <a:gd name="T9" fmla="*/ 38 h 96"/>
                <a:gd name="T10" fmla="*/ 65 w 174"/>
                <a:gd name="T11" fmla="*/ 42 h 96"/>
                <a:gd name="T12" fmla="*/ 79 w 174"/>
                <a:gd name="T13" fmla="*/ 45 h 96"/>
                <a:gd name="T14" fmla="*/ 95 w 174"/>
                <a:gd name="T15" fmla="*/ 47 h 96"/>
                <a:gd name="T16" fmla="*/ 118 w 174"/>
                <a:gd name="T17" fmla="*/ 54 h 96"/>
                <a:gd name="T18" fmla="*/ 140 w 174"/>
                <a:gd name="T19" fmla="*/ 62 h 96"/>
                <a:gd name="T20" fmla="*/ 157 w 174"/>
                <a:gd name="T21" fmla="*/ 70 h 96"/>
                <a:gd name="T22" fmla="*/ 174 w 174"/>
                <a:gd name="T23" fmla="*/ 75 h 96"/>
                <a:gd name="T24" fmla="*/ 170 w 174"/>
                <a:gd name="T25" fmla="*/ 87 h 96"/>
                <a:gd name="T26" fmla="*/ 166 w 174"/>
                <a:gd name="T27" fmla="*/ 96 h 96"/>
                <a:gd name="T28" fmla="*/ 154 w 174"/>
                <a:gd name="T29" fmla="*/ 90 h 96"/>
                <a:gd name="T30" fmla="*/ 143 w 174"/>
                <a:gd name="T31" fmla="*/ 81 h 96"/>
                <a:gd name="T32" fmla="*/ 133 w 174"/>
                <a:gd name="T33" fmla="*/ 73 h 96"/>
                <a:gd name="T34" fmla="*/ 120 w 174"/>
                <a:gd name="T35" fmla="*/ 68 h 96"/>
                <a:gd name="T36" fmla="*/ 103 w 174"/>
                <a:gd name="T37" fmla="*/ 64 h 96"/>
                <a:gd name="T38" fmla="*/ 87 w 174"/>
                <a:gd name="T39" fmla="*/ 59 h 96"/>
                <a:gd name="T40" fmla="*/ 69 w 174"/>
                <a:gd name="T41" fmla="*/ 56 h 96"/>
                <a:gd name="T42" fmla="*/ 53 w 174"/>
                <a:gd name="T43" fmla="*/ 51 h 96"/>
                <a:gd name="T44" fmla="*/ 37 w 174"/>
                <a:gd name="T45" fmla="*/ 46 h 96"/>
                <a:gd name="T46" fmla="*/ 24 w 174"/>
                <a:gd name="T47" fmla="*/ 38 h 96"/>
                <a:gd name="T48" fmla="*/ 12 w 174"/>
                <a:gd name="T49" fmla="*/ 28 h 96"/>
                <a:gd name="T50" fmla="*/ 4 w 174"/>
                <a:gd name="T51" fmla="*/ 15 h 96"/>
                <a:gd name="T52" fmla="*/ 0 w 174"/>
                <a:gd name="T53"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96">
                  <a:moveTo>
                    <a:pt x="0" y="0"/>
                  </a:moveTo>
                  <a:lnTo>
                    <a:pt x="13" y="8"/>
                  </a:lnTo>
                  <a:lnTo>
                    <a:pt x="25" y="20"/>
                  </a:lnTo>
                  <a:lnTo>
                    <a:pt x="37" y="30"/>
                  </a:lnTo>
                  <a:lnTo>
                    <a:pt x="51" y="38"/>
                  </a:lnTo>
                  <a:lnTo>
                    <a:pt x="65" y="42"/>
                  </a:lnTo>
                  <a:lnTo>
                    <a:pt x="79" y="45"/>
                  </a:lnTo>
                  <a:lnTo>
                    <a:pt x="95" y="47"/>
                  </a:lnTo>
                  <a:lnTo>
                    <a:pt x="118" y="54"/>
                  </a:lnTo>
                  <a:lnTo>
                    <a:pt x="140" y="62"/>
                  </a:lnTo>
                  <a:lnTo>
                    <a:pt x="157" y="70"/>
                  </a:lnTo>
                  <a:lnTo>
                    <a:pt x="174" y="75"/>
                  </a:lnTo>
                  <a:lnTo>
                    <a:pt x="170" y="87"/>
                  </a:lnTo>
                  <a:lnTo>
                    <a:pt x="166" y="96"/>
                  </a:lnTo>
                  <a:lnTo>
                    <a:pt x="154" y="90"/>
                  </a:lnTo>
                  <a:lnTo>
                    <a:pt x="143" y="81"/>
                  </a:lnTo>
                  <a:lnTo>
                    <a:pt x="133" y="73"/>
                  </a:lnTo>
                  <a:lnTo>
                    <a:pt x="120" y="68"/>
                  </a:lnTo>
                  <a:lnTo>
                    <a:pt x="103" y="64"/>
                  </a:lnTo>
                  <a:lnTo>
                    <a:pt x="87" y="59"/>
                  </a:lnTo>
                  <a:lnTo>
                    <a:pt x="69" y="56"/>
                  </a:lnTo>
                  <a:lnTo>
                    <a:pt x="53" y="51"/>
                  </a:lnTo>
                  <a:lnTo>
                    <a:pt x="37" y="46"/>
                  </a:lnTo>
                  <a:lnTo>
                    <a:pt x="24" y="38"/>
                  </a:lnTo>
                  <a:lnTo>
                    <a:pt x="12" y="28"/>
                  </a:lnTo>
                  <a:lnTo>
                    <a:pt x="4" y="15"/>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4" name="Freeform 87"/>
            <p:cNvSpPr>
              <a:spLocks/>
            </p:cNvSpPr>
            <p:nvPr/>
          </p:nvSpPr>
          <p:spPr bwMode="auto">
            <a:xfrm>
              <a:off x="3795" y="676"/>
              <a:ext cx="93" cy="50"/>
            </a:xfrm>
            <a:custGeom>
              <a:avLst/>
              <a:gdLst>
                <a:gd name="T0" fmla="*/ 9 w 184"/>
                <a:gd name="T1" fmla="*/ 0 h 98"/>
                <a:gd name="T2" fmla="*/ 14 w 184"/>
                <a:gd name="T3" fmla="*/ 6 h 98"/>
                <a:gd name="T4" fmla="*/ 20 w 184"/>
                <a:gd name="T5" fmla="*/ 13 h 98"/>
                <a:gd name="T6" fmla="*/ 26 w 184"/>
                <a:gd name="T7" fmla="*/ 20 h 98"/>
                <a:gd name="T8" fmla="*/ 50 w 184"/>
                <a:gd name="T9" fmla="*/ 36 h 98"/>
                <a:gd name="T10" fmla="*/ 77 w 184"/>
                <a:gd name="T11" fmla="*/ 51 h 98"/>
                <a:gd name="T12" fmla="*/ 108 w 184"/>
                <a:gd name="T13" fmla="*/ 63 h 98"/>
                <a:gd name="T14" fmla="*/ 133 w 184"/>
                <a:gd name="T15" fmla="*/ 70 h 98"/>
                <a:gd name="T16" fmla="*/ 158 w 184"/>
                <a:gd name="T17" fmla="*/ 76 h 98"/>
                <a:gd name="T18" fmla="*/ 162 w 184"/>
                <a:gd name="T19" fmla="*/ 76 h 98"/>
                <a:gd name="T20" fmla="*/ 166 w 184"/>
                <a:gd name="T21" fmla="*/ 77 h 98"/>
                <a:gd name="T22" fmla="*/ 169 w 184"/>
                <a:gd name="T23" fmla="*/ 77 h 98"/>
                <a:gd name="T24" fmla="*/ 173 w 184"/>
                <a:gd name="T25" fmla="*/ 78 h 98"/>
                <a:gd name="T26" fmla="*/ 176 w 184"/>
                <a:gd name="T27" fmla="*/ 79 h 98"/>
                <a:gd name="T28" fmla="*/ 179 w 184"/>
                <a:gd name="T29" fmla="*/ 80 h 98"/>
                <a:gd name="T30" fmla="*/ 181 w 184"/>
                <a:gd name="T31" fmla="*/ 82 h 98"/>
                <a:gd name="T32" fmla="*/ 183 w 184"/>
                <a:gd name="T33" fmla="*/ 84 h 98"/>
                <a:gd name="T34" fmla="*/ 184 w 184"/>
                <a:gd name="T35" fmla="*/ 87 h 98"/>
                <a:gd name="T36" fmla="*/ 184 w 184"/>
                <a:gd name="T37" fmla="*/ 89 h 98"/>
                <a:gd name="T38" fmla="*/ 184 w 184"/>
                <a:gd name="T39" fmla="*/ 93 h 98"/>
                <a:gd name="T40" fmla="*/ 180 w 184"/>
                <a:gd name="T41" fmla="*/ 96 h 98"/>
                <a:gd name="T42" fmla="*/ 173 w 184"/>
                <a:gd name="T43" fmla="*/ 98 h 98"/>
                <a:gd name="T44" fmla="*/ 162 w 184"/>
                <a:gd name="T45" fmla="*/ 98 h 98"/>
                <a:gd name="T46" fmla="*/ 150 w 184"/>
                <a:gd name="T47" fmla="*/ 97 h 98"/>
                <a:gd name="T48" fmla="*/ 135 w 184"/>
                <a:gd name="T49" fmla="*/ 94 h 98"/>
                <a:gd name="T50" fmla="*/ 120 w 184"/>
                <a:gd name="T51" fmla="*/ 91 h 98"/>
                <a:gd name="T52" fmla="*/ 106 w 184"/>
                <a:gd name="T53" fmla="*/ 88 h 98"/>
                <a:gd name="T54" fmla="*/ 92 w 184"/>
                <a:gd name="T55" fmla="*/ 85 h 98"/>
                <a:gd name="T56" fmla="*/ 80 w 184"/>
                <a:gd name="T57" fmla="*/ 82 h 98"/>
                <a:gd name="T58" fmla="*/ 71 w 184"/>
                <a:gd name="T59" fmla="*/ 78 h 98"/>
                <a:gd name="T60" fmla="*/ 66 w 184"/>
                <a:gd name="T61" fmla="*/ 76 h 98"/>
                <a:gd name="T62" fmla="*/ 51 w 184"/>
                <a:gd name="T63" fmla="*/ 69 h 98"/>
                <a:gd name="T64" fmla="*/ 38 w 184"/>
                <a:gd name="T65" fmla="*/ 61 h 98"/>
                <a:gd name="T66" fmla="*/ 34 w 184"/>
                <a:gd name="T67" fmla="*/ 58 h 98"/>
                <a:gd name="T68" fmla="*/ 32 w 184"/>
                <a:gd name="T69" fmla="*/ 57 h 98"/>
                <a:gd name="T70" fmla="*/ 29 w 184"/>
                <a:gd name="T71" fmla="*/ 56 h 98"/>
                <a:gd name="T72" fmla="*/ 28 w 184"/>
                <a:gd name="T73" fmla="*/ 54 h 98"/>
                <a:gd name="T74" fmla="*/ 26 w 184"/>
                <a:gd name="T75" fmla="*/ 53 h 98"/>
                <a:gd name="T76" fmla="*/ 23 w 184"/>
                <a:gd name="T77" fmla="*/ 51 h 98"/>
                <a:gd name="T78" fmla="*/ 21 w 184"/>
                <a:gd name="T79" fmla="*/ 49 h 98"/>
                <a:gd name="T80" fmla="*/ 20 w 184"/>
                <a:gd name="T81" fmla="*/ 48 h 98"/>
                <a:gd name="T82" fmla="*/ 18 w 184"/>
                <a:gd name="T83" fmla="*/ 46 h 98"/>
                <a:gd name="T84" fmla="*/ 16 w 184"/>
                <a:gd name="T85" fmla="*/ 45 h 98"/>
                <a:gd name="T86" fmla="*/ 14 w 184"/>
                <a:gd name="T87" fmla="*/ 43 h 98"/>
                <a:gd name="T88" fmla="*/ 12 w 184"/>
                <a:gd name="T89" fmla="*/ 42 h 98"/>
                <a:gd name="T90" fmla="*/ 10 w 184"/>
                <a:gd name="T91" fmla="*/ 40 h 98"/>
                <a:gd name="T92" fmla="*/ 9 w 184"/>
                <a:gd name="T93" fmla="*/ 38 h 98"/>
                <a:gd name="T94" fmla="*/ 6 w 184"/>
                <a:gd name="T95" fmla="*/ 34 h 98"/>
                <a:gd name="T96" fmla="*/ 5 w 184"/>
                <a:gd name="T97" fmla="*/ 32 h 98"/>
                <a:gd name="T98" fmla="*/ 3 w 184"/>
                <a:gd name="T99" fmla="*/ 30 h 98"/>
                <a:gd name="T100" fmla="*/ 0 w 184"/>
                <a:gd name="T101" fmla="*/ 21 h 98"/>
                <a:gd name="T102" fmla="*/ 1 w 184"/>
                <a:gd name="T103" fmla="*/ 13 h 98"/>
                <a:gd name="T104" fmla="*/ 4 w 184"/>
                <a:gd name="T105" fmla="*/ 6 h 98"/>
                <a:gd name="T106" fmla="*/ 9 w 184"/>
                <a:gd name="T107"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4" h="98">
                  <a:moveTo>
                    <a:pt x="9" y="0"/>
                  </a:moveTo>
                  <a:lnTo>
                    <a:pt x="14" y="6"/>
                  </a:lnTo>
                  <a:lnTo>
                    <a:pt x="20" y="13"/>
                  </a:lnTo>
                  <a:lnTo>
                    <a:pt x="26" y="20"/>
                  </a:lnTo>
                  <a:lnTo>
                    <a:pt x="50" y="36"/>
                  </a:lnTo>
                  <a:lnTo>
                    <a:pt x="77" y="51"/>
                  </a:lnTo>
                  <a:lnTo>
                    <a:pt x="108" y="63"/>
                  </a:lnTo>
                  <a:lnTo>
                    <a:pt x="133" y="70"/>
                  </a:lnTo>
                  <a:lnTo>
                    <a:pt x="158" y="76"/>
                  </a:lnTo>
                  <a:lnTo>
                    <a:pt x="162" y="76"/>
                  </a:lnTo>
                  <a:lnTo>
                    <a:pt x="166" y="77"/>
                  </a:lnTo>
                  <a:lnTo>
                    <a:pt x="169" y="77"/>
                  </a:lnTo>
                  <a:lnTo>
                    <a:pt x="173" y="78"/>
                  </a:lnTo>
                  <a:lnTo>
                    <a:pt x="176" y="79"/>
                  </a:lnTo>
                  <a:lnTo>
                    <a:pt x="179" y="80"/>
                  </a:lnTo>
                  <a:lnTo>
                    <a:pt x="181" y="82"/>
                  </a:lnTo>
                  <a:lnTo>
                    <a:pt x="183" y="84"/>
                  </a:lnTo>
                  <a:lnTo>
                    <a:pt x="184" y="87"/>
                  </a:lnTo>
                  <a:lnTo>
                    <a:pt x="184" y="89"/>
                  </a:lnTo>
                  <a:lnTo>
                    <a:pt x="184" y="93"/>
                  </a:lnTo>
                  <a:lnTo>
                    <a:pt x="180" y="96"/>
                  </a:lnTo>
                  <a:lnTo>
                    <a:pt x="173" y="98"/>
                  </a:lnTo>
                  <a:lnTo>
                    <a:pt x="162" y="98"/>
                  </a:lnTo>
                  <a:lnTo>
                    <a:pt x="150" y="97"/>
                  </a:lnTo>
                  <a:lnTo>
                    <a:pt x="135" y="94"/>
                  </a:lnTo>
                  <a:lnTo>
                    <a:pt x="120" y="91"/>
                  </a:lnTo>
                  <a:lnTo>
                    <a:pt x="106" y="88"/>
                  </a:lnTo>
                  <a:lnTo>
                    <a:pt x="92" y="85"/>
                  </a:lnTo>
                  <a:lnTo>
                    <a:pt x="80" y="82"/>
                  </a:lnTo>
                  <a:lnTo>
                    <a:pt x="71" y="78"/>
                  </a:lnTo>
                  <a:lnTo>
                    <a:pt x="66" y="76"/>
                  </a:lnTo>
                  <a:lnTo>
                    <a:pt x="51" y="69"/>
                  </a:lnTo>
                  <a:lnTo>
                    <a:pt x="38" y="61"/>
                  </a:lnTo>
                  <a:lnTo>
                    <a:pt x="34" y="58"/>
                  </a:lnTo>
                  <a:lnTo>
                    <a:pt x="32" y="57"/>
                  </a:lnTo>
                  <a:lnTo>
                    <a:pt x="29" y="56"/>
                  </a:lnTo>
                  <a:lnTo>
                    <a:pt x="28" y="54"/>
                  </a:lnTo>
                  <a:lnTo>
                    <a:pt x="26" y="53"/>
                  </a:lnTo>
                  <a:lnTo>
                    <a:pt x="23" y="51"/>
                  </a:lnTo>
                  <a:lnTo>
                    <a:pt x="21" y="49"/>
                  </a:lnTo>
                  <a:lnTo>
                    <a:pt x="20" y="48"/>
                  </a:lnTo>
                  <a:lnTo>
                    <a:pt x="18" y="46"/>
                  </a:lnTo>
                  <a:lnTo>
                    <a:pt x="16" y="45"/>
                  </a:lnTo>
                  <a:lnTo>
                    <a:pt x="14" y="43"/>
                  </a:lnTo>
                  <a:lnTo>
                    <a:pt x="12" y="42"/>
                  </a:lnTo>
                  <a:lnTo>
                    <a:pt x="10" y="40"/>
                  </a:lnTo>
                  <a:lnTo>
                    <a:pt x="9" y="38"/>
                  </a:lnTo>
                  <a:lnTo>
                    <a:pt x="6" y="34"/>
                  </a:lnTo>
                  <a:lnTo>
                    <a:pt x="5" y="32"/>
                  </a:lnTo>
                  <a:lnTo>
                    <a:pt x="3" y="30"/>
                  </a:lnTo>
                  <a:lnTo>
                    <a:pt x="0" y="21"/>
                  </a:lnTo>
                  <a:lnTo>
                    <a:pt x="1" y="13"/>
                  </a:lnTo>
                  <a:lnTo>
                    <a:pt x="4" y="6"/>
                  </a:lnTo>
                  <a:lnTo>
                    <a:pt x="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5" name="Freeform 88"/>
            <p:cNvSpPr>
              <a:spLocks/>
            </p:cNvSpPr>
            <p:nvPr/>
          </p:nvSpPr>
          <p:spPr bwMode="auto">
            <a:xfrm>
              <a:off x="3802" y="661"/>
              <a:ext cx="92" cy="51"/>
            </a:xfrm>
            <a:custGeom>
              <a:avLst/>
              <a:gdLst>
                <a:gd name="T0" fmla="*/ 10 w 185"/>
                <a:gd name="T1" fmla="*/ 0 h 102"/>
                <a:gd name="T2" fmla="*/ 20 w 185"/>
                <a:gd name="T3" fmla="*/ 6 h 102"/>
                <a:gd name="T4" fmla="*/ 29 w 185"/>
                <a:gd name="T5" fmla="*/ 11 h 102"/>
                <a:gd name="T6" fmla="*/ 37 w 185"/>
                <a:gd name="T7" fmla="*/ 18 h 102"/>
                <a:gd name="T8" fmla="*/ 45 w 185"/>
                <a:gd name="T9" fmla="*/ 23 h 102"/>
                <a:gd name="T10" fmla="*/ 95 w 185"/>
                <a:gd name="T11" fmla="*/ 48 h 102"/>
                <a:gd name="T12" fmla="*/ 147 w 185"/>
                <a:gd name="T13" fmla="*/ 70 h 102"/>
                <a:gd name="T14" fmla="*/ 160 w 185"/>
                <a:gd name="T15" fmla="*/ 74 h 102"/>
                <a:gd name="T16" fmla="*/ 173 w 185"/>
                <a:gd name="T17" fmla="*/ 78 h 102"/>
                <a:gd name="T18" fmla="*/ 185 w 185"/>
                <a:gd name="T19" fmla="*/ 83 h 102"/>
                <a:gd name="T20" fmla="*/ 184 w 185"/>
                <a:gd name="T21" fmla="*/ 85 h 102"/>
                <a:gd name="T22" fmla="*/ 184 w 185"/>
                <a:gd name="T23" fmla="*/ 88 h 102"/>
                <a:gd name="T24" fmla="*/ 183 w 185"/>
                <a:gd name="T25" fmla="*/ 90 h 102"/>
                <a:gd name="T26" fmla="*/ 182 w 185"/>
                <a:gd name="T27" fmla="*/ 93 h 102"/>
                <a:gd name="T28" fmla="*/ 180 w 185"/>
                <a:gd name="T29" fmla="*/ 96 h 102"/>
                <a:gd name="T30" fmla="*/ 178 w 185"/>
                <a:gd name="T31" fmla="*/ 99 h 102"/>
                <a:gd name="T32" fmla="*/ 176 w 185"/>
                <a:gd name="T33" fmla="*/ 101 h 102"/>
                <a:gd name="T34" fmla="*/ 174 w 185"/>
                <a:gd name="T35" fmla="*/ 102 h 102"/>
                <a:gd name="T36" fmla="*/ 165 w 185"/>
                <a:gd name="T37" fmla="*/ 102 h 102"/>
                <a:gd name="T38" fmla="*/ 153 w 185"/>
                <a:gd name="T39" fmla="*/ 100 h 102"/>
                <a:gd name="T40" fmla="*/ 141 w 185"/>
                <a:gd name="T41" fmla="*/ 96 h 102"/>
                <a:gd name="T42" fmla="*/ 129 w 185"/>
                <a:gd name="T43" fmla="*/ 93 h 102"/>
                <a:gd name="T44" fmla="*/ 121 w 185"/>
                <a:gd name="T45" fmla="*/ 89 h 102"/>
                <a:gd name="T46" fmla="*/ 95 w 185"/>
                <a:gd name="T47" fmla="*/ 82 h 102"/>
                <a:gd name="T48" fmla="*/ 71 w 185"/>
                <a:gd name="T49" fmla="*/ 74 h 102"/>
                <a:gd name="T50" fmla="*/ 49 w 185"/>
                <a:gd name="T51" fmla="*/ 63 h 102"/>
                <a:gd name="T52" fmla="*/ 29 w 185"/>
                <a:gd name="T53" fmla="*/ 50 h 102"/>
                <a:gd name="T54" fmla="*/ 11 w 185"/>
                <a:gd name="T55" fmla="*/ 32 h 102"/>
                <a:gd name="T56" fmla="*/ 7 w 185"/>
                <a:gd name="T57" fmla="*/ 28 h 102"/>
                <a:gd name="T58" fmla="*/ 3 w 185"/>
                <a:gd name="T59" fmla="*/ 21 h 102"/>
                <a:gd name="T60" fmla="*/ 0 w 185"/>
                <a:gd name="T61" fmla="*/ 15 h 102"/>
                <a:gd name="T62" fmla="*/ 0 w 185"/>
                <a:gd name="T63" fmla="*/ 13 h 102"/>
                <a:gd name="T64" fmla="*/ 3 w 185"/>
                <a:gd name="T65" fmla="*/ 10 h 102"/>
                <a:gd name="T66" fmla="*/ 5 w 185"/>
                <a:gd name="T67" fmla="*/ 8 h 102"/>
                <a:gd name="T68" fmla="*/ 7 w 185"/>
                <a:gd name="T69" fmla="*/ 5 h 102"/>
                <a:gd name="T70" fmla="*/ 9 w 185"/>
                <a:gd name="T71" fmla="*/ 2 h 102"/>
                <a:gd name="T72" fmla="*/ 10 w 185"/>
                <a:gd name="T7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5" h="102">
                  <a:moveTo>
                    <a:pt x="10" y="0"/>
                  </a:moveTo>
                  <a:lnTo>
                    <a:pt x="20" y="6"/>
                  </a:lnTo>
                  <a:lnTo>
                    <a:pt x="29" y="11"/>
                  </a:lnTo>
                  <a:lnTo>
                    <a:pt x="37" y="18"/>
                  </a:lnTo>
                  <a:lnTo>
                    <a:pt x="45" y="23"/>
                  </a:lnTo>
                  <a:lnTo>
                    <a:pt x="95" y="48"/>
                  </a:lnTo>
                  <a:lnTo>
                    <a:pt x="147" y="70"/>
                  </a:lnTo>
                  <a:lnTo>
                    <a:pt x="160" y="74"/>
                  </a:lnTo>
                  <a:lnTo>
                    <a:pt x="173" y="78"/>
                  </a:lnTo>
                  <a:lnTo>
                    <a:pt x="185" y="83"/>
                  </a:lnTo>
                  <a:lnTo>
                    <a:pt x="184" y="85"/>
                  </a:lnTo>
                  <a:lnTo>
                    <a:pt x="184" y="88"/>
                  </a:lnTo>
                  <a:lnTo>
                    <a:pt x="183" y="90"/>
                  </a:lnTo>
                  <a:lnTo>
                    <a:pt x="182" y="93"/>
                  </a:lnTo>
                  <a:lnTo>
                    <a:pt x="180" y="96"/>
                  </a:lnTo>
                  <a:lnTo>
                    <a:pt x="178" y="99"/>
                  </a:lnTo>
                  <a:lnTo>
                    <a:pt x="176" y="101"/>
                  </a:lnTo>
                  <a:lnTo>
                    <a:pt x="174" y="102"/>
                  </a:lnTo>
                  <a:lnTo>
                    <a:pt x="165" y="102"/>
                  </a:lnTo>
                  <a:lnTo>
                    <a:pt x="153" y="100"/>
                  </a:lnTo>
                  <a:lnTo>
                    <a:pt x="141" y="96"/>
                  </a:lnTo>
                  <a:lnTo>
                    <a:pt x="129" y="93"/>
                  </a:lnTo>
                  <a:lnTo>
                    <a:pt x="121" y="89"/>
                  </a:lnTo>
                  <a:lnTo>
                    <a:pt x="95" y="82"/>
                  </a:lnTo>
                  <a:lnTo>
                    <a:pt x="71" y="74"/>
                  </a:lnTo>
                  <a:lnTo>
                    <a:pt x="49" y="63"/>
                  </a:lnTo>
                  <a:lnTo>
                    <a:pt x="29" y="50"/>
                  </a:lnTo>
                  <a:lnTo>
                    <a:pt x="11" y="32"/>
                  </a:lnTo>
                  <a:lnTo>
                    <a:pt x="7" y="28"/>
                  </a:lnTo>
                  <a:lnTo>
                    <a:pt x="3" y="21"/>
                  </a:lnTo>
                  <a:lnTo>
                    <a:pt x="0" y="15"/>
                  </a:lnTo>
                  <a:lnTo>
                    <a:pt x="0" y="13"/>
                  </a:lnTo>
                  <a:lnTo>
                    <a:pt x="3" y="10"/>
                  </a:lnTo>
                  <a:lnTo>
                    <a:pt x="5" y="8"/>
                  </a:lnTo>
                  <a:lnTo>
                    <a:pt x="7" y="5"/>
                  </a:lnTo>
                  <a:lnTo>
                    <a:pt x="9" y="2"/>
                  </a:lnTo>
                  <a:lnTo>
                    <a:pt x="1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6" name="Freeform 89"/>
            <p:cNvSpPr>
              <a:spLocks/>
            </p:cNvSpPr>
            <p:nvPr/>
          </p:nvSpPr>
          <p:spPr bwMode="auto">
            <a:xfrm>
              <a:off x="3810" y="644"/>
              <a:ext cx="92" cy="55"/>
            </a:xfrm>
            <a:custGeom>
              <a:avLst/>
              <a:gdLst>
                <a:gd name="T0" fmla="*/ 15 w 183"/>
                <a:gd name="T1" fmla="*/ 0 h 109"/>
                <a:gd name="T2" fmla="*/ 27 w 183"/>
                <a:gd name="T3" fmla="*/ 7 h 109"/>
                <a:gd name="T4" fmla="*/ 40 w 183"/>
                <a:gd name="T5" fmla="*/ 17 h 109"/>
                <a:gd name="T6" fmla="*/ 53 w 183"/>
                <a:gd name="T7" fmla="*/ 26 h 109"/>
                <a:gd name="T8" fmla="*/ 85 w 183"/>
                <a:gd name="T9" fmla="*/ 42 h 109"/>
                <a:gd name="T10" fmla="*/ 118 w 183"/>
                <a:gd name="T11" fmla="*/ 58 h 109"/>
                <a:gd name="T12" fmla="*/ 151 w 183"/>
                <a:gd name="T13" fmla="*/ 72 h 109"/>
                <a:gd name="T14" fmla="*/ 168 w 183"/>
                <a:gd name="T15" fmla="*/ 82 h 109"/>
                <a:gd name="T16" fmla="*/ 183 w 183"/>
                <a:gd name="T17" fmla="*/ 91 h 109"/>
                <a:gd name="T18" fmla="*/ 181 w 183"/>
                <a:gd name="T19" fmla="*/ 94 h 109"/>
                <a:gd name="T20" fmla="*/ 180 w 183"/>
                <a:gd name="T21" fmla="*/ 97 h 109"/>
                <a:gd name="T22" fmla="*/ 179 w 183"/>
                <a:gd name="T23" fmla="*/ 100 h 109"/>
                <a:gd name="T24" fmla="*/ 177 w 183"/>
                <a:gd name="T25" fmla="*/ 103 h 109"/>
                <a:gd name="T26" fmla="*/ 176 w 183"/>
                <a:gd name="T27" fmla="*/ 105 h 109"/>
                <a:gd name="T28" fmla="*/ 174 w 183"/>
                <a:gd name="T29" fmla="*/ 107 h 109"/>
                <a:gd name="T30" fmla="*/ 172 w 183"/>
                <a:gd name="T31" fmla="*/ 108 h 109"/>
                <a:gd name="T32" fmla="*/ 169 w 183"/>
                <a:gd name="T33" fmla="*/ 109 h 109"/>
                <a:gd name="T34" fmla="*/ 166 w 183"/>
                <a:gd name="T35" fmla="*/ 109 h 109"/>
                <a:gd name="T36" fmla="*/ 156 w 183"/>
                <a:gd name="T37" fmla="*/ 105 h 109"/>
                <a:gd name="T38" fmla="*/ 146 w 183"/>
                <a:gd name="T39" fmla="*/ 98 h 109"/>
                <a:gd name="T40" fmla="*/ 137 w 183"/>
                <a:gd name="T41" fmla="*/ 92 h 109"/>
                <a:gd name="T42" fmla="*/ 115 w 183"/>
                <a:gd name="T43" fmla="*/ 84 h 109"/>
                <a:gd name="T44" fmla="*/ 94 w 183"/>
                <a:gd name="T45" fmla="*/ 75 h 109"/>
                <a:gd name="T46" fmla="*/ 72 w 183"/>
                <a:gd name="T47" fmla="*/ 68 h 109"/>
                <a:gd name="T48" fmla="*/ 51 w 183"/>
                <a:gd name="T49" fmla="*/ 60 h 109"/>
                <a:gd name="T50" fmla="*/ 32 w 183"/>
                <a:gd name="T51" fmla="*/ 49 h 109"/>
                <a:gd name="T52" fmla="*/ 15 w 183"/>
                <a:gd name="T53" fmla="*/ 38 h 109"/>
                <a:gd name="T54" fmla="*/ 0 w 183"/>
                <a:gd name="T55" fmla="*/ 22 h 109"/>
                <a:gd name="T56" fmla="*/ 6 w 183"/>
                <a:gd name="T57" fmla="*/ 10 h 109"/>
                <a:gd name="T58" fmla="*/ 15 w 183"/>
                <a:gd name="T59"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109">
                  <a:moveTo>
                    <a:pt x="15" y="0"/>
                  </a:moveTo>
                  <a:lnTo>
                    <a:pt x="27" y="7"/>
                  </a:lnTo>
                  <a:lnTo>
                    <a:pt x="40" y="17"/>
                  </a:lnTo>
                  <a:lnTo>
                    <a:pt x="53" y="26"/>
                  </a:lnTo>
                  <a:lnTo>
                    <a:pt x="85" y="42"/>
                  </a:lnTo>
                  <a:lnTo>
                    <a:pt x="118" y="58"/>
                  </a:lnTo>
                  <a:lnTo>
                    <a:pt x="151" y="72"/>
                  </a:lnTo>
                  <a:lnTo>
                    <a:pt x="168" y="82"/>
                  </a:lnTo>
                  <a:lnTo>
                    <a:pt x="183" y="91"/>
                  </a:lnTo>
                  <a:lnTo>
                    <a:pt x="181" y="94"/>
                  </a:lnTo>
                  <a:lnTo>
                    <a:pt x="180" y="97"/>
                  </a:lnTo>
                  <a:lnTo>
                    <a:pt x="179" y="100"/>
                  </a:lnTo>
                  <a:lnTo>
                    <a:pt x="177" y="103"/>
                  </a:lnTo>
                  <a:lnTo>
                    <a:pt x="176" y="105"/>
                  </a:lnTo>
                  <a:lnTo>
                    <a:pt x="174" y="107"/>
                  </a:lnTo>
                  <a:lnTo>
                    <a:pt x="172" y="108"/>
                  </a:lnTo>
                  <a:lnTo>
                    <a:pt x="169" y="109"/>
                  </a:lnTo>
                  <a:lnTo>
                    <a:pt x="166" y="109"/>
                  </a:lnTo>
                  <a:lnTo>
                    <a:pt x="156" y="105"/>
                  </a:lnTo>
                  <a:lnTo>
                    <a:pt x="146" y="98"/>
                  </a:lnTo>
                  <a:lnTo>
                    <a:pt x="137" y="92"/>
                  </a:lnTo>
                  <a:lnTo>
                    <a:pt x="115" y="84"/>
                  </a:lnTo>
                  <a:lnTo>
                    <a:pt x="94" y="75"/>
                  </a:lnTo>
                  <a:lnTo>
                    <a:pt x="72" y="68"/>
                  </a:lnTo>
                  <a:lnTo>
                    <a:pt x="51" y="60"/>
                  </a:lnTo>
                  <a:lnTo>
                    <a:pt x="32" y="49"/>
                  </a:lnTo>
                  <a:lnTo>
                    <a:pt x="15" y="38"/>
                  </a:lnTo>
                  <a:lnTo>
                    <a:pt x="0" y="22"/>
                  </a:lnTo>
                  <a:lnTo>
                    <a:pt x="6" y="10"/>
                  </a:lnTo>
                  <a:lnTo>
                    <a:pt x="15"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7" name="Freeform 90"/>
            <p:cNvSpPr>
              <a:spLocks/>
            </p:cNvSpPr>
            <p:nvPr/>
          </p:nvSpPr>
          <p:spPr bwMode="auto">
            <a:xfrm>
              <a:off x="4313" y="642"/>
              <a:ext cx="36" cy="52"/>
            </a:xfrm>
            <a:custGeom>
              <a:avLst/>
              <a:gdLst>
                <a:gd name="T0" fmla="*/ 65 w 72"/>
                <a:gd name="T1" fmla="*/ 0 h 104"/>
                <a:gd name="T2" fmla="*/ 67 w 72"/>
                <a:gd name="T3" fmla="*/ 0 h 104"/>
                <a:gd name="T4" fmla="*/ 68 w 72"/>
                <a:gd name="T5" fmla="*/ 0 h 104"/>
                <a:gd name="T6" fmla="*/ 69 w 72"/>
                <a:gd name="T7" fmla="*/ 1 h 104"/>
                <a:gd name="T8" fmla="*/ 70 w 72"/>
                <a:gd name="T9" fmla="*/ 1 h 104"/>
                <a:gd name="T10" fmla="*/ 72 w 72"/>
                <a:gd name="T11" fmla="*/ 14 h 104"/>
                <a:gd name="T12" fmla="*/ 70 w 72"/>
                <a:gd name="T13" fmla="*/ 28 h 104"/>
                <a:gd name="T14" fmla="*/ 64 w 72"/>
                <a:gd name="T15" fmla="*/ 41 h 104"/>
                <a:gd name="T16" fmla="*/ 59 w 72"/>
                <a:gd name="T17" fmla="*/ 53 h 104"/>
                <a:gd name="T18" fmla="*/ 54 w 72"/>
                <a:gd name="T19" fmla="*/ 64 h 104"/>
                <a:gd name="T20" fmla="*/ 49 w 72"/>
                <a:gd name="T21" fmla="*/ 71 h 104"/>
                <a:gd name="T22" fmla="*/ 42 w 72"/>
                <a:gd name="T23" fmla="*/ 78 h 104"/>
                <a:gd name="T24" fmla="*/ 35 w 72"/>
                <a:gd name="T25" fmla="*/ 87 h 104"/>
                <a:gd name="T26" fmla="*/ 28 w 72"/>
                <a:gd name="T27" fmla="*/ 92 h 104"/>
                <a:gd name="T28" fmla="*/ 25 w 72"/>
                <a:gd name="T29" fmla="*/ 94 h 104"/>
                <a:gd name="T30" fmla="*/ 22 w 72"/>
                <a:gd name="T31" fmla="*/ 95 h 104"/>
                <a:gd name="T32" fmla="*/ 19 w 72"/>
                <a:gd name="T33" fmla="*/ 96 h 104"/>
                <a:gd name="T34" fmla="*/ 16 w 72"/>
                <a:gd name="T35" fmla="*/ 97 h 104"/>
                <a:gd name="T36" fmla="*/ 12 w 72"/>
                <a:gd name="T37" fmla="*/ 99 h 104"/>
                <a:gd name="T38" fmla="*/ 10 w 72"/>
                <a:gd name="T39" fmla="*/ 100 h 104"/>
                <a:gd name="T40" fmla="*/ 8 w 72"/>
                <a:gd name="T41" fmla="*/ 101 h 104"/>
                <a:gd name="T42" fmla="*/ 7 w 72"/>
                <a:gd name="T43" fmla="*/ 102 h 104"/>
                <a:gd name="T44" fmla="*/ 6 w 72"/>
                <a:gd name="T45" fmla="*/ 103 h 104"/>
                <a:gd name="T46" fmla="*/ 5 w 72"/>
                <a:gd name="T47" fmla="*/ 104 h 104"/>
                <a:gd name="T48" fmla="*/ 4 w 72"/>
                <a:gd name="T49" fmla="*/ 104 h 104"/>
                <a:gd name="T50" fmla="*/ 3 w 72"/>
                <a:gd name="T51" fmla="*/ 103 h 104"/>
                <a:gd name="T52" fmla="*/ 1 w 72"/>
                <a:gd name="T53" fmla="*/ 100 h 104"/>
                <a:gd name="T54" fmla="*/ 0 w 72"/>
                <a:gd name="T55" fmla="*/ 97 h 104"/>
                <a:gd name="T56" fmla="*/ 8 w 72"/>
                <a:gd name="T57" fmla="*/ 88 h 104"/>
                <a:gd name="T58" fmla="*/ 15 w 72"/>
                <a:gd name="T59" fmla="*/ 77 h 104"/>
                <a:gd name="T60" fmla="*/ 18 w 72"/>
                <a:gd name="T61" fmla="*/ 73 h 104"/>
                <a:gd name="T62" fmla="*/ 23 w 72"/>
                <a:gd name="T63" fmla="*/ 70 h 104"/>
                <a:gd name="T64" fmla="*/ 26 w 72"/>
                <a:gd name="T65" fmla="*/ 66 h 104"/>
                <a:gd name="T66" fmla="*/ 28 w 72"/>
                <a:gd name="T67" fmla="*/ 63 h 104"/>
                <a:gd name="T68" fmla="*/ 39 w 72"/>
                <a:gd name="T69" fmla="*/ 41 h 104"/>
                <a:gd name="T70" fmla="*/ 52 w 72"/>
                <a:gd name="T71" fmla="*/ 20 h 104"/>
                <a:gd name="T72" fmla="*/ 65 w 72"/>
                <a:gd name="T7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 h="104">
                  <a:moveTo>
                    <a:pt x="65" y="0"/>
                  </a:moveTo>
                  <a:lnTo>
                    <a:pt x="67" y="0"/>
                  </a:lnTo>
                  <a:lnTo>
                    <a:pt x="68" y="0"/>
                  </a:lnTo>
                  <a:lnTo>
                    <a:pt x="69" y="1"/>
                  </a:lnTo>
                  <a:lnTo>
                    <a:pt x="70" y="1"/>
                  </a:lnTo>
                  <a:lnTo>
                    <a:pt x="72" y="14"/>
                  </a:lnTo>
                  <a:lnTo>
                    <a:pt x="70" y="28"/>
                  </a:lnTo>
                  <a:lnTo>
                    <a:pt x="64" y="41"/>
                  </a:lnTo>
                  <a:lnTo>
                    <a:pt x="59" y="53"/>
                  </a:lnTo>
                  <a:lnTo>
                    <a:pt x="54" y="64"/>
                  </a:lnTo>
                  <a:lnTo>
                    <a:pt x="49" y="71"/>
                  </a:lnTo>
                  <a:lnTo>
                    <a:pt x="42" y="78"/>
                  </a:lnTo>
                  <a:lnTo>
                    <a:pt x="35" y="87"/>
                  </a:lnTo>
                  <a:lnTo>
                    <a:pt x="28" y="92"/>
                  </a:lnTo>
                  <a:lnTo>
                    <a:pt x="25" y="94"/>
                  </a:lnTo>
                  <a:lnTo>
                    <a:pt x="22" y="95"/>
                  </a:lnTo>
                  <a:lnTo>
                    <a:pt x="19" y="96"/>
                  </a:lnTo>
                  <a:lnTo>
                    <a:pt x="16" y="97"/>
                  </a:lnTo>
                  <a:lnTo>
                    <a:pt x="12" y="99"/>
                  </a:lnTo>
                  <a:lnTo>
                    <a:pt x="10" y="100"/>
                  </a:lnTo>
                  <a:lnTo>
                    <a:pt x="8" y="101"/>
                  </a:lnTo>
                  <a:lnTo>
                    <a:pt x="7" y="102"/>
                  </a:lnTo>
                  <a:lnTo>
                    <a:pt x="6" y="103"/>
                  </a:lnTo>
                  <a:lnTo>
                    <a:pt x="5" y="104"/>
                  </a:lnTo>
                  <a:lnTo>
                    <a:pt x="4" y="104"/>
                  </a:lnTo>
                  <a:lnTo>
                    <a:pt x="3" y="103"/>
                  </a:lnTo>
                  <a:lnTo>
                    <a:pt x="1" y="100"/>
                  </a:lnTo>
                  <a:lnTo>
                    <a:pt x="0" y="97"/>
                  </a:lnTo>
                  <a:lnTo>
                    <a:pt x="8" y="88"/>
                  </a:lnTo>
                  <a:lnTo>
                    <a:pt x="15" y="77"/>
                  </a:lnTo>
                  <a:lnTo>
                    <a:pt x="18" y="73"/>
                  </a:lnTo>
                  <a:lnTo>
                    <a:pt x="23" y="70"/>
                  </a:lnTo>
                  <a:lnTo>
                    <a:pt x="26" y="66"/>
                  </a:lnTo>
                  <a:lnTo>
                    <a:pt x="28" y="63"/>
                  </a:lnTo>
                  <a:lnTo>
                    <a:pt x="39" y="41"/>
                  </a:lnTo>
                  <a:lnTo>
                    <a:pt x="52" y="20"/>
                  </a:lnTo>
                  <a:lnTo>
                    <a:pt x="65"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8" name="Freeform 91"/>
            <p:cNvSpPr>
              <a:spLocks/>
            </p:cNvSpPr>
            <p:nvPr/>
          </p:nvSpPr>
          <p:spPr bwMode="auto">
            <a:xfrm>
              <a:off x="3823" y="628"/>
              <a:ext cx="89" cy="58"/>
            </a:xfrm>
            <a:custGeom>
              <a:avLst/>
              <a:gdLst>
                <a:gd name="T0" fmla="*/ 15 w 179"/>
                <a:gd name="T1" fmla="*/ 0 h 118"/>
                <a:gd name="T2" fmla="*/ 18 w 179"/>
                <a:gd name="T3" fmla="*/ 4 h 118"/>
                <a:gd name="T4" fmla="*/ 21 w 179"/>
                <a:gd name="T5" fmla="*/ 7 h 118"/>
                <a:gd name="T6" fmla="*/ 23 w 179"/>
                <a:gd name="T7" fmla="*/ 11 h 118"/>
                <a:gd name="T8" fmla="*/ 26 w 179"/>
                <a:gd name="T9" fmla="*/ 13 h 118"/>
                <a:gd name="T10" fmla="*/ 45 w 179"/>
                <a:gd name="T11" fmla="*/ 27 h 118"/>
                <a:gd name="T12" fmla="*/ 66 w 179"/>
                <a:gd name="T13" fmla="*/ 37 h 118"/>
                <a:gd name="T14" fmla="*/ 87 w 179"/>
                <a:gd name="T15" fmla="*/ 46 h 118"/>
                <a:gd name="T16" fmla="*/ 109 w 179"/>
                <a:gd name="T17" fmla="*/ 56 h 118"/>
                <a:gd name="T18" fmla="*/ 131 w 179"/>
                <a:gd name="T19" fmla="*/ 68 h 118"/>
                <a:gd name="T20" fmla="*/ 153 w 179"/>
                <a:gd name="T21" fmla="*/ 82 h 118"/>
                <a:gd name="T22" fmla="*/ 159 w 179"/>
                <a:gd name="T23" fmla="*/ 85 h 118"/>
                <a:gd name="T24" fmla="*/ 166 w 179"/>
                <a:gd name="T25" fmla="*/ 90 h 118"/>
                <a:gd name="T26" fmla="*/ 172 w 179"/>
                <a:gd name="T27" fmla="*/ 95 h 118"/>
                <a:gd name="T28" fmla="*/ 177 w 179"/>
                <a:gd name="T29" fmla="*/ 100 h 118"/>
                <a:gd name="T30" fmla="*/ 179 w 179"/>
                <a:gd name="T31" fmla="*/ 106 h 118"/>
                <a:gd name="T32" fmla="*/ 176 w 179"/>
                <a:gd name="T33" fmla="*/ 111 h 118"/>
                <a:gd name="T34" fmla="*/ 169 w 179"/>
                <a:gd name="T35" fmla="*/ 118 h 118"/>
                <a:gd name="T36" fmla="*/ 139 w 179"/>
                <a:gd name="T37" fmla="*/ 98 h 118"/>
                <a:gd name="T38" fmla="*/ 107 w 179"/>
                <a:gd name="T39" fmla="*/ 80 h 118"/>
                <a:gd name="T40" fmla="*/ 74 w 179"/>
                <a:gd name="T41" fmla="*/ 64 h 118"/>
                <a:gd name="T42" fmla="*/ 56 w 179"/>
                <a:gd name="T43" fmla="*/ 57 h 118"/>
                <a:gd name="T44" fmla="*/ 40 w 179"/>
                <a:gd name="T45" fmla="*/ 50 h 118"/>
                <a:gd name="T46" fmla="*/ 26 w 179"/>
                <a:gd name="T47" fmla="*/ 43 h 118"/>
                <a:gd name="T48" fmla="*/ 14 w 179"/>
                <a:gd name="T49" fmla="*/ 34 h 118"/>
                <a:gd name="T50" fmla="*/ 0 w 179"/>
                <a:gd name="T51" fmla="*/ 22 h 118"/>
                <a:gd name="T52" fmla="*/ 4 w 179"/>
                <a:gd name="T53" fmla="*/ 14 h 118"/>
                <a:gd name="T54" fmla="*/ 10 w 179"/>
                <a:gd name="T55" fmla="*/ 7 h 118"/>
                <a:gd name="T56" fmla="*/ 15 w 179"/>
                <a:gd name="T5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9" h="118">
                  <a:moveTo>
                    <a:pt x="15" y="0"/>
                  </a:moveTo>
                  <a:lnTo>
                    <a:pt x="18" y="4"/>
                  </a:lnTo>
                  <a:lnTo>
                    <a:pt x="21" y="7"/>
                  </a:lnTo>
                  <a:lnTo>
                    <a:pt x="23" y="11"/>
                  </a:lnTo>
                  <a:lnTo>
                    <a:pt x="26" y="13"/>
                  </a:lnTo>
                  <a:lnTo>
                    <a:pt x="45" y="27"/>
                  </a:lnTo>
                  <a:lnTo>
                    <a:pt x="66" y="37"/>
                  </a:lnTo>
                  <a:lnTo>
                    <a:pt x="87" y="46"/>
                  </a:lnTo>
                  <a:lnTo>
                    <a:pt x="109" y="56"/>
                  </a:lnTo>
                  <a:lnTo>
                    <a:pt x="131" y="68"/>
                  </a:lnTo>
                  <a:lnTo>
                    <a:pt x="153" y="82"/>
                  </a:lnTo>
                  <a:lnTo>
                    <a:pt x="159" y="85"/>
                  </a:lnTo>
                  <a:lnTo>
                    <a:pt x="166" y="90"/>
                  </a:lnTo>
                  <a:lnTo>
                    <a:pt x="172" y="95"/>
                  </a:lnTo>
                  <a:lnTo>
                    <a:pt x="177" y="100"/>
                  </a:lnTo>
                  <a:lnTo>
                    <a:pt x="179" y="106"/>
                  </a:lnTo>
                  <a:lnTo>
                    <a:pt x="176" y="111"/>
                  </a:lnTo>
                  <a:lnTo>
                    <a:pt x="169" y="118"/>
                  </a:lnTo>
                  <a:lnTo>
                    <a:pt x="139" y="98"/>
                  </a:lnTo>
                  <a:lnTo>
                    <a:pt x="107" y="80"/>
                  </a:lnTo>
                  <a:lnTo>
                    <a:pt x="74" y="64"/>
                  </a:lnTo>
                  <a:lnTo>
                    <a:pt x="56" y="57"/>
                  </a:lnTo>
                  <a:lnTo>
                    <a:pt x="40" y="50"/>
                  </a:lnTo>
                  <a:lnTo>
                    <a:pt x="26" y="43"/>
                  </a:lnTo>
                  <a:lnTo>
                    <a:pt x="14" y="34"/>
                  </a:lnTo>
                  <a:lnTo>
                    <a:pt x="0" y="22"/>
                  </a:lnTo>
                  <a:lnTo>
                    <a:pt x="4" y="14"/>
                  </a:lnTo>
                  <a:lnTo>
                    <a:pt x="10" y="7"/>
                  </a:lnTo>
                  <a:lnTo>
                    <a:pt x="15"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9" name="Freeform 92"/>
            <p:cNvSpPr>
              <a:spLocks/>
            </p:cNvSpPr>
            <p:nvPr/>
          </p:nvSpPr>
          <p:spPr bwMode="auto">
            <a:xfrm>
              <a:off x="4303" y="624"/>
              <a:ext cx="38" cy="65"/>
            </a:xfrm>
            <a:custGeom>
              <a:avLst/>
              <a:gdLst>
                <a:gd name="T0" fmla="*/ 65 w 76"/>
                <a:gd name="T1" fmla="*/ 0 h 131"/>
                <a:gd name="T2" fmla="*/ 68 w 76"/>
                <a:gd name="T3" fmla="*/ 2 h 131"/>
                <a:gd name="T4" fmla="*/ 70 w 76"/>
                <a:gd name="T5" fmla="*/ 4 h 131"/>
                <a:gd name="T6" fmla="*/ 73 w 76"/>
                <a:gd name="T7" fmla="*/ 6 h 131"/>
                <a:gd name="T8" fmla="*/ 74 w 76"/>
                <a:gd name="T9" fmla="*/ 8 h 131"/>
                <a:gd name="T10" fmla="*/ 76 w 76"/>
                <a:gd name="T11" fmla="*/ 12 h 131"/>
                <a:gd name="T12" fmla="*/ 75 w 76"/>
                <a:gd name="T13" fmla="*/ 20 h 131"/>
                <a:gd name="T14" fmla="*/ 72 w 76"/>
                <a:gd name="T15" fmla="*/ 31 h 131"/>
                <a:gd name="T16" fmla="*/ 66 w 76"/>
                <a:gd name="T17" fmla="*/ 45 h 131"/>
                <a:gd name="T18" fmla="*/ 58 w 76"/>
                <a:gd name="T19" fmla="*/ 60 h 131"/>
                <a:gd name="T20" fmla="*/ 49 w 76"/>
                <a:gd name="T21" fmla="*/ 75 h 131"/>
                <a:gd name="T22" fmla="*/ 39 w 76"/>
                <a:gd name="T23" fmla="*/ 90 h 131"/>
                <a:gd name="T24" fmla="*/ 30 w 76"/>
                <a:gd name="T25" fmla="*/ 104 h 131"/>
                <a:gd name="T26" fmla="*/ 22 w 76"/>
                <a:gd name="T27" fmla="*/ 115 h 131"/>
                <a:gd name="T28" fmla="*/ 14 w 76"/>
                <a:gd name="T29" fmla="*/ 125 h 131"/>
                <a:gd name="T30" fmla="*/ 9 w 76"/>
                <a:gd name="T31" fmla="*/ 131 h 131"/>
                <a:gd name="T32" fmla="*/ 6 w 76"/>
                <a:gd name="T33" fmla="*/ 129 h 131"/>
                <a:gd name="T34" fmla="*/ 4 w 76"/>
                <a:gd name="T35" fmla="*/ 128 h 131"/>
                <a:gd name="T36" fmla="*/ 2 w 76"/>
                <a:gd name="T37" fmla="*/ 126 h 131"/>
                <a:gd name="T38" fmla="*/ 1 w 76"/>
                <a:gd name="T39" fmla="*/ 125 h 131"/>
                <a:gd name="T40" fmla="*/ 0 w 76"/>
                <a:gd name="T41" fmla="*/ 123 h 131"/>
                <a:gd name="T42" fmla="*/ 0 w 76"/>
                <a:gd name="T43" fmla="*/ 119 h 131"/>
                <a:gd name="T44" fmla="*/ 0 w 76"/>
                <a:gd name="T45" fmla="*/ 116 h 131"/>
                <a:gd name="T46" fmla="*/ 14 w 76"/>
                <a:gd name="T47" fmla="*/ 85 h 131"/>
                <a:gd name="T48" fmla="*/ 29 w 76"/>
                <a:gd name="T49" fmla="*/ 53 h 131"/>
                <a:gd name="T50" fmla="*/ 39 w 76"/>
                <a:gd name="T51" fmla="*/ 35 h 131"/>
                <a:gd name="T52" fmla="*/ 52 w 76"/>
                <a:gd name="T53" fmla="*/ 17 h 131"/>
                <a:gd name="T54" fmla="*/ 65 w 76"/>
                <a:gd name="T55"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6" h="131">
                  <a:moveTo>
                    <a:pt x="65" y="0"/>
                  </a:moveTo>
                  <a:lnTo>
                    <a:pt x="68" y="2"/>
                  </a:lnTo>
                  <a:lnTo>
                    <a:pt x="70" y="4"/>
                  </a:lnTo>
                  <a:lnTo>
                    <a:pt x="73" y="6"/>
                  </a:lnTo>
                  <a:lnTo>
                    <a:pt x="74" y="8"/>
                  </a:lnTo>
                  <a:lnTo>
                    <a:pt x="76" y="12"/>
                  </a:lnTo>
                  <a:lnTo>
                    <a:pt x="75" y="20"/>
                  </a:lnTo>
                  <a:lnTo>
                    <a:pt x="72" y="31"/>
                  </a:lnTo>
                  <a:lnTo>
                    <a:pt x="66" y="45"/>
                  </a:lnTo>
                  <a:lnTo>
                    <a:pt x="58" y="60"/>
                  </a:lnTo>
                  <a:lnTo>
                    <a:pt x="49" y="75"/>
                  </a:lnTo>
                  <a:lnTo>
                    <a:pt x="39" y="90"/>
                  </a:lnTo>
                  <a:lnTo>
                    <a:pt x="30" y="104"/>
                  </a:lnTo>
                  <a:lnTo>
                    <a:pt x="22" y="115"/>
                  </a:lnTo>
                  <a:lnTo>
                    <a:pt x="14" y="125"/>
                  </a:lnTo>
                  <a:lnTo>
                    <a:pt x="9" y="131"/>
                  </a:lnTo>
                  <a:lnTo>
                    <a:pt x="6" y="129"/>
                  </a:lnTo>
                  <a:lnTo>
                    <a:pt x="4" y="128"/>
                  </a:lnTo>
                  <a:lnTo>
                    <a:pt x="2" y="126"/>
                  </a:lnTo>
                  <a:lnTo>
                    <a:pt x="1" y="125"/>
                  </a:lnTo>
                  <a:lnTo>
                    <a:pt x="0" y="123"/>
                  </a:lnTo>
                  <a:lnTo>
                    <a:pt x="0" y="119"/>
                  </a:lnTo>
                  <a:lnTo>
                    <a:pt x="0" y="116"/>
                  </a:lnTo>
                  <a:lnTo>
                    <a:pt x="14" y="85"/>
                  </a:lnTo>
                  <a:lnTo>
                    <a:pt x="29" y="53"/>
                  </a:lnTo>
                  <a:lnTo>
                    <a:pt x="39" y="35"/>
                  </a:lnTo>
                  <a:lnTo>
                    <a:pt x="52" y="17"/>
                  </a:lnTo>
                  <a:lnTo>
                    <a:pt x="65"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0" name="Freeform 93"/>
            <p:cNvSpPr>
              <a:spLocks/>
            </p:cNvSpPr>
            <p:nvPr/>
          </p:nvSpPr>
          <p:spPr bwMode="auto">
            <a:xfrm>
              <a:off x="3833" y="614"/>
              <a:ext cx="91" cy="59"/>
            </a:xfrm>
            <a:custGeom>
              <a:avLst/>
              <a:gdLst>
                <a:gd name="T0" fmla="*/ 12 w 181"/>
                <a:gd name="T1" fmla="*/ 0 h 120"/>
                <a:gd name="T2" fmla="*/ 34 w 181"/>
                <a:gd name="T3" fmla="*/ 14 h 120"/>
                <a:gd name="T4" fmla="*/ 56 w 181"/>
                <a:gd name="T5" fmla="*/ 28 h 120"/>
                <a:gd name="T6" fmla="*/ 78 w 181"/>
                <a:gd name="T7" fmla="*/ 41 h 120"/>
                <a:gd name="T8" fmla="*/ 105 w 181"/>
                <a:gd name="T9" fmla="*/ 54 h 120"/>
                <a:gd name="T10" fmla="*/ 130 w 181"/>
                <a:gd name="T11" fmla="*/ 67 h 120"/>
                <a:gd name="T12" fmla="*/ 153 w 181"/>
                <a:gd name="T13" fmla="*/ 82 h 120"/>
                <a:gd name="T14" fmla="*/ 156 w 181"/>
                <a:gd name="T15" fmla="*/ 85 h 120"/>
                <a:gd name="T16" fmla="*/ 161 w 181"/>
                <a:gd name="T17" fmla="*/ 89 h 120"/>
                <a:gd name="T18" fmla="*/ 168 w 181"/>
                <a:gd name="T19" fmla="*/ 94 h 120"/>
                <a:gd name="T20" fmla="*/ 174 w 181"/>
                <a:gd name="T21" fmla="*/ 101 h 120"/>
                <a:gd name="T22" fmla="*/ 178 w 181"/>
                <a:gd name="T23" fmla="*/ 106 h 120"/>
                <a:gd name="T24" fmla="*/ 181 w 181"/>
                <a:gd name="T25" fmla="*/ 112 h 120"/>
                <a:gd name="T26" fmla="*/ 180 w 181"/>
                <a:gd name="T27" fmla="*/ 116 h 120"/>
                <a:gd name="T28" fmla="*/ 176 w 181"/>
                <a:gd name="T29" fmla="*/ 120 h 120"/>
                <a:gd name="T30" fmla="*/ 170 w 181"/>
                <a:gd name="T31" fmla="*/ 120 h 120"/>
                <a:gd name="T32" fmla="*/ 164 w 181"/>
                <a:gd name="T33" fmla="*/ 114 h 120"/>
                <a:gd name="T34" fmla="*/ 156 w 181"/>
                <a:gd name="T35" fmla="*/ 109 h 120"/>
                <a:gd name="T36" fmla="*/ 151 w 181"/>
                <a:gd name="T37" fmla="*/ 103 h 120"/>
                <a:gd name="T38" fmla="*/ 147 w 181"/>
                <a:gd name="T39" fmla="*/ 100 h 120"/>
                <a:gd name="T40" fmla="*/ 122 w 181"/>
                <a:gd name="T41" fmla="*/ 84 h 120"/>
                <a:gd name="T42" fmla="*/ 101 w 181"/>
                <a:gd name="T43" fmla="*/ 74 h 120"/>
                <a:gd name="T44" fmla="*/ 80 w 181"/>
                <a:gd name="T45" fmla="*/ 66 h 120"/>
                <a:gd name="T46" fmla="*/ 59 w 181"/>
                <a:gd name="T47" fmla="*/ 58 h 120"/>
                <a:gd name="T48" fmla="*/ 38 w 181"/>
                <a:gd name="T49" fmla="*/ 46 h 120"/>
                <a:gd name="T50" fmla="*/ 19 w 181"/>
                <a:gd name="T51" fmla="*/ 33 h 120"/>
                <a:gd name="T52" fmla="*/ 0 w 181"/>
                <a:gd name="T53" fmla="*/ 19 h 120"/>
                <a:gd name="T54" fmla="*/ 5 w 181"/>
                <a:gd name="T55" fmla="*/ 8 h 120"/>
                <a:gd name="T56" fmla="*/ 12 w 181"/>
                <a:gd name="T5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1" h="120">
                  <a:moveTo>
                    <a:pt x="12" y="0"/>
                  </a:moveTo>
                  <a:lnTo>
                    <a:pt x="34" y="14"/>
                  </a:lnTo>
                  <a:lnTo>
                    <a:pt x="56" y="28"/>
                  </a:lnTo>
                  <a:lnTo>
                    <a:pt x="78" y="41"/>
                  </a:lnTo>
                  <a:lnTo>
                    <a:pt x="105" y="54"/>
                  </a:lnTo>
                  <a:lnTo>
                    <a:pt x="130" y="67"/>
                  </a:lnTo>
                  <a:lnTo>
                    <a:pt x="153" y="82"/>
                  </a:lnTo>
                  <a:lnTo>
                    <a:pt x="156" y="85"/>
                  </a:lnTo>
                  <a:lnTo>
                    <a:pt x="161" y="89"/>
                  </a:lnTo>
                  <a:lnTo>
                    <a:pt x="168" y="94"/>
                  </a:lnTo>
                  <a:lnTo>
                    <a:pt x="174" y="101"/>
                  </a:lnTo>
                  <a:lnTo>
                    <a:pt x="178" y="106"/>
                  </a:lnTo>
                  <a:lnTo>
                    <a:pt x="181" y="112"/>
                  </a:lnTo>
                  <a:lnTo>
                    <a:pt x="180" y="116"/>
                  </a:lnTo>
                  <a:lnTo>
                    <a:pt x="176" y="120"/>
                  </a:lnTo>
                  <a:lnTo>
                    <a:pt x="170" y="120"/>
                  </a:lnTo>
                  <a:lnTo>
                    <a:pt x="164" y="114"/>
                  </a:lnTo>
                  <a:lnTo>
                    <a:pt x="156" y="109"/>
                  </a:lnTo>
                  <a:lnTo>
                    <a:pt x="151" y="103"/>
                  </a:lnTo>
                  <a:lnTo>
                    <a:pt x="147" y="100"/>
                  </a:lnTo>
                  <a:lnTo>
                    <a:pt x="122" y="84"/>
                  </a:lnTo>
                  <a:lnTo>
                    <a:pt x="101" y="74"/>
                  </a:lnTo>
                  <a:lnTo>
                    <a:pt x="80" y="66"/>
                  </a:lnTo>
                  <a:lnTo>
                    <a:pt x="59" y="58"/>
                  </a:lnTo>
                  <a:lnTo>
                    <a:pt x="38" y="46"/>
                  </a:lnTo>
                  <a:lnTo>
                    <a:pt x="19" y="33"/>
                  </a:lnTo>
                  <a:lnTo>
                    <a:pt x="0" y="19"/>
                  </a:lnTo>
                  <a:lnTo>
                    <a:pt x="5" y="8"/>
                  </a:lnTo>
                  <a:lnTo>
                    <a:pt x="12"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1" name="Freeform 94"/>
            <p:cNvSpPr>
              <a:spLocks/>
            </p:cNvSpPr>
            <p:nvPr/>
          </p:nvSpPr>
          <p:spPr bwMode="auto">
            <a:xfrm>
              <a:off x="4290" y="612"/>
              <a:ext cx="42" cy="69"/>
            </a:xfrm>
            <a:custGeom>
              <a:avLst/>
              <a:gdLst>
                <a:gd name="T0" fmla="*/ 66 w 83"/>
                <a:gd name="T1" fmla="*/ 0 h 137"/>
                <a:gd name="T2" fmla="*/ 72 w 83"/>
                <a:gd name="T3" fmla="*/ 1 h 137"/>
                <a:gd name="T4" fmla="*/ 75 w 83"/>
                <a:gd name="T5" fmla="*/ 3 h 137"/>
                <a:gd name="T6" fmla="*/ 78 w 83"/>
                <a:gd name="T7" fmla="*/ 5 h 137"/>
                <a:gd name="T8" fmla="*/ 80 w 83"/>
                <a:gd name="T9" fmla="*/ 7 h 137"/>
                <a:gd name="T10" fmla="*/ 83 w 83"/>
                <a:gd name="T11" fmla="*/ 10 h 137"/>
                <a:gd name="T12" fmla="*/ 75 w 83"/>
                <a:gd name="T13" fmla="*/ 18 h 137"/>
                <a:gd name="T14" fmla="*/ 66 w 83"/>
                <a:gd name="T15" fmla="*/ 25 h 137"/>
                <a:gd name="T16" fmla="*/ 59 w 83"/>
                <a:gd name="T17" fmla="*/ 33 h 137"/>
                <a:gd name="T18" fmla="*/ 46 w 83"/>
                <a:gd name="T19" fmla="*/ 57 h 137"/>
                <a:gd name="T20" fmla="*/ 34 w 83"/>
                <a:gd name="T21" fmla="*/ 83 h 137"/>
                <a:gd name="T22" fmla="*/ 25 w 83"/>
                <a:gd name="T23" fmla="*/ 109 h 137"/>
                <a:gd name="T24" fmla="*/ 15 w 83"/>
                <a:gd name="T25" fmla="*/ 137 h 137"/>
                <a:gd name="T26" fmla="*/ 6 w 83"/>
                <a:gd name="T27" fmla="*/ 131 h 137"/>
                <a:gd name="T28" fmla="*/ 2 w 83"/>
                <a:gd name="T29" fmla="*/ 126 h 137"/>
                <a:gd name="T30" fmla="*/ 0 w 83"/>
                <a:gd name="T31" fmla="*/ 119 h 137"/>
                <a:gd name="T32" fmla="*/ 3 w 83"/>
                <a:gd name="T33" fmla="*/ 111 h 137"/>
                <a:gd name="T34" fmla="*/ 7 w 83"/>
                <a:gd name="T35" fmla="*/ 102 h 137"/>
                <a:gd name="T36" fmla="*/ 16 w 83"/>
                <a:gd name="T37" fmla="*/ 80 h 137"/>
                <a:gd name="T38" fmla="*/ 27 w 83"/>
                <a:gd name="T39" fmla="*/ 61 h 137"/>
                <a:gd name="T40" fmla="*/ 39 w 83"/>
                <a:gd name="T41" fmla="*/ 43 h 137"/>
                <a:gd name="T42" fmla="*/ 53 w 83"/>
                <a:gd name="T43" fmla="*/ 26 h 137"/>
                <a:gd name="T44" fmla="*/ 58 w 83"/>
                <a:gd name="T45" fmla="*/ 18 h 137"/>
                <a:gd name="T46" fmla="*/ 62 w 83"/>
                <a:gd name="T47" fmla="*/ 8 h 137"/>
                <a:gd name="T48" fmla="*/ 66 w 83"/>
                <a:gd name="T4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37">
                  <a:moveTo>
                    <a:pt x="66" y="0"/>
                  </a:moveTo>
                  <a:lnTo>
                    <a:pt x="72" y="1"/>
                  </a:lnTo>
                  <a:lnTo>
                    <a:pt x="75" y="3"/>
                  </a:lnTo>
                  <a:lnTo>
                    <a:pt x="78" y="5"/>
                  </a:lnTo>
                  <a:lnTo>
                    <a:pt x="80" y="7"/>
                  </a:lnTo>
                  <a:lnTo>
                    <a:pt x="83" y="10"/>
                  </a:lnTo>
                  <a:lnTo>
                    <a:pt x="75" y="18"/>
                  </a:lnTo>
                  <a:lnTo>
                    <a:pt x="66" y="25"/>
                  </a:lnTo>
                  <a:lnTo>
                    <a:pt x="59" y="33"/>
                  </a:lnTo>
                  <a:lnTo>
                    <a:pt x="46" y="57"/>
                  </a:lnTo>
                  <a:lnTo>
                    <a:pt x="34" y="83"/>
                  </a:lnTo>
                  <a:lnTo>
                    <a:pt x="25" y="109"/>
                  </a:lnTo>
                  <a:lnTo>
                    <a:pt x="15" y="137"/>
                  </a:lnTo>
                  <a:lnTo>
                    <a:pt x="6" y="131"/>
                  </a:lnTo>
                  <a:lnTo>
                    <a:pt x="2" y="126"/>
                  </a:lnTo>
                  <a:lnTo>
                    <a:pt x="0" y="119"/>
                  </a:lnTo>
                  <a:lnTo>
                    <a:pt x="3" y="111"/>
                  </a:lnTo>
                  <a:lnTo>
                    <a:pt x="7" y="102"/>
                  </a:lnTo>
                  <a:lnTo>
                    <a:pt x="16" y="80"/>
                  </a:lnTo>
                  <a:lnTo>
                    <a:pt x="27" y="61"/>
                  </a:lnTo>
                  <a:lnTo>
                    <a:pt x="39" y="43"/>
                  </a:lnTo>
                  <a:lnTo>
                    <a:pt x="53" y="26"/>
                  </a:lnTo>
                  <a:lnTo>
                    <a:pt x="58" y="18"/>
                  </a:lnTo>
                  <a:lnTo>
                    <a:pt x="62" y="8"/>
                  </a:lnTo>
                  <a:lnTo>
                    <a:pt x="66"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2" name="Freeform 95"/>
            <p:cNvSpPr>
              <a:spLocks/>
            </p:cNvSpPr>
            <p:nvPr/>
          </p:nvSpPr>
          <p:spPr bwMode="auto">
            <a:xfrm>
              <a:off x="4273" y="602"/>
              <a:ext cx="42" cy="66"/>
            </a:xfrm>
            <a:custGeom>
              <a:avLst/>
              <a:gdLst>
                <a:gd name="T0" fmla="*/ 71 w 85"/>
                <a:gd name="T1" fmla="*/ 0 h 133"/>
                <a:gd name="T2" fmla="*/ 74 w 85"/>
                <a:gd name="T3" fmla="*/ 0 h 133"/>
                <a:gd name="T4" fmla="*/ 76 w 85"/>
                <a:gd name="T5" fmla="*/ 1 h 133"/>
                <a:gd name="T6" fmla="*/ 80 w 85"/>
                <a:gd name="T7" fmla="*/ 2 h 133"/>
                <a:gd name="T8" fmla="*/ 82 w 85"/>
                <a:gd name="T9" fmla="*/ 4 h 133"/>
                <a:gd name="T10" fmla="*/ 84 w 85"/>
                <a:gd name="T11" fmla="*/ 5 h 133"/>
                <a:gd name="T12" fmla="*/ 85 w 85"/>
                <a:gd name="T13" fmla="*/ 7 h 133"/>
                <a:gd name="T14" fmla="*/ 85 w 85"/>
                <a:gd name="T15" fmla="*/ 10 h 133"/>
                <a:gd name="T16" fmla="*/ 85 w 85"/>
                <a:gd name="T17" fmla="*/ 14 h 133"/>
                <a:gd name="T18" fmla="*/ 84 w 85"/>
                <a:gd name="T19" fmla="*/ 17 h 133"/>
                <a:gd name="T20" fmla="*/ 83 w 85"/>
                <a:gd name="T21" fmla="*/ 19 h 133"/>
                <a:gd name="T22" fmla="*/ 78 w 85"/>
                <a:gd name="T23" fmla="*/ 28 h 133"/>
                <a:gd name="T24" fmla="*/ 72 w 85"/>
                <a:gd name="T25" fmla="*/ 37 h 133"/>
                <a:gd name="T26" fmla="*/ 66 w 85"/>
                <a:gd name="T27" fmla="*/ 45 h 133"/>
                <a:gd name="T28" fmla="*/ 63 w 85"/>
                <a:gd name="T29" fmla="*/ 54 h 133"/>
                <a:gd name="T30" fmla="*/ 60 w 85"/>
                <a:gd name="T31" fmla="*/ 64 h 133"/>
                <a:gd name="T32" fmla="*/ 56 w 85"/>
                <a:gd name="T33" fmla="*/ 67 h 133"/>
                <a:gd name="T34" fmla="*/ 54 w 85"/>
                <a:gd name="T35" fmla="*/ 70 h 133"/>
                <a:gd name="T36" fmla="*/ 51 w 85"/>
                <a:gd name="T37" fmla="*/ 73 h 133"/>
                <a:gd name="T38" fmla="*/ 48 w 85"/>
                <a:gd name="T39" fmla="*/ 76 h 133"/>
                <a:gd name="T40" fmla="*/ 46 w 85"/>
                <a:gd name="T41" fmla="*/ 80 h 133"/>
                <a:gd name="T42" fmla="*/ 43 w 85"/>
                <a:gd name="T43" fmla="*/ 90 h 133"/>
                <a:gd name="T44" fmla="*/ 39 w 85"/>
                <a:gd name="T45" fmla="*/ 100 h 133"/>
                <a:gd name="T46" fmla="*/ 36 w 85"/>
                <a:gd name="T47" fmla="*/ 104 h 133"/>
                <a:gd name="T48" fmla="*/ 32 w 85"/>
                <a:gd name="T49" fmla="*/ 108 h 133"/>
                <a:gd name="T50" fmla="*/ 29 w 85"/>
                <a:gd name="T51" fmla="*/ 112 h 133"/>
                <a:gd name="T52" fmla="*/ 26 w 85"/>
                <a:gd name="T53" fmla="*/ 116 h 133"/>
                <a:gd name="T54" fmla="*/ 25 w 85"/>
                <a:gd name="T55" fmla="*/ 118 h 133"/>
                <a:gd name="T56" fmla="*/ 25 w 85"/>
                <a:gd name="T57" fmla="*/ 122 h 133"/>
                <a:gd name="T58" fmla="*/ 24 w 85"/>
                <a:gd name="T59" fmla="*/ 125 h 133"/>
                <a:gd name="T60" fmla="*/ 23 w 85"/>
                <a:gd name="T61" fmla="*/ 128 h 133"/>
                <a:gd name="T62" fmla="*/ 23 w 85"/>
                <a:gd name="T63" fmla="*/ 130 h 133"/>
                <a:gd name="T64" fmla="*/ 21 w 85"/>
                <a:gd name="T65" fmla="*/ 132 h 133"/>
                <a:gd name="T66" fmla="*/ 19 w 85"/>
                <a:gd name="T67" fmla="*/ 133 h 133"/>
                <a:gd name="T68" fmla="*/ 16 w 85"/>
                <a:gd name="T69" fmla="*/ 133 h 133"/>
                <a:gd name="T70" fmla="*/ 14 w 85"/>
                <a:gd name="T71" fmla="*/ 133 h 133"/>
                <a:gd name="T72" fmla="*/ 10 w 85"/>
                <a:gd name="T73" fmla="*/ 132 h 133"/>
                <a:gd name="T74" fmla="*/ 8 w 85"/>
                <a:gd name="T75" fmla="*/ 131 h 133"/>
                <a:gd name="T76" fmla="*/ 6 w 85"/>
                <a:gd name="T77" fmla="*/ 131 h 133"/>
                <a:gd name="T78" fmla="*/ 6 w 85"/>
                <a:gd name="T79" fmla="*/ 130 h 133"/>
                <a:gd name="T80" fmla="*/ 3 w 85"/>
                <a:gd name="T81" fmla="*/ 131 h 133"/>
                <a:gd name="T82" fmla="*/ 0 w 85"/>
                <a:gd name="T83" fmla="*/ 131 h 133"/>
                <a:gd name="T84" fmla="*/ 2 w 85"/>
                <a:gd name="T85" fmla="*/ 120 h 133"/>
                <a:gd name="T86" fmla="*/ 7 w 85"/>
                <a:gd name="T87" fmla="*/ 111 h 133"/>
                <a:gd name="T88" fmla="*/ 12 w 85"/>
                <a:gd name="T89" fmla="*/ 102 h 133"/>
                <a:gd name="T90" fmla="*/ 43 w 85"/>
                <a:gd name="T91" fmla="*/ 51 h 133"/>
                <a:gd name="T92" fmla="*/ 71 w 85"/>
                <a:gd name="T9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5" h="133">
                  <a:moveTo>
                    <a:pt x="71" y="0"/>
                  </a:moveTo>
                  <a:lnTo>
                    <a:pt x="74" y="0"/>
                  </a:lnTo>
                  <a:lnTo>
                    <a:pt x="76" y="1"/>
                  </a:lnTo>
                  <a:lnTo>
                    <a:pt x="80" y="2"/>
                  </a:lnTo>
                  <a:lnTo>
                    <a:pt x="82" y="4"/>
                  </a:lnTo>
                  <a:lnTo>
                    <a:pt x="84" y="5"/>
                  </a:lnTo>
                  <a:lnTo>
                    <a:pt x="85" y="7"/>
                  </a:lnTo>
                  <a:lnTo>
                    <a:pt x="85" y="10"/>
                  </a:lnTo>
                  <a:lnTo>
                    <a:pt x="85" y="14"/>
                  </a:lnTo>
                  <a:lnTo>
                    <a:pt x="84" y="17"/>
                  </a:lnTo>
                  <a:lnTo>
                    <a:pt x="83" y="19"/>
                  </a:lnTo>
                  <a:lnTo>
                    <a:pt x="78" y="28"/>
                  </a:lnTo>
                  <a:lnTo>
                    <a:pt x="72" y="37"/>
                  </a:lnTo>
                  <a:lnTo>
                    <a:pt x="66" y="45"/>
                  </a:lnTo>
                  <a:lnTo>
                    <a:pt x="63" y="54"/>
                  </a:lnTo>
                  <a:lnTo>
                    <a:pt x="60" y="64"/>
                  </a:lnTo>
                  <a:lnTo>
                    <a:pt x="56" y="67"/>
                  </a:lnTo>
                  <a:lnTo>
                    <a:pt x="54" y="70"/>
                  </a:lnTo>
                  <a:lnTo>
                    <a:pt x="51" y="73"/>
                  </a:lnTo>
                  <a:lnTo>
                    <a:pt x="48" y="76"/>
                  </a:lnTo>
                  <a:lnTo>
                    <a:pt x="46" y="80"/>
                  </a:lnTo>
                  <a:lnTo>
                    <a:pt x="43" y="90"/>
                  </a:lnTo>
                  <a:lnTo>
                    <a:pt x="39" y="100"/>
                  </a:lnTo>
                  <a:lnTo>
                    <a:pt x="36" y="104"/>
                  </a:lnTo>
                  <a:lnTo>
                    <a:pt x="32" y="108"/>
                  </a:lnTo>
                  <a:lnTo>
                    <a:pt x="29" y="112"/>
                  </a:lnTo>
                  <a:lnTo>
                    <a:pt x="26" y="116"/>
                  </a:lnTo>
                  <a:lnTo>
                    <a:pt x="25" y="118"/>
                  </a:lnTo>
                  <a:lnTo>
                    <a:pt x="25" y="122"/>
                  </a:lnTo>
                  <a:lnTo>
                    <a:pt x="24" y="125"/>
                  </a:lnTo>
                  <a:lnTo>
                    <a:pt x="23" y="128"/>
                  </a:lnTo>
                  <a:lnTo>
                    <a:pt x="23" y="130"/>
                  </a:lnTo>
                  <a:lnTo>
                    <a:pt x="21" y="132"/>
                  </a:lnTo>
                  <a:lnTo>
                    <a:pt x="19" y="133"/>
                  </a:lnTo>
                  <a:lnTo>
                    <a:pt x="16" y="133"/>
                  </a:lnTo>
                  <a:lnTo>
                    <a:pt x="14" y="133"/>
                  </a:lnTo>
                  <a:lnTo>
                    <a:pt x="10" y="132"/>
                  </a:lnTo>
                  <a:lnTo>
                    <a:pt x="8" y="131"/>
                  </a:lnTo>
                  <a:lnTo>
                    <a:pt x="6" y="131"/>
                  </a:lnTo>
                  <a:lnTo>
                    <a:pt x="6" y="130"/>
                  </a:lnTo>
                  <a:lnTo>
                    <a:pt x="3" y="131"/>
                  </a:lnTo>
                  <a:lnTo>
                    <a:pt x="0" y="131"/>
                  </a:lnTo>
                  <a:lnTo>
                    <a:pt x="2" y="120"/>
                  </a:lnTo>
                  <a:lnTo>
                    <a:pt x="7" y="111"/>
                  </a:lnTo>
                  <a:lnTo>
                    <a:pt x="12" y="102"/>
                  </a:lnTo>
                  <a:lnTo>
                    <a:pt x="43" y="51"/>
                  </a:lnTo>
                  <a:lnTo>
                    <a:pt x="71"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3" name="Freeform 96"/>
            <p:cNvSpPr>
              <a:spLocks/>
            </p:cNvSpPr>
            <p:nvPr/>
          </p:nvSpPr>
          <p:spPr bwMode="auto">
            <a:xfrm>
              <a:off x="3847" y="600"/>
              <a:ext cx="88" cy="65"/>
            </a:xfrm>
            <a:custGeom>
              <a:avLst/>
              <a:gdLst>
                <a:gd name="T0" fmla="*/ 18 w 176"/>
                <a:gd name="T1" fmla="*/ 0 h 130"/>
                <a:gd name="T2" fmla="*/ 38 w 176"/>
                <a:gd name="T3" fmla="*/ 11 h 130"/>
                <a:gd name="T4" fmla="*/ 56 w 176"/>
                <a:gd name="T5" fmla="*/ 25 h 130"/>
                <a:gd name="T6" fmla="*/ 74 w 176"/>
                <a:gd name="T7" fmla="*/ 39 h 130"/>
                <a:gd name="T8" fmla="*/ 95 w 176"/>
                <a:gd name="T9" fmla="*/ 50 h 130"/>
                <a:gd name="T10" fmla="*/ 115 w 176"/>
                <a:gd name="T11" fmla="*/ 62 h 130"/>
                <a:gd name="T12" fmla="*/ 134 w 176"/>
                <a:gd name="T13" fmla="*/ 74 h 130"/>
                <a:gd name="T14" fmla="*/ 152 w 176"/>
                <a:gd name="T15" fmla="*/ 88 h 130"/>
                <a:gd name="T16" fmla="*/ 163 w 176"/>
                <a:gd name="T17" fmla="*/ 98 h 130"/>
                <a:gd name="T18" fmla="*/ 171 w 176"/>
                <a:gd name="T19" fmla="*/ 109 h 130"/>
                <a:gd name="T20" fmla="*/ 176 w 176"/>
                <a:gd name="T21" fmla="*/ 116 h 130"/>
                <a:gd name="T22" fmla="*/ 176 w 176"/>
                <a:gd name="T23" fmla="*/ 121 h 130"/>
                <a:gd name="T24" fmla="*/ 173 w 176"/>
                <a:gd name="T25" fmla="*/ 126 h 130"/>
                <a:gd name="T26" fmla="*/ 166 w 176"/>
                <a:gd name="T27" fmla="*/ 130 h 130"/>
                <a:gd name="T28" fmla="*/ 146 w 176"/>
                <a:gd name="T29" fmla="*/ 112 h 130"/>
                <a:gd name="T30" fmla="*/ 126 w 176"/>
                <a:gd name="T31" fmla="*/ 93 h 130"/>
                <a:gd name="T32" fmla="*/ 105 w 176"/>
                <a:gd name="T33" fmla="*/ 77 h 130"/>
                <a:gd name="T34" fmla="*/ 85 w 176"/>
                <a:gd name="T35" fmla="*/ 66 h 130"/>
                <a:gd name="T36" fmla="*/ 66 w 176"/>
                <a:gd name="T37" fmla="*/ 56 h 130"/>
                <a:gd name="T38" fmla="*/ 45 w 176"/>
                <a:gd name="T39" fmla="*/ 48 h 130"/>
                <a:gd name="T40" fmla="*/ 42 w 176"/>
                <a:gd name="T41" fmla="*/ 46 h 130"/>
                <a:gd name="T42" fmla="*/ 40 w 176"/>
                <a:gd name="T43" fmla="*/ 44 h 130"/>
                <a:gd name="T44" fmla="*/ 38 w 176"/>
                <a:gd name="T45" fmla="*/ 42 h 130"/>
                <a:gd name="T46" fmla="*/ 18 w 176"/>
                <a:gd name="T47" fmla="*/ 29 h 130"/>
                <a:gd name="T48" fmla="*/ 0 w 176"/>
                <a:gd name="T49" fmla="*/ 18 h 130"/>
                <a:gd name="T50" fmla="*/ 18 w 176"/>
                <a:gd name="T5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6" h="130">
                  <a:moveTo>
                    <a:pt x="18" y="0"/>
                  </a:moveTo>
                  <a:lnTo>
                    <a:pt x="38" y="11"/>
                  </a:lnTo>
                  <a:lnTo>
                    <a:pt x="56" y="25"/>
                  </a:lnTo>
                  <a:lnTo>
                    <a:pt x="74" y="39"/>
                  </a:lnTo>
                  <a:lnTo>
                    <a:pt x="95" y="50"/>
                  </a:lnTo>
                  <a:lnTo>
                    <a:pt x="115" y="62"/>
                  </a:lnTo>
                  <a:lnTo>
                    <a:pt x="134" y="74"/>
                  </a:lnTo>
                  <a:lnTo>
                    <a:pt x="152" y="88"/>
                  </a:lnTo>
                  <a:lnTo>
                    <a:pt x="163" y="98"/>
                  </a:lnTo>
                  <a:lnTo>
                    <a:pt x="171" y="109"/>
                  </a:lnTo>
                  <a:lnTo>
                    <a:pt x="176" y="116"/>
                  </a:lnTo>
                  <a:lnTo>
                    <a:pt x="176" y="121"/>
                  </a:lnTo>
                  <a:lnTo>
                    <a:pt x="173" y="126"/>
                  </a:lnTo>
                  <a:lnTo>
                    <a:pt x="166" y="130"/>
                  </a:lnTo>
                  <a:lnTo>
                    <a:pt x="146" y="112"/>
                  </a:lnTo>
                  <a:lnTo>
                    <a:pt x="126" y="93"/>
                  </a:lnTo>
                  <a:lnTo>
                    <a:pt x="105" y="77"/>
                  </a:lnTo>
                  <a:lnTo>
                    <a:pt x="85" y="66"/>
                  </a:lnTo>
                  <a:lnTo>
                    <a:pt x="66" y="56"/>
                  </a:lnTo>
                  <a:lnTo>
                    <a:pt x="45" y="48"/>
                  </a:lnTo>
                  <a:lnTo>
                    <a:pt x="42" y="46"/>
                  </a:lnTo>
                  <a:lnTo>
                    <a:pt x="40" y="44"/>
                  </a:lnTo>
                  <a:lnTo>
                    <a:pt x="38" y="42"/>
                  </a:lnTo>
                  <a:lnTo>
                    <a:pt x="18" y="29"/>
                  </a:lnTo>
                  <a:lnTo>
                    <a:pt x="0" y="18"/>
                  </a:lnTo>
                  <a:lnTo>
                    <a:pt x="18"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4" name="Freeform 97"/>
            <p:cNvSpPr>
              <a:spLocks/>
            </p:cNvSpPr>
            <p:nvPr/>
          </p:nvSpPr>
          <p:spPr bwMode="auto">
            <a:xfrm>
              <a:off x="4280" y="590"/>
              <a:ext cx="20" cy="41"/>
            </a:xfrm>
            <a:custGeom>
              <a:avLst/>
              <a:gdLst>
                <a:gd name="T0" fmla="*/ 17 w 39"/>
                <a:gd name="T1" fmla="*/ 0 h 83"/>
                <a:gd name="T2" fmla="*/ 26 w 39"/>
                <a:gd name="T3" fmla="*/ 3 h 83"/>
                <a:gd name="T4" fmla="*/ 33 w 39"/>
                <a:gd name="T5" fmla="*/ 7 h 83"/>
                <a:gd name="T6" fmla="*/ 39 w 39"/>
                <a:gd name="T7" fmla="*/ 11 h 83"/>
                <a:gd name="T8" fmla="*/ 39 w 39"/>
                <a:gd name="T9" fmla="*/ 14 h 83"/>
                <a:gd name="T10" fmla="*/ 39 w 39"/>
                <a:gd name="T11" fmla="*/ 15 h 83"/>
                <a:gd name="T12" fmla="*/ 39 w 39"/>
                <a:gd name="T13" fmla="*/ 16 h 83"/>
                <a:gd name="T14" fmla="*/ 38 w 39"/>
                <a:gd name="T15" fmla="*/ 16 h 83"/>
                <a:gd name="T16" fmla="*/ 38 w 39"/>
                <a:gd name="T17" fmla="*/ 17 h 83"/>
                <a:gd name="T18" fmla="*/ 38 w 39"/>
                <a:gd name="T19" fmla="*/ 18 h 83"/>
                <a:gd name="T20" fmla="*/ 36 w 39"/>
                <a:gd name="T21" fmla="*/ 23 h 83"/>
                <a:gd name="T22" fmla="*/ 33 w 39"/>
                <a:gd name="T23" fmla="*/ 30 h 83"/>
                <a:gd name="T24" fmla="*/ 29 w 39"/>
                <a:gd name="T25" fmla="*/ 41 h 83"/>
                <a:gd name="T26" fmla="*/ 24 w 39"/>
                <a:gd name="T27" fmla="*/ 51 h 83"/>
                <a:gd name="T28" fmla="*/ 19 w 39"/>
                <a:gd name="T29" fmla="*/ 62 h 83"/>
                <a:gd name="T30" fmla="*/ 15 w 39"/>
                <a:gd name="T31" fmla="*/ 71 h 83"/>
                <a:gd name="T32" fmla="*/ 12 w 39"/>
                <a:gd name="T33" fmla="*/ 79 h 83"/>
                <a:gd name="T34" fmla="*/ 10 w 39"/>
                <a:gd name="T35" fmla="*/ 82 h 83"/>
                <a:gd name="T36" fmla="*/ 7 w 39"/>
                <a:gd name="T37" fmla="*/ 83 h 83"/>
                <a:gd name="T38" fmla="*/ 5 w 39"/>
                <a:gd name="T39" fmla="*/ 83 h 83"/>
                <a:gd name="T40" fmla="*/ 4 w 39"/>
                <a:gd name="T41" fmla="*/ 83 h 83"/>
                <a:gd name="T42" fmla="*/ 2 w 39"/>
                <a:gd name="T43" fmla="*/ 82 h 83"/>
                <a:gd name="T44" fmla="*/ 1 w 39"/>
                <a:gd name="T45" fmla="*/ 80 h 83"/>
                <a:gd name="T46" fmla="*/ 1 w 39"/>
                <a:gd name="T47" fmla="*/ 79 h 83"/>
                <a:gd name="T48" fmla="*/ 0 w 39"/>
                <a:gd name="T49" fmla="*/ 76 h 83"/>
                <a:gd name="T50" fmla="*/ 0 w 39"/>
                <a:gd name="T51" fmla="*/ 74 h 83"/>
                <a:gd name="T52" fmla="*/ 0 w 39"/>
                <a:gd name="T53" fmla="*/ 73 h 83"/>
                <a:gd name="T54" fmla="*/ 0 w 39"/>
                <a:gd name="T55" fmla="*/ 73 h 83"/>
                <a:gd name="T56" fmla="*/ 0 w 39"/>
                <a:gd name="T57" fmla="*/ 74 h 83"/>
                <a:gd name="T58" fmla="*/ 10 w 39"/>
                <a:gd name="T59" fmla="*/ 54 h 83"/>
                <a:gd name="T60" fmla="*/ 13 w 39"/>
                <a:gd name="T61" fmla="*/ 43 h 83"/>
                <a:gd name="T62" fmla="*/ 15 w 39"/>
                <a:gd name="T63" fmla="*/ 28 h 83"/>
                <a:gd name="T64" fmla="*/ 16 w 39"/>
                <a:gd name="T65" fmla="*/ 15 h 83"/>
                <a:gd name="T66" fmla="*/ 17 w 39"/>
                <a:gd name="T6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9" h="83">
                  <a:moveTo>
                    <a:pt x="17" y="0"/>
                  </a:moveTo>
                  <a:lnTo>
                    <a:pt x="26" y="3"/>
                  </a:lnTo>
                  <a:lnTo>
                    <a:pt x="33" y="7"/>
                  </a:lnTo>
                  <a:lnTo>
                    <a:pt x="39" y="11"/>
                  </a:lnTo>
                  <a:lnTo>
                    <a:pt x="39" y="14"/>
                  </a:lnTo>
                  <a:lnTo>
                    <a:pt x="39" y="15"/>
                  </a:lnTo>
                  <a:lnTo>
                    <a:pt x="39" y="16"/>
                  </a:lnTo>
                  <a:lnTo>
                    <a:pt x="38" y="16"/>
                  </a:lnTo>
                  <a:lnTo>
                    <a:pt x="38" y="17"/>
                  </a:lnTo>
                  <a:lnTo>
                    <a:pt x="38" y="18"/>
                  </a:lnTo>
                  <a:lnTo>
                    <a:pt x="36" y="23"/>
                  </a:lnTo>
                  <a:lnTo>
                    <a:pt x="33" y="30"/>
                  </a:lnTo>
                  <a:lnTo>
                    <a:pt x="29" y="41"/>
                  </a:lnTo>
                  <a:lnTo>
                    <a:pt x="24" y="51"/>
                  </a:lnTo>
                  <a:lnTo>
                    <a:pt x="19" y="62"/>
                  </a:lnTo>
                  <a:lnTo>
                    <a:pt x="15" y="71"/>
                  </a:lnTo>
                  <a:lnTo>
                    <a:pt x="12" y="79"/>
                  </a:lnTo>
                  <a:lnTo>
                    <a:pt x="10" y="82"/>
                  </a:lnTo>
                  <a:lnTo>
                    <a:pt x="7" y="83"/>
                  </a:lnTo>
                  <a:lnTo>
                    <a:pt x="5" y="83"/>
                  </a:lnTo>
                  <a:lnTo>
                    <a:pt x="4" y="83"/>
                  </a:lnTo>
                  <a:lnTo>
                    <a:pt x="2" y="82"/>
                  </a:lnTo>
                  <a:lnTo>
                    <a:pt x="1" y="80"/>
                  </a:lnTo>
                  <a:lnTo>
                    <a:pt x="1" y="79"/>
                  </a:lnTo>
                  <a:lnTo>
                    <a:pt x="0" y="76"/>
                  </a:lnTo>
                  <a:lnTo>
                    <a:pt x="0" y="74"/>
                  </a:lnTo>
                  <a:lnTo>
                    <a:pt x="0" y="73"/>
                  </a:lnTo>
                  <a:lnTo>
                    <a:pt x="0" y="73"/>
                  </a:lnTo>
                  <a:lnTo>
                    <a:pt x="0" y="74"/>
                  </a:lnTo>
                  <a:lnTo>
                    <a:pt x="10" y="54"/>
                  </a:lnTo>
                  <a:lnTo>
                    <a:pt x="13" y="43"/>
                  </a:lnTo>
                  <a:lnTo>
                    <a:pt x="15" y="28"/>
                  </a:lnTo>
                  <a:lnTo>
                    <a:pt x="16" y="15"/>
                  </a:lnTo>
                  <a:lnTo>
                    <a:pt x="17"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5" name="Freeform 98"/>
            <p:cNvSpPr>
              <a:spLocks/>
            </p:cNvSpPr>
            <p:nvPr/>
          </p:nvSpPr>
          <p:spPr bwMode="auto">
            <a:xfrm>
              <a:off x="3861" y="589"/>
              <a:ext cx="86" cy="67"/>
            </a:xfrm>
            <a:custGeom>
              <a:avLst/>
              <a:gdLst>
                <a:gd name="T0" fmla="*/ 20 w 173"/>
                <a:gd name="T1" fmla="*/ 0 h 133"/>
                <a:gd name="T2" fmla="*/ 22 w 173"/>
                <a:gd name="T3" fmla="*/ 1 h 133"/>
                <a:gd name="T4" fmla="*/ 23 w 173"/>
                <a:gd name="T5" fmla="*/ 2 h 133"/>
                <a:gd name="T6" fmla="*/ 25 w 173"/>
                <a:gd name="T7" fmla="*/ 4 h 133"/>
                <a:gd name="T8" fmla="*/ 26 w 173"/>
                <a:gd name="T9" fmla="*/ 6 h 133"/>
                <a:gd name="T10" fmla="*/ 27 w 173"/>
                <a:gd name="T11" fmla="*/ 8 h 133"/>
                <a:gd name="T12" fmla="*/ 40 w 173"/>
                <a:gd name="T13" fmla="*/ 21 h 133"/>
                <a:gd name="T14" fmla="*/ 54 w 173"/>
                <a:gd name="T15" fmla="*/ 31 h 133"/>
                <a:gd name="T16" fmla="*/ 73 w 173"/>
                <a:gd name="T17" fmla="*/ 42 h 133"/>
                <a:gd name="T18" fmla="*/ 93 w 173"/>
                <a:gd name="T19" fmla="*/ 52 h 133"/>
                <a:gd name="T20" fmla="*/ 113 w 173"/>
                <a:gd name="T21" fmla="*/ 64 h 133"/>
                <a:gd name="T22" fmla="*/ 132 w 173"/>
                <a:gd name="T23" fmla="*/ 75 h 133"/>
                <a:gd name="T24" fmla="*/ 148 w 173"/>
                <a:gd name="T25" fmla="*/ 89 h 133"/>
                <a:gd name="T26" fmla="*/ 162 w 173"/>
                <a:gd name="T27" fmla="*/ 106 h 133"/>
                <a:gd name="T28" fmla="*/ 173 w 173"/>
                <a:gd name="T29" fmla="*/ 125 h 133"/>
                <a:gd name="T30" fmla="*/ 167 w 173"/>
                <a:gd name="T31" fmla="*/ 129 h 133"/>
                <a:gd name="T32" fmla="*/ 161 w 173"/>
                <a:gd name="T33" fmla="*/ 133 h 133"/>
                <a:gd name="T34" fmla="*/ 152 w 173"/>
                <a:gd name="T35" fmla="*/ 125 h 133"/>
                <a:gd name="T36" fmla="*/ 144 w 173"/>
                <a:gd name="T37" fmla="*/ 115 h 133"/>
                <a:gd name="T38" fmla="*/ 136 w 173"/>
                <a:gd name="T39" fmla="*/ 106 h 133"/>
                <a:gd name="T40" fmla="*/ 126 w 173"/>
                <a:gd name="T41" fmla="*/ 97 h 133"/>
                <a:gd name="T42" fmla="*/ 99 w 173"/>
                <a:gd name="T43" fmla="*/ 81 h 133"/>
                <a:gd name="T44" fmla="*/ 71 w 173"/>
                <a:gd name="T45" fmla="*/ 64 h 133"/>
                <a:gd name="T46" fmla="*/ 43 w 173"/>
                <a:gd name="T47" fmla="*/ 48 h 133"/>
                <a:gd name="T48" fmla="*/ 16 w 173"/>
                <a:gd name="T49" fmla="*/ 30 h 133"/>
                <a:gd name="T50" fmla="*/ 8 w 173"/>
                <a:gd name="T51" fmla="*/ 22 h 133"/>
                <a:gd name="T52" fmla="*/ 0 w 173"/>
                <a:gd name="T53" fmla="*/ 12 h 133"/>
                <a:gd name="T54" fmla="*/ 5 w 173"/>
                <a:gd name="T55" fmla="*/ 8 h 133"/>
                <a:gd name="T56" fmla="*/ 10 w 173"/>
                <a:gd name="T57" fmla="*/ 3 h 133"/>
                <a:gd name="T58" fmla="*/ 16 w 173"/>
                <a:gd name="T59" fmla="*/ 1 h 133"/>
                <a:gd name="T60" fmla="*/ 18 w 173"/>
                <a:gd name="T61" fmla="*/ 0 h 133"/>
                <a:gd name="T62" fmla="*/ 20 w 173"/>
                <a:gd name="T63"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3" h="133">
                  <a:moveTo>
                    <a:pt x="20" y="0"/>
                  </a:moveTo>
                  <a:lnTo>
                    <a:pt x="22" y="1"/>
                  </a:lnTo>
                  <a:lnTo>
                    <a:pt x="23" y="2"/>
                  </a:lnTo>
                  <a:lnTo>
                    <a:pt x="25" y="4"/>
                  </a:lnTo>
                  <a:lnTo>
                    <a:pt x="26" y="6"/>
                  </a:lnTo>
                  <a:lnTo>
                    <a:pt x="27" y="8"/>
                  </a:lnTo>
                  <a:lnTo>
                    <a:pt x="40" y="21"/>
                  </a:lnTo>
                  <a:lnTo>
                    <a:pt x="54" y="31"/>
                  </a:lnTo>
                  <a:lnTo>
                    <a:pt x="73" y="42"/>
                  </a:lnTo>
                  <a:lnTo>
                    <a:pt x="93" y="52"/>
                  </a:lnTo>
                  <a:lnTo>
                    <a:pt x="113" y="64"/>
                  </a:lnTo>
                  <a:lnTo>
                    <a:pt x="132" y="75"/>
                  </a:lnTo>
                  <a:lnTo>
                    <a:pt x="148" y="89"/>
                  </a:lnTo>
                  <a:lnTo>
                    <a:pt x="162" y="106"/>
                  </a:lnTo>
                  <a:lnTo>
                    <a:pt x="173" y="125"/>
                  </a:lnTo>
                  <a:lnTo>
                    <a:pt x="167" y="129"/>
                  </a:lnTo>
                  <a:lnTo>
                    <a:pt x="161" y="133"/>
                  </a:lnTo>
                  <a:lnTo>
                    <a:pt x="152" y="125"/>
                  </a:lnTo>
                  <a:lnTo>
                    <a:pt x="144" y="115"/>
                  </a:lnTo>
                  <a:lnTo>
                    <a:pt x="136" y="106"/>
                  </a:lnTo>
                  <a:lnTo>
                    <a:pt x="126" y="97"/>
                  </a:lnTo>
                  <a:lnTo>
                    <a:pt x="99" y="81"/>
                  </a:lnTo>
                  <a:lnTo>
                    <a:pt x="71" y="64"/>
                  </a:lnTo>
                  <a:lnTo>
                    <a:pt x="43" y="48"/>
                  </a:lnTo>
                  <a:lnTo>
                    <a:pt x="16" y="30"/>
                  </a:lnTo>
                  <a:lnTo>
                    <a:pt x="8" y="22"/>
                  </a:lnTo>
                  <a:lnTo>
                    <a:pt x="0" y="12"/>
                  </a:lnTo>
                  <a:lnTo>
                    <a:pt x="5" y="8"/>
                  </a:lnTo>
                  <a:lnTo>
                    <a:pt x="10" y="3"/>
                  </a:lnTo>
                  <a:lnTo>
                    <a:pt x="16" y="1"/>
                  </a:lnTo>
                  <a:lnTo>
                    <a:pt x="18" y="0"/>
                  </a:lnTo>
                  <a:lnTo>
                    <a:pt x="2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6" name="Freeform 99"/>
            <p:cNvSpPr>
              <a:spLocks/>
            </p:cNvSpPr>
            <p:nvPr/>
          </p:nvSpPr>
          <p:spPr bwMode="auto">
            <a:xfrm>
              <a:off x="4033" y="517"/>
              <a:ext cx="17" cy="15"/>
            </a:xfrm>
            <a:custGeom>
              <a:avLst/>
              <a:gdLst>
                <a:gd name="T0" fmla="*/ 0 w 35"/>
                <a:gd name="T1" fmla="*/ 0 h 31"/>
                <a:gd name="T2" fmla="*/ 10 w 35"/>
                <a:gd name="T3" fmla="*/ 2 h 31"/>
                <a:gd name="T4" fmla="*/ 18 w 35"/>
                <a:gd name="T5" fmla="*/ 6 h 31"/>
                <a:gd name="T6" fmla="*/ 26 w 35"/>
                <a:gd name="T7" fmla="*/ 11 h 31"/>
                <a:gd name="T8" fmla="*/ 32 w 35"/>
                <a:gd name="T9" fmla="*/ 17 h 31"/>
                <a:gd name="T10" fmla="*/ 35 w 35"/>
                <a:gd name="T11" fmla="*/ 25 h 31"/>
                <a:gd name="T12" fmla="*/ 20 w 35"/>
                <a:gd name="T13" fmla="*/ 29 h 31"/>
                <a:gd name="T14" fmla="*/ 4 w 35"/>
                <a:gd name="T15" fmla="*/ 31 h 31"/>
                <a:gd name="T16" fmla="*/ 1 w 35"/>
                <a:gd name="T17" fmla="*/ 22 h 31"/>
                <a:gd name="T18" fmla="*/ 0 w 35"/>
                <a:gd name="T19" fmla="*/ 12 h 31"/>
                <a:gd name="T20" fmla="*/ 0 w 3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31">
                  <a:moveTo>
                    <a:pt x="0" y="0"/>
                  </a:moveTo>
                  <a:lnTo>
                    <a:pt x="10" y="2"/>
                  </a:lnTo>
                  <a:lnTo>
                    <a:pt x="18" y="6"/>
                  </a:lnTo>
                  <a:lnTo>
                    <a:pt x="26" y="11"/>
                  </a:lnTo>
                  <a:lnTo>
                    <a:pt x="32" y="17"/>
                  </a:lnTo>
                  <a:lnTo>
                    <a:pt x="35" y="25"/>
                  </a:lnTo>
                  <a:lnTo>
                    <a:pt x="20" y="29"/>
                  </a:lnTo>
                  <a:lnTo>
                    <a:pt x="4" y="31"/>
                  </a:lnTo>
                  <a:lnTo>
                    <a:pt x="1" y="22"/>
                  </a:lnTo>
                  <a:lnTo>
                    <a:pt x="0" y="12"/>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7" name="Freeform 100"/>
            <p:cNvSpPr>
              <a:spLocks/>
            </p:cNvSpPr>
            <p:nvPr/>
          </p:nvSpPr>
          <p:spPr bwMode="auto">
            <a:xfrm>
              <a:off x="4014" y="511"/>
              <a:ext cx="17" cy="25"/>
            </a:xfrm>
            <a:custGeom>
              <a:avLst/>
              <a:gdLst>
                <a:gd name="T0" fmla="*/ 1 w 33"/>
                <a:gd name="T1" fmla="*/ 0 h 49"/>
                <a:gd name="T2" fmla="*/ 14 w 33"/>
                <a:gd name="T3" fmla="*/ 4 h 49"/>
                <a:gd name="T4" fmla="*/ 23 w 33"/>
                <a:gd name="T5" fmla="*/ 8 h 49"/>
                <a:gd name="T6" fmla="*/ 28 w 33"/>
                <a:gd name="T7" fmla="*/ 13 h 49"/>
                <a:gd name="T8" fmla="*/ 30 w 33"/>
                <a:gd name="T9" fmla="*/ 21 h 49"/>
                <a:gd name="T10" fmla="*/ 31 w 33"/>
                <a:gd name="T11" fmla="*/ 31 h 49"/>
                <a:gd name="T12" fmla="*/ 33 w 33"/>
                <a:gd name="T13" fmla="*/ 46 h 49"/>
                <a:gd name="T14" fmla="*/ 21 w 33"/>
                <a:gd name="T15" fmla="*/ 49 h 49"/>
                <a:gd name="T16" fmla="*/ 12 w 33"/>
                <a:gd name="T17" fmla="*/ 49 h 49"/>
                <a:gd name="T18" fmla="*/ 8 w 33"/>
                <a:gd name="T19" fmla="*/ 47 h 49"/>
                <a:gd name="T20" fmla="*/ 5 w 33"/>
                <a:gd name="T21" fmla="*/ 41 h 49"/>
                <a:gd name="T22" fmla="*/ 3 w 33"/>
                <a:gd name="T23" fmla="*/ 29 h 49"/>
                <a:gd name="T24" fmla="*/ 1 w 33"/>
                <a:gd name="T25" fmla="*/ 20 h 49"/>
                <a:gd name="T26" fmla="*/ 0 w 33"/>
                <a:gd name="T27" fmla="*/ 9 h 49"/>
                <a:gd name="T28" fmla="*/ 1 w 33"/>
                <a:gd name="T2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49">
                  <a:moveTo>
                    <a:pt x="1" y="0"/>
                  </a:moveTo>
                  <a:lnTo>
                    <a:pt x="14" y="4"/>
                  </a:lnTo>
                  <a:lnTo>
                    <a:pt x="23" y="8"/>
                  </a:lnTo>
                  <a:lnTo>
                    <a:pt x="28" y="13"/>
                  </a:lnTo>
                  <a:lnTo>
                    <a:pt x="30" y="21"/>
                  </a:lnTo>
                  <a:lnTo>
                    <a:pt x="31" y="31"/>
                  </a:lnTo>
                  <a:lnTo>
                    <a:pt x="33" y="46"/>
                  </a:lnTo>
                  <a:lnTo>
                    <a:pt x="21" y="49"/>
                  </a:lnTo>
                  <a:lnTo>
                    <a:pt x="12" y="49"/>
                  </a:lnTo>
                  <a:lnTo>
                    <a:pt x="8" y="47"/>
                  </a:lnTo>
                  <a:lnTo>
                    <a:pt x="5" y="41"/>
                  </a:lnTo>
                  <a:lnTo>
                    <a:pt x="3" y="29"/>
                  </a:lnTo>
                  <a:lnTo>
                    <a:pt x="1" y="20"/>
                  </a:lnTo>
                  <a:lnTo>
                    <a:pt x="0" y="9"/>
                  </a:lnTo>
                  <a:lnTo>
                    <a:pt x="1"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8" name="Freeform 101"/>
            <p:cNvSpPr>
              <a:spLocks/>
            </p:cNvSpPr>
            <p:nvPr/>
          </p:nvSpPr>
          <p:spPr bwMode="auto">
            <a:xfrm>
              <a:off x="3990" y="507"/>
              <a:ext cx="20" cy="28"/>
            </a:xfrm>
            <a:custGeom>
              <a:avLst/>
              <a:gdLst>
                <a:gd name="T0" fmla="*/ 0 w 39"/>
                <a:gd name="T1" fmla="*/ 0 h 57"/>
                <a:gd name="T2" fmla="*/ 12 w 39"/>
                <a:gd name="T3" fmla="*/ 1 h 57"/>
                <a:gd name="T4" fmla="*/ 23 w 39"/>
                <a:gd name="T5" fmla="*/ 4 h 57"/>
                <a:gd name="T6" fmla="*/ 28 w 39"/>
                <a:gd name="T7" fmla="*/ 10 h 57"/>
                <a:gd name="T8" fmla="*/ 32 w 39"/>
                <a:gd name="T9" fmla="*/ 20 h 57"/>
                <a:gd name="T10" fmla="*/ 35 w 39"/>
                <a:gd name="T11" fmla="*/ 33 h 57"/>
                <a:gd name="T12" fmla="*/ 37 w 39"/>
                <a:gd name="T13" fmla="*/ 45 h 57"/>
                <a:gd name="T14" fmla="*/ 39 w 39"/>
                <a:gd name="T15" fmla="*/ 56 h 57"/>
                <a:gd name="T16" fmla="*/ 31 w 39"/>
                <a:gd name="T17" fmla="*/ 57 h 57"/>
                <a:gd name="T18" fmla="*/ 23 w 39"/>
                <a:gd name="T19" fmla="*/ 57 h 57"/>
                <a:gd name="T20" fmla="*/ 15 w 39"/>
                <a:gd name="T21" fmla="*/ 56 h 57"/>
                <a:gd name="T22" fmla="*/ 10 w 39"/>
                <a:gd name="T23" fmla="*/ 52 h 57"/>
                <a:gd name="T24" fmla="*/ 7 w 39"/>
                <a:gd name="T25" fmla="*/ 44 h 57"/>
                <a:gd name="T26" fmla="*/ 2 w 39"/>
                <a:gd name="T27" fmla="*/ 22 h 57"/>
                <a:gd name="T28" fmla="*/ 0 w 39"/>
                <a:gd name="T2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57">
                  <a:moveTo>
                    <a:pt x="0" y="0"/>
                  </a:moveTo>
                  <a:lnTo>
                    <a:pt x="12" y="1"/>
                  </a:lnTo>
                  <a:lnTo>
                    <a:pt x="23" y="4"/>
                  </a:lnTo>
                  <a:lnTo>
                    <a:pt x="28" y="10"/>
                  </a:lnTo>
                  <a:lnTo>
                    <a:pt x="32" y="20"/>
                  </a:lnTo>
                  <a:lnTo>
                    <a:pt x="35" y="33"/>
                  </a:lnTo>
                  <a:lnTo>
                    <a:pt x="37" y="45"/>
                  </a:lnTo>
                  <a:lnTo>
                    <a:pt x="39" y="56"/>
                  </a:lnTo>
                  <a:lnTo>
                    <a:pt x="31" y="57"/>
                  </a:lnTo>
                  <a:lnTo>
                    <a:pt x="23" y="57"/>
                  </a:lnTo>
                  <a:lnTo>
                    <a:pt x="15" y="56"/>
                  </a:lnTo>
                  <a:lnTo>
                    <a:pt x="10" y="52"/>
                  </a:lnTo>
                  <a:lnTo>
                    <a:pt x="7" y="44"/>
                  </a:lnTo>
                  <a:lnTo>
                    <a:pt x="2" y="22"/>
                  </a:lnTo>
                  <a:lnTo>
                    <a:pt x="0"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9" name="Freeform 102"/>
            <p:cNvSpPr>
              <a:spLocks/>
            </p:cNvSpPr>
            <p:nvPr/>
          </p:nvSpPr>
          <p:spPr bwMode="auto">
            <a:xfrm>
              <a:off x="3972" y="505"/>
              <a:ext cx="15" cy="28"/>
            </a:xfrm>
            <a:custGeom>
              <a:avLst/>
              <a:gdLst>
                <a:gd name="T0" fmla="*/ 9 w 28"/>
                <a:gd name="T1" fmla="*/ 0 h 57"/>
                <a:gd name="T2" fmla="*/ 17 w 28"/>
                <a:gd name="T3" fmla="*/ 3 h 57"/>
                <a:gd name="T4" fmla="*/ 22 w 28"/>
                <a:gd name="T5" fmla="*/ 11 h 57"/>
                <a:gd name="T6" fmla="*/ 25 w 28"/>
                <a:gd name="T7" fmla="*/ 20 h 57"/>
                <a:gd name="T8" fmla="*/ 27 w 28"/>
                <a:gd name="T9" fmla="*/ 31 h 57"/>
                <a:gd name="T10" fmla="*/ 28 w 28"/>
                <a:gd name="T11" fmla="*/ 40 h 57"/>
                <a:gd name="T12" fmla="*/ 27 w 28"/>
                <a:gd name="T13" fmla="*/ 49 h 57"/>
                <a:gd name="T14" fmla="*/ 25 w 28"/>
                <a:gd name="T15" fmla="*/ 57 h 57"/>
                <a:gd name="T16" fmla="*/ 17 w 28"/>
                <a:gd name="T17" fmla="*/ 55 h 57"/>
                <a:gd name="T18" fmla="*/ 8 w 28"/>
                <a:gd name="T19" fmla="*/ 50 h 57"/>
                <a:gd name="T20" fmla="*/ 3 w 28"/>
                <a:gd name="T21" fmla="*/ 44 h 57"/>
                <a:gd name="T22" fmla="*/ 1 w 28"/>
                <a:gd name="T23" fmla="*/ 37 h 57"/>
                <a:gd name="T24" fmla="*/ 1 w 28"/>
                <a:gd name="T25" fmla="*/ 27 h 57"/>
                <a:gd name="T26" fmla="*/ 0 w 28"/>
                <a:gd name="T27" fmla="*/ 19 h 57"/>
                <a:gd name="T28" fmla="*/ 0 w 28"/>
                <a:gd name="T29" fmla="*/ 16 h 57"/>
                <a:gd name="T30" fmla="*/ 0 w 28"/>
                <a:gd name="T31" fmla="*/ 15 h 57"/>
                <a:gd name="T32" fmla="*/ 0 w 28"/>
                <a:gd name="T33" fmla="*/ 14 h 57"/>
                <a:gd name="T34" fmla="*/ 0 w 28"/>
                <a:gd name="T35" fmla="*/ 13 h 57"/>
                <a:gd name="T36" fmla="*/ 0 w 28"/>
                <a:gd name="T37" fmla="*/ 13 h 57"/>
                <a:gd name="T38" fmla="*/ 0 w 28"/>
                <a:gd name="T39" fmla="*/ 12 h 57"/>
                <a:gd name="T40" fmla="*/ 0 w 28"/>
                <a:gd name="T41" fmla="*/ 11 h 57"/>
                <a:gd name="T42" fmla="*/ 0 w 28"/>
                <a:gd name="T43" fmla="*/ 11 h 57"/>
                <a:gd name="T44" fmla="*/ 0 w 28"/>
                <a:gd name="T45" fmla="*/ 11 h 57"/>
                <a:gd name="T46" fmla="*/ 0 w 28"/>
                <a:gd name="T47" fmla="*/ 10 h 57"/>
                <a:gd name="T48" fmla="*/ 0 w 28"/>
                <a:gd name="T49" fmla="*/ 9 h 57"/>
                <a:gd name="T50" fmla="*/ 0 w 28"/>
                <a:gd name="T51" fmla="*/ 8 h 57"/>
                <a:gd name="T52" fmla="*/ 0 w 28"/>
                <a:gd name="T53" fmla="*/ 6 h 57"/>
                <a:gd name="T54" fmla="*/ 0 w 28"/>
                <a:gd name="T55" fmla="*/ 5 h 57"/>
                <a:gd name="T56" fmla="*/ 0 w 28"/>
                <a:gd name="T57" fmla="*/ 5 h 57"/>
                <a:gd name="T58" fmla="*/ 0 w 28"/>
                <a:gd name="T59" fmla="*/ 4 h 57"/>
                <a:gd name="T60" fmla="*/ 0 w 28"/>
                <a:gd name="T61" fmla="*/ 3 h 57"/>
                <a:gd name="T62" fmla="*/ 0 w 28"/>
                <a:gd name="T63" fmla="*/ 2 h 57"/>
                <a:gd name="T64" fmla="*/ 0 w 28"/>
                <a:gd name="T65" fmla="*/ 2 h 57"/>
                <a:gd name="T66" fmla="*/ 0 w 28"/>
                <a:gd name="T67" fmla="*/ 2 h 57"/>
                <a:gd name="T68" fmla="*/ 0 w 28"/>
                <a:gd name="T69" fmla="*/ 1 h 57"/>
                <a:gd name="T70" fmla="*/ 1 w 28"/>
                <a:gd name="T71" fmla="*/ 0 h 57"/>
                <a:gd name="T72" fmla="*/ 1 w 28"/>
                <a:gd name="T73" fmla="*/ 0 h 57"/>
                <a:gd name="T74" fmla="*/ 9 w 28"/>
                <a:gd name="T7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57">
                  <a:moveTo>
                    <a:pt x="9" y="0"/>
                  </a:moveTo>
                  <a:lnTo>
                    <a:pt x="17" y="3"/>
                  </a:lnTo>
                  <a:lnTo>
                    <a:pt x="22" y="11"/>
                  </a:lnTo>
                  <a:lnTo>
                    <a:pt x="25" y="20"/>
                  </a:lnTo>
                  <a:lnTo>
                    <a:pt x="27" y="31"/>
                  </a:lnTo>
                  <a:lnTo>
                    <a:pt x="28" y="40"/>
                  </a:lnTo>
                  <a:lnTo>
                    <a:pt x="27" y="49"/>
                  </a:lnTo>
                  <a:lnTo>
                    <a:pt x="25" y="57"/>
                  </a:lnTo>
                  <a:lnTo>
                    <a:pt x="17" y="55"/>
                  </a:lnTo>
                  <a:lnTo>
                    <a:pt x="8" y="50"/>
                  </a:lnTo>
                  <a:lnTo>
                    <a:pt x="3" y="44"/>
                  </a:lnTo>
                  <a:lnTo>
                    <a:pt x="1" y="37"/>
                  </a:lnTo>
                  <a:lnTo>
                    <a:pt x="1" y="27"/>
                  </a:lnTo>
                  <a:lnTo>
                    <a:pt x="0" y="19"/>
                  </a:lnTo>
                  <a:lnTo>
                    <a:pt x="0" y="16"/>
                  </a:lnTo>
                  <a:lnTo>
                    <a:pt x="0" y="15"/>
                  </a:lnTo>
                  <a:lnTo>
                    <a:pt x="0" y="14"/>
                  </a:lnTo>
                  <a:lnTo>
                    <a:pt x="0" y="13"/>
                  </a:lnTo>
                  <a:lnTo>
                    <a:pt x="0" y="13"/>
                  </a:lnTo>
                  <a:lnTo>
                    <a:pt x="0" y="12"/>
                  </a:lnTo>
                  <a:lnTo>
                    <a:pt x="0" y="11"/>
                  </a:lnTo>
                  <a:lnTo>
                    <a:pt x="0" y="11"/>
                  </a:lnTo>
                  <a:lnTo>
                    <a:pt x="0" y="11"/>
                  </a:lnTo>
                  <a:lnTo>
                    <a:pt x="0" y="10"/>
                  </a:lnTo>
                  <a:lnTo>
                    <a:pt x="0" y="9"/>
                  </a:lnTo>
                  <a:lnTo>
                    <a:pt x="0" y="8"/>
                  </a:lnTo>
                  <a:lnTo>
                    <a:pt x="0" y="6"/>
                  </a:lnTo>
                  <a:lnTo>
                    <a:pt x="0" y="5"/>
                  </a:lnTo>
                  <a:lnTo>
                    <a:pt x="0" y="5"/>
                  </a:lnTo>
                  <a:lnTo>
                    <a:pt x="0" y="4"/>
                  </a:lnTo>
                  <a:lnTo>
                    <a:pt x="0" y="3"/>
                  </a:lnTo>
                  <a:lnTo>
                    <a:pt x="0" y="2"/>
                  </a:lnTo>
                  <a:lnTo>
                    <a:pt x="0" y="2"/>
                  </a:lnTo>
                  <a:lnTo>
                    <a:pt x="0" y="2"/>
                  </a:lnTo>
                  <a:lnTo>
                    <a:pt x="0" y="1"/>
                  </a:lnTo>
                  <a:lnTo>
                    <a:pt x="1" y="0"/>
                  </a:lnTo>
                  <a:lnTo>
                    <a:pt x="1" y="0"/>
                  </a:lnTo>
                  <a:lnTo>
                    <a:pt x="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0" name="Freeform 103"/>
            <p:cNvSpPr>
              <a:spLocks/>
            </p:cNvSpPr>
            <p:nvPr/>
          </p:nvSpPr>
          <p:spPr bwMode="auto">
            <a:xfrm>
              <a:off x="4055" y="504"/>
              <a:ext cx="15" cy="24"/>
            </a:xfrm>
            <a:custGeom>
              <a:avLst/>
              <a:gdLst>
                <a:gd name="T0" fmla="*/ 17 w 31"/>
                <a:gd name="T1" fmla="*/ 0 h 47"/>
                <a:gd name="T2" fmla="*/ 20 w 31"/>
                <a:gd name="T3" fmla="*/ 1 h 47"/>
                <a:gd name="T4" fmla="*/ 22 w 31"/>
                <a:gd name="T5" fmla="*/ 3 h 47"/>
                <a:gd name="T6" fmla="*/ 24 w 31"/>
                <a:gd name="T7" fmla="*/ 4 h 47"/>
                <a:gd name="T8" fmla="*/ 24 w 31"/>
                <a:gd name="T9" fmla="*/ 6 h 47"/>
                <a:gd name="T10" fmla="*/ 25 w 31"/>
                <a:gd name="T11" fmla="*/ 10 h 47"/>
                <a:gd name="T12" fmla="*/ 26 w 31"/>
                <a:gd name="T13" fmla="*/ 14 h 47"/>
                <a:gd name="T14" fmla="*/ 31 w 31"/>
                <a:gd name="T15" fmla="*/ 32 h 47"/>
                <a:gd name="T16" fmla="*/ 27 w 31"/>
                <a:gd name="T17" fmla="*/ 35 h 47"/>
                <a:gd name="T18" fmla="*/ 23 w 31"/>
                <a:gd name="T19" fmla="*/ 38 h 47"/>
                <a:gd name="T20" fmla="*/ 18 w 31"/>
                <a:gd name="T21" fmla="*/ 41 h 47"/>
                <a:gd name="T22" fmla="*/ 13 w 31"/>
                <a:gd name="T23" fmla="*/ 44 h 47"/>
                <a:gd name="T24" fmla="*/ 8 w 31"/>
                <a:gd name="T25" fmla="*/ 46 h 47"/>
                <a:gd name="T26" fmla="*/ 3 w 31"/>
                <a:gd name="T27" fmla="*/ 47 h 47"/>
                <a:gd name="T28" fmla="*/ 1 w 31"/>
                <a:gd name="T29" fmla="*/ 46 h 47"/>
                <a:gd name="T30" fmla="*/ 0 w 31"/>
                <a:gd name="T31" fmla="*/ 42 h 47"/>
                <a:gd name="T32" fmla="*/ 1 w 31"/>
                <a:gd name="T33" fmla="*/ 35 h 47"/>
                <a:gd name="T34" fmla="*/ 9 w 31"/>
                <a:gd name="T35" fmla="*/ 16 h 47"/>
                <a:gd name="T36" fmla="*/ 17 w 31"/>
                <a:gd name="T3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47">
                  <a:moveTo>
                    <a:pt x="17" y="0"/>
                  </a:moveTo>
                  <a:lnTo>
                    <a:pt x="20" y="1"/>
                  </a:lnTo>
                  <a:lnTo>
                    <a:pt x="22" y="3"/>
                  </a:lnTo>
                  <a:lnTo>
                    <a:pt x="24" y="4"/>
                  </a:lnTo>
                  <a:lnTo>
                    <a:pt x="24" y="6"/>
                  </a:lnTo>
                  <a:lnTo>
                    <a:pt x="25" y="10"/>
                  </a:lnTo>
                  <a:lnTo>
                    <a:pt x="26" y="14"/>
                  </a:lnTo>
                  <a:lnTo>
                    <a:pt x="31" y="32"/>
                  </a:lnTo>
                  <a:lnTo>
                    <a:pt x="27" y="35"/>
                  </a:lnTo>
                  <a:lnTo>
                    <a:pt x="23" y="38"/>
                  </a:lnTo>
                  <a:lnTo>
                    <a:pt x="18" y="41"/>
                  </a:lnTo>
                  <a:lnTo>
                    <a:pt x="13" y="44"/>
                  </a:lnTo>
                  <a:lnTo>
                    <a:pt x="8" y="46"/>
                  </a:lnTo>
                  <a:lnTo>
                    <a:pt x="3" y="47"/>
                  </a:lnTo>
                  <a:lnTo>
                    <a:pt x="1" y="46"/>
                  </a:lnTo>
                  <a:lnTo>
                    <a:pt x="0" y="42"/>
                  </a:lnTo>
                  <a:lnTo>
                    <a:pt x="1" y="35"/>
                  </a:lnTo>
                  <a:lnTo>
                    <a:pt x="9" y="16"/>
                  </a:lnTo>
                  <a:lnTo>
                    <a:pt x="17"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1" name="Freeform 104"/>
            <p:cNvSpPr>
              <a:spLocks/>
            </p:cNvSpPr>
            <p:nvPr/>
          </p:nvSpPr>
          <p:spPr bwMode="auto">
            <a:xfrm>
              <a:off x="3953" y="501"/>
              <a:ext cx="17" cy="30"/>
            </a:xfrm>
            <a:custGeom>
              <a:avLst/>
              <a:gdLst>
                <a:gd name="T0" fmla="*/ 4 w 34"/>
                <a:gd name="T1" fmla="*/ 0 h 59"/>
                <a:gd name="T2" fmla="*/ 14 w 34"/>
                <a:gd name="T3" fmla="*/ 0 h 59"/>
                <a:gd name="T4" fmla="*/ 20 w 34"/>
                <a:gd name="T5" fmla="*/ 4 h 59"/>
                <a:gd name="T6" fmla="*/ 25 w 34"/>
                <a:gd name="T7" fmla="*/ 11 h 59"/>
                <a:gd name="T8" fmla="*/ 28 w 34"/>
                <a:gd name="T9" fmla="*/ 20 h 59"/>
                <a:gd name="T10" fmla="*/ 30 w 34"/>
                <a:gd name="T11" fmla="*/ 30 h 59"/>
                <a:gd name="T12" fmla="*/ 31 w 34"/>
                <a:gd name="T13" fmla="*/ 40 h 59"/>
                <a:gd name="T14" fmla="*/ 33 w 34"/>
                <a:gd name="T15" fmla="*/ 50 h 59"/>
                <a:gd name="T16" fmla="*/ 34 w 34"/>
                <a:gd name="T17" fmla="*/ 59 h 59"/>
                <a:gd name="T18" fmla="*/ 26 w 34"/>
                <a:gd name="T19" fmla="*/ 56 h 59"/>
                <a:gd name="T20" fmla="*/ 18 w 34"/>
                <a:gd name="T21" fmla="*/ 53 h 59"/>
                <a:gd name="T22" fmla="*/ 12 w 34"/>
                <a:gd name="T23" fmla="*/ 49 h 59"/>
                <a:gd name="T24" fmla="*/ 8 w 34"/>
                <a:gd name="T25" fmla="*/ 43 h 59"/>
                <a:gd name="T26" fmla="*/ 6 w 34"/>
                <a:gd name="T27" fmla="*/ 32 h 59"/>
                <a:gd name="T28" fmla="*/ 4 w 34"/>
                <a:gd name="T29" fmla="*/ 22 h 59"/>
                <a:gd name="T30" fmla="*/ 2 w 34"/>
                <a:gd name="T31" fmla="*/ 11 h 59"/>
                <a:gd name="T32" fmla="*/ 0 w 34"/>
                <a:gd name="T33" fmla="*/ 2 h 59"/>
                <a:gd name="T34" fmla="*/ 1 w 34"/>
                <a:gd name="T35" fmla="*/ 2 h 59"/>
                <a:gd name="T36" fmla="*/ 3 w 34"/>
                <a:gd name="T37" fmla="*/ 0 h 59"/>
                <a:gd name="T38" fmla="*/ 4 w 34"/>
                <a:gd name="T39"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 h="59">
                  <a:moveTo>
                    <a:pt x="4" y="0"/>
                  </a:moveTo>
                  <a:lnTo>
                    <a:pt x="14" y="0"/>
                  </a:lnTo>
                  <a:lnTo>
                    <a:pt x="20" y="4"/>
                  </a:lnTo>
                  <a:lnTo>
                    <a:pt x="25" y="11"/>
                  </a:lnTo>
                  <a:lnTo>
                    <a:pt x="28" y="20"/>
                  </a:lnTo>
                  <a:lnTo>
                    <a:pt x="30" y="30"/>
                  </a:lnTo>
                  <a:lnTo>
                    <a:pt x="31" y="40"/>
                  </a:lnTo>
                  <a:lnTo>
                    <a:pt x="33" y="50"/>
                  </a:lnTo>
                  <a:lnTo>
                    <a:pt x="34" y="59"/>
                  </a:lnTo>
                  <a:lnTo>
                    <a:pt x="26" y="56"/>
                  </a:lnTo>
                  <a:lnTo>
                    <a:pt x="18" y="53"/>
                  </a:lnTo>
                  <a:lnTo>
                    <a:pt x="12" y="49"/>
                  </a:lnTo>
                  <a:lnTo>
                    <a:pt x="8" y="43"/>
                  </a:lnTo>
                  <a:lnTo>
                    <a:pt x="6" y="32"/>
                  </a:lnTo>
                  <a:lnTo>
                    <a:pt x="4" y="22"/>
                  </a:lnTo>
                  <a:lnTo>
                    <a:pt x="2" y="11"/>
                  </a:lnTo>
                  <a:lnTo>
                    <a:pt x="0" y="2"/>
                  </a:lnTo>
                  <a:lnTo>
                    <a:pt x="1" y="2"/>
                  </a:lnTo>
                  <a:lnTo>
                    <a:pt x="3" y="0"/>
                  </a:lnTo>
                  <a:lnTo>
                    <a:pt x="4"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2" name="Freeform 105"/>
            <p:cNvSpPr>
              <a:spLocks/>
            </p:cNvSpPr>
            <p:nvPr/>
          </p:nvSpPr>
          <p:spPr bwMode="auto">
            <a:xfrm>
              <a:off x="3934" y="495"/>
              <a:ext cx="13" cy="25"/>
            </a:xfrm>
            <a:custGeom>
              <a:avLst/>
              <a:gdLst>
                <a:gd name="T0" fmla="*/ 3 w 25"/>
                <a:gd name="T1" fmla="*/ 0 h 52"/>
                <a:gd name="T2" fmla="*/ 14 w 25"/>
                <a:gd name="T3" fmla="*/ 3 h 52"/>
                <a:gd name="T4" fmla="*/ 21 w 25"/>
                <a:gd name="T5" fmla="*/ 10 h 52"/>
                <a:gd name="T6" fmla="*/ 24 w 25"/>
                <a:gd name="T7" fmla="*/ 17 h 52"/>
                <a:gd name="T8" fmla="*/ 25 w 25"/>
                <a:gd name="T9" fmla="*/ 26 h 52"/>
                <a:gd name="T10" fmla="*/ 25 w 25"/>
                <a:gd name="T11" fmla="*/ 38 h 52"/>
                <a:gd name="T12" fmla="*/ 24 w 25"/>
                <a:gd name="T13" fmla="*/ 52 h 52"/>
                <a:gd name="T14" fmla="*/ 16 w 25"/>
                <a:gd name="T15" fmla="*/ 48 h 52"/>
                <a:gd name="T16" fmla="*/ 9 w 25"/>
                <a:gd name="T17" fmla="*/ 43 h 52"/>
                <a:gd name="T18" fmla="*/ 3 w 25"/>
                <a:gd name="T19" fmla="*/ 37 h 52"/>
                <a:gd name="T20" fmla="*/ 1 w 25"/>
                <a:gd name="T21" fmla="*/ 26 h 52"/>
                <a:gd name="T22" fmla="*/ 0 w 25"/>
                <a:gd name="T23" fmla="*/ 13 h 52"/>
                <a:gd name="T24" fmla="*/ 3 w 25"/>
                <a:gd name="T25"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52">
                  <a:moveTo>
                    <a:pt x="3" y="0"/>
                  </a:moveTo>
                  <a:lnTo>
                    <a:pt x="14" y="3"/>
                  </a:lnTo>
                  <a:lnTo>
                    <a:pt x="21" y="10"/>
                  </a:lnTo>
                  <a:lnTo>
                    <a:pt x="24" y="17"/>
                  </a:lnTo>
                  <a:lnTo>
                    <a:pt x="25" y="26"/>
                  </a:lnTo>
                  <a:lnTo>
                    <a:pt x="25" y="38"/>
                  </a:lnTo>
                  <a:lnTo>
                    <a:pt x="24" y="52"/>
                  </a:lnTo>
                  <a:lnTo>
                    <a:pt x="16" y="48"/>
                  </a:lnTo>
                  <a:lnTo>
                    <a:pt x="9" y="43"/>
                  </a:lnTo>
                  <a:lnTo>
                    <a:pt x="3" y="37"/>
                  </a:lnTo>
                  <a:lnTo>
                    <a:pt x="1" y="26"/>
                  </a:lnTo>
                  <a:lnTo>
                    <a:pt x="0" y="13"/>
                  </a:lnTo>
                  <a:lnTo>
                    <a:pt x="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3" name="Freeform 106"/>
            <p:cNvSpPr>
              <a:spLocks/>
            </p:cNvSpPr>
            <p:nvPr/>
          </p:nvSpPr>
          <p:spPr bwMode="auto">
            <a:xfrm>
              <a:off x="3916" y="494"/>
              <a:ext cx="11" cy="16"/>
            </a:xfrm>
            <a:custGeom>
              <a:avLst/>
              <a:gdLst>
                <a:gd name="T0" fmla="*/ 3 w 21"/>
                <a:gd name="T1" fmla="*/ 0 h 33"/>
                <a:gd name="T2" fmla="*/ 10 w 21"/>
                <a:gd name="T3" fmla="*/ 0 h 33"/>
                <a:gd name="T4" fmla="*/ 15 w 21"/>
                <a:gd name="T5" fmla="*/ 3 h 33"/>
                <a:gd name="T6" fmla="*/ 19 w 21"/>
                <a:gd name="T7" fmla="*/ 10 h 33"/>
                <a:gd name="T8" fmla="*/ 21 w 21"/>
                <a:gd name="T9" fmla="*/ 17 h 33"/>
                <a:gd name="T10" fmla="*/ 21 w 21"/>
                <a:gd name="T11" fmla="*/ 25 h 33"/>
                <a:gd name="T12" fmla="*/ 21 w 21"/>
                <a:gd name="T13" fmla="*/ 33 h 33"/>
                <a:gd name="T14" fmla="*/ 16 w 21"/>
                <a:gd name="T15" fmla="*/ 32 h 33"/>
                <a:gd name="T16" fmla="*/ 12 w 21"/>
                <a:gd name="T17" fmla="*/ 31 h 33"/>
                <a:gd name="T18" fmla="*/ 8 w 21"/>
                <a:gd name="T19" fmla="*/ 30 h 33"/>
                <a:gd name="T20" fmla="*/ 5 w 21"/>
                <a:gd name="T21" fmla="*/ 27 h 33"/>
                <a:gd name="T22" fmla="*/ 2 w 21"/>
                <a:gd name="T23" fmla="*/ 23 h 33"/>
                <a:gd name="T24" fmla="*/ 1 w 21"/>
                <a:gd name="T25" fmla="*/ 16 h 33"/>
                <a:gd name="T26" fmla="*/ 0 w 21"/>
                <a:gd name="T27" fmla="*/ 9 h 33"/>
                <a:gd name="T28" fmla="*/ 1 w 21"/>
                <a:gd name="T29" fmla="*/ 2 h 33"/>
                <a:gd name="T30" fmla="*/ 3 w 21"/>
                <a:gd name="T31"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 h="33">
                  <a:moveTo>
                    <a:pt x="3" y="0"/>
                  </a:moveTo>
                  <a:lnTo>
                    <a:pt x="10" y="0"/>
                  </a:lnTo>
                  <a:lnTo>
                    <a:pt x="15" y="3"/>
                  </a:lnTo>
                  <a:lnTo>
                    <a:pt x="19" y="10"/>
                  </a:lnTo>
                  <a:lnTo>
                    <a:pt x="21" y="17"/>
                  </a:lnTo>
                  <a:lnTo>
                    <a:pt x="21" y="25"/>
                  </a:lnTo>
                  <a:lnTo>
                    <a:pt x="21" y="33"/>
                  </a:lnTo>
                  <a:lnTo>
                    <a:pt x="16" y="32"/>
                  </a:lnTo>
                  <a:lnTo>
                    <a:pt x="12" y="31"/>
                  </a:lnTo>
                  <a:lnTo>
                    <a:pt x="8" y="30"/>
                  </a:lnTo>
                  <a:lnTo>
                    <a:pt x="5" y="27"/>
                  </a:lnTo>
                  <a:lnTo>
                    <a:pt x="2" y="23"/>
                  </a:lnTo>
                  <a:lnTo>
                    <a:pt x="1" y="16"/>
                  </a:lnTo>
                  <a:lnTo>
                    <a:pt x="0" y="9"/>
                  </a:lnTo>
                  <a:lnTo>
                    <a:pt x="1" y="2"/>
                  </a:lnTo>
                  <a:lnTo>
                    <a:pt x="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4" name="Freeform 107"/>
            <p:cNvSpPr>
              <a:spLocks/>
            </p:cNvSpPr>
            <p:nvPr/>
          </p:nvSpPr>
          <p:spPr bwMode="auto">
            <a:xfrm>
              <a:off x="4076" y="488"/>
              <a:ext cx="15" cy="30"/>
            </a:xfrm>
            <a:custGeom>
              <a:avLst/>
              <a:gdLst>
                <a:gd name="T0" fmla="*/ 23 w 29"/>
                <a:gd name="T1" fmla="*/ 0 h 59"/>
                <a:gd name="T2" fmla="*/ 25 w 29"/>
                <a:gd name="T3" fmla="*/ 15 h 59"/>
                <a:gd name="T4" fmla="*/ 27 w 29"/>
                <a:gd name="T5" fmla="*/ 31 h 59"/>
                <a:gd name="T6" fmla="*/ 29 w 29"/>
                <a:gd name="T7" fmla="*/ 47 h 59"/>
                <a:gd name="T8" fmla="*/ 27 w 29"/>
                <a:gd name="T9" fmla="*/ 49 h 59"/>
                <a:gd name="T10" fmla="*/ 25 w 29"/>
                <a:gd name="T11" fmla="*/ 49 h 59"/>
                <a:gd name="T12" fmla="*/ 24 w 29"/>
                <a:gd name="T13" fmla="*/ 50 h 59"/>
                <a:gd name="T14" fmla="*/ 22 w 29"/>
                <a:gd name="T15" fmla="*/ 50 h 59"/>
                <a:gd name="T16" fmla="*/ 20 w 29"/>
                <a:gd name="T17" fmla="*/ 52 h 59"/>
                <a:gd name="T18" fmla="*/ 19 w 29"/>
                <a:gd name="T19" fmla="*/ 53 h 59"/>
                <a:gd name="T20" fmla="*/ 18 w 29"/>
                <a:gd name="T21" fmla="*/ 55 h 59"/>
                <a:gd name="T22" fmla="*/ 17 w 29"/>
                <a:gd name="T23" fmla="*/ 56 h 59"/>
                <a:gd name="T24" fmla="*/ 15 w 29"/>
                <a:gd name="T25" fmla="*/ 57 h 59"/>
                <a:gd name="T26" fmla="*/ 13 w 29"/>
                <a:gd name="T27" fmla="*/ 57 h 59"/>
                <a:gd name="T28" fmla="*/ 10 w 29"/>
                <a:gd name="T29" fmla="*/ 58 h 59"/>
                <a:gd name="T30" fmla="*/ 7 w 29"/>
                <a:gd name="T31" fmla="*/ 59 h 59"/>
                <a:gd name="T32" fmla="*/ 5 w 29"/>
                <a:gd name="T33" fmla="*/ 53 h 59"/>
                <a:gd name="T34" fmla="*/ 3 w 29"/>
                <a:gd name="T35" fmla="*/ 45 h 59"/>
                <a:gd name="T36" fmla="*/ 1 w 29"/>
                <a:gd name="T37" fmla="*/ 34 h 59"/>
                <a:gd name="T38" fmla="*/ 0 w 29"/>
                <a:gd name="T39" fmla="*/ 25 h 59"/>
                <a:gd name="T40" fmla="*/ 1 w 29"/>
                <a:gd name="T41" fmla="*/ 17 h 59"/>
                <a:gd name="T42" fmla="*/ 3 w 29"/>
                <a:gd name="T43" fmla="*/ 15 h 59"/>
                <a:gd name="T44" fmla="*/ 9 w 29"/>
                <a:gd name="T45" fmla="*/ 11 h 59"/>
                <a:gd name="T46" fmla="*/ 14 w 29"/>
                <a:gd name="T47" fmla="*/ 6 h 59"/>
                <a:gd name="T48" fmla="*/ 20 w 29"/>
                <a:gd name="T49" fmla="*/ 2 h 59"/>
                <a:gd name="T50" fmla="*/ 23 w 29"/>
                <a:gd name="T51"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 h="59">
                  <a:moveTo>
                    <a:pt x="23" y="0"/>
                  </a:moveTo>
                  <a:lnTo>
                    <a:pt x="25" y="15"/>
                  </a:lnTo>
                  <a:lnTo>
                    <a:pt x="27" y="31"/>
                  </a:lnTo>
                  <a:lnTo>
                    <a:pt x="29" y="47"/>
                  </a:lnTo>
                  <a:lnTo>
                    <a:pt x="27" y="49"/>
                  </a:lnTo>
                  <a:lnTo>
                    <a:pt x="25" y="49"/>
                  </a:lnTo>
                  <a:lnTo>
                    <a:pt x="24" y="50"/>
                  </a:lnTo>
                  <a:lnTo>
                    <a:pt x="22" y="50"/>
                  </a:lnTo>
                  <a:lnTo>
                    <a:pt x="20" y="52"/>
                  </a:lnTo>
                  <a:lnTo>
                    <a:pt x="19" y="53"/>
                  </a:lnTo>
                  <a:lnTo>
                    <a:pt x="18" y="55"/>
                  </a:lnTo>
                  <a:lnTo>
                    <a:pt x="17" y="56"/>
                  </a:lnTo>
                  <a:lnTo>
                    <a:pt x="15" y="57"/>
                  </a:lnTo>
                  <a:lnTo>
                    <a:pt x="13" y="57"/>
                  </a:lnTo>
                  <a:lnTo>
                    <a:pt x="10" y="58"/>
                  </a:lnTo>
                  <a:lnTo>
                    <a:pt x="7" y="59"/>
                  </a:lnTo>
                  <a:lnTo>
                    <a:pt x="5" y="53"/>
                  </a:lnTo>
                  <a:lnTo>
                    <a:pt x="3" y="45"/>
                  </a:lnTo>
                  <a:lnTo>
                    <a:pt x="1" y="34"/>
                  </a:lnTo>
                  <a:lnTo>
                    <a:pt x="0" y="25"/>
                  </a:lnTo>
                  <a:lnTo>
                    <a:pt x="1" y="17"/>
                  </a:lnTo>
                  <a:lnTo>
                    <a:pt x="3" y="15"/>
                  </a:lnTo>
                  <a:lnTo>
                    <a:pt x="9" y="11"/>
                  </a:lnTo>
                  <a:lnTo>
                    <a:pt x="14" y="6"/>
                  </a:lnTo>
                  <a:lnTo>
                    <a:pt x="20" y="2"/>
                  </a:lnTo>
                  <a:lnTo>
                    <a:pt x="23"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5" name="Freeform 108"/>
            <p:cNvSpPr>
              <a:spLocks/>
            </p:cNvSpPr>
            <p:nvPr/>
          </p:nvSpPr>
          <p:spPr bwMode="auto">
            <a:xfrm>
              <a:off x="4093" y="476"/>
              <a:ext cx="17" cy="30"/>
            </a:xfrm>
            <a:custGeom>
              <a:avLst/>
              <a:gdLst>
                <a:gd name="T0" fmla="*/ 21 w 34"/>
                <a:gd name="T1" fmla="*/ 0 h 60"/>
                <a:gd name="T2" fmla="*/ 23 w 34"/>
                <a:gd name="T3" fmla="*/ 1 h 60"/>
                <a:gd name="T4" fmla="*/ 24 w 34"/>
                <a:gd name="T5" fmla="*/ 1 h 60"/>
                <a:gd name="T6" fmla="*/ 25 w 34"/>
                <a:gd name="T7" fmla="*/ 2 h 60"/>
                <a:gd name="T8" fmla="*/ 27 w 34"/>
                <a:gd name="T9" fmla="*/ 9 h 60"/>
                <a:gd name="T10" fmla="*/ 27 w 34"/>
                <a:gd name="T11" fmla="*/ 16 h 60"/>
                <a:gd name="T12" fmla="*/ 28 w 34"/>
                <a:gd name="T13" fmla="*/ 24 h 60"/>
                <a:gd name="T14" fmla="*/ 31 w 34"/>
                <a:gd name="T15" fmla="*/ 34 h 60"/>
                <a:gd name="T16" fmla="*/ 34 w 34"/>
                <a:gd name="T17" fmla="*/ 44 h 60"/>
                <a:gd name="T18" fmla="*/ 28 w 34"/>
                <a:gd name="T19" fmla="*/ 50 h 60"/>
                <a:gd name="T20" fmla="*/ 21 w 34"/>
                <a:gd name="T21" fmla="*/ 56 h 60"/>
                <a:gd name="T22" fmla="*/ 11 w 34"/>
                <a:gd name="T23" fmla="*/ 60 h 60"/>
                <a:gd name="T24" fmla="*/ 9 w 34"/>
                <a:gd name="T25" fmla="*/ 55 h 60"/>
                <a:gd name="T26" fmla="*/ 6 w 34"/>
                <a:gd name="T27" fmla="*/ 47 h 60"/>
                <a:gd name="T28" fmla="*/ 3 w 34"/>
                <a:gd name="T29" fmla="*/ 37 h 60"/>
                <a:gd name="T30" fmla="*/ 0 w 34"/>
                <a:gd name="T31" fmla="*/ 27 h 60"/>
                <a:gd name="T32" fmla="*/ 0 w 34"/>
                <a:gd name="T33" fmla="*/ 18 h 60"/>
                <a:gd name="T34" fmla="*/ 1 w 34"/>
                <a:gd name="T35" fmla="*/ 12 h 60"/>
                <a:gd name="T36" fmla="*/ 3 w 34"/>
                <a:gd name="T37" fmla="*/ 10 h 60"/>
                <a:gd name="T38" fmla="*/ 6 w 34"/>
                <a:gd name="T39" fmla="*/ 9 h 60"/>
                <a:gd name="T40" fmla="*/ 9 w 34"/>
                <a:gd name="T41" fmla="*/ 7 h 60"/>
                <a:gd name="T42" fmla="*/ 11 w 34"/>
                <a:gd name="T43" fmla="*/ 6 h 60"/>
                <a:gd name="T44" fmla="*/ 13 w 34"/>
                <a:gd name="T45" fmla="*/ 4 h 60"/>
                <a:gd name="T46" fmla="*/ 15 w 34"/>
                <a:gd name="T47" fmla="*/ 2 h 60"/>
                <a:gd name="T48" fmla="*/ 17 w 34"/>
                <a:gd name="T49" fmla="*/ 1 h 60"/>
                <a:gd name="T50" fmla="*/ 21 w 34"/>
                <a:gd name="T51"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 h="60">
                  <a:moveTo>
                    <a:pt x="21" y="0"/>
                  </a:moveTo>
                  <a:lnTo>
                    <a:pt x="23" y="1"/>
                  </a:lnTo>
                  <a:lnTo>
                    <a:pt x="24" y="1"/>
                  </a:lnTo>
                  <a:lnTo>
                    <a:pt x="25" y="2"/>
                  </a:lnTo>
                  <a:lnTo>
                    <a:pt x="27" y="9"/>
                  </a:lnTo>
                  <a:lnTo>
                    <a:pt x="27" y="16"/>
                  </a:lnTo>
                  <a:lnTo>
                    <a:pt x="28" y="24"/>
                  </a:lnTo>
                  <a:lnTo>
                    <a:pt x="31" y="34"/>
                  </a:lnTo>
                  <a:lnTo>
                    <a:pt x="34" y="44"/>
                  </a:lnTo>
                  <a:lnTo>
                    <a:pt x="28" y="50"/>
                  </a:lnTo>
                  <a:lnTo>
                    <a:pt x="21" y="56"/>
                  </a:lnTo>
                  <a:lnTo>
                    <a:pt x="11" y="60"/>
                  </a:lnTo>
                  <a:lnTo>
                    <a:pt x="9" y="55"/>
                  </a:lnTo>
                  <a:lnTo>
                    <a:pt x="6" y="47"/>
                  </a:lnTo>
                  <a:lnTo>
                    <a:pt x="3" y="37"/>
                  </a:lnTo>
                  <a:lnTo>
                    <a:pt x="0" y="27"/>
                  </a:lnTo>
                  <a:lnTo>
                    <a:pt x="0" y="18"/>
                  </a:lnTo>
                  <a:lnTo>
                    <a:pt x="1" y="12"/>
                  </a:lnTo>
                  <a:lnTo>
                    <a:pt x="3" y="10"/>
                  </a:lnTo>
                  <a:lnTo>
                    <a:pt x="6" y="9"/>
                  </a:lnTo>
                  <a:lnTo>
                    <a:pt x="9" y="7"/>
                  </a:lnTo>
                  <a:lnTo>
                    <a:pt x="11" y="6"/>
                  </a:lnTo>
                  <a:lnTo>
                    <a:pt x="13" y="4"/>
                  </a:lnTo>
                  <a:lnTo>
                    <a:pt x="15" y="2"/>
                  </a:lnTo>
                  <a:lnTo>
                    <a:pt x="17" y="1"/>
                  </a:lnTo>
                  <a:lnTo>
                    <a:pt x="21"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6" name="Freeform 109"/>
            <p:cNvSpPr>
              <a:spLocks/>
            </p:cNvSpPr>
            <p:nvPr/>
          </p:nvSpPr>
          <p:spPr bwMode="auto">
            <a:xfrm>
              <a:off x="3634" y="465"/>
              <a:ext cx="225" cy="219"/>
            </a:xfrm>
            <a:custGeom>
              <a:avLst/>
              <a:gdLst>
                <a:gd name="T0" fmla="*/ 244 w 450"/>
                <a:gd name="T1" fmla="*/ 2 h 436"/>
                <a:gd name="T2" fmla="*/ 273 w 450"/>
                <a:gd name="T3" fmla="*/ 20 h 436"/>
                <a:gd name="T4" fmla="*/ 299 w 450"/>
                <a:gd name="T5" fmla="*/ 52 h 436"/>
                <a:gd name="T6" fmla="*/ 321 w 450"/>
                <a:gd name="T7" fmla="*/ 89 h 436"/>
                <a:gd name="T8" fmla="*/ 336 w 450"/>
                <a:gd name="T9" fmla="*/ 123 h 436"/>
                <a:gd name="T10" fmla="*/ 337 w 450"/>
                <a:gd name="T11" fmla="*/ 138 h 436"/>
                <a:gd name="T12" fmla="*/ 332 w 450"/>
                <a:gd name="T13" fmla="*/ 143 h 436"/>
                <a:gd name="T14" fmla="*/ 364 w 450"/>
                <a:gd name="T15" fmla="*/ 162 h 436"/>
                <a:gd name="T16" fmla="*/ 422 w 450"/>
                <a:gd name="T17" fmla="*/ 204 h 436"/>
                <a:gd name="T18" fmla="*/ 450 w 450"/>
                <a:gd name="T19" fmla="*/ 235 h 436"/>
                <a:gd name="T20" fmla="*/ 450 w 450"/>
                <a:gd name="T21" fmla="*/ 238 h 436"/>
                <a:gd name="T22" fmla="*/ 444 w 450"/>
                <a:gd name="T23" fmla="*/ 245 h 436"/>
                <a:gd name="T24" fmla="*/ 432 w 450"/>
                <a:gd name="T25" fmla="*/ 252 h 436"/>
                <a:gd name="T26" fmla="*/ 401 w 450"/>
                <a:gd name="T27" fmla="*/ 275 h 436"/>
                <a:gd name="T28" fmla="*/ 371 w 450"/>
                <a:gd name="T29" fmla="*/ 311 h 436"/>
                <a:gd name="T30" fmla="*/ 341 w 450"/>
                <a:gd name="T31" fmla="*/ 360 h 436"/>
                <a:gd name="T32" fmla="*/ 308 w 450"/>
                <a:gd name="T33" fmla="*/ 409 h 436"/>
                <a:gd name="T34" fmla="*/ 288 w 450"/>
                <a:gd name="T35" fmla="*/ 430 h 436"/>
                <a:gd name="T36" fmla="*/ 287 w 450"/>
                <a:gd name="T37" fmla="*/ 431 h 436"/>
                <a:gd name="T38" fmla="*/ 283 w 450"/>
                <a:gd name="T39" fmla="*/ 434 h 436"/>
                <a:gd name="T40" fmla="*/ 278 w 450"/>
                <a:gd name="T41" fmla="*/ 436 h 436"/>
                <a:gd name="T42" fmla="*/ 262 w 450"/>
                <a:gd name="T43" fmla="*/ 436 h 436"/>
                <a:gd name="T44" fmla="*/ 235 w 450"/>
                <a:gd name="T45" fmla="*/ 426 h 436"/>
                <a:gd name="T46" fmla="*/ 210 w 450"/>
                <a:gd name="T47" fmla="*/ 416 h 436"/>
                <a:gd name="T48" fmla="*/ 184 w 450"/>
                <a:gd name="T49" fmla="*/ 402 h 436"/>
                <a:gd name="T50" fmla="*/ 140 w 450"/>
                <a:gd name="T51" fmla="*/ 376 h 436"/>
                <a:gd name="T52" fmla="*/ 102 w 450"/>
                <a:gd name="T53" fmla="*/ 341 h 436"/>
                <a:gd name="T54" fmla="*/ 75 w 450"/>
                <a:gd name="T55" fmla="*/ 297 h 436"/>
                <a:gd name="T56" fmla="*/ 61 w 450"/>
                <a:gd name="T57" fmla="*/ 242 h 436"/>
                <a:gd name="T58" fmla="*/ 48 w 450"/>
                <a:gd name="T59" fmla="*/ 248 h 436"/>
                <a:gd name="T60" fmla="*/ 45 w 450"/>
                <a:gd name="T61" fmla="*/ 260 h 436"/>
                <a:gd name="T62" fmla="*/ 40 w 450"/>
                <a:gd name="T63" fmla="*/ 270 h 436"/>
                <a:gd name="T64" fmla="*/ 26 w 450"/>
                <a:gd name="T65" fmla="*/ 266 h 436"/>
                <a:gd name="T66" fmla="*/ 13 w 450"/>
                <a:gd name="T67" fmla="*/ 250 h 436"/>
                <a:gd name="T68" fmla="*/ 1 w 450"/>
                <a:gd name="T69" fmla="*/ 215 h 436"/>
                <a:gd name="T70" fmla="*/ 2 w 450"/>
                <a:gd name="T71" fmla="*/ 176 h 436"/>
                <a:gd name="T72" fmla="*/ 14 w 450"/>
                <a:gd name="T73" fmla="*/ 136 h 436"/>
                <a:gd name="T74" fmla="*/ 31 w 450"/>
                <a:gd name="T75" fmla="*/ 102 h 436"/>
                <a:gd name="T76" fmla="*/ 49 w 450"/>
                <a:gd name="T77" fmla="*/ 80 h 436"/>
                <a:gd name="T78" fmla="*/ 80 w 450"/>
                <a:gd name="T79" fmla="*/ 61 h 436"/>
                <a:gd name="T80" fmla="*/ 108 w 450"/>
                <a:gd name="T81" fmla="*/ 54 h 436"/>
                <a:gd name="T82" fmla="*/ 129 w 450"/>
                <a:gd name="T83" fmla="*/ 52 h 436"/>
                <a:gd name="T84" fmla="*/ 148 w 450"/>
                <a:gd name="T85" fmla="*/ 37 h 436"/>
                <a:gd name="T86" fmla="*/ 178 w 450"/>
                <a:gd name="T87" fmla="*/ 16 h 436"/>
                <a:gd name="T88" fmla="*/ 232 w 450"/>
                <a:gd name="T89" fmla="*/ 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0" h="436">
                  <a:moveTo>
                    <a:pt x="232" y="0"/>
                  </a:moveTo>
                  <a:lnTo>
                    <a:pt x="244" y="2"/>
                  </a:lnTo>
                  <a:lnTo>
                    <a:pt x="259" y="8"/>
                  </a:lnTo>
                  <a:lnTo>
                    <a:pt x="273" y="20"/>
                  </a:lnTo>
                  <a:lnTo>
                    <a:pt x="286" y="34"/>
                  </a:lnTo>
                  <a:lnTo>
                    <a:pt x="299" y="52"/>
                  </a:lnTo>
                  <a:lnTo>
                    <a:pt x="310" y="71"/>
                  </a:lnTo>
                  <a:lnTo>
                    <a:pt x="321" y="89"/>
                  </a:lnTo>
                  <a:lnTo>
                    <a:pt x="330" y="106"/>
                  </a:lnTo>
                  <a:lnTo>
                    <a:pt x="336" y="123"/>
                  </a:lnTo>
                  <a:lnTo>
                    <a:pt x="342" y="136"/>
                  </a:lnTo>
                  <a:lnTo>
                    <a:pt x="337" y="138"/>
                  </a:lnTo>
                  <a:lnTo>
                    <a:pt x="334" y="140"/>
                  </a:lnTo>
                  <a:lnTo>
                    <a:pt x="332" y="143"/>
                  </a:lnTo>
                  <a:lnTo>
                    <a:pt x="329" y="145"/>
                  </a:lnTo>
                  <a:lnTo>
                    <a:pt x="364" y="162"/>
                  </a:lnTo>
                  <a:lnTo>
                    <a:pt x="395" y="181"/>
                  </a:lnTo>
                  <a:lnTo>
                    <a:pt x="422" y="204"/>
                  </a:lnTo>
                  <a:lnTo>
                    <a:pt x="436" y="220"/>
                  </a:lnTo>
                  <a:lnTo>
                    <a:pt x="450" y="235"/>
                  </a:lnTo>
                  <a:lnTo>
                    <a:pt x="450" y="236"/>
                  </a:lnTo>
                  <a:lnTo>
                    <a:pt x="450" y="238"/>
                  </a:lnTo>
                  <a:lnTo>
                    <a:pt x="450" y="240"/>
                  </a:lnTo>
                  <a:lnTo>
                    <a:pt x="444" y="245"/>
                  </a:lnTo>
                  <a:lnTo>
                    <a:pt x="438" y="249"/>
                  </a:lnTo>
                  <a:lnTo>
                    <a:pt x="432" y="252"/>
                  </a:lnTo>
                  <a:lnTo>
                    <a:pt x="417" y="263"/>
                  </a:lnTo>
                  <a:lnTo>
                    <a:pt x="401" y="275"/>
                  </a:lnTo>
                  <a:lnTo>
                    <a:pt x="389" y="288"/>
                  </a:lnTo>
                  <a:lnTo>
                    <a:pt x="371" y="311"/>
                  </a:lnTo>
                  <a:lnTo>
                    <a:pt x="355" y="335"/>
                  </a:lnTo>
                  <a:lnTo>
                    <a:pt x="341" y="360"/>
                  </a:lnTo>
                  <a:lnTo>
                    <a:pt x="325" y="385"/>
                  </a:lnTo>
                  <a:lnTo>
                    <a:pt x="308" y="409"/>
                  </a:lnTo>
                  <a:lnTo>
                    <a:pt x="289" y="430"/>
                  </a:lnTo>
                  <a:lnTo>
                    <a:pt x="288" y="430"/>
                  </a:lnTo>
                  <a:lnTo>
                    <a:pt x="288" y="431"/>
                  </a:lnTo>
                  <a:lnTo>
                    <a:pt x="287" y="431"/>
                  </a:lnTo>
                  <a:lnTo>
                    <a:pt x="285" y="432"/>
                  </a:lnTo>
                  <a:lnTo>
                    <a:pt x="283" y="434"/>
                  </a:lnTo>
                  <a:lnTo>
                    <a:pt x="280" y="435"/>
                  </a:lnTo>
                  <a:lnTo>
                    <a:pt x="278" y="436"/>
                  </a:lnTo>
                  <a:lnTo>
                    <a:pt x="276" y="436"/>
                  </a:lnTo>
                  <a:lnTo>
                    <a:pt x="262" y="436"/>
                  </a:lnTo>
                  <a:lnTo>
                    <a:pt x="248" y="432"/>
                  </a:lnTo>
                  <a:lnTo>
                    <a:pt x="235" y="426"/>
                  </a:lnTo>
                  <a:lnTo>
                    <a:pt x="224" y="422"/>
                  </a:lnTo>
                  <a:lnTo>
                    <a:pt x="210" y="416"/>
                  </a:lnTo>
                  <a:lnTo>
                    <a:pt x="196" y="409"/>
                  </a:lnTo>
                  <a:lnTo>
                    <a:pt x="184" y="402"/>
                  </a:lnTo>
                  <a:lnTo>
                    <a:pt x="162" y="389"/>
                  </a:lnTo>
                  <a:lnTo>
                    <a:pt x="140" y="376"/>
                  </a:lnTo>
                  <a:lnTo>
                    <a:pt x="120" y="359"/>
                  </a:lnTo>
                  <a:lnTo>
                    <a:pt x="102" y="341"/>
                  </a:lnTo>
                  <a:lnTo>
                    <a:pt x="86" y="320"/>
                  </a:lnTo>
                  <a:lnTo>
                    <a:pt x="75" y="297"/>
                  </a:lnTo>
                  <a:lnTo>
                    <a:pt x="65" y="271"/>
                  </a:lnTo>
                  <a:lnTo>
                    <a:pt x="61" y="242"/>
                  </a:lnTo>
                  <a:lnTo>
                    <a:pt x="54" y="243"/>
                  </a:lnTo>
                  <a:lnTo>
                    <a:pt x="48" y="248"/>
                  </a:lnTo>
                  <a:lnTo>
                    <a:pt x="46" y="254"/>
                  </a:lnTo>
                  <a:lnTo>
                    <a:pt x="45" y="260"/>
                  </a:lnTo>
                  <a:lnTo>
                    <a:pt x="43" y="267"/>
                  </a:lnTo>
                  <a:lnTo>
                    <a:pt x="40" y="270"/>
                  </a:lnTo>
                  <a:lnTo>
                    <a:pt x="35" y="271"/>
                  </a:lnTo>
                  <a:lnTo>
                    <a:pt x="26" y="266"/>
                  </a:lnTo>
                  <a:lnTo>
                    <a:pt x="19" y="258"/>
                  </a:lnTo>
                  <a:lnTo>
                    <a:pt x="13" y="250"/>
                  </a:lnTo>
                  <a:lnTo>
                    <a:pt x="5" y="234"/>
                  </a:lnTo>
                  <a:lnTo>
                    <a:pt x="1" y="215"/>
                  </a:lnTo>
                  <a:lnTo>
                    <a:pt x="0" y="197"/>
                  </a:lnTo>
                  <a:lnTo>
                    <a:pt x="2" y="176"/>
                  </a:lnTo>
                  <a:lnTo>
                    <a:pt x="8" y="156"/>
                  </a:lnTo>
                  <a:lnTo>
                    <a:pt x="14" y="136"/>
                  </a:lnTo>
                  <a:lnTo>
                    <a:pt x="21" y="118"/>
                  </a:lnTo>
                  <a:lnTo>
                    <a:pt x="31" y="102"/>
                  </a:lnTo>
                  <a:lnTo>
                    <a:pt x="40" y="90"/>
                  </a:lnTo>
                  <a:lnTo>
                    <a:pt x="49" y="80"/>
                  </a:lnTo>
                  <a:lnTo>
                    <a:pt x="64" y="71"/>
                  </a:lnTo>
                  <a:lnTo>
                    <a:pt x="80" y="61"/>
                  </a:lnTo>
                  <a:lnTo>
                    <a:pt x="99" y="56"/>
                  </a:lnTo>
                  <a:lnTo>
                    <a:pt x="108" y="54"/>
                  </a:lnTo>
                  <a:lnTo>
                    <a:pt x="120" y="54"/>
                  </a:lnTo>
                  <a:lnTo>
                    <a:pt x="129" y="52"/>
                  </a:lnTo>
                  <a:lnTo>
                    <a:pt x="140" y="46"/>
                  </a:lnTo>
                  <a:lnTo>
                    <a:pt x="148" y="37"/>
                  </a:lnTo>
                  <a:lnTo>
                    <a:pt x="157" y="29"/>
                  </a:lnTo>
                  <a:lnTo>
                    <a:pt x="178" y="16"/>
                  </a:lnTo>
                  <a:lnTo>
                    <a:pt x="203" y="6"/>
                  </a:lnTo>
                  <a:lnTo>
                    <a:pt x="232"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7" name="Freeform 110"/>
            <p:cNvSpPr>
              <a:spLocks/>
            </p:cNvSpPr>
            <p:nvPr/>
          </p:nvSpPr>
          <p:spPr bwMode="auto">
            <a:xfrm>
              <a:off x="4114" y="464"/>
              <a:ext cx="11" cy="23"/>
            </a:xfrm>
            <a:custGeom>
              <a:avLst/>
              <a:gdLst>
                <a:gd name="T0" fmla="*/ 9 w 22"/>
                <a:gd name="T1" fmla="*/ 0 h 48"/>
                <a:gd name="T2" fmla="*/ 17 w 22"/>
                <a:gd name="T3" fmla="*/ 10 h 48"/>
                <a:gd name="T4" fmla="*/ 22 w 22"/>
                <a:gd name="T5" fmla="*/ 20 h 48"/>
                <a:gd name="T6" fmla="*/ 21 w 22"/>
                <a:gd name="T7" fmla="*/ 30 h 48"/>
                <a:gd name="T8" fmla="*/ 15 w 22"/>
                <a:gd name="T9" fmla="*/ 39 h 48"/>
                <a:gd name="T10" fmla="*/ 6 w 22"/>
                <a:gd name="T11" fmla="*/ 48 h 48"/>
                <a:gd name="T12" fmla="*/ 3 w 22"/>
                <a:gd name="T13" fmla="*/ 35 h 48"/>
                <a:gd name="T14" fmla="*/ 0 w 22"/>
                <a:gd name="T15" fmla="*/ 21 h 48"/>
                <a:gd name="T16" fmla="*/ 0 w 22"/>
                <a:gd name="T17" fmla="*/ 15 h 48"/>
                <a:gd name="T18" fmla="*/ 2 w 22"/>
                <a:gd name="T19" fmla="*/ 10 h 48"/>
                <a:gd name="T20" fmla="*/ 6 w 22"/>
                <a:gd name="T21" fmla="*/ 6 h 48"/>
                <a:gd name="T22" fmla="*/ 9 w 22"/>
                <a:gd name="T2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8">
                  <a:moveTo>
                    <a:pt x="9" y="0"/>
                  </a:moveTo>
                  <a:lnTo>
                    <a:pt x="17" y="10"/>
                  </a:lnTo>
                  <a:lnTo>
                    <a:pt x="22" y="20"/>
                  </a:lnTo>
                  <a:lnTo>
                    <a:pt x="21" y="30"/>
                  </a:lnTo>
                  <a:lnTo>
                    <a:pt x="15" y="39"/>
                  </a:lnTo>
                  <a:lnTo>
                    <a:pt x="6" y="48"/>
                  </a:lnTo>
                  <a:lnTo>
                    <a:pt x="3" y="35"/>
                  </a:lnTo>
                  <a:lnTo>
                    <a:pt x="0" y="21"/>
                  </a:lnTo>
                  <a:lnTo>
                    <a:pt x="0" y="15"/>
                  </a:lnTo>
                  <a:lnTo>
                    <a:pt x="2" y="10"/>
                  </a:lnTo>
                  <a:lnTo>
                    <a:pt x="6" y="6"/>
                  </a:lnTo>
                  <a:lnTo>
                    <a:pt x="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8" name="Freeform 111"/>
            <p:cNvSpPr>
              <a:spLocks/>
            </p:cNvSpPr>
            <p:nvPr/>
          </p:nvSpPr>
          <p:spPr bwMode="auto">
            <a:xfrm>
              <a:off x="3800" y="449"/>
              <a:ext cx="78" cy="126"/>
            </a:xfrm>
            <a:custGeom>
              <a:avLst/>
              <a:gdLst>
                <a:gd name="T0" fmla="*/ 24 w 155"/>
                <a:gd name="T1" fmla="*/ 0 h 253"/>
                <a:gd name="T2" fmla="*/ 31 w 155"/>
                <a:gd name="T3" fmla="*/ 1 h 253"/>
                <a:gd name="T4" fmla="*/ 34 w 155"/>
                <a:gd name="T5" fmla="*/ 4 h 253"/>
                <a:gd name="T6" fmla="*/ 37 w 155"/>
                <a:gd name="T7" fmla="*/ 10 h 253"/>
                <a:gd name="T8" fmla="*/ 39 w 155"/>
                <a:gd name="T9" fmla="*/ 15 h 253"/>
                <a:gd name="T10" fmla="*/ 41 w 155"/>
                <a:gd name="T11" fmla="*/ 20 h 253"/>
                <a:gd name="T12" fmla="*/ 49 w 155"/>
                <a:gd name="T13" fmla="*/ 34 h 253"/>
                <a:gd name="T14" fmla="*/ 60 w 155"/>
                <a:gd name="T15" fmla="*/ 47 h 253"/>
                <a:gd name="T16" fmla="*/ 70 w 155"/>
                <a:gd name="T17" fmla="*/ 61 h 253"/>
                <a:gd name="T18" fmla="*/ 93 w 155"/>
                <a:gd name="T19" fmla="*/ 99 h 253"/>
                <a:gd name="T20" fmla="*/ 115 w 155"/>
                <a:gd name="T21" fmla="*/ 139 h 253"/>
                <a:gd name="T22" fmla="*/ 134 w 155"/>
                <a:gd name="T23" fmla="*/ 182 h 253"/>
                <a:gd name="T24" fmla="*/ 141 w 155"/>
                <a:gd name="T25" fmla="*/ 198 h 253"/>
                <a:gd name="T26" fmla="*/ 148 w 155"/>
                <a:gd name="T27" fmla="*/ 216 h 253"/>
                <a:gd name="T28" fmla="*/ 153 w 155"/>
                <a:gd name="T29" fmla="*/ 234 h 253"/>
                <a:gd name="T30" fmla="*/ 155 w 155"/>
                <a:gd name="T31" fmla="*/ 253 h 253"/>
                <a:gd name="T32" fmla="*/ 136 w 155"/>
                <a:gd name="T33" fmla="*/ 247 h 253"/>
                <a:gd name="T34" fmla="*/ 123 w 155"/>
                <a:gd name="T35" fmla="*/ 240 h 253"/>
                <a:gd name="T36" fmla="*/ 112 w 155"/>
                <a:gd name="T37" fmla="*/ 230 h 253"/>
                <a:gd name="T38" fmla="*/ 105 w 155"/>
                <a:gd name="T39" fmla="*/ 218 h 253"/>
                <a:gd name="T40" fmla="*/ 99 w 155"/>
                <a:gd name="T41" fmla="*/ 204 h 253"/>
                <a:gd name="T42" fmla="*/ 93 w 155"/>
                <a:gd name="T43" fmla="*/ 190 h 253"/>
                <a:gd name="T44" fmla="*/ 88 w 155"/>
                <a:gd name="T45" fmla="*/ 173 h 253"/>
                <a:gd name="T46" fmla="*/ 82 w 155"/>
                <a:gd name="T47" fmla="*/ 156 h 253"/>
                <a:gd name="T48" fmla="*/ 75 w 155"/>
                <a:gd name="T49" fmla="*/ 139 h 253"/>
                <a:gd name="T50" fmla="*/ 66 w 155"/>
                <a:gd name="T51" fmla="*/ 121 h 253"/>
                <a:gd name="T52" fmla="*/ 59 w 155"/>
                <a:gd name="T53" fmla="*/ 102 h 253"/>
                <a:gd name="T54" fmla="*/ 57 w 155"/>
                <a:gd name="T55" fmla="*/ 90 h 253"/>
                <a:gd name="T56" fmla="*/ 54 w 155"/>
                <a:gd name="T57" fmla="*/ 79 h 253"/>
                <a:gd name="T58" fmla="*/ 49 w 155"/>
                <a:gd name="T59" fmla="*/ 67 h 253"/>
                <a:gd name="T60" fmla="*/ 46 w 155"/>
                <a:gd name="T61" fmla="*/ 63 h 253"/>
                <a:gd name="T62" fmla="*/ 42 w 155"/>
                <a:gd name="T63" fmla="*/ 60 h 253"/>
                <a:gd name="T64" fmla="*/ 38 w 155"/>
                <a:gd name="T65" fmla="*/ 56 h 253"/>
                <a:gd name="T66" fmla="*/ 35 w 155"/>
                <a:gd name="T67" fmla="*/ 52 h 253"/>
                <a:gd name="T68" fmla="*/ 16 w 155"/>
                <a:gd name="T69" fmla="*/ 34 h 253"/>
                <a:gd name="T70" fmla="*/ 0 w 155"/>
                <a:gd name="T71" fmla="*/ 14 h 253"/>
                <a:gd name="T72" fmla="*/ 5 w 155"/>
                <a:gd name="T73" fmla="*/ 7 h 253"/>
                <a:gd name="T74" fmla="*/ 15 w 155"/>
                <a:gd name="T75" fmla="*/ 2 h 253"/>
                <a:gd name="T76" fmla="*/ 24 w 155"/>
                <a:gd name="T77" fmla="*/ 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 h="253">
                  <a:moveTo>
                    <a:pt x="24" y="0"/>
                  </a:moveTo>
                  <a:lnTo>
                    <a:pt x="31" y="1"/>
                  </a:lnTo>
                  <a:lnTo>
                    <a:pt x="34" y="4"/>
                  </a:lnTo>
                  <a:lnTo>
                    <a:pt x="37" y="10"/>
                  </a:lnTo>
                  <a:lnTo>
                    <a:pt x="39" y="15"/>
                  </a:lnTo>
                  <a:lnTo>
                    <a:pt x="41" y="20"/>
                  </a:lnTo>
                  <a:lnTo>
                    <a:pt x="49" y="34"/>
                  </a:lnTo>
                  <a:lnTo>
                    <a:pt x="60" y="47"/>
                  </a:lnTo>
                  <a:lnTo>
                    <a:pt x="70" y="61"/>
                  </a:lnTo>
                  <a:lnTo>
                    <a:pt x="93" y="99"/>
                  </a:lnTo>
                  <a:lnTo>
                    <a:pt x="115" y="139"/>
                  </a:lnTo>
                  <a:lnTo>
                    <a:pt x="134" y="182"/>
                  </a:lnTo>
                  <a:lnTo>
                    <a:pt x="141" y="198"/>
                  </a:lnTo>
                  <a:lnTo>
                    <a:pt x="148" y="216"/>
                  </a:lnTo>
                  <a:lnTo>
                    <a:pt x="153" y="234"/>
                  </a:lnTo>
                  <a:lnTo>
                    <a:pt x="155" y="253"/>
                  </a:lnTo>
                  <a:lnTo>
                    <a:pt x="136" y="247"/>
                  </a:lnTo>
                  <a:lnTo>
                    <a:pt x="123" y="240"/>
                  </a:lnTo>
                  <a:lnTo>
                    <a:pt x="112" y="230"/>
                  </a:lnTo>
                  <a:lnTo>
                    <a:pt x="105" y="218"/>
                  </a:lnTo>
                  <a:lnTo>
                    <a:pt x="99" y="204"/>
                  </a:lnTo>
                  <a:lnTo>
                    <a:pt x="93" y="190"/>
                  </a:lnTo>
                  <a:lnTo>
                    <a:pt x="88" y="173"/>
                  </a:lnTo>
                  <a:lnTo>
                    <a:pt x="82" y="156"/>
                  </a:lnTo>
                  <a:lnTo>
                    <a:pt x="75" y="139"/>
                  </a:lnTo>
                  <a:lnTo>
                    <a:pt x="66" y="121"/>
                  </a:lnTo>
                  <a:lnTo>
                    <a:pt x="59" y="102"/>
                  </a:lnTo>
                  <a:lnTo>
                    <a:pt x="57" y="90"/>
                  </a:lnTo>
                  <a:lnTo>
                    <a:pt x="54" y="79"/>
                  </a:lnTo>
                  <a:lnTo>
                    <a:pt x="49" y="67"/>
                  </a:lnTo>
                  <a:lnTo>
                    <a:pt x="46" y="63"/>
                  </a:lnTo>
                  <a:lnTo>
                    <a:pt x="42" y="60"/>
                  </a:lnTo>
                  <a:lnTo>
                    <a:pt x="38" y="56"/>
                  </a:lnTo>
                  <a:lnTo>
                    <a:pt x="35" y="52"/>
                  </a:lnTo>
                  <a:lnTo>
                    <a:pt x="16" y="34"/>
                  </a:lnTo>
                  <a:lnTo>
                    <a:pt x="0" y="14"/>
                  </a:lnTo>
                  <a:lnTo>
                    <a:pt x="5" y="7"/>
                  </a:lnTo>
                  <a:lnTo>
                    <a:pt x="15" y="2"/>
                  </a:lnTo>
                  <a:lnTo>
                    <a:pt x="24"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9" name="Freeform 112"/>
            <p:cNvSpPr>
              <a:spLocks/>
            </p:cNvSpPr>
            <p:nvPr/>
          </p:nvSpPr>
          <p:spPr bwMode="auto">
            <a:xfrm>
              <a:off x="4127" y="441"/>
              <a:ext cx="12" cy="27"/>
            </a:xfrm>
            <a:custGeom>
              <a:avLst/>
              <a:gdLst>
                <a:gd name="T0" fmla="*/ 12 w 23"/>
                <a:gd name="T1" fmla="*/ 0 h 55"/>
                <a:gd name="T2" fmla="*/ 15 w 23"/>
                <a:gd name="T3" fmla="*/ 1 h 55"/>
                <a:gd name="T4" fmla="*/ 19 w 23"/>
                <a:gd name="T5" fmla="*/ 19 h 55"/>
                <a:gd name="T6" fmla="*/ 23 w 23"/>
                <a:gd name="T7" fmla="*/ 35 h 55"/>
                <a:gd name="T8" fmla="*/ 21 w 23"/>
                <a:gd name="T9" fmla="*/ 38 h 55"/>
                <a:gd name="T10" fmla="*/ 20 w 23"/>
                <a:gd name="T11" fmla="*/ 40 h 55"/>
                <a:gd name="T12" fmla="*/ 18 w 23"/>
                <a:gd name="T13" fmla="*/ 44 h 55"/>
                <a:gd name="T14" fmla="*/ 14 w 23"/>
                <a:gd name="T15" fmla="*/ 49 h 55"/>
                <a:gd name="T16" fmla="*/ 11 w 23"/>
                <a:gd name="T17" fmla="*/ 52 h 55"/>
                <a:gd name="T18" fmla="*/ 7 w 23"/>
                <a:gd name="T19" fmla="*/ 55 h 55"/>
                <a:gd name="T20" fmla="*/ 4 w 23"/>
                <a:gd name="T21" fmla="*/ 43 h 55"/>
                <a:gd name="T22" fmla="*/ 1 w 23"/>
                <a:gd name="T23" fmla="*/ 34 h 55"/>
                <a:gd name="T24" fmla="*/ 0 w 23"/>
                <a:gd name="T25" fmla="*/ 25 h 55"/>
                <a:gd name="T26" fmla="*/ 0 w 23"/>
                <a:gd name="T27" fmla="*/ 17 h 55"/>
                <a:gd name="T28" fmla="*/ 4 w 23"/>
                <a:gd name="T29" fmla="*/ 9 h 55"/>
                <a:gd name="T30" fmla="*/ 12 w 23"/>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55">
                  <a:moveTo>
                    <a:pt x="12" y="0"/>
                  </a:moveTo>
                  <a:lnTo>
                    <a:pt x="15" y="1"/>
                  </a:lnTo>
                  <a:lnTo>
                    <a:pt x="19" y="19"/>
                  </a:lnTo>
                  <a:lnTo>
                    <a:pt x="23" y="35"/>
                  </a:lnTo>
                  <a:lnTo>
                    <a:pt x="21" y="38"/>
                  </a:lnTo>
                  <a:lnTo>
                    <a:pt x="20" y="40"/>
                  </a:lnTo>
                  <a:lnTo>
                    <a:pt x="18" y="44"/>
                  </a:lnTo>
                  <a:lnTo>
                    <a:pt x="14" y="49"/>
                  </a:lnTo>
                  <a:lnTo>
                    <a:pt x="11" y="52"/>
                  </a:lnTo>
                  <a:lnTo>
                    <a:pt x="7" y="55"/>
                  </a:lnTo>
                  <a:lnTo>
                    <a:pt x="4" y="43"/>
                  </a:lnTo>
                  <a:lnTo>
                    <a:pt x="1" y="34"/>
                  </a:lnTo>
                  <a:lnTo>
                    <a:pt x="0" y="25"/>
                  </a:lnTo>
                  <a:lnTo>
                    <a:pt x="0" y="17"/>
                  </a:lnTo>
                  <a:lnTo>
                    <a:pt x="4" y="9"/>
                  </a:lnTo>
                  <a:lnTo>
                    <a:pt x="12"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0" name="Freeform 113"/>
            <p:cNvSpPr>
              <a:spLocks/>
            </p:cNvSpPr>
            <p:nvPr/>
          </p:nvSpPr>
          <p:spPr bwMode="auto">
            <a:xfrm>
              <a:off x="4143" y="433"/>
              <a:ext cx="5" cy="11"/>
            </a:xfrm>
            <a:custGeom>
              <a:avLst/>
              <a:gdLst>
                <a:gd name="T0" fmla="*/ 6 w 11"/>
                <a:gd name="T1" fmla="*/ 0 h 21"/>
                <a:gd name="T2" fmla="*/ 10 w 11"/>
                <a:gd name="T3" fmla="*/ 1 h 21"/>
                <a:gd name="T4" fmla="*/ 11 w 11"/>
                <a:gd name="T5" fmla="*/ 4 h 21"/>
                <a:gd name="T6" fmla="*/ 10 w 11"/>
                <a:gd name="T7" fmla="*/ 8 h 21"/>
                <a:gd name="T8" fmla="*/ 8 w 11"/>
                <a:gd name="T9" fmla="*/ 13 h 21"/>
                <a:gd name="T10" fmla="*/ 5 w 11"/>
                <a:gd name="T11" fmla="*/ 18 h 21"/>
                <a:gd name="T12" fmla="*/ 4 w 11"/>
                <a:gd name="T13" fmla="*/ 21 h 21"/>
                <a:gd name="T14" fmla="*/ 3 w 11"/>
                <a:gd name="T15" fmla="*/ 21 h 21"/>
                <a:gd name="T16" fmla="*/ 2 w 11"/>
                <a:gd name="T17" fmla="*/ 21 h 21"/>
                <a:gd name="T18" fmla="*/ 1 w 11"/>
                <a:gd name="T19" fmla="*/ 21 h 21"/>
                <a:gd name="T20" fmla="*/ 0 w 11"/>
                <a:gd name="T21" fmla="*/ 15 h 21"/>
                <a:gd name="T22" fmla="*/ 0 w 11"/>
                <a:gd name="T23" fmla="*/ 10 h 21"/>
                <a:gd name="T24" fmla="*/ 0 w 11"/>
                <a:gd name="T25" fmla="*/ 5 h 21"/>
                <a:gd name="T26" fmla="*/ 2 w 11"/>
                <a:gd name="T27" fmla="*/ 2 h 21"/>
                <a:gd name="T28" fmla="*/ 6 w 11"/>
                <a:gd name="T2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21">
                  <a:moveTo>
                    <a:pt x="6" y="0"/>
                  </a:moveTo>
                  <a:lnTo>
                    <a:pt x="10" y="1"/>
                  </a:lnTo>
                  <a:lnTo>
                    <a:pt x="11" y="4"/>
                  </a:lnTo>
                  <a:lnTo>
                    <a:pt x="10" y="8"/>
                  </a:lnTo>
                  <a:lnTo>
                    <a:pt x="8" y="13"/>
                  </a:lnTo>
                  <a:lnTo>
                    <a:pt x="5" y="18"/>
                  </a:lnTo>
                  <a:lnTo>
                    <a:pt x="4" y="21"/>
                  </a:lnTo>
                  <a:lnTo>
                    <a:pt x="3" y="21"/>
                  </a:lnTo>
                  <a:lnTo>
                    <a:pt x="2" y="21"/>
                  </a:lnTo>
                  <a:lnTo>
                    <a:pt x="1" y="21"/>
                  </a:lnTo>
                  <a:lnTo>
                    <a:pt x="0" y="15"/>
                  </a:lnTo>
                  <a:lnTo>
                    <a:pt x="0" y="10"/>
                  </a:lnTo>
                  <a:lnTo>
                    <a:pt x="0" y="5"/>
                  </a:lnTo>
                  <a:lnTo>
                    <a:pt x="2" y="2"/>
                  </a:lnTo>
                  <a:lnTo>
                    <a:pt x="6"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1" name="Freeform 114"/>
            <p:cNvSpPr>
              <a:spLocks/>
            </p:cNvSpPr>
            <p:nvPr/>
          </p:nvSpPr>
          <p:spPr bwMode="auto">
            <a:xfrm>
              <a:off x="3868" y="391"/>
              <a:ext cx="516" cy="282"/>
            </a:xfrm>
            <a:custGeom>
              <a:avLst/>
              <a:gdLst>
                <a:gd name="T0" fmla="*/ 761 w 1032"/>
                <a:gd name="T1" fmla="*/ 32 h 564"/>
                <a:gd name="T2" fmla="*/ 859 w 1032"/>
                <a:gd name="T3" fmla="*/ 99 h 564"/>
                <a:gd name="T4" fmla="*/ 963 w 1032"/>
                <a:gd name="T5" fmla="*/ 152 h 564"/>
                <a:gd name="T6" fmla="*/ 1030 w 1032"/>
                <a:gd name="T7" fmla="*/ 245 h 564"/>
                <a:gd name="T8" fmla="*/ 1012 w 1032"/>
                <a:gd name="T9" fmla="*/ 381 h 564"/>
                <a:gd name="T10" fmla="*/ 979 w 1032"/>
                <a:gd name="T11" fmla="*/ 442 h 564"/>
                <a:gd name="T12" fmla="*/ 919 w 1032"/>
                <a:gd name="T13" fmla="*/ 425 h 564"/>
                <a:gd name="T14" fmla="*/ 828 w 1032"/>
                <a:gd name="T15" fmla="*/ 377 h 564"/>
                <a:gd name="T16" fmla="*/ 808 w 1032"/>
                <a:gd name="T17" fmla="*/ 342 h 564"/>
                <a:gd name="T18" fmla="*/ 843 w 1032"/>
                <a:gd name="T19" fmla="*/ 328 h 564"/>
                <a:gd name="T20" fmla="*/ 900 w 1032"/>
                <a:gd name="T21" fmla="*/ 320 h 564"/>
                <a:gd name="T22" fmla="*/ 864 w 1032"/>
                <a:gd name="T23" fmla="*/ 314 h 564"/>
                <a:gd name="T24" fmla="*/ 818 w 1032"/>
                <a:gd name="T25" fmla="*/ 314 h 564"/>
                <a:gd name="T26" fmla="*/ 816 w 1032"/>
                <a:gd name="T27" fmla="*/ 309 h 564"/>
                <a:gd name="T28" fmla="*/ 879 w 1032"/>
                <a:gd name="T29" fmla="*/ 285 h 564"/>
                <a:gd name="T30" fmla="*/ 839 w 1032"/>
                <a:gd name="T31" fmla="*/ 281 h 564"/>
                <a:gd name="T32" fmla="*/ 789 w 1032"/>
                <a:gd name="T33" fmla="*/ 272 h 564"/>
                <a:gd name="T34" fmla="*/ 790 w 1032"/>
                <a:gd name="T35" fmla="*/ 224 h 564"/>
                <a:gd name="T36" fmla="*/ 759 w 1032"/>
                <a:gd name="T37" fmla="*/ 212 h 564"/>
                <a:gd name="T38" fmla="*/ 698 w 1032"/>
                <a:gd name="T39" fmla="*/ 142 h 564"/>
                <a:gd name="T40" fmla="*/ 693 w 1032"/>
                <a:gd name="T41" fmla="*/ 166 h 564"/>
                <a:gd name="T42" fmla="*/ 772 w 1032"/>
                <a:gd name="T43" fmla="*/ 286 h 564"/>
                <a:gd name="T44" fmla="*/ 791 w 1032"/>
                <a:gd name="T45" fmla="*/ 530 h 564"/>
                <a:gd name="T46" fmla="*/ 774 w 1032"/>
                <a:gd name="T47" fmla="*/ 554 h 564"/>
                <a:gd name="T48" fmla="*/ 741 w 1032"/>
                <a:gd name="T49" fmla="*/ 524 h 564"/>
                <a:gd name="T50" fmla="*/ 657 w 1032"/>
                <a:gd name="T51" fmla="*/ 434 h 564"/>
                <a:gd name="T52" fmla="*/ 622 w 1032"/>
                <a:gd name="T53" fmla="*/ 394 h 564"/>
                <a:gd name="T54" fmla="*/ 631 w 1032"/>
                <a:gd name="T55" fmla="*/ 384 h 564"/>
                <a:gd name="T56" fmla="*/ 647 w 1032"/>
                <a:gd name="T57" fmla="*/ 371 h 564"/>
                <a:gd name="T58" fmla="*/ 628 w 1032"/>
                <a:gd name="T59" fmla="*/ 303 h 564"/>
                <a:gd name="T60" fmla="*/ 606 w 1032"/>
                <a:gd name="T61" fmla="*/ 269 h 564"/>
                <a:gd name="T62" fmla="*/ 515 w 1032"/>
                <a:gd name="T63" fmla="*/ 312 h 564"/>
                <a:gd name="T64" fmla="*/ 406 w 1032"/>
                <a:gd name="T65" fmla="*/ 354 h 564"/>
                <a:gd name="T66" fmla="*/ 429 w 1032"/>
                <a:gd name="T67" fmla="*/ 454 h 564"/>
                <a:gd name="T68" fmla="*/ 466 w 1032"/>
                <a:gd name="T69" fmla="*/ 498 h 564"/>
                <a:gd name="T70" fmla="*/ 443 w 1032"/>
                <a:gd name="T71" fmla="*/ 564 h 564"/>
                <a:gd name="T72" fmla="*/ 386 w 1032"/>
                <a:gd name="T73" fmla="*/ 514 h 564"/>
                <a:gd name="T74" fmla="*/ 385 w 1032"/>
                <a:gd name="T75" fmla="*/ 480 h 564"/>
                <a:gd name="T76" fmla="*/ 388 w 1032"/>
                <a:gd name="T77" fmla="*/ 427 h 564"/>
                <a:gd name="T78" fmla="*/ 371 w 1032"/>
                <a:gd name="T79" fmla="*/ 368 h 564"/>
                <a:gd name="T80" fmla="*/ 352 w 1032"/>
                <a:gd name="T81" fmla="*/ 364 h 564"/>
                <a:gd name="T82" fmla="*/ 281 w 1032"/>
                <a:gd name="T83" fmla="*/ 380 h 564"/>
                <a:gd name="T84" fmla="*/ 201 w 1032"/>
                <a:gd name="T85" fmla="*/ 391 h 564"/>
                <a:gd name="T86" fmla="*/ 148 w 1032"/>
                <a:gd name="T87" fmla="*/ 394 h 564"/>
                <a:gd name="T88" fmla="*/ 143 w 1032"/>
                <a:gd name="T89" fmla="*/ 397 h 564"/>
                <a:gd name="T90" fmla="*/ 142 w 1032"/>
                <a:gd name="T91" fmla="*/ 448 h 564"/>
                <a:gd name="T92" fmla="*/ 110 w 1032"/>
                <a:gd name="T93" fmla="*/ 442 h 564"/>
                <a:gd name="T94" fmla="*/ 99 w 1032"/>
                <a:gd name="T95" fmla="*/ 412 h 564"/>
                <a:gd name="T96" fmla="*/ 37 w 1032"/>
                <a:gd name="T97" fmla="*/ 208 h 564"/>
                <a:gd name="T98" fmla="*/ 17 w 1032"/>
                <a:gd name="T99" fmla="*/ 172 h 564"/>
                <a:gd name="T100" fmla="*/ 11 w 1032"/>
                <a:gd name="T101" fmla="*/ 166 h 564"/>
                <a:gd name="T102" fmla="*/ 42 w 1032"/>
                <a:gd name="T103" fmla="*/ 191 h 564"/>
                <a:gd name="T104" fmla="*/ 187 w 1032"/>
                <a:gd name="T105" fmla="*/ 290 h 564"/>
                <a:gd name="T106" fmla="*/ 354 w 1032"/>
                <a:gd name="T107" fmla="*/ 296 h 564"/>
                <a:gd name="T108" fmla="*/ 495 w 1032"/>
                <a:gd name="T109" fmla="*/ 232 h 564"/>
                <a:gd name="T110" fmla="*/ 585 w 1032"/>
                <a:gd name="T111" fmla="*/ 84 h 564"/>
                <a:gd name="T112" fmla="*/ 598 w 1032"/>
                <a:gd name="T113" fmla="*/ 30 h 564"/>
                <a:gd name="T114" fmla="*/ 671 w 1032"/>
                <a:gd name="T115" fmla="*/ 0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32" h="564">
                  <a:moveTo>
                    <a:pt x="689" y="0"/>
                  </a:moveTo>
                  <a:lnTo>
                    <a:pt x="707" y="3"/>
                  </a:lnTo>
                  <a:lnTo>
                    <a:pt x="722" y="8"/>
                  </a:lnTo>
                  <a:lnTo>
                    <a:pt x="736" y="16"/>
                  </a:lnTo>
                  <a:lnTo>
                    <a:pt x="748" y="24"/>
                  </a:lnTo>
                  <a:lnTo>
                    <a:pt x="761" y="32"/>
                  </a:lnTo>
                  <a:lnTo>
                    <a:pt x="771" y="41"/>
                  </a:lnTo>
                  <a:lnTo>
                    <a:pt x="792" y="53"/>
                  </a:lnTo>
                  <a:lnTo>
                    <a:pt x="813" y="67"/>
                  </a:lnTo>
                  <a:lnTo>
                    <a:pt x="828" y="78"/>
                  </a:lnTo>
                  <a:lnTo>
                    <a:pt x="843" y="90"/>
                  </a:lnTo>
                  <a:lnTo>
                    <a:pt x="859" y="99"/>
                  </a:lnTo>
                  <a:lnTo>
                    <a:pt x="879" y="111"/>
                  </a:lnTo>
                  <a:lnTo>
                    <a:pt x="899" y="122"/>
                  </a:lnTo>
                  <a:lnTo>
                    <a:pt x="916" y="129"/>
                  </a:lnTo>
                  <a:lnTo>
                    <a:pt x="932" y="135"/>
                  </a:lnTo>
                  <a:lnTo>
                    <a:pt x="948" y="143"/>
                  </a:lnTo>
                  <a:lnTo>
                    <a:pt x="963" y="152"/>
                  </a:lnTo>
                  <a:lnTo>
                    <a:pt x="976" y="163"/>
                  </a:lnTo>
                  <a:lnTo>
                    <a:pt x="990" y="177"/>
                  </a:lnTo>
                  <a:lnTo>
                    <a:pt x="1004" y="192"/>
                  </a:lnTo>
                  <a:lnTo>
                    <a:pt x="1015" y="207"/>
                  </a:lnTo>
                  <a:lnTo>
                    <a:pt x="1024" y="222"/>
                  </a:lnTo>
                  <a:lnTo>
                    <a:pt x="1030" y="245"/>
                  </a:lnTo>
                  <a:lnTo>
                    <a:pt x="1032" y="269"/>
                  </a:lnTo>
                  <a:lnTo>
                    <a:pt x="1030" y="293"/>
                  </a:lnTo>
                  <a:lnTo>
                    <a:pt x="1026" y="317"/>
                  </a:lnTo>
                  <a:lnTo>
                    <a:pt x="1021" y="340"/>
                  </a:lnTo>
                  <a:lnTo>
                    <a:pt x="1016" y="362"/>
                  </a:lnTo>
                  <a:lnTo>
                    <a:pt x="1012" y="381"/>
                  </a:lnTo>
                  <a:lnTo>
                    <a:pt x="1007" y="397"/>
                  </a:lnTo>
                  <a:lnTo>
                    <a:pt x="1001" y="411"/>
                  </a:lnTo>
                  <a:lnTo>
                    <a:pt x="991" y="424"/>
                  </a:lnTo>
                  <a:lnTo>
                    <a:pt x="987" y="430"/>
                  </a:lnTo>
                  <a:lnTo>
                    <a:pt x="983" y="437"/>
                  </a:lnTo>
                  <a:lnTo>
                    <a:pt x="979" y="442"/>
                  </a:lnTo>
                  <a:lnTo>
                    <a:pt x="971" y="445"/>
                  </a:lnTo>
                  <a:lnTo>
                    <a:pt x="961" y="444"/>
                  </a:lnTo>
                  <a:lnTo>
                    <a:pt x="950" y="441"/>
                  </a:lnTo>
                  <a:lnTo>
                    <a:pt x="939" y="437"/>
                  </a:lnTo>
                  <a:lnTo>
                    <a:pt x="928" y="430"/>
                  </a:lnTo>
                  <a:lnTo>
                    <a:pt x="919" y="425"/>
                  </a:lnTo>
                  <a:lnTo>
                    <a:pt x="910" y="420"/>
                  </a:lnTo>
                  <a:lnTo>
                    <a:pt x="905" y="416"/>
                  </a:lnTo>
                  <a:lnTo>
                    <a:pt x="882" y="401"/>
                  </a:lnTo>
                  <a:lnTo>
                    <a:pt x="859" y="389"/>
                  </a:lnTo>
                  <a:lnTo>
                    <a:pt x="843" y="382"/>
                  </a:lnTo>
                  <a:lnTo>
                    <a:pt x="828" y="377"/>
                  </a:lnTo>
                  <a:lnTo>
                    <a:pt x="814" y="369"/>
                  </a:lnTo>
                  <a:lnTo>
                    <a:pt x="811" y="364"/>
                  </a:lnTo>
                  <a:lnTo>
                    <a:pt x="808" y="358"/>
                  </a:lnTo>
                  <a:lnTo>
                    <a:pt x="806" y="351"/>
                  </a:lnTo>
                  <a:lnTo>
                    <a:pt x="807" y="345"/>
                  </a:lnTo>
                  <a:lnTo>
                    <a:pt x="808" y="342"/>
                  </a:lnTo>
                  <a:lnTo>
                    <a:pt x="810" y="341"/>
                  </a:lnTo>
                  <a:lnTo>
                    <a:pt x="813" y="340"/>
                  </a:lnTo>
                  <a:lnTo>
                    <a:pt x="815" y="339"/>
                  </a:lnTo>
                  <a:lnTo>
                    <a:pt x="817" y="338"/>
                  </a:lnTo>
                  <a:lnTo>
                    <a:pt x="830" y="331"/>
                  </a:lnTo>
                  <a:lnTo>
                    <a:pt x="843" y="328"/>
                  </a:lnTo>
                  <a:lnTo>
                    <a:pt x="858" y="326"/>
                  </a:lnTo>
                  <a:lnTo>
                    <a:pt x="877" y="324"/>
                  </a:lnTo>
                  <a:lnTo>
                    <a:pt x="884" y="324"/>
                  </a:lnTo>
                  <a:lnTo>
                    <a:pt x="892" y="324"/>
                  </a:lnTo>
                  <a:lnTo>
                    <a:pt x="899" y="322"/>
                  </a:lnTo>
                  <a:lnTo>
                    <a:pt x="900" y="320"/>
                  </a:lnTo>
                  <a:lnTo>
                    <a:pt x="901" y="319"/>
                  </a:lnTo>
                  <a:lnTo>
                    <a:pt x="900" y="318"/>
                  </a:lnTo>
                  <a:lnTo>
                    <a:pt x="899" y="316"/>
                  </a:lnTo>
                  <a:lnTo>
                    <a:pt x="887" y="313"/>
                  </a:lnTo>
                  <a:lnTo>
                    <a:pt x="877" y="312"/>
                  </a:lnTo>
                  <a:lnTo>
                    <a:pt x="864" y="314"/>
                  </a:lnTo>
                  <a:lnTo>
                    <a:pt x="853" y="316"/>
                  </a:lnTo>
                  <a:lnTo>
                    <a:pt x="841" y="318"/>
                  </a:lnTo>
                  <a:lnTo>
                    <a:pt x="830" y="317"/>
                  </a:lnTo>
                  <a:lnTo>
                    <a:pt x="827" y="316"/>
                  </a:lnTo>
                  <a:lnTo>
                    <a:pt x="822" y="315"/>
                  </a:lnTo>
                  <a:lnTo>
                    <a:pt x="818" y="314"/>
                  </a:lnTo>
                  <a:lnTo>
                    <a:pt x="815" y="313"/>
                  </a:lnTo>
                  <a:lnTo>
                    <a:pt x="815" y="312"/>
                  </a:lnTo>
                  <a:lnTo>
                    <a:pt x="815" y="311"/>
                  </a:lnTo>
                  <a:lnTo>
                    <a:pt x="815" y="310"/>
                  </a:lnTo>
                  <a:lnTo>
                    <a:pt x="815" y="309"/>
                  </a:lnTo>
                  <a:lnTo>
                    <a:pt x="816" y="309"/>
                  </a:lnTo>
                  <a:lnTo>
                    <a:pt x="825" y="302"/>
                  </a:lnTo>
                  <a:lnTo>
                    <a:pt x="833" y="294"/>
                  </a:lnTo>
                  <a:lnTo>
                    <a:pt x="844" y="289"/>
                  </a:lnTo>
                  <a:lnTo>
                    <a:pt x="856" y="287"/>
                  </a:lnTo>
                  <a:lnTo>
                    <a:pt x="869" y="287"/>
                  </a:lnTo>
                  <a:lnTo>
                    <a:pt x="879" y="285"/>
                  </a:lnTo>
                  <a:lnTo>
                    <a:pt x="888" y="280"/>
                  </a:lnTo>
                  <a:lnTo>
                    <a:pt x="879" y="278"/>
                  </a:lnTo>
                  <a:lnTo>
                    <a:pt x="868" y="276"/>
                  </a:lnTo>
                  <a:lnTo>
                    <a:pt x="857" y="276"/>
                  </a:lnTo>
                  <a:lnTo>
                    <a:pt x="849" y="278"/>
                  </a:lnTo>
                  <a:lnTo>
                    <a:pt x="839" y="281"/>
                  </a:lnTo>
                  <a:lnTo>
                    <a:pt x="829" y="283"/>
                  </a:lnTo>
                  <a:lnTo>
                    <a:pt x="817" y="285"/>
                  </a:lnTo>
                  <a:lnTo>
                    <a:pt x="807" y="286"/>
                  </a:lnTo>
                  <a:lnTo>
                    <a:pt x="798" y="285"/>
                  </a:lnTo>
                  <a:lnTo>
                    <a:pt x="793" y="281"/>
                  </a:lnTo>
                  <a:lnTo>
                    <a:pt x="789" y="272"/>
                  </a:lnTo>
                  <a:lnTo>
                    <a:pt x="788" y="263"/>
                  </a:lnTo>
                  <a:lnTo>
                    <a:pt x="789" y="253"/>
                  </a:lnTo>
                  <a:lnTo>
                    <a:pt x="792" y="243"/>
                  </a:lnTo>
                  <a:lnTo>
                    <a:pt x="794" y="232"/>
                  </a:lnTo>
                  <a:lnTo>
                    <a:pt x="796" y="223"/>
                  </a:lnTo>
                  <a:lnTo>
                    <a:pt x="790" y="224"/>
                  </a:lnTo>
                  <a:lnTo>
                    <a:pt x="784" y="227"/>
                  </a:lnTo>
                  <a:lnTo>
                    <a:pt x="779" y="229"/>
                  </a:lnTo>
                  <a:lnTo>
                    <a:pt x="772" y="229"/>
                  </a:lnTo>
                  <a:lnTo>
                    <a:pt x="767" y="225"/>
                  </a:lnTo>
                  <a:lnTo>
                    <a:pt x="763" y="218"/>
                  </a:lnTo>
                  <a:lnTo>
                    <a:pt x="759" y="212"/>
                  </a:lnTo>
                  <a:lnTo>
                    <a:pt x="749" y="199"/>
                  </a:lnTo>
                  <a:lnTo>
                    <a:pt x="740" y="186"/>
                  </a:lnTo>
                  <a:lnTo>
                    <a:pt x="731" y="174"/>
                  </a:lnTo>
                  <a:lnTo>
                    <a:pt x="722" y="162"/>
                  </a:lnTo>
                  <a:lnTo>
                    <a:pt x="710" y="152"/>
                  </a:lnTo>
                  <a:lnTo>
                    <a:pt x="698" y="142"/>
                  </a:lnTo>
                  <a:lnTo>
                    <a:pt x="683" y="136"/>
                  </a:lnTo>
                  <a:lnTo>
                    <a:pt x="665" y="132"/>
                  </a:lnTo>
                  <a:lnTo>
                    <a:pt x="670" y="141"/>
                  </a:lnTo>
                  <a:lnTo>
                    <a:pt x="677" y="151"/>
                  </a:lnTo>
                  <a:lnTo>
                    <a:pt x="684" y="158"/>
                  </a:lnTo>
                  <a:lnTo>
                    <a:pt x="693" y="166"/>
                  </a:lnTo>
                  <a:lnTo>
                    <a:pt x="697" y="171"/>
                  </a:lnTo>
                  <a:lnTo>
                    <a:pt x="702" y="175"/>
                  </a:lnTo>
                  <a:lnTo>
                    <a:pt x="724" y="196"/>
                  </a:lnTo>
                  <a:lnTo>
                    <a:pt x="743" y="222"/>
                  </a:lnTo>
                  <a:lnTo>
                    <a:pt x="760" y="252"/>
                  </a:lnTo>
                  <a:lnTo>
                    <a:pt x="772" y="286"/>
                  </a:lnTo>
                  <a:lnTo>
                    <a:pt x="784" y="323"/>
                  </a:lnTo>
                  <a:lnTo>
                    <a:pt x="791" y="361"/>
                  </a:lnTo>
                  <a:lnTo>
                    <a:pt x="795" y="402"/>
                  </a:lnTo>
                  <a:lnTo>
                    <a:pt x="797" y="444"/>
                  </a:lnTo>
                  <a:lnTo>
                    <a:pt x="795" y="487"/>
                  </a:lnTo>
                  <a:lnTo>
                    <a:pt x="791" y="530"/>
                  </a:lnTo>
                  <a:lnTo>
                    <a:pt x="790" y="534"/>
                  </a:lnTo>
                  <a:lnTo>
                    <a:pt x="789" y="540"/>
                  </a:lnTo>
                  <a:lnTo>
                    <a:pt x="785" y="547"/>
                  </a:lnTo>
                  <a:lnTo>
                    <a:pt x="782" y="551"/>
                  </a:lnTo>
                  <a:lnTo>
                    <a:pt x="777" y="553"/>
                  </a:lnTo>
                  <a:lnTo>
                    <a:pt x="774" y="554"/>
                  </a:lnTo>
                  <a:lnTo>
                    <a:pt x="772" y="554"/>
                  </a:lnTo>
                  <a:lnTo>
                    <a:pt x="770" y="554"/>
                  </a:lnTo>
                  <a:lnTo>
                    <a:pt x="767" y="551"/>
                  </a:lnTo>
                  <a:lnTo>
                    <a:pt x="761" y="545"/>
                  </a:lnTo>
                  <a:lnTo>
                    <a:pt x="751" y="535"/>
                  </a:lnTo>
                  <a:lnTo>
                    <a:pt x="741" y="524"/>
                  </a:lnTo>
                  <a:lnTo>
                    <a:pt x="728" y="510"/>
                  </a:lnTo>
                  <a:lnTo>
                    <a:pt x="714" y="495"/>
                  </a:lnTo>
                  <a:lnTo>
                    <a:pt x="700" y="480"/>
                  </a:lnTo>
                  <a:lnTo>
                    <a:pt x="685" y="464"/>
                  </a:lnTo>
                  <a:lnTo>
                    <a:pt x="671" y="448"/>
                  </a:lnTo>
                  <a:lnTo>
                    <a:pt x="657" y="434"/>
                  </a:lnTo>
                  <a:lnTo>
                    <a:pt x="646" y="421"/>
                  </a:lnTo>
                  <a:lnTo>
                    <a:pt x="635" y="411"/>
                  </a:lnTo>
                  <a:lnTo>
                    <a:pt x="628" y="402"/>
                  </a:lnTo>
                  <a:lnTo>
                    <a:pt x="622" y="397"/>
                  </a:lnTo>
                  <a:lnTo>
                    <a:pt x="622" y="396"/>
                  </a:lnTo>
                  <a:lnTo>
                    <a:pt x="622" y="394"/>
                  </a:lnTo>
                  <a:lnTo>
                    <a:pt x="625" y="393"/>
                  </a:lnTo>
                  <a:lnTo>
                    <a:pt x="626" y="391"/>
                  </a:lnTo>
                  <a:lnTo>
                    <a:pt x="628" y="389"/>
                  </a:lnTo>
                  <a:lnTo>
                    <a:pt x="629" y="386"/>
                  </a:lnTo>
                  <a:lnTo>
                    <a:pt x="631" y="385"/>
                  </a:lnTo>
                  <a:lnTo>
                    <a:pt x="631" y="384"/>
                  </a:lnTo>
                  <a:lnTo>
                    <a:pt x="633" y="382"/>
                  </a:lnTo>
                  <a:lnTo>
                    <a:pt x="636" y="380"/>
                  </a:lnTo>
                  <a:lnTo>
                    <a:pt x="639" y="378"/>
                  </a:lnTo>
                  <a:lnTo>
                    <a:pt x="643" y="376"/>
                  </a:lnTo>
                  <a:lnTo>
                    <a:pt x="646" y="373"/>
                  </a:lnTo>
                  <a:lnTo>
                    <a:pt x="647" y="371"/>
                  </a:lnTo>
                  <a:lnTo>
                    <a:pt x="648" y="362"/>
                  </a:lnTo>
                  <a:lnTo>
                    <a:pt x="646" y="352"/>
                  </a:lnTo>
                  <a:lnTo>
                    <a:pt x="642" y="339"/>
                  </a:lnTo>
                  <a:lnTo>
                    <a:pt x="638" y="327"/>
                  </a:lnTo>
                  <a:lnTo>
                    <a:pt x="633" y="314"/>
                  </a:lnTo>
                  <a:lnTo>
                    <a:pt x="628" y="303"/>
                  </a:lnTo>
                  <a:lnTo>
                    <a:pt x="624" y="293"/>
                  </a:lnTo>
                  <a:lnTo>
                    <a:pt x="620" y="288"/>
                  </a:lnTo>
                  <a:lnTo>
                    <a:pt x="618" y="283"/>
                  </a:lnTo>
                  <a:lnTo>
                    <a:pt x="615" y="278"/>
                  </a:lnTo>
                  <a:lnTo>
                    <a:pt x="611" y="272"/>
                  </a:lnTo>
                  <a:lnTo>
                    <a:pt x="606" y="269"/>
                  </a:lnTo>
                  <a:lnTo>
                    <a:pt x="599" y="269"/>
                  </a:lnTo>
                  <a:lnTo>
                    <a:pt x="590" y="272"/>
                  </a:lnTo>
                  <a:lnTo>
                    <a:pt x="573" y="283"/>
                  </a:lnTo>
                  <a:lnTo>
                    <a:pt x="554" y="293"/>
                  </a:lnTo>
                  <a:lnTo>
                    <a:pt x="533" y="303"/>
                  </a:lnTo>
                  <a:lnTo>
                    <a:pt x="515" y="312"/>
                  </a:lnTo>
                  <a:lnTo>
                    <a:pt x="497" y="320"/>
                  </a:lnTo>
                  <a:lnTo>
                    <a:pt x="467" y="333"/>
                  </a:lnTo>
                  <a:lnTo>
                    <a:pt x="439" y="342"/>
                  </a:lnTo>
                  <a:lnTo>
                    <a:pt x="408" y="352"/>
                  </a:lnTo>
                  <a:lnTo>
                    <a:pt x="407" y="353"/>
                  </a:lnTo>
                  <a:lnTo>
                    <a:pt x="406" y="354"/>
                  </a:lnTo>
                  <a:lnTo>
                    <a:pt x="406" y="355"/>
                  </a:lnTo>
                  <a:lnTo>
                    <a:pt x="408" y="372"/>
                  </a:lnTo>
                  <a:lnTo>
                    <a:pt x="411" y="393"/>
                  </a:lnTo>
                  <a:lnTo>
                    <a:pt x="416" y="414"/>
                  </a:lnTo>
                  <a:lnTo>
                    <a:pt x="422" y="435"/>
                  </a:lnTo>
                  <a:lnTo>
                    <a:pt x="429" y="454"/>
                  </a:lnTo>
                  <a:lnTo>
                    <a:pt x="434" y="468"/>
                  </a:lnTo>
                  <a:lnTo>
                    <a:pt x="444" y="467"/>
                  </a:lnTo>
                  <a:lnTo>
                    <a:pt x="455" y="464"/>
                  </a:lnTo>
                  <a:lnTo>
                    <a:pt x="464" y="461"/>
                  </a:lnTo>
                  <a:lnTo>
                    <a:pt x="473" y="461"/>
                  </a:lnTo>
                  <a:lnTo>
                    <a:pt x="466" y="498"/>
                  </a:lnTo>
                  <a:lnTo>
                    <a:pt x="459" y="531"/>
                  </a:lnTo>
                  <a:lnTo>
                    <a:pt x="448" y="561"/>
                  </a:lnTo>
                  <a:lnTo>
                    <a:pt x="448" y="561"/>
                  </a:lnTo>
                  <a:lnTo>
                    <a:pt x="447" y="562"/>
                  </a:lnTo>
                  <a:lnTo>
                    <a:pt x="445" y="564"/>
                  </a:lnTo>
                  <a:lnTo>
                    <a:pt x="443" y="564"/>
                  </a:lnTo>
                  <a:lnTo>
                    <a:pt x="441" y="564"/>
                  </a:lnTo>
                  <a:lnTo>
                    <a:pt x="433" y="556"/>
                  </a:lnTo>
                  <a:lnTo>
                    <a:pt x="422" y="548"/>
                  </a:lnTo>
                  <a:lnTo>
                    <a:pt x="410" y="537"/>
                  </a:lnTo>
                  <a:lnTo>
                    <a:pt x="397" y="526"/>
                  </a:lnTo>
                  <a:lnTo>
                    <a:pt x="386" y="514"/>
                  </a:lnTo>
                  <a:lnTo>
                    <a:pt x="375" y="503"/>
                  </a:lnTo>
                  <a:lnTo>
                    <a:pt x="367" y="493"/>
                  </a:lnTo>
                  <a:lnTo>
                    <a:pt x="361" y="486"/>
                  </a:lnTo>
                  <a:lnTo>
                    <a:pt x="367" y="484"/>
                  </a:lnTo>
                  <a:lnTo>
                    <a:pt x="375" y="482"/>
                  </a:lnTo>
                  <a:lnTo>
                    <a:pt x="385" y="480"/>
                  </a:lnTo>
                  <a:lnTo>
                    <a:pt x="391" y="478"/>
                  </a:lnTo>
                  <a:lnTo>
                    <a:pt x="395" y="473"/>
                  </a:lnTo>
                  <a:lnTo>
                    <a:pt x="395" y="467"/>
                  </a:lnTo>
                  <a:lnTo>
                    <a:pt x="394" y="456"/>
                  </a:lnTo>
                  <a:lnTo>
                    <a:pt x="391" y="442"/>
                  </a:lnTo>
                  <a:lnTo>
                    <a:pt x="388" y="427"/>
                  </a:lnTo>
                  <a:lnTo>
                    <a:pt x="385" y="412"/>
                  </a:lnTo>
                  <a:lnTo>
                    <a:pt x="381" y="396"/>
                  </a:lnTo>
                  <a:lnTo>
                    <a:pt x="377" y="383"/>
                  </a:lnTo>
                  <a:lnTo>
                    <a:pt x="374" y="374"/>
                  </a:lnTo>
                  <a:lnTo>
                    <a:pt x="372" y="368"/>
                  </a:lnTo>
                  <a:lnTo>
                    <a:pt x="371" y="368"/>
                  </a:lnTo>
                  <a:lnTo>
                    <a:pt x="371" y="367"/>
                  </a:lnTo>
                  <a:lnTo>
                    <a:pt x="370" y="364"/>
                  </a:lnTo>
                  <a:lnTo>
                    <a:pt x="369" y="363"/>
                  </a:lnTo>
                  <a:lnTo>
                    <a:pt x="368" y="363"/>
                  </a:lnTo>
                  <a:lnTo>
                    <a:pt x="363" y="363"/>
                  </a:lnTo>
                  <a:lnTo>
                    <a:pt x="352" y="364"/>
                  </a:lnTo>
                  <a:lnTo>
                    <a:pt x="340" y="367"/>
                  </a:lnTo>
                  <a:lnTo>
                    <a:pt x="327" y="370"/>
                  </a:lnTo>
                  <a:lnTo>
                    <a:pt x="315" y="373"/>
                  </a:lnTo>
                  <a:lnTo>
                    <a:pt x="304" y="375"/>
                  </a:lnTo>
                  <a:lnTo>
                    <a:pt x="298" y="377"/>
                  </a:lnTo>
                  <a:lnTo>
                    <a:pt x="281" y="380"/>
                  </a:lnTo>
                  <a:lnTo>
                    <a:pt x="267" y="383"/>
                  </a:lnTo>
                  <a:lnTo>
                    <a:pt x="256" y="385"/>
                  </a:lnTo>
                  <a:lnTo>
                    <a:pt x="242" y="386"/>
                  </a:lnTo>
                  <a:lnTo>
                    <a:pt x="225" y="389"/>
                  </a:lnTo>
                  <a:lnTo>
                    <a:pt x="211" y="390"/>
                  </a:lnTo>
                  <a:lnTo>
                    <a:pt x="201" y="391"/>
                  </a:lnTo>
                  <a:lnTo>
                    <a:pt x="192" y="391"/>
                  </a:lnTo>
                  <a:lnTo>
                    <a:pt x="182" y="392"/>
                  </a:lnTo>
                  <a:lnTo>
                    <a:pt x="174" y="392"/>
                  </a:lnTo>
                  <a:lnTo>
                    <a:pt x="165" y="393"/>
                  </a:lnTo>
                  <a:lnTo>
                    <a:pt x="155" y="393"/>
                  </a:lnTo>
                  <a:lnTo>
                    <a:pt x="148" y="394"/>
                  </a:lnTo>
                  <a:lnTo>
                    <a:pt x="147" y="395"/>
                  </a:lnTo>
                  <a:lnTo>
                    <a:pt x="146" y="395"/>
                  </a:lnTo>
                  <a:lnTo>
                    <a:pt x="146" y="396"/>
                  </a:lnTo>
                  <a:lnTo>
                    <a:pt x="145" y="396"/>
                  </a:lnTo>
                  <a:lnTo>
                    <a:pt x="144" y="397"/>
                  </a:lnTo>
                  <a:lnTo>
                    <a:pt x="143" y="397"/>
                  </a:lnTo>
                  <a:lnTo>
                    <a:pt x="142" y="398"/>
                  </a:lnTo>
                  <a:lnTo>
                    <a:pt x="139" y="404"/>
                  </a:lnTo>
                  <a:lnTo>
                    <a:pt x="138" y="415"/>
                  </a:lnTo>
                  <a:lnTo>
                    <a:pt x="139" y="425"/>
                  </a:lnTo>
                  <a:lnTo>
                    <a:pt x="140" y="437"/>
                  </a:lnTo>
                  <a:lnTo>
                    <a:pt x="142" y="448"/>
                  </a:lnTo>
                  <a:lnTo>
                    <a:pt x="143" y="457"/>
                  </a:lnTo>
                  <a:lnTo>
                    <a:pt x="140" y="457"/>
                  </a:lnTo>
                  <a:lnTo>
                    <a:pt x="132" y="454"/>
                  </a:lnTo>
                  <a:lnTo>
                    <a:pt x="125" y="449"/>
                  </a:lnTo>
                  <a:lnTo>
                    <a:pt x="117" y="445"/>
                  </a:lnTo>
                  <a:lnTo>
                    <a:pt x="110" y="442"/>
                  </a:lnTo>
                  <a:lnTo>
                    <a:pt x="106" y="439"/>
                  </a:lnTo>
                  <a:lnTo>
                    <a:pt x="104" y="438"/>
                  </a:lnTo>
                  <a:lnTo>
                    <a:pt x="103" y="435"/>
                  </a:lnTo>
                  <a:lnTo>
                    <a:pt x="102" y="433"/>
                  </a:lnTo>
                  <a:lnTo>
                    <a:pt x="101" y="429"/>
                  </a:lnTo>
                  <a:lnTo>
                    <a:pt x="99" y="412"/>
                  </a:lnTo>
                  <a:lnTo>
                    <a:pt x="98" y="392"/>
                  </a:lnTo>
                  <a:lnTo>
                    <a:pt x="91" y="362"/>
                  </a:lnTo>
                  <a:lnTo>
                    <a:pt x="85" y="333"/>
                  </a:lnTo>
                  <a:lnTo>
                    <a:pt x="72" y="289"/>
                  </a:lnTo>
                  <a:lnTo>
                    <a:pt x="56" y="247"/>
                  </a:lnTo>
                  <a:lnTo>
                    <a:pt x="37" y="208"/>
                  </a:lnTo>
                  <a:lnTo>
                    <a:pt x="29" y="195"/>
                  </a:lnTo>
                  <a:lnTo>
                    <a:pt x="20" y="181"/>
                  </a:lnTo>
                  <a:lnTo>
                    <a:pt x="19" y="179"/>
                  </a:lnTo>
                  <a:lnTo>
                    <a:pt x="18" y="177"/>
                  </a:lnTo>
                  <a:lnTo>
                    <a:pt x="17" y="174"/>
                  </a:lnTo>
                  <a:lnTo>
                    <a:pt x="17" y="172"/>
                  </a:lnTo>
                  <a:lnTo>
                    <a:pt x="16" y="170"/>
                  </a:lnTo>
                  <a:lnTo>
                    <a:pt x="16" y="169"/>
                  </a:lnTo>
                  <a:lnTo>
                    <a:pt x="15" y="168"/>
                  </a:lnTo>
                  <a:lnTo>
                    <a:pt x="13" y="168"/>
                  </a:lnTo>
                  <a:lnTo>
                    <a:pt x="12" y="166"/>
                  </a:lnTo>
                  <a:lnTo>
                    <a:pt x="11" y="166"/>
                  </a:lnTo>
                  <a:lnTo>
                    <a:pt x="7" y="159"/>
                  </a:lnTo>
                  <a:lnTo>
                    <a:pt x="2" y="150"/>
                  </a:lnTo>
                  <a:lnTo>
                    <a:pt x="0" y="140"/>
                  </a:lnTo>
                  <a:lnTo>
                    <a:pt x="16" y="156"/>
                  </a:lnTo>
                  <a:lnTo>
                    <a:pt x="30" y="173"/>
                  </a:lnTo>
                  <a:lnTo>
                    <a:pt x="42" y="191"/>
                  </a:lnTo>
                  <a:lnTo>
                    <a:pt x="56" y="208"/>
                  </a:lnTo>
                  <a:lnTo>
                    <a:pt x="72" y="223"/>
                  </a:lnTo>
                  <a:lnTo>
                    <a:pt x="97" y="243"/>
                  </a:lnTo>
                  <a:lnTo>
                    <a:pt x="124" y="261"/>
                  </a:lnTo>
                  <a:lnTo>
                    <a:pt x="154" y="278"/>
                  </a:lnTo>
                  <a:lnTo>
                    <a:pt x="187" y="290"/>
                  </a:lnTo>
                  <a:lnTo>
                    <a:pt x="222" y="300"/>
                  </a:lnTo>
                  <a:lnTo>
                    <a:pt x="262" y="305"/>
                  </a:lnTo>
                  <a:lnTo>
                    <a:pt x="284" y="305"/>
                  </a:lnTo>
                  <a:lnTo>
                    <a:pt x="304" y="302"/>
                  </a:lnTo>
                  <a:lnTo>
                    <a:pt x="325" y="300"/>
                  </a:lnTo>
                  <a:lnTo>
                    <a:pt x="354" y="296"/>
                  </a:lnTo>
                  <a:lnTo>
                    <a:pt x="383" y="292"/>
                  </a:lnTo>
                  <a:lnTo>
                    <a:pt x="408" y="284"/>
                  </a:lnTo>
                  <a:lnTo>
                    <a:pt x="431" y="273"/>
                  </a:lnTo>
                  <a:lnTo>
                    <a:pt x="454" y="262"/>
                  </a:lnTo>
                  <a:lnTo>
                    <a:pt x="475" y="249"/>
                  </a:lnTo>
                  <a:lnTo>
                    <a:pt x="495" y="232"/>
                  </a:lnTo>
                  <a:lnTo>
                    <a:pt x="514" y="210"/>
                  </a:lnTo>
                  <a:lnTo>
                    <a:pt x="533" y="186"/>
                  </a:lnTo>
                  <a:lnTo>
                    <a:pt x="551" y="160"/>
                  </a:lnTo>
                  <a:lnTo>
                    <a:pt x="566" y="134"/>
                  </a:lnTo>
                  <a:lnTo>
                    <a:pt x="577" y="110"/>
                  </a:lnTo>
                  <a:lnTo>
                    <a:pt x="585" y="84"/>
                  </a:lnTo>
                  <a:lnTo>
                    <a:pt x="591" y="58"/>
                  </a:lnTo>
                  <a:lnTo>
                    <a:pt x="592" y="48"/>
                  </a:lnTo>
                  <a:lnTo>
                    <a:pt x="593" y="40"/>
                  </a:lnTo>
                  <a:lnTo>
                    <a:pt x="595" y="32"/>
                  </a:lnTo>
                  <a:lnTo>
                    <a:pt x="597" y="31"/>
                  </a:lnTo>
                  <a:lnTo>
                    <a:pt x="598" y="30"/>
                  </a:lnTo>
                  <a:lnTo>
                    <a:pt x="600" y="29"/>
                  </a:lnTo>
                  <a:lnTo>
                    <a:pt x="603" y="28"/>
                  </a:lnTo>
                  <a:lnTo>
                    <a:pt x="617" y="20"/>
                  </a:lnTo>
                  <a:lnTo>
                    <a:pt x="633" y="11"/>
                  </a:lnTo>
                  <a:lnTo>
                    <a:pt x="651" y="4"/>
                  </a:lnTo>
                  <a:lnTo>
                    <a:pt x="671" y="0"/>
                  </a:lnTo>
                  <a:lnTo>
                    <a:pt x="689"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2" name="Freeform 115"/>
            <p:cNvSpPr>
              <a:spLocks/>
            </p:cNvSpPr>
            <p:nvPr/>
          </p:nvSpPr>
          <p:spPr bwMode="auto">
            <a:xfrm>
              <a:off x="3881" y="655"/>
              <a:ext cx="374" cy="238"/>
            </a:xfrm>
            <a:custGeom>
              <a:avLst/>
              <a:gdLst>
                <a:gd name="T0" fmla="*/ 588 w 747"/>
                <a:gd name="T1" fmla="*/ 38 h 475"/>
                <a:gd name="T2" fmla="*/ 640 w 747"/>
                <a:gd name="T3" fmla="*/ 95 h 475"/>
                <a:gd name="T4" fmla="*/ 614 w 747"/>
                <a:gd name="T5" fmla="*/ 114 h 475"/>
                <a:gd name="T6" fmla="*/ 630 w 747"/>
                <a:gd name="T7" fmla="*/ 179 h 475"/>
                <a:gd name="T8" fmla="*/ 650 w 747"/>
                <a:gd name="T9" fmla="*/ 218 h 475"/>
                <a:gd name="T10" fmla="*/ 684 w 747"/>
                <a:gd name="T11" fmla="*/ 206 h 475"/>
                <a:gd name="T12" fmla="*/ 699 w 747"/>
                <a:gd name="T13" fmla="*/ 209 h 475"/>
                <a:gd name="T14" fmla="*/ 715 w 747"/>
                <a:gd name="T15" fmla="*/ 238 h 475"/>
                <a:gd name="T16" fmla="*/ 747 w 747"/>
                <a:gd name="T17" fmla="*/ 291 h 475"/>
                <a:gd name="T18" fmla="*/ 654 w 747"/>
                <a:gd name="T19" fmla="*/ 320 h 475"/>
                <a:gd name="T20" fmla="*/ 490 w 747"/>
                <a:gd name="T21" fmla="*/ 394 h 475"/>
                <a:gd name="T22" fmla="*/ 362 w 747"/>
                <a:gd name="T23" fmla="*/ 436 h 475"/>
                <a:gd name="T24" fmla="*/ 284 w 747"/>
                <a:gd name="T25" fmla="*/ 435 h 475"/>
                <a:gd name="T26" fmla="*/ 245 w 747"/>
                <a:gd name="T27" fmla="*/ 424 h 475"/>
                <a:gd name="T28" fmla="*/ 241 w 747"/>
                <a:gd name="T29" fmla="*/ 427 h 475"/>
                <a:gd name="T30" fmla="*/ 248 w 747"/>
                <a:gd name="T31" fmla="*/ 431 h 475"/>
                <a:gd name="T32" fmla="*/ 306 w 747"/>
                <a:gd name="T33" fmla="*/ 455 h 475"/>
                <a:gd name="T34" fmla="*/ 208 w 747"/>
                <a:gd name="T35" fmla="*/ 475 h 475"/>
                <a:gd name="T36" fmla="*/ 113 w 747"/>
                <a:gd name="T37" fmla="*/ 460 h 475"/>
                <a:gd name="T38" fmla="*/ 71 w 747"/>
                <a:gd name="T39" fmla="*/ 433 h 475"/>
                <a:gd name="T40" fmla="*/ 52 w 747"/>
                <a:gd name="T41" fmla="*/ 379 h 475"/>
                <a:gd name="T42" fmla="*/ 14 w 747"/>
                <a:gd name="T43" fmla="*/ 270 h 475"/>
                <a:gd name="T44" fmla="*/ 6 w 747"/>
                <a:gd name="T45" fmla="*/ 231 h 475"/>
                <a:gd name="T46" fmla="*/ 38 w 747"/>
                <a:gd name="T47" fmla="*/ 258 h 475"/>
                <a:gd name="T48" fmla="*/ 42 w 747"/>
                <a:gd name="T49" fmla="*/ 297 h 475"/>
                <a:gd name="T50" fmla="*/ 85 w 747"/>
                <a:gd name="T51" fmla="*/ 361 h 475"/>
                <a:gd name="T52" fmla="*/ 164 w 747"/>
                <a:gd name="T53" fmla="*/ 375 h 475"/>
                <a:gd name="T54" fmla="*/ 259 w 747"/>
                <a:gd name="T55" fmla="*/ 350 h 475"/>
                <a:gd name="T56" fmla="*/ 315 w 747"/>
                <a:gd name="T57" fmla="*/ 323 h 475"/>
                <a:gd name="T58" fmla="*/ 301 w 747"/>
                <a:gd name="T59" fmla="*/ 263 h 475"/>
                <a:gd name="T60" fmla="*/ 289 w 747"/>
                <a:gd name="T61" fmla="*/ 173 h 475"/>
                <a:gd name="T62" fmla="*/ 274 w 747"/>
                <a:gd name="T63" fmla="*/ 125 h 475"/>
                <a:gd name="T64" fmla="*/ 285 w 747"/>
                <a:gd name="T65" fmla="*/ 88 h 475"/>
                <a:gd name="T66" fmla="*/ 313 w 747"/>
                <a:gd name="T67" fmla="*/ 104 h 475"/>
                <a:gd name="T68" fmla="*/ 328 w 747"/>
                <a:gd name="T69" fmla="*/ 122 h 475"/>
                <a:gd name="T70" fmla="*/ 322 w 747"/>
                <a:gd name="T71" fmla="*/ 126 h 475"/>
                <a:gd name="T72" fmla="*/ 310 w 747"/>
                <a:gd name="T73" fmla="*/ 134 h 475"/>
                <a:gd name="T74" fmla="*/ 314 w 747"/>
                <a:gd name="T75" fmla="*/ 176 h 475"/>
                <a:gd name="T76" fmla="*/ 338 w 747"/>
                <a:gd name="T77" fmla="*/ 246 h 475"/>
                <a:gd name="T78" fmla="*/ 382 w 747"/>
                <a:gd name="T79" fmla="*/ 242 h 475"/>
                <a:gd name="T80" fmla="*/ 462 w 747"/>
                <a:gd name="T81" fmla="*/ 228 h 475"/>
                <a:gd name="T82" fmla="*/ 532 w 747"/>
                <a:gd name="T83" fmla="*/ 206 h 475"/>
                <a:gd name="T84" fmla="*/ 577 w 747"/>
                <a:gd name="T85" fmla="*/ 184 h 475"/>
                <a:gd name="T86" fmla="*/ 590 w 747"/>
                <a:gd name="T87" fmla="*/ 162 h 475"/>
                <a:gd name="T88" fmla="*/ 573 w 747"/>
                <a:gd name="T89" fmla="*/ 108 h 475"/>
                <a:gd name="T90" fmla="*/ 560 w 747"/>
                <a:gd name="T91" fmla="*/ 70 h 475"/>
                <a:gd name="T92" fmla="*/ 535 w 747"/>
                <a:gd name="T93" fmla="*/ 76 h 475"/>
                <a:gd name="T94" fmla="*/ 543 w 747"/>
                <a:gd name="T95" fmla="*/ 22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47" h="475">
                  <a:moveTo>
                    <a:pt x="548" y="0"/>
                  </a:moveTo>
                  <a:lnTo>
                    <a:pt x="560" y="10"/>
                  </a:lnTo>
                  <a:lnTo>
                    <a:pt x="573" y="23"/>
                  </a:lnTo>
                  <a:lnTo>
                    <a:pt x="588" y="38"/>
                  </a:lnTo>
                  <a:lnTo>
                    <a:pt x="604" y="53"/>
                  </a:lnTo>
                  <a:lnTo>
                    <a:pt x="618" y="69"/>
                  </a:lnTo>
                  <a:lnTo>
                    <a:pt x="631" y="83"/>
                  </a:lnTo>
                  <a:lnTo>
                    <a:pt x="640" y="95"/>
                  </a:lnTo>
                  <a:lnTo>
                    <a:pt x="632" y="99"/>
                  </a:lnTo>
                  <a:lnTo>
                    <a:pt x="623" y="101"/>
                  </a:lnTo>
                  <a:lnTo>
                    <a:pt x="612" y="105"/>
                  </a:lnTo>
                  <a:lnTo>
                    <a:pt x="614" y="114"/>
                  </a:lnTo>
                  <a:lnTo>
                    <a:pt x="616" y="128"/>
                  </a:lnTo>
                  <a:lnTo>
                    <a:pt x="621" y="144"/>
                  </a:lnTo>
                  <a:lnTo>
                    <a:pt x="625" y="161"/>
                  </a:lnTo>
                  <a:lnTo>
                    <a:pt x="630" y="179"/>
                  </a:lnTo>
                  <a:lnTo>
                    <a:pt x="635" y="195"/>
                  </a:lnTo>
                  <a:lnTo>
                    <a:pt x="640" y="207"/>
                  </a:lnTo>
                  <a:lnTo>
                    <a:pt x="646" y="216"/>
                  </a:lnTo>
                  <a:lnTo>
                    <a:pt x="650" y="218"/>
                  </a:lnTo>
                  <a:lnTo>
                    <a:pt x="656" y="216"/>
                  </a:lnTo>
                  <a:lnTo>
                    <a:pt x="665" y="213"/>
                  </a:lnTo>
                  <a:lnTo>
                    <a:pt x="675" y="209"/>
                  </a:lnTo>
                  <a:lnTo>
                    <a:pt x="684" y="206"/>
                  </a:lnTo>
                  <a:lnTo>
                    <a:pt x="692" y="204"/>
                  </a:lnTo>
                  <a:lnTo>
                    <a:pt x="696" y="205"/>
                  </a:lnTo>
                  <a:lnTo>
                    <a:pt x="697" y="207"/>
                  </a:lnTo>
                  <a:lnTo>
                    <a:pt x="699" y="209"/>
                  </a:lnTo>
                  <a:lnTo>
                    <a:pt x="701" y="210"/>
                  </a:lnTo>
                  <a:lnTo>
                    <a:pt x="703" y="211"/>
                  </a:lnTo>
                  <a:lnTo>
                    <a:pt x="707" y="224"/>
                  </a:lnTo>
                  <a:lnTo>
                    <a:pt x="715" y="238"/>
                  </a:lnTo>
                  <a:lnTo>
                    <a:pt x="723" y="253"/>
                  </a:lnTo>
                  <a:lnTo>
                    <a:pt x="732" y="268"/>
                  </a:lnTo>
                  <a:lnTo>
                    <a:pt x="740" y="281"/>
                  </a:lnTo>
                  <a:lnTo>
                    <a:pt x="747" y="291"/>
                  </a:lnTo>
                  <a:lnTo>
                    <a:pt x="735" y="295"/>
                  </a:lnTo>
                  <a:lnTo>
                    <a:pt x="721" y="298"/>
                  </a:lnTo>
                  <a:lnTo>
                    <a:pt x="688" y="309"/>
                  </a:lnTo>
                  <a:lnTo>
                    <a:pt x="654" y="320"/>
                  </a:lnTo>
                  <a:lnTo>
                    <a:pt x="623" y="334"/>
                  </a:lnTo>
                  <a:lnTo>
                    <a:pt x="580" y="355"/>
                  </a:lnTo>
                  <a:lnTo>
                    <a:pt x="536" y="375"/>
                  </a:lnTo>
                  <a:lnTo>
                    <a:pt x="490" y="394"/>
                  </a:lnTo>
                  <a:lnTo>
                    <a:pt x="443" y="411"/>
                  </a:lnTo>
                  <a:lnTo>
                    <a:pt x="393" y="425"/>
                  </a:lnTo>
                  <a:lnTo>
                    <a:pt x="378" y="429"/>
                  </a:lnTo>
                  <a:lnTo>
                    <a:pt x="362" y="436"/>
                  </a:lnTo>
                  <a:lnTo>
                    <a:pt x="347" y="439"/>
                  </a:lnTo>
                  <a:lnTo>
                    <a:pt x="325" y="440"/>
                  </a:lnTo>
                  <a:lnTo>
                    <a:pt x="304" y="439"/>
                  </a:lnTo>
                  <a:lnTo>
                    <a:pt x="284" y="435"/>
                  </a:lnTo>
                  <a:lnTo>
                    <a:pt x="267" y="430"/>
                  </a:lnTo>
                  <a:lnTo>
                    <a:pt x="260" y="427"/>
                  </a:lnTo>
                  <a:lnTo>
                    <a:pt x="252" y="425"/>
                  </a:lnTo>
                  <a:lnTo>
                    <a:pt x="245" y="424"/>
                  </a:lnTo>
                  <a:lnTo>
                    <a:pt x="242" y="424"/>
                  </a:lnTo>
                  <a:lnTo>
                    <a:pt x="241" y="425"/>
                  </a:lnTo>
                  <a:lnTo>
                    <a:pt x="241" y="426"/>
                  </a:lnTo>
                  <a:lnTo>
                    <a:pt x="241" y="427"/>
                  </a:lnTo>
                  <a:lnTo>
                    <a:pt x="242" y="428"/>
                  </a:lnTo>
                  <a:lnTo>
                    <a:pt x="245" y="429"/>
                  </a:lnTo>
                  <a:lnTo>
                    <a:pt x="247" y="430"/>
                  </a:lnTo>
                  <a:lnTo>
                    <a:pt x="248" y="431"/>
                  </a:lnTo>
                  <a:lnTo>
                    <a:pt x="250" y="433"/>
                  </a:lnTo>
                  <a:lnTo>
                    <a:pt x="251" y="433"/>
                  </a:lnTo>
                  <a:lnTo>
                    <a:pt x="278" y="444"/>
                  </a:lnTo>
                  <a:lnTo>
                    <a:pt x="306" y="455"/>
                  </a:lnTo>
                  <a:lnTo>
                    <a:pt x="285" y="461"/>
                  </a:lnTo>
                  <a:lnTo>
                    <a:pt x="269" y="467"/>
                  </a:lnTo>
                  <a:lnTo>
                    <a:pt x="239" y="472"/>
                  </a:lnTo>
                  <a:lnTo>
                    <a:pt x="208" y="475"/>
                  </a:lnTo>
                  <a:lnTo>
                    <a:pt x="178" y="475"/>
                  </a:lnTo>
                  <a:lnTo>
                    <a:pt x="148" y="472"/>
                  </a:lnTo>
                  <a:lnTo>
                    <a:pt x="122" y="466"/>
                  </a:lnTo>
                  <a:lnTo>
                    <a:pt x="113" y="460"/>
                  </a:lnTo>
                  <a:lnTo>
                    <a:pt x="104" y="455"/>
                  </a:lnTo>
                  <a:lnTo>
                    <a:pt x="93" y="447"/>
                  </a:lnTo>
                  <a:lnTo>
                    <a:pt x="81" y="441"/>
                  </a:lnTo>
                  <a:lnTo>
                    <a:pt x="71" y="433"/>
                  </a:lnTo>
                  <a:lnTo>
                    <a:pt x="62" y="422"/>
                  </a:lnTo>
                  <a:lnTo>
                    <a:pt x="57" y="408"/>
                  </a:lnTo>
                  <a:lnTo>
                    <a:pt x="54" y="394"/>
                  </a:lnTo>
                  <a:lnTo>
                    <a:pt x="52" y="379"/>
                  </a:lnTo>
                  <a:lnTo>
                    <a:pt x="45" y="355"/>
                  </a:lnTo>
                  <a:lnTo>
                    <a:pt x="36" y="331"/>
                  </a:lnTo>
                  <a:lnTo>
                    <a:pt x="26" y="301"/>
                  </a:lnTo>
                  <a:lnTo>
                    <a:pt x="14" y="270"/>
                  </a:lnTo>
                  <a:lnTo>
                    <a:pt x="9" y="258"/>
                  </a:lnTo>
                  <a:lnTo>
                    <a:pt x="4" y="244"/>
                  </a:lnTo>
                  <a:lnTo>
                    <a:pt x="0" y="228"/>
                  </a:lnTo>
                  <a:lnTo>
                    <a:pt x="6" y="231"/>
                  </a:lnTo>
                  <a:lnTo>
                    <a:pt x="13" y="237"/>
                  </a:lnTo>
                  <a:lnTo>
                    <a:pt x="23" y="244"/>
                  </a:lnTo>
                  <a:lnTo>
                    <a:pt x="31" y="251"/>
                  </a:lnTo>
                  <a:lnTo>
                    <a:pt x="38" y="258"/>
                  </a:lnTo>
                  <a:lnTo>
                    <a:pt x="41" y="262"/>
                  </a:lnTo>
                  <a:lnTo>
                    <a:pt x="42" y="273"/>
                  </a:lnTo>
                  <a:lnTo>
                    <a:pt x="41" y="286"/>
                  </a:lnTo>
                  <a:lnTo>
                    <a:pt x="42" y="297"/>
                  </a:lnTo>
                  <a:lnTo>
                    <a:pt x="48" y="316"/>
                  </a:lnTo>
                  <a:lnTo>
                    <a:pt x="57" y="333"/>
                  </a:lnTo>
                  <a:lnTo>
                    <a:pt x="71" y="349"/>
                  </a:lnTo>
                  <a:lnTo>
                    <a:pt x="85" y="361"/>
                  </a:lnTo>
                  <a:lnTo>
                    <a:pt x="104" y="371"/>
                  </a:lnTo>
                  <a:lnTo>
                    <a:pt x="125" y="376"/>
                  </a:lnTo>
                  <a:lnTo>
                    <a:pt x="148" y="377"/>
                  </a:lnTo>
                  <a:lnTo>
                    <a:pt x="164" y="375"/>
                  </a:lnTo>
                  <a:lnTo>
                    <a:pt x="179" y="372"/>
                  </a:lnTo>
                  <a:lnTo>
                    <a:pt x="207" y="365"/>
                  </a:lnTo>
                  <a:lnTo>
                    <a:pt x="234" y="358"/>
                  </a:lnTo>
                  <a:lnTo>
                    <a:pt x="259" y="350"/>
                  </a:lnTo>
                  <a:lnTo>
                    <a:pt x="281" y="342"/>
                  </a:lnTo>
                  <a:lnTo>
                    <a:pt x="301" y="334"/>
                  </a:lnTo>
                  <a:lnTo>
                    <a:pt x="316" y="329"/>
                  </a:lnTo>
                  <a:lnTo>
                    <a:pt x="315" y="323"/>
                  </a:lnTo>
                  <a:lnTo>
                    <a:pt x="314" y="314"/>
                  </a:lnTo>
                  <a:lnTo>
                    <a:pt x="313" y="303"/>
                  </a:lnTo>
                  <a:lnTo>
                    <a:pt x="310" y="290"/>
                  </a:lnTo>
                  <a:lnTo>
                    <a:pt x="301" y="263"/>
                  </a:lnTo>
                  <a:lnTo>
                    <a:pt x="295" y="236"/>
                  </a:lnTo>
                  <a:lnTo>
                    <a:pt x="292" y="215"/>
                  </a:lnTo>
                  <a:lnTo>
                    <a:pt x="291" y="193"/>
                  </a:lnTo>
                  <a:lnTo>
                    <a:pt x="289" y="173"/>
                  </a:lnTo>
                  <a:lnTo>
                    <a:pt x="284" y="160"/>
                  </a:lnTo>
                  <a:lnTo>
                    <a:pt x="279" y="145"/>
                  </a:lnTo>
                  <a:lnTo>
                    <a:pt x="274" y="131"/>
                  </a:lnTo>
                  <a:lnTo>
                    <a:pt x="274" y="125"/>
                  </a:lnTo>
                  <a:lnTo>
                    <a:pt x="275" y="116"/>
                  </a:lnTo>
                  <a:lnTo>
                    <a:pt x="279" y="106"/>
                  </a:lnTo>
                  <a:lnTo>
                    <a:pt x="282" y="95"/>
                  </a:lnTo>
                  <a:lnTo>
                    <a:pt x="285" y="88"/>
                  </a:lnTo>
                  <a:lnTo>
                    <a:pt x="288" y="83"/>
                  </a:lnTo>
                  <a:lnTo>
                    <a:pt x="298" y="90"/>
                  </a:lnTo>
                  <a:lnTo>
                    <a:pt x="306" y="96"/>
                  </a:lnTo>
                  <a:lnTo>
                    <a:pt x="313" y="104"/>
                  </a:lnTo>
                  <a:lnTo>
                    <a:pt x="320" y="111"/>
                  </a:lnTo>
                  <a:lnTo>
                    <a:pt x="328" y="120"/>
                  </a:lnTo>
                  <a:lnTo>
                    <a:pt x="328" y="121"/>
                  </a:lnTo>
                  <a:lnTo>
                    <a:pt x="328" y="122"/>
                  </a:lnTo>
                  <a:lnTo>
                    <a:pt x="327" y="123"/>
                  </a:lnTo>
                  <a:lnTo>
                    <a:pt x="327" y="123"/>
                  </a:lnTo>
                  <a:lnTo>
                    <a:pt x="324" y="125"/>
                  </a:lnTo>
                  <a:lnTo>
                    <a:pt x="322" y="126"/>
                  </a:lnTo>
                  <a:lnTo>
                    <a:pt x="320" y="126"/>
                  </a:lnTo>
                  <a:lnTo>
                    <a:pt x="318" y="127"/>
                  </a:lnTo>
                  <a:lnTo>
                    <a:pt x="315" y="128"/>
                  </a:lnTo>
                  <a:lnTo>
                    <a:pt x="310" y="134"/>
                  </a:lnTo>
                  <a:lnTo>
                    <a:pt x="307" y="142"/>
                  </a:lnTo>
                  <a:lnTo>
                    <a:pt x="308" y="153"/>
                  </a:lnTo>
                  <a:lnTo>
                    <a:pt x="311" y="164"/>
                  </a:lnTo>
                  <a:lnTo>
                    <a:pt x="314" y="176"/>
                  </a:lnTo>
                  <a:lnTo>
                    <a:pt x="317" y="186"/>
                  </a:lnTo>
                  <a:lnTo>
                    <a:pt x="320" y="195"/>
                  </a:lnTo>
                  <a:lnTo>
                    <a:pt x="328" y="221"/>
                  </a:lnTo>
                  <a:lnTo>
                    <a:pt x="338" y="246"/>
                  </a:lnTo>
                  <a:lnTo>
                    <a:pt x="342" y="246"/>
                  </a:lnTo>
                  <a:lnTo>
                    <a:pt x="351" y="245"/>
                  </a:lnTo>
                  <a:lnTo>
                    <a:pt x="365" y="244"/>
                  </a:lnTo>
                  <a:lnTo>
                    <a:pt x="382" y="242"/>
                  </a:lnTo>
                  <a:lnTo>
                    <a:pt x="401" y="239"/>
                  </a:lnTo>
                  <a:lnTo>
                    <a:pt x="422" y="236"/>
                  </a:lnTo>
                  <a:lnTo>
                    <a:pt x="443" y="232"/>
                  </a:lnTo>
                  <a:lnTo>
                    <a:pt x="462" y="228"/>
                  </a:lnTo>
                  <a:lnTo>
                    <a:pt x="481" y="224"/>
                  </a:lnTo>
                  <a:lnTo>
                    <a:pt x="497" y="220"/>
                  </a:lnTo>
                  <a:lnTo>
                    <a:pt x="514" y="214"/>
                  </a:lnTo>
                  <a:lnTo>
                    <a:pt x="532" y="206"/>
                  </a:lnTo>
                  <a:lnTo>
                    <a:pt x="548" y="200"/>
                  </a:lnTo>
                  <a:lnTo>
                    <a:pt x="557" y="196"/>
                  </a:lnTo>
                  <a:lnTo>
                    <a:pt x="566" y="191"/>
                  </a:lnTo>
                  <a:lnTo>
                    <a:pt x="577" y="184"/>
                  </a:lnTo>
                  <a:lnTo>
                    <a:pt x="585" y="179"/>
                  </a:lnTo>
                  <a:lnTo>
                    <a:pt x="590" y="175"/>
                  </a:lnTo>
                  <a:lnTo>
                    <a:pt x="591" y="171"/>
                  </a:lnTo>
                  <a:lnTo>
                    <a:pt x="590" y="162"/>
                  </a:lnTo>
                  <a:lnTo>
                    <a:pt x="587" y="151"/>
                  </a:lnTo>
                  <a:lnTo>
                    <a:pt x="583" y="137"/>
                  </a:lnTo>
                  <a:lnTo>
                    <a:pt x="579" y="122"/>
                  </a:lnTo>
                  <a:lnTo>
                    <a:pt x="573" y="108"/>
                  </a:lnTo>
                  <a:lnTo>
                    <a:pt x="569" y="94"/>
                  </a:lnTo>
                  <a:lnTo>
                    <a:pt x="565" y="83"/>
                  </a:lnTo>
                  <a:lnTo>
                    <a:pt x="562" y="74"/>
                  </a:lnTo>
                  <a:lnTo>
                    <a:pt x="560" y="70"/>
                  </a:lnTo>
                  <a:lnTo>
                    <a:pt x="556" y="69"/>
                  </a:lnTo>
                  <a:lnTo>
                    <a:pt x="550" y="71"/>
                  </a:lnTo>
                  <a:lnTo>
                    <a:pt x="543" y="74"/>
                  </a:lnTo>
                  <a:lnTo>
                    <a:pt x="535" y="76"/>
                  </a:lnTo>
                  <a:lnTo>
                    <a:pt x="537" y="65"/>
                  </a:lnTo>
                  <a:lnTo>
                    <a:pt x="539" y="51"/>
                  </a:lnTo>
                  <a:lnTo>
                    <a:pt x="541" y="37"/>
                  </a:lnTo>
                  <a:lnTo>
                    <a:pt x="543" y="22"/>
                  </a:lnTo>
                  <a:lnTo>
                    <a:pt x="545" y="10"/>
                  </a:lnTo>
                  <a:lnTo>
                    <a:pt x="547" y="3"/>
                  </a:lnTo>
                  <a:lnTo>
                    <a:pt x="548"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3" name="Freeform 116"/>
            <p:cNvSpPr>
              <a:spLocks noEditPoints="1"/>
            </p:cNvSpPr>
            <p:nvPr/>
          </p:nvSpPr>
          <p:spPr bwMode="auto">
            <a:xfrm>
              <a:off x="3955" y="646"/>
              <a:ext cx="15" cy="11"/>
            </a:xfrm>
            <a:custGeom>
              <a:avLst/>
              <a:gdLst>
                <a:gd name="T0" fmla="*/ 24 w 32"/>
                <a:gd name="T1" fmla="*/ 21 h 22"/>
                <a:gd name="T2" fmla="*/ 25 w 32"/>
                <a:gd name="T3" fmla="*/ 21 h 22"/>
                <a:gd name="T4" fmla="*/ 24 w 32"/>
                <a:gd name="T5" fmla="*/ 22 h 22"/>
                <a:gd name="T6" fmla="*/ 24 w 32"/>
                <a:gd name="T7" fmla="*/ 21 h 22"/>
                <a:gd name="T8" fmla="*/ 16 w 32"/>
                <a:gd name="T9" fmla="*/ 0 h 22"/>
                <a:gd name="T10" fmla="*/ 22 w 32"/>
                <a:gd name="T11" fmla="*/ 0 h 22"/>
                <a:gd name="T12" fmla="*/ 28 w 32"/>
                <a:gd name="T13" fmla="*/ 1 h 22"/>
                <a:gd name="T14" fmla="*/ 32 w 32"/>
                <a:gd name="T15" fmla="*/ 3 h 22"/>
                <a:gd name="T16" fmla="*/ 32 w 32"/>
                <a:gd name="T17" fmla="*/ 3 h 22"/>
                <a:gd name="T18" fmla="*/ 32 w 32"/>
                <a:gd name="T19" fmla="*/ 4 h 22"/>
                <a:gd name="T20" fmla="*/ 32 w 32"/>
                <a:gd name="T21" fmla="*/ 5 h 22"/>
                <a:gd name="T22" fmla="*/ 32 w 32"/>
                <a:gd name="T23" fmla="*/ 7 h 22"/>
                <a:gd name="T24" fmla="*/ 31 w 32"/>
                <a:gd name="T25" fmla="*/ 9 h 22"/>
                <a:gd name="T26" fmla="*/ 30 w 32"/>
                <a:gd name="T27" fmla="*/ 12 h 22"/>
                <a:gd name="T28" fmla="*/ 27 w 32"/>
                <a:gd name="T29" fmla="*/ 17 h 22"/>
                <a:gd name="T30" fmla="*/ 24 w 32"/>
                <a:gd name="T31" fmla="*/ 21 h 22"/>
                <a:gd name="T32" fmla="*/ 20 w 32"/>
                <a:gd name="T33" fmla="*/ 20 h 22"/>
                <a:gd name="T34" fmla="*/ 14 w 32"/>
                <a:gd name="T35" fmla="*/ 17 h 22"/>
                <a:gd name="T36" fmla="*/ 6 w 32"/>
                <a:gd name="T37" fmla="*/ 13 h 22"/>
                <a:gd name="T38" fmla="*/ 1 w 32"/>
                <a:gd name="T39" fmla="*/ 8 h 22"/>
                <a:gd name="T40" fmla="*/ 0 w 32"/>
                <a:gd name="T41" fmla="*/ 4 h 22"/>
                <a:gd name="T42" fmla="*/ 3 w 32"/>
                <a:gd name="T43" fmla="*/ 2 h 22"/>
                <a:gd name="T44" fmla="*/ 9 w 32"/>
                <a:gd name="T45" fmla="*/ 0 h 22"/>
                <a:gd name="T46" fmla="*/ 16 w 32"/>
                <a:gd name="T4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22">
                  <a:moveTo>
                    <a:pt x="24" y="21"/>
                  </a:moveTo>
                  <a:lnTo>
                    <a:pt x="25" y="21"/>
                  </a:lnTo>
                  <a:lnTo>
                    <a:pt x="24" y="22"/>
                  </a:lnTo>
                  <a:lnTo>
                    <a:pt x="24" y="21"/>
                  </a:lnTo>
                  <a:close/>
                  <a:moveTo>
                    <a:pt x="16" y="0"/>
                  </a:moveTo>
                  <a:lnTo>
                    <a:pt x="22" y="0"/>
                  </a:lnTo>
                  <a:lnTo>
                    <a:pt x="28" y="1"/>
                  </a:lnTo>
                  <a:lnTo>
                    <a:pt x="32" y="3"/>
                  </a:lnTo>
                  <a:lnTo>
                    <a:pt x="32" y="3"/>
                  </a:lnTo>
                  <a:lnTo>
                    <a:pt x="32" y="4"/>
                  </a:lnTo>
                  <a:lnTo>
                    <a:pt x="32" y="5"/>
                  </a:lnTo>
                  <a:lnTo>
                    <a:pt x="32" y="7"/>
                  </a:lnTo>
                  <a:lnTo>
                    <a:pt x="31" y="9"/>
                  </a:lnTo>
                  <a:lnTo>
                    <a:pt x="30" y="12"/>
                  </a:lnTo>
                  <a:lnTo>
                    <a:pt x="27" y="17"/>
                  </a:lnTo>
                  <a:lnTo>
                    <a:pt x="24" y="21"/>
                  </a:lnTo>
                  <a:lnTo>
                    <a:pt x="20" y="20"/>
                  </a:lnTo>
                  <a:lnTo>
                    <a:pt x="14" y="17"/>
                  </a:lnTo>
                  <a:lnTo>
                    <a:pt x="6" y="13"/>
                  </a:lnTo>
                  <a:lnTo>
                    <a:pt x="1" y="8"/>
                  </a:lnTo>
                  <a:lnTo>
                    <a:pt x="0" y="4"/>
                  </a:lnTo>
                  <a:lnTo>
                    <a:pt x="3" y="2"/>
                  </a:lnTo>
                  <a:lnTo>
                    <a:pt x="9" y="0"/>
                  </a:lnTo>
                  <a:lnTo>
                    <a:pt x="16" y="0"/>
                  </a:lnTo>
                  <a:close/>
                </a:path>
              </a:pathLst>
            </a:custGeom>
            <a:solidFill>
              <a:srgbClr val="910000"/>
            </a:solidFill>
            <a:ln w="0">
              <a:solidFill>
                <a:srgbClr val="91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4" name="Freeform 117"/>
            <p:cNvSpPr>
              <a:spLocks/>
            </p:cNvSpPr>
            <p:nvPr/>
          </p:nvSpPr>
          <p:spPr bwMode="auto">
            <a:xfrm>
              <a:off x="3963" y="362"/>
              <a:ext cx="74" cy="78"/>
            </a:xfrm>
            <a:custGeom>
              <a:avLst/>
              <a:gdLst>
                <a:gd name="T0" fmla="*/ 125 w 147"/>
                <a:gd name="T1" fmla="*/ 0 h 156"/>
                <a:gd name="T2" fmla="*/ 129 w 147"/>
                <a:gd name="T3" fmla="*/ 2 h 156"/>
                <a:gd name="T4" fmla="*/ 133 w 147"/>
                <a:gd name="T5" fmla="*/ 7 h 156"/>
                <a:gd name="T6" fmla="*/ 136 w 147"/>
                <a:gd name="T7" fmla="*/ 16 h 156"/>
                <a:gd name="T8" fmla="*/ 137 w 147"/>
                <a:gd name="T9" fmla="*/ 29 h 156"/>
                <a:gd name="T10" fmla="*/ 147 w 147"/>
                <a:gd name="T11" fmla="*/ 118 h 156"/>
                <a:gd name="T12" fmla="*/ 147 w 147"/>
                <a:gd name="T13" fmla="*/ 118 h 156"/>
                <a:gd name="T14" fmla="*/ 146 w 147"/>
                <a:gd name="T15" fmla="*/ 120 h 156"/>
                <a:gd name="T16" fmla="*/ 145 w 147"/>
                <a:gd name="T17" fmla="*/ 122 h 156"/>
                <a:gd name="T18" fmla="*/ 143 w 147"/>
                <a:gd name="T19" fmla="*/ 124 h 156"/>
                <a:gd name="T20" fmla="*/ 141 w 147"/>
                <a:gd name="T21" fmla="*/ 127 h 156"/>
                <a:gd name="T22" fmla="*/ 138 w 147"/>
                <a:gd name="T23" fmla="*/ 130 h 156"/>
                <a:gd name="T24" fmla="*/ 134 w 147"/>
                <a:gd name="T25" fmla="*/ 132 h 156"/>
                <a:gd name="T26" fmla="*/ 126 w 147"/>
                <a:gd name="T27" fmla="*/ 136 h 156"/>
                <a:gd name="T28" fmla="*/ 113 w 147"/>
                <a:gd name="T29" fmla="*/ 142 h 156"/>
                <a:gd name="T30" fmla="*/ 97 w 147"/>
                <a:gd name="T31" fmla="*/ 148 h 156"/>
                <a:gd name="T32" fmla="*/ 80 w 147"/>
                <a:gd name="T33" fmla="*/ 152 h 156"/>
                <a:gd name="T34" fmla="*/ 60 w 147"/>
                <a:gd name="T35" fmla="*/ 156 h 156"/>
                <a:gd name="T36" fmla="*/ 59 w 147"/>
                <a:gd name="T37" fmla="*/ 156 h 156"/>
                <a:gd name="T38" fmla="*/ 58 w 147"/>
                <a:gd name="T39" fmla="*/ 156 h 156"/>
                <a:gd name="T40" fmla="*/ 57 w 147"/>
                <a:gd name="T41" fmla="*/ 156 h 156"/>
                <a:gd name="T42" fmla="*/ 54 w 147"/>
                <a:gd name="T43" fmla="*/ 156 h 156"/>
                <a:gd name="T44" fmla="*/ 52 w 147"/>
                <a:gd name="T45" fmla="*/ 155 h 156"/>
                <a:gd name="T46" fmla="*/ 50 w 147"/>
                <a:gd name="T47" fmla="*/ 154 h 156"/>
                <a:gd name="T48" fmla="*/ 48 w 147"/>
                <a:gd name="T49" fmla="*/ 151 h 156"/>
                <a:gd name="T50" fmla="*/ 46 w 147"/>
                <a:gd name="T51" fmla="*/ 148 h 156"/>
                <a:gd name="T52" fmla="*/ 43 w 147"/>
                <a:gd name="T53" fmla="*/ 143 h 156"/>
                <a:gd name="T54" fmla="*/ 39 w 147"/>
                <a:gd name="T55" fmla="*/ 132 h 156"/>
                <a:gd name="T56" fmla="*/ 32 w 147"/>
                <a:gd name="T57" fmla="*/ 117 h 156"/>
                <a:gd name="T58" fmla="*/ 26 w 147"/>
                <a:gd name="T59" fmla="*/ 99 h 156"/>
                <a:gd name="T60" fmla="*/ 18 w 147"/>
                <a:gd name="T61" fmla="*/ 81 h 156"/>
                <a:gd name="T62" fmla="*/ 10 w 147"/>
                <a:gd name="T63" fmla="*/ 64 h 156"/>
                <a:gd name="T64" fmla="*/ 3 w 147"/>
                <a:gd name="T65" fmla="*/ 51 h 156"/>
                <a:gd name="T66" fmla="*/ 2 w 147"/>
                <a:gd name="T67" fmla="*/ 51 h 156"/>
                <a:gd name="T68" fmla="*/ 2 w 147"/>
                <a:gd name="T69" fmla="*/ 50 h 156"/>
                <a:gd name="T70" fmla="*/ 1 w 147"/>
                <a:gd name="T71" fmla="*/ 48 h 156"/>
                <a:gd name="T72" fmla="*/ 1 w 147"/>
                <a:gd name="T73" fmla="*/ 47 h 156"/>
                <a:gd name="T74" fmla="*/ 0 w 147"/>
                <a:gd name="T75" fmla="*/ 45 h 156"/>
                <a:gd name="T76" fmla="*/ 0 w 147"/>
                <a:gd name="T77" fmla="*/ 43 h 156"/>
                <a:gd name="T78" fmla="*/ 0 w 147"/>
                <a:gd name="T79" fmla="*/ 42 h 156"/>
                <a:gd name="T80" fmla="*/ 1 w 147"/>
                <a:gd name="T81" fmla="*/ 40 h 156"/>
                <a:gd name="T82" fmla="*/ 2 w 147"/>
                <a:gd name="T83" fmla="*/ 38 h 156"/>
                <a:gd name="T84" fmla="*/ 4 w 147"/>
                <a:gd name="T85" fmla="*/ 37 h 156"/>
                <a:gd name="T86" fmla="*/ 7 w 147"/>
                <a:gd name="T87" fmla="*/ 36 h 156"/>
                <a:gd name="T88" fmla="*/ 10 w 147"/>
                <a:gd name="T89" fmla="*/ 36 h 156"/>
                <a:gd name="T90" fmla="*/ 16 w 147"/>
                <a:gd name="T91" fmla="*/ 36 h 156"/>
                <a:gd name="T92" fmla="*/ 17 w 147"/>
                <a:gd name="T93" fmla="*/ 36 h 156"/>
                <a:gd name="T94" fmla="*/ 21 w 147"/>
                <a:gd name="T95" fmla="*/ 36 h 156"/>
                <a:gd name="T96" fmla="*/ 27 w 147"/>
                <a:gd name="T97" fmla="*/ 35 h 156"/>
                <a:gd name="T98" fmla="*/ 37 w 147"/>
                <a:gd name="T99" fmla="*/ 33 h 156"/>
                <a:gd name="T100" fmla="*/ 50 w 147"/>
                <a:gd name="T101" fmla="*/ 30 h 156"/>
                <a:gd name="T102" fmla="*/ 67 w 147"/>
                <a:gd name="T103" fmla="*/ 23 h 156"/>
                <a:gd name="T104" fmla="*/ 89 w 147"/>
                <a:gd name="T105" fmla="*/ 15 h 156"/>
                <a:gd name="T106" fmla="*/ 114 w 147"/>
                <a:gd name="T107" fmla="*/ 3 h 156"/>
                <a:gd name="T108" fmla="*/ 115 w 147"/>
                <a:gd name="T109" fmla="*/ 2 h 156"/>
                <a:gd name="T110" fmla="*/ 117 w 147"/>
                <a:gd name="T111" fmla="*/ 1 h 156"/>
                <a:gd name="T112" fmla="*/ 121 w 147"/>
                <a:gd name="T113" fmla="*/ 0 h 156"/>
                <a:gd name="T114" fmla="*/ 125 w 147"/>
                <a:gd name="T115"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7" h="156">
                  <a:moveTo>
                    <a:pt x="125" y="0"/>
                  </a:moveTo>
                  <a:lnTo>
                    <a:pt x="129" y="2"/>
                  </a:lnTo>
                  <a:lnTo>
                    <a:pt x="133" y="7"/>
                  </a:lnTo>
                  <a:lnTo>
                    <a:pt x="136" y="16"/>
                  </a:lnTo>
                  <a:lnTo>
                    <a:pt x="137" y="29"/>
                  </a:lnTo>
                  <a:lnTo>
                    <a:pt x="147" y="118"/>
                  </a:lnTo>
                  <a:lnTo>
                    <a:pt x="147" y="118"/>
                  </a:lnTo>
                  <a:lnTo>
                    <a:pt x="146" y="120"/>
                  </a:lnTo>
                  <a:lnTo>
                    <a:pt x="145" y="122"/>
                  </a:lnTo>
                  <a:lnTo>
                    <a:pt x="143" y="124"/>
                  </a:lnTo>
                  <a:lnTo>
                    <a:pt x="141" y="127"/>
                  </a:lnTo>
                  <a:lnTo>
                    <a:pt x="138" y="130"/>
                  </a:lnTo>
                  <a:lnTo>
                    <a:pt x="134" y="132"/>
                  </a:lnTo>
                  <a:lnTo>
                    <a:pt x="126" y="136"/>
                  </a:lnTo>
                  <a:lnTo>
                    <a:pt x="113" y="142"/>
                  </a:lnTo>
                  <a:lnTo>
                    <a:pt x="97" y="148"/>
                  </a:lnTo>
                  <a:lnTo>
                    <a:pt x="80" y="152"/>
                  </a:lnTo>
                  <a:lnTo>
                    <a:pt x="60" y="156"/>
                  </a:lnTo>
                  <a:lnTo>
                    <a:pt x="59" y="156"/>
                  </a:lnTo>
                  <a:lnTo>
                    <a:pt x="58" y="156"/>
                  </a:lnTo>
                  <a:lnTo>
                    <a:pt x="57" y="156"/>
                  </a:lnTo>
                  <a:lnTo>
                    <a:pt x="54" y="156"/>
                  </a:lnTo>
                  <a:lnTo>
                    <a:pt x="52" y="155"/>
                  </a:lnTo>
                  <a:lnTo>
                    <a:pt x="50" y="154"/>
                  </a:lnTo>
                  <a:lnTo>
                    <a:pt x="48" y="151"/>
                  </a:lnTo>
                  <a:lnTo>
                    <a:pt x="46" y="148"/>
                  </a:lnTo>
                  <a:lnTo>
                    <a:pt x="43" y="143"/>
                  </a:lnTo>
                  <a:lnTo>
                    <a:pt x="39" y="132"/>
                  </a:lnTo>
                  <a:lnTo>
                    <a:pt x="32" y="117"/>
                  </a:lnTo>
                  <a:lnTo>
                    <a:pt x="26" y="99"/>
                  </a:lnTo>
                  <a:lnTo>
                    <a:pt x="18" y="81"/>
                  </a:lnTo>
                  <a:lnTo>
                    <a:pt x="10" y="64"/>
                  </a:lnTo>
                  <a:lnTo>
                    <a:pt x="3" y="51"/>
                  </a:lnTo>
                  <a:lnTo>
                    <a:pt x="2" y="51"/>
                  </a:lnTo>
                  <a:lnTo>
                    <a:pt x="2" y="50"/>
                  </a:lnTo>
                  <a:lnTo>
                    <a:pt x="1" y="48"/>
                  </a:lnTo>
                  <a:lnTo>
                    <a:pt x="1" y="47"/>
                  </a:lnTo>
                  <a:lnTo>
                    <a:pt x="0" y="45"/>
                  </a:lnTo>
                  <a:lnTo>
                    <a:pt x="0" y="43"/>
                  </a:lnTo>
                  <a:lnTo>
                    <a:pt x="0" y="42"/>
                  </a:lnTo>
                  <a:lnTo>
                    <a:pt x="1" y="40"/>
                  </a:lnTo>
                  <a:lnTo>
                    <a:pt x="2" y="38"/>
                  </a:lnTo>
                  <a:lnTo>
                    <a:pt x="4" y="37"/>
                  </a:lnTo>
                  <a:lnTo>
                    <a:pt x="7" y="36"/>
                  </a:lnTo>
                  <a:lnTo>
                    <a:pt x="10" y="36"/>
                  </a:lnTo>
                  <a:lnTo>
                    <a:pt x="16" y="36"/>
                  </a:lnTo>
                  <a:lnTo>
                    <a:pt x="17" y="36"/>
                  </a:lnTo>
                  <a:lnTo>
                    <a:pt x="21" y="36"/>
                  </a:lnTo>
                  <a:lnTo>
                    <a:pt x="27" y="35"/>
                  </a:lnTo>
                  <a:lnTo>
                    <a:pt x="37" y="33"/>
                  </a:lnTo>
                  <a:lnTo>
                    <a:pt x="50" y="30"/>
                  </a:lnTo>
                  <a:lnTo>
                    <a:pt x="67" y="23"/>
                  </a:lnTo>
                  <a:lnTo>
                    <a:pt x="89" y="15"/>
                  </a:lnTo>
                  <a:lnTo>
                    <a:pt x="114" y="3"/>
                  </a:lnTo>
                  <a:lnTo>
                    <a:pt x="115" y="2"/>
                  </a:lnTo>
                  <a:lnTo>
                    <a:pt x="117" y="1"/>
                  </a:lnTo>
                  <a:lnTo>
                    <a:pt x="121" y="0"/>
                  </a:lnTo>
                  <a:lnTo>
                    <a:pt x="1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5" name="Freeform 118"/>
            <p:cNvSpPr>
              <a:spLocks/>
            </p:cNvSpPr>
            <p:nvPr/>
          </p:nvSpPr>
          <p:spPr bwMode="auto">
            <a:xfrm>
              <a:off x="4036" y="352"/>
              <a:ext cx="56" cy="73"/>
            </a:xfrm>
            <a:custGeom>
              <a:avLst/>
              <a:gdLst>
                <a:gd name="T0" fmla="*/ 95 w 112"/>
                <a:gd name="T1" fmla="*/ 0 h 147"/>
                <a:gd name="T2" fmla="*/ 101 w 112"/>
                <a:gd name="T3" fmla="*/ 0 h 147"/>
                <a:gd name="T4" fmla="*/ 104 w 112"/>
                <a:gd name="T5" fmla="*/ 2 h 147"/>
                <a:gd name="T6" fmla="*/ 106 w 112"/>
                <a:gd name="T7" fmla="*/ 6 h 147"/>
                <a:gd name="T8" fmla="*/ 107 w 112"/>
                <a:gd name="T9" fmla="*/ 8 h 147"/>
                <a:gd name="T10" fmla="*/ 107 w 112"/>
                <a:gd name="T11" fmla="*/ 9 h 147"/>
                <a:gd name="T12" fmla="*/ 111 w 112"/>
                <a:gd name="T13" fmla="*/ 35 h 147"/>
                <a:gd name="T14" fmla="*/ 112 w 112"/>
                <a:gd name="T15" fmla="*/ 57 h 147"/>
                <a:gd name="T16" fmla="*/ 111 w 112"/>
                <a:gd name="T17" fmla="*/ 76 h 147"/>
                <a:gd name="T18" fmla="*/ 110 w 112"/>
                <a:gd name="T19" fmla="*/ 91 h 147"/>
                <a:gd name="T20" fmla="*/ 107 w 112"/>
                <a:gd name="T21" fmla="*/ 102 h 147"/>
                <a:gd name="T22" fmla="*/ 106 w 112"/>
                <a:gd name="T23" fmla="*/ 109 h 147"/>
                <a:gd name="T24" fmla="*/ 105 w 112"/>
                <a:gd name="T25" fmla="*/ 111 h 147"/>
                <a:gd name="T26" fmla="*/ 103 w 112"/>
                <a:gd name="T27" fmla="*/ 124 h 147"/>
                <a:gd name="T28" fmla="*/ 99 w 112"/>
                <a:gd name="T29" fmla="*/ 131 h 147"/>
                <a:gd name="T30" fmla="*/ 96 w 112"/>
                <a:gd name="T31" fmla="*/ 135 h 147"/>
                <a:gd name="T32" fmla="*/ 93 w 112"/>
                <a:gd name="T33" fmla="*/ 137 h 147"/>
                <a:gd name="T34" fmla="*/ 92 w 112"/>
                <a:gd name="T35" fmla="*/ 137 h 147"/>
                <a:gd name="T36" fmla="*/ 77 w 112"/>
                <a:gd name="T37" fmla="*/ 141 h 147"/>
                <a:gd name="T38" fmla="*/ 64 w 112"/>
                <a:gd name="T39" fmla="*/ 144 h 147"/>
                <a:gd name="T40" fmla="*/ 53 w 112"/>
                <a:gd name="T41" fmla="*/ 145 h 147"/>
                <a:gd name="T42" fmla="*/ 41 w 112"/>
                <a:gd name="T43" fmla="*/ 147 h 147"/>
                <a:gd name="T44" fmla="*/ 31 w 112"/>
                <a:gd name="T45" fmla="*/ 147 h 147"/>
                <a:gd name="T46" fmla="*/ 23 w 112"/>
                <a:gd name="T47" fmla="*/ 147 h 147"/>
                <a:gd name="T48" fmla="*/ 17 w 112"/>
                <a:gd name="T49" fmla="*/ 146 h 147"/>
                <a:gd name="T50" fmla="*/ 14 w 112"/>
                <a:gd name="T51" fmla="*/ 144 h 147"/>
                <a:gd name="T52" fmla="*/ 13 w 112"/>
                <a:gd name="T53" fmla="*/ 141 h 147"/>
                <a:gd name="T54" fmla="*/ 13 w 112"/>
                <a:gd name="T55" fmla="*/ 139 h 147"/>
                <a:gd name="T56" fmla="*/ 13 w 112"/>
                <a:gd name="T57" fmla="*/ 139 h 147"/>
                <a:gd name="T58" fmla="*/ 13 w 112"/>
                <a:gd name="T59" fmla="*/ 128 h 147"/>
                <a:gd name="T60" fmla="*/ 11 w 112"/>
                <a:gd name="T61" fmla="*/ 115 h 147"/>
                <a:gd name="T62" fmla="*/ 10 w 112"/>
                <a:gd name="T63" fmla="*/ 98 h 147"/>
                <a:gd name="T64" fmla="*/ 8 w 112"/>
                <a:gd name="T65" fmla="*/ 81 h 147"/>
                <a:gd name="T66" fmla="*/ 6 w 112"/>
                <a:gd name="T67" fmla="*/ 63 h 147"/>
                <a:gd name="T68" fmla="*/ 4 w 112"/>
                <a:gd name="T69" fmla="*/ 47 h 147"/>
                <a:gd name="T70" fmla="*/ 2 w 112"/>
                <a:gd name="T71" fmla="*/ 34 h 147"/>
                <a:gd name="T72" fmla="*/ 1 w 112"/>
                <a:gd name="T73" fmla="*/ 25 h 147"/>
                <a:gd name="T74" fmla="*/ 0 w 112"/>
                <a:gd name="T75" fmla="*/ 22 h 147"/>
                <a:gd name="T76" fmla="*/ 0 w 112"/>
                <a:gd name="T77" fmla="*/ 19 h 147"/>
                <a:gd name="T78" fmla="*/ 1 w 112"/>
                <a:gd name="T79" fmla="*/ 17 h 147"/>
                <a:gd name="T80" fmla="*/ 2 w 112"/>
                <a:gd name="T81" fmla="*/ 16 h 147"/>
                <a:gd name="T82" fmla="*/ 4 w 112"/>
                <a:gd name="T83" fmla="*/ 15 h 147"/>
                <a:gd name="T84" fmla="*/ 6 w 112"/>
                <a:gd name="T85" fmla="*/ 15 h 147"/>
                <a:gd name="T86" fmla="*/ 7 w 112"/>
                <a:gd name="T87" fmla="*/ 14 h 147"/>
                <a:gd name="T88" fmla="*/ 9 w 112"/>
                <a:gd name="T89" fmla="*/ 14 h 147"/>
                <a:gd name="T90" fmla="*/ 11 w 112"/>
                <a:gd name="T91" fmla="*/ 14 h 147"/>
                <a:gd name="T92" fmla="*/ 12 w 112"/>
                <a:gd name="T93" fmla="*/ 14 h 147"/>
                <a:gd name="T94" fmla="*/ 12 w 112"/>
                <a:gd name="T95" fmla="*/ 14 h 147"/>
                <a:gd name="T96" fmla="*/ 39 w 112"/>
                <a:gd name="T97" fmla="*/ 14 h 147"/>
                <a:gd name="T98" fmla="*/ 66 w 112"/>
                <a:gd name="T99" fmla="*/ 10 h 147"/>
                <a:gd name="T100" fmla="*/ 88 w 112"/>
                <a:gd name="T101" fmla="*/ 2 h 147"/>
                <a:gd name="T102" fmla="*/ 95 w 112"/>
                <a:gd name="T103"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2" h="147">
                  <a:moveTo>
                    <a:pt x="95" y="0"/>
                  </a:moveTo>
                  <a:lnTo>
                    <a:pt x="101" y="0"/>
                  </a:lnTo>
                  <a:lnTo>
                    <a:pt x="104" y="2"/>
                  </a:lnTo>
                  <a:lnTo>
                    <a:pt x="106" y="6"/>
                  </a:lnTo>
                  <a:lnTo>
                    <a:pt x="107" y="8"/>
                  </a:lnTo>
                  <a:lnTo>
                    <a:pt x="107" y="9"/>
                  </a:lnTo>
                  <a:lnTo>
                    <a:pt x="111" y="35"/>
                  </a:lnTo>
                  <a:lnTo>
                    <a:pt x="112" y="57"/>
                  </a:lnTo>
                  <a:lnTo>
                    <a:pt x="111" y="76"/>
                  </a:lnTo>
                  <a:lnTo>
                    <a:pt x="110" y="91"/>
                  </a:lnTo>
                  <a:lnTo>
                    <a:pt x="107" y="102"/>
                  </a:lnTo>
                  <a:lnTo>
                    <a:pt x="106" y="109"/>
                  </a:lnTo>
                  <a:lnTo>
                    <a:pt x="105" y="111"/>
                  </a:lnTo>
                  <a:lnTo>
                    <a:pt x="103" y="124"/>
                  </a:lnTo>
                  <a:lnTo>
                    <a:pt x="99" y="131"/>
                  </a:lnTo>
                  <a:lnTo>
                    <a:pt x="96" y="135"/>
                  </a:lnTo>
                  <a:lnTo>
                    <a:pt x="93" y="137"/>
                  </a:lnTo>
                  <a:lnTo>
                    <a:pt x="92" y="137"/>
                  </a:lnTo>
                  <a:lnTo>
                    <a:pt x="77" y="141"/>
                  </a:lnTo>
                  <a:lnTo>
                    <a:pt x="64" y="144"/>
                  </a:lnTo>
                  <a:lnTo>
                    <a:pt x="53" y="145"/>
                  </a:lnTo>
                  <a:lnTo>
                    <a:pt x="41" y="147"/>
                  </a:lnTo>
                  <a:lnTo>
                    <a:pt x="31" y="147"/>
                  </a:lnTo>
                  <a:lnTo>
                    <a:pt x="23" y="147"/>
                  </a:lnTo>
                  <a:lnTo>
                    <a:pt x="17" y="146"/>
                  </a:lnTo>
                  <a:lnTo>
                    <a:pt x="14" y="144"/>
                  </a:lnTo>
                  <a:lnTo>
                    <a:pt x="13" y="141"/>
                  </a:lnTo>
                  <a:lnTo>
                    <a:pt x="13" y="139"/>
                  </a:lnTo>
                  <a:lnTo>
                    <a:pt x="13" y="139"/>
                  </a:lnTo>
                  <a:lnTo>
                    <a:pt x="13" y="128"/>
                  </a:lnTo>
                  <a:lnTo>
                    <a:pt x="11" y="115"/>
                  </a:lnTo>
                  <a:lnTo>
                    <a:pt x="10" y="98"/>
                  </a:lnTo>
                  <a:lnTo>
                    <a:pt x="8" y="81"/>
                  </a:lnTo>
                  <a:lnTo>
                    <a:pt x="6" y="63"/>
                  </a:lnTo>
                  <a:lnTo>
                    <a:pt x="4" y="47"/>
                  </a:lnTo>
                  <a:lnTo>
                    <a:pt x="2" y="34"/>
                  </a:lnTo>
                  <a:lnTo>
                    <a:pt x="1" y="25"/>
                  </a:lnTo>
                  <a:lnTo>
                    <a:pt x="0" y="22"/>
                  </a:lnTo>
                  <a:lnTo>
                    <a:pt x="0" y="19"/>
                  </a:lnTo>
                  <a:lnTo>
                    <a:pt x="1" y="17"/>
                  </a:lnTo>
                  <a:lnTo>
                    <a:pt x="2" y="16"/>
                  </a:lnTo>
                  <a:lnTo>
                    <a:pt x="4" y="15"/>
                  </a:lnTo>
                  <a:lnTo>
                    <a:pt x="6" y="15"/>
                  </a:lnTo>
                  <a:lnTo>
                    <a:pt x="7" y="14"/>
                  </a:lnTo>
                  <a:lnTo>
                    <a:pt x="9" y="14"/>
                  </a:lnTo>
                  <a:lnTo>
                    <a:pt x="11" y="14"/>
                  </a:lnTo>
                  <a:lnTo>
                    <a:pt x="12" y="14"/>
                  </a:lnTo>
                  <a:lnTo>
                    <a:pt x="12" y="14"/>
                  </a:lnTo>
                  <a:lnTo>
                    <a:pt x="39" y="14"/>
                  </a:lnTo>
                  <a:lnTo>
                    <a:pt x="66" y="10"/>
                  </a:lnTo>
                  <a:lnTo>
                    <a:pt x="88" y="2"/>
                  </a:lnTo>
                  <a:lnTo>
                    <a:pt x="9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6" name="Freeform 119"/>
            <p:cNvSpPr>
              <a:spLocks/>
            </p:cNvSpPr>
            <p:nvPr/>
          </p:nvSpPr>
          <p:spPr bwMode="auto">
            <a:xfrm>
              <a:off x="3992" y="294"/>
              <a:ext cx="22" cy="13"/>
            </a:xfrm>
            <a:custGeom>
              <a:avLst/>
              <a:gdLst>
                <a:gd name="T0" fmla="*/ 36 w 43"/>
                <a:gd name="T1" fmla="*/ 0 h 26"/>
                <a:gd name="T2" fmla="*/ 39 w 43"/>
                <a:gd name="T3" fmla="*/ 0 h 26"/>
                <a:gd name="T4" fmla="*/ 41 w 43"/>
                <a:gd name="T5" fmla="*/ 1 h 26"/>
                <a:gd name="T6" fmla="*/ 43 w 43"/>
                <a:gd name="T7" fmla="*/ 2 h 26"/>
                <a:gd name="T8" fmla="*/ 43 w 43"/>
                <a:gd name="T9" fmla="*/ 3 h 26"/>
                <a:gd name="T10" fmla="*/ 43 w 43"/>
                <a:gd name="T11" fmla="*/ 4 h 26"/>
                <a:gd name="T12" fmla="*/ 43 w 43"/>
                <a:gd name="T13" fmla="*/ 5 h 26"/>
                <a:gd name="T14" fmla="*/ 41 w 43"/>
                <a:gd name="T15" fmla="*/ 6 h 26"/>
                <a:gd name="T16" fmla="*/ 41 w 43"/>
                <a:gd name="T17" fmla="*/ 8 h 26"/>
                <a:gd name="T18" fmla="*/ 40 w 43"/>
                <a:gd name="T19" fmla="*/ 9 h 26"/>
                <a:gd name="T20" fmla="*/ 39 w 43"/>
                <a:gd name="T21" fmla="*/ 12 h 26"/>
                <a:gd name="T22" fmla="*/ 37 w 43"/>
                <a:gd name="T23" fmla="*/ 13 h 26"/>
                <a:gd name="T24" fmla="*/ 34 w 43"/>
                <a:gd name="T25" fmla="*/ 14 h 26"/>
                <a:gd name="T26" fmla="*/ 23 w 43"/>
                <a:gd name="T27" fmla="*/ 17 h 26"/>
                <a:gd name="T28" fmla="*/ 12 w 43"/>
                <a:gd name="T29" fmla="*/ 24 h 26"/>
                <a:gd name="T30" fmla="*/ 9 w 43"/>
                <a:gd name="T31" fmla="*/ 26 h 26"/>
                <a:gd name="T32" fmla="*/ 7 w 43"/>
                <a:gd name="T33" fmla="*/ 26 h 26"/>
                <a:gd name="T34" fmla="*/ 5 w 43"/>
                <a:gd name="T35" fmla="*/ 26 h 26"/>
                <a:gd name="T36" fmla="*/ 3 w 43"/>
                <a:gd name="T37" fmla="*/ 25 h 26"/>
                <a:gd name="T38" fmla="*/ 2 w 43"/>
                <a:gd name="T39" fmla="*/ 24 h 26"/>
                <a:gd name="T40" fmla="*/ 0 w 43"/>
                <a:gd name="T41" fmla="*/ 22 h 26"/>
                <a:gd name="T42" fmla="*/ 0 w 43"/>
                <a:gd name="T43" fmla="*/ 20 h 26"/>
                <a:gd name="T44" fmla="*/ 0 w 43"/>
                <a:gd name="T45" fmla="*/ 18 h 26"/>
                <a:gd name="T46" fmla="*/ 1 w 43"/>
                <a:gd name="T47" fmla="*/ 15 h 26"/>
                <a:gd name="T48" fmla="*/ 2 w 43"/>
                <a:gd name="T49" fmla="*/ 13 h 26"/>
                <a:gd name="T50" fmla="*/ 3 w 43"/>
                <a:gd name="T51" fmla="*/ 12 h 26"/>
                <a:gd name="T52" fmla="*/ 3 w 43"/>
                <a:gd name="T53" fmla="*/ 12 h 26"/>
                <a:gd name="T54" fmla="*/ 13 w 43"/>
                <a:gd name="T55" fmla="*/ 4 h 26"/>
                <a:gd name="T56" fmla="*/ 23 w 43"/>
                <a:gd name="T57" fmla="*/ 1 h 26"/>
                <a:gd name="T58" fmla="*/ 31 w 43"/>
                <a:gd name="T59" fmla="*/ 1 h 26"/>
                <a:gd name="T60" fmla="*/ 36 w 43"/>
                <a:gd name="T6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 h="26">
                  <a:moveTo>
                    <a:pt x="36" y="0"/>
                  </a:moveTo>
                  <a:lnTo>
                    <a:pt x="39" y="0"/>
                  </a:lnTo>
                  <a:lnTo>
                    <a:pt x="41" y="1"/>
                  </a:lnTo>
                  <a:lnTo>
                    <a:pt x="43" y="2"/>
                  </a:lnTo>
                  <a:lnTo>
                    <a:pt x="43" y="3"/>
                  </a:lnTo>
                  <a:lnTo>
                    <a:pt x="43" y="4"/>
                  </a:lnTo>
                  <a:lnTo>
                    <a:pt x="43" y="5"/>
                  </a:lnTo>
                  <a:lnTo>
                    <a:pt x="41" y="6"/>
                  </a:lnTo>
                  <a:lnTo>
                    <a:pt x="41" y="8"/>
                  </a:lnTo>
                  <a:lnTo>
                    <a:pt x="40" y="9"/>
                  </a:lnTo>
                  <a:lnTo>
                    <a:pt x="39" y="12"/>
                  </a:lnTo>
                  <a:lnTo>
                    <a:pt x="37" y="13"/>
                  </a:lnTo>
                  <a:lnTo>
                    <a:pt x="34" y="14"/>
                  </a:lnTo>
                  <a:lnTo>
                    <a:pt x="23" y="17"/>
                  </a:lnTo>
                  <a:lnTo>
                    <a:pt x="12" y="24"/>
                  </a:lnTo>
                  <a:lnTo>
                    <a:pt x="9" y="26"/>
                  </a:lnTo>
                  <a:lnTo>
                    <a:pt x="7" y="26"/>
                  </a:lnTo>
                  <a:lnTo>
                    <a:pt x="5" y="26"/>
                  </a:lnTo>
                  <a:lnTo>
                    <a:pt x="3" y="25"/>
                  </a:lnTo>
                  <a:lnTo>
                    <a:pt x="2" y="24"/>
                  </a:lnTo>
                  <a:lnTo>
                    <a:pt x="0" y="22"/>
                  </a:lnTo>
                  <a:lnTo>
                    <a:pt x="0" y="20"/>
                  </a:lnTo>
                  <a:lnTo>
                    <a:pt x="0" y="18"/>
                  </a:lnTo>
                  <a:lnTo>
                    <a:pt x="1" y="15"/>
                  </a:lnTo>
                  <a:lnTo>
                    <a:pt x="2" y="13"/>
                  </a:lnTo>
                  <a:lnTo>
                    <a:pt x="3" y="12"/>
                  </a:lnTo>
                  <a:lnTo>
                    <a:pt x="3" y="12"/>
                  </a:lnTo>
                  <a:lnTo>
                    <a:pt x="13" y="4"/>
                  </a:lnTo>
                  <a:lnTo>
                    <a:pt x="23" y="1"/>
                  </a:lnTo>
                  <a:lnTo>
                    <a:pt x="31" y="1"/>
                  </a:lnTo>
                  <a:lnTo>
                    <a:pt x="3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7" name="Freeform 120"/>
            <p:cNvSpPr>
              <a:spLocks/>
            </p:cNvSpPr>
            <p:nvPr/>
          </p:nvSpPr>
          <p:spPr bwMode="auto">
            <a:xfrm>
              <a:off x="4027" y="288"/>
              <a:ext cx="11" cy="13"/>
            </a:xfrm>
            <a:custGeom>
              <a:avLst/>
              <a:gdLst>
                <a:gd name="T0" fmla="*/ 7 w 22"/>
                <a:gd name="T1" fmla="*/ 0 h 26"/>
                <a:gd name="T2" fmla="*/ 13 w 22"/>
                <a:gd name="T3" fmla="*/ 2 h 26"/>
                <a:gd name="T4" fmla="*/ 19 w 22"/>
                <a:gd name="T5" fmla="*/ 9 h 26"/>
                <a:gd name="T6" fmla="*/ 22 w 22"/>
                <a:gd name="T7" fmla="*/ 17 h 26"/>
                <a:gd name="T8" fmla="*/ 22 w 22"/>
                <a:gd name="T9" fmla="*/ 23 h 26"/>
                <a:gd name="T10" fmla="*/ 21 w 22"/>
                <a:gd name="T11" fmla="*/ 25 h 26"/>
                <a:gd name="T12" fmla="*/ 19 w 22"/>
                <a:gd name="T13" fmla="*/ 26 h 26"/>
                <a:gd name="T14" fmla="*/ 18 w 22"/>
                <a:gd name="T15" fmla="*/ 26 h 26"/>
                <a:gd name="T16" fmla="*/ 11 w 22"/>
                <a:gd name="T17" fmla="*/ 24 h 26"/>
                <a:gd name="T18" fmla="*/ 6 w 22"/>
                <a:gd name="T19" fmla="*/ 18 h 26"/>
                <a:gd name="T20" fmla="*/ 3 w 22"/>
                <a:gd name="T21" fmla="*/ 13 h 26"/>
                <a:gd name="T22" fmla="*/ 2 w 22"/>
                <a:gd name="T23" fmla="*/ 9 h 26"/>
                <a:gd name="T24" fmla="*/ 1 w 22"/>
                <a:gd name="T25" fmla="*/ 7 h 26"/>
                <a:gd name="T26" fmla="*/ 0 w 22"/>
                <a:gd name="T27" fmla="*/ 3 h 26"/>
                <a:gd name="T28" fmla="*/ 2 w 22"/>
                <a:gd name="T29" fmla="*/ 0 h 26"/>
                <a:gd name="T30" fmla="*/ 7 w 22"/>
                <a:gd name="T31"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6">
                  <a:moveTo>
                    <a:pt x="7" y="0"/>
                  </a:moveTo>
                  <a:lnTo>
                    <a:pt x="13" y="2"/>
                  </a:lnTo>
                  <a:lnTo>
                    <a:pt x="19" y="9"/>
                  </a:lnTo>
                  <a:lnTo>
                    <a:pt x="22" y="17"/>
                  </a:lnTo>
                  <a:lnTo>
                    <a:pt x="22" y="23"/>
                  </a:lnTo>
                  <a:lnTo>
                    <a:pt x="21" y="25"/>
                  </a:lnTo>
                  <a:lnTo>
                    <a:pt x="19" y="26"/>
                  </a:lnTo>
                  <a:lnTo>
                    <a:pt x="18" y="26"/>
                  </a:lnTo>
                  <a:lnTo>
                    <a:pt x="11" y="24"/>
                  </a:lnTo>
                  <a:lnTo>
                    <a:pt x="6" y="18"/>
                  </a:lnTo>
                  <a:lnTo>
                    <a:pt x="3" y="13"/>
                  </a:lnTo>
                  <a:lnTo>
                    <a:pt x="2" y="9"/>
                  </a:lnTo>
                  <a:lnTo>
                    <a:pt x="1" y="7"/>
                  </a:lnTo>
                  <a:lnTo>
                    <a:pt x="0" y="3"/>
                  </a:lnTo>
                  <a:lnTo>
                    <a:pt x="2" y="0"/>
                  </a:lnTo>
                  <a:lnTo>
                    <a:pt x="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8" name="Freeform 121"/>
            <p:cNvSpPr>
              <a:spLocks/>
            </p:cNvSpPr>
            <p:nvPr/>
          </p:nvSpPr>
          <p:spPr bwMode="auto">
            <a:xfrm>
              <a:off x="3927" y="215"/>
              <a:ext cx="47" cy="58"/>
            </a:xfrm>
            <a:custGeom>
              <a:avLst/>
              <a:gdLst>
                <a:gd name="T0" fmla="*/ 9 w 94"/>
                <a:gd name="T1" fmla="*/ 0 h 115"/>
                <a:gd name="T2" fmla="*/ 28 w 94"/>
                <a:gd name="T3" fmla="*/ 3 h 115"/>
                <a:gd name="T4" fmla="*/ 44 w 94"/>
                <a:gd name="T5" fmla="*/ 9 h 115"/>
                <a:gd name="T6" fmla="*/ 57 w 94"/>
                <a:gd name="T7" fmla="*/ 19 h 115"/>
                <a:gd name="T8" fmla="*/ 68 w 94"/>
                <a:gd name="T9" fmla="*/ 30 h 115"/>
                <a:gd name="T10" fmla="*/ 76 w 94"/>
                <a:gd name="T11" fmla="*/ 44 h 115"/>
                <a:gd name="T12" fmla="*/ 82 w 94"/>
                <a:gd name="T13" fmla="*/ 57 h 115"/>
                <a:gd name="T14" fmla="*/ 87 w 94"/>
                <a:gd name="T15" fmla="*/ 70 h 115"/>
                <a:gd name="T16" fmla="*/ 90 w 94"/>
                <a:gd name="T17" fmla="*/ 82 h 115"/>
                <a:gd name="T18" fmla="*/ 92 w 94"/>
                <a:gd name="T19" fmla="*/ 91 h 115"/>
                <a:gd name="T20" fmla="*/ 93 w 94"/>
                <a:gd name="T21" fmla="*/ 97 h 115"/>
                <a:gd name="T22" fmla="*/ 93 w 94"/>
                <a:gd name="T23" fmla="*/ 99 h 115"/>
                <a:gd name="T24" fmla="*/ 94 w 94"/>
                <a:gd name="T25" fmla="*/ 104 h 115"/>
                <a:gd name="T26" fmla="*/ 93 w 94"/>
                <a:gd name="T27" fmla="*/ 107 h 115"/>
                <a:gd name="T28" fmla="*/ 93 w 94"/>
                <a:gd name="T29" fmla="*/ 109 h 115"/>
                <a:gd name="T30" fmla="*/ 92 w 94"/>
                <a:gd name="T31" fmla="*/ 111 h 115"/>
                <a:gd name="T32" fmla="*/ 90 w 94"/>
                <a:gd name="T33" fmla="*/ 113 h 115"/>
                <a:gd name="T34" fmla="*/ 89 w 94"/>
                <a:gd name="T35" fmla="*/ 114 h 115"/>
                <a:gd name="T36" fmla="*/ 88 w 94"/>
                <a:gd name="T37" fmla="*/ 114 h 115"/>
                <a:gd name="T38" fmla="*/ 87 w 94"/>
                <a:gd name="T39" fmla="*/ 114 h 115"/>
                <a:gd name="T40" fmla="*/ 86 w 94"/>
                <a:gd name="T41" fmla="*/ 114 h 115"/>
                <a:gd name="T42" fmla="*/ 83 w 94"/>
                <a:gd name="T43" fmla="*/ 115 h 115"/>
                <a:gd name="T44" fmla="*/ 80 w 94"/>
                <a:gd name="T45" fmla="*/ 114 h 115"/>
                <a:gd name="T46" fmla="*/ 78 w 94"/>
                <a:gd name="T47" fmla="*/ 112 h 115"/>
                <a:gd name="T48" fmla="*/ 77 w 94"/>
                <a:gd name="T49" fmla="*/ 111 h 115"/>
                <a:gd name="T50" fmla="*/ 75 w 94"/>
                <a:gd name="T51" fmla="*/ 109 h 115"/>
                <a:gd name="T52" fmla="*/ 74 w 94"/>
                <a:gd name="T53" fmla="*/ 107 h 115"/>
                <a:gd name="T54" fmla="*/ 74 w 94"/>
                <a:gd name="T55" fmla="*/ 106 h 115"/>
                <a:gd name="T56" fmla="*/ 73 w 94"/>
                <a:gd name="T57" fmla="*/ 105 h 115"/>
                <a:gd name="T58" fmla="*/ 64 w 94"/>
                <a:gd name="T59" fmla="*/ 77 h 115"/>
                <a:gd name="T60" fmla="*/ 53 w 94"/>
                <a:gd name="T61" fmla="*/ 57 h 115"/>
                <a:gd name="T62" fmla="*/ 43 w 94"/>
                <a:gd name="T63" fmla="*/ 41 h 115"/>
                <a:gd name="T64" fmla="*/ 32 w 94"/>
                <a:gd name="T65" fmla="*/ 28 h 115"/>
                <a:gd name="T66" fmla="*/ 24 w 94"/>
                <a:gd name="T67" fmla="*/ 21 h 115"/>
                <a:gd name="T68" fmla="*/ 15 w 94"/>
                <a:gd name="T69" fmla="*/ 16 h 115"/>
                <a:gd name="T70" fmla="*/ 9 w 94"/>
                <a:gd name="T71" fmla="*/ 13 h 115"/>
                <a:gd name="T72" fmla="*/ 5 w 94"/>
                <a:gd name="T73" fmla="*/ 11 h 115"/>
                <a:gd name="T74" fmla="*/ 4 w 94"/>
                <a:gd name="T75" fmla="*/ 11 h 115"/>
                <a:gd name="T76" fmla="*/ 3 w 94"/>
                <a:gd name="T77" fmla="*/ 10 h 115"/>
                <a:gd name="T78" fmla="*/ 2 w 94"/>
                <a:gd name="T79" fmla="*/ 10 h 115"/>
                <a:gd name="T80" fmla="*/ 0 w 94"/>
                <a:gd name="T81" fmla="*/ 9 h 115"/>
                <a:gd name="T82" fmla="*/ 0 w 94"/>
                <a:gd name="T83" fmla="*/ 7 h 115"/>
                <a:gd name="T84" fmla="*/ 0 w 94"/>
                <a:gd name="T85" fmla="*/ 5 h 115"/>
                <a:gd name="T86" fmla="*/ 1 w 94"/>
                <a:gd name="T87" fmla="*/ 3 h 115"/>
                <a:gd name="T88" fmla="*/ 2 w 94"/>
                <a:gd name="T89" fmla="*/ 2 h 115"/>
                <a:gd name="T90" fmla="*/ 4 w 94"/>
                <a:gd name="T91" fmla="*/ 1 h 115"/>
                <a:gd name="T92" fmla="*/ 6 w 94"/>
                <a:gd name="T93" fmla="*/ 1 h 115"/>
                <a:gd name="T94" fmla="*/ 8 w 94"/>
                <a:gd name="T95" fmla="*/ 0 h 115"/>
                <a:gd name="T96" fmla="*/ 9 w 94"/>
                <a:gd name="T97"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4" h="115">
                  <a:moveTo>
                    <a:pt x="9" y="0"/>
                  </a:moveTo>
                  <a:lnTo>
                    <a:pt x="28" y="3"/>
                  </a:lnTo>
                  <a:lnTo>
                    <a:pt x="44" y="9"/>
                  </a:lnTo>
                  <a:lnTo>
                    <a:pt x="57" y="19"/>
                  </a:lnTo>
                  <a:lnTo>
                    <a:pt x="68" y="30"/>
                  </a:lnTo>
                  <a:lnTo>
                    <a:pt x="76" y="44"/>
                  </a:lnTo>
                  <a:lnTo>
                    <a:pt x="82" y="57"/>
                  </a:lnTo>
                  <a:lnTo>
                    <a:pt x="87" y="70"/>
                  </a:lnTo>
                  <a:lnTo>
                    <a:pt x="90" y="82"/>
                  </a:lnTo>
                  <a:lnTo>
                    <a:pt x="92" y="91"/>
                  </a:lnTo>
                  <a:lnTo>
                    <a:pt x="93" y="97"/>
                  </a:lnTo>
                  <a:lnTo>
                    <a:pt x="93" y="99"/>
                  </a:lnTo>
                  <a:lnTo>
                    <a:pt x="94" y="104"/>
                  </a:lnTo>
                  <a:lnTo>
                    <a:pt x="93" y="107"/>
                  </a:lnTo>
                  <a:lnTo>
                    <a:pt x="93" y="109"/>
                  </a:lnTo>
                  <a:lnTo>
                    <a:pt x="92" y="111"/>
                  </a:lnTo>
                  <a:lnTo>
                    <a:pt x="90" y="113"/>
                  </a:lnTo>
                  <a:lnTo>
                    <a:pt x="89" y="114"/>
                  </a:lnTo>
                  <a:lnTo>
                    <a:pt x="88" y="114"/>
                  </a:lnTo>
                  <a:lnTo>
                    <a:pt x="87" y="114"/>
                  </a:lnTo>
                  <a:lnTo>
                    <a:pt x="86" y="114"/>
                  </a:lnTo>
                  <a:lnTo>
                    <a:pt x="83" y="115"/>
                  </a:lnTo>
                  <a:lnTo>
                    <a:pt x="80" y="114"/>
                  </a:lnTo>
                  <a:lnTo>
                    <a:pt x="78" y="112"/>
                  </a:lnTo>
                  <a:lnTo>
                    <a:pt x="77" y="111"/>
                  </a:lnTo>
                  <a:lnTo>
                    <a:pt x="75" y="109"/>
                  </a:lnTo>
                  <a:lnTo>
                    <a:pt x="74" y="107"/>
                  </a:lnTo>
                  <a:lnTo>
                    <a:pt x="74" y="106"/>
                  </a:lnTo>
                  <a:lnTo>
                    <a:pt x="73" y="105"/>
                  </a:lnTo>
                  <a:lnTo>
                    <a:pt x="64" y="77"/>
                  </a:lnTo>
                  <a:lnTo>
                    <a:pt x="53" y="57"/>
                  </a:lnTo>
                  <a:lnTo>
                    <a:pt x="43" y="41"/>
                  </a:lnTo>
                  <a:lnTo>
                    <a:pt x="32" y="28"/>
                  </a:lnTo>
                  <a:lnTo>
                    <a:pt x="24" y="21"/>
                  </a:lnTo>
                  <a:lnTo>
                    <a:pt x="15" y="16"/>
                  </a:lnTo>
                  <a:lnTo>
                    <a:pt x="9" y="13"/>
                  </a:lnTo>
                  <a:lnTo>
                    <a:pt x="5" y="11"/>
                  </a:lnTo>
                  <a:lnTo>
                    <a:pt x="4" y="11"/>
                  </a:lnTo>
                  <a:lnTo>
                    <a:pt x="3" y="10"/>
                  </a:lnTo>
                  <a:lnTo>
                    <a:pt x="2" y="10"/>
                  </a:lnTo>
                  <a:lnTo>
                    <a:pt x="0" y="9"/>
                  </a:lnTo>
                  <a:lnTo>
                    <a:pt x="0" y="7"/>
                  </a:lnTo>
                  <a:lnTo>
                    <a:pt x="0" y="5"/>
                  </a:lnTo>
                  <a:lnTo>
                    <a:pt x="1" y="3"/>
                  </a:lnTo>
                  <a:lnTo>
                    <a:pt x="2" y="2"/>
                  </a:lnTo>
                  <a:lnTo>
                    <a:pt x="4" y="1"/>
                  </a:lnTo>
                  <a:lnTo>
                    <a:pt x="6" y="1"/>
                  </a:lnTo>
                  <a:lnTo>
                    <a:pt x="8" y="0"/>
                  </a:lnTo>
                  <a:lnTo>
                    <a:pt x="9"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9" name="Freeform 122"/>
            <p:cNvSpPr>
              <a:spLocks/>
            </p:cNvSpPr>
            <p:nvPr/>
          </p:nvSpPr>
          <p:spPr bwMode="auto">
            <a:xfrm>
              <a:off x="3933" y="250"/>
              <a:ext cx="18" cy="20"/>
            </a:xfrm>
            <a:custGeom>
              <a:avLst/>
              <a:gdLst>
                <a:gd name="T0" fmla="*/ 11 w 36"/>
                <a:gd name="T1" fmla="*/ 0 h 41"/>
                <a:gd name="T2" fmla="*/ 14 w 36"/>
                <a:gd name="T3" fmla="*/ 1 h 41"/>
                <a:gd name="T4" fmla="*/ 18 w 36"/>
                <a:gd name="T5" fmla="*/ 3 h 41"/>
                <a:gd name="T6" fmla="*/ 23 w 36"/>
                <a:gd name="T7" fmla="*/ 9 h 41"/>
                <a:gd name="T8" fmla="*/ 29 w 36"/>
                <a:gd name="T9" fmla="*/ 16 h 41"/>
                <a:gd name="T10" fmla="*/ 32 w 36"/>
                <a:gd name="T11" fmla="*/ 23 h 41"/>
                <a:gd name="T12" fmla="*/ 35 w 36"/>
                <a:gd name="T13" fmla="*/ 27 h 41"/>
                <a:gd name="T14" fmla="*/ 35 w 36"/>
                <a:gd name="T15" fmla="*/ 30 h 41"/>
                <a:gd name="T16" fmla="*/ 36 w 36"/>
                <a:gd name="T17" fmla="*/ 33 h 41"/>
                <a:gd name="T18" fmla="*/ 35 w 36"/>
                <a:gd name="T19" fmla="*/ 36 h 41"/>
                <a:gd name="T20" fmla="*/ 34 w 36"/>
                <a:gd name="T21" fmla="*/ 38 h 41"/>
                <a:gd name="T22" fmla="*/ 33 w 36"/>
                <a:gd name="T23" fmla="*/ 40 h 41"/>
                <a:gd name="T24" fmla="*/ 30 w 36"/>
                <a:gd name="T25" fmla="*/ 41 h 41"/>
                <a:gd name="T26" fmla="*/ 26 w 36"/>
                <a:gd name="T27" fmla="*/ 41 h 41"/>
                <a:gd name="T28" fmla="*/ 23 w 36"/>
                <a:gd name="T29" fmla="*/ 40 h 41"/>
                <a:gd name="T30" fmla="*/ 21 w 36"/>
                <a:gd name="T31" fmla="*/ 39 h 41"/>
                <a:gd name="T32" fmla="*/ 20 w 36"/>
                <a:gd name="T33" fmla="*/ 38 h 41"/>
                <a:gd name="T34" fmla="*/ 18 w 36"/>
                <a:gd name="T35" fmla="*/ 36 h 41"/>
                <a:gd name="T36" fmla="*/ 17 w 36"/>
                <a:gd name="T37" fmla="*/ 34 h 41"/>
                <a:gd name="T38" fmla="*/ 15 w 36"/>
                <a:gd name="T39" fmla="*/ 31 h 41"/>
                <a:gd name="T40" fmla="*/ 13 w 36"/>
                <a:gd name="T41" fmla="*/ 27 h 41"/>
                <a:gd name="T42" fmla="*/ 9 w 36"/>
                <a:gd name="T43" fmla="*/ 24 h 41"/>
                <a:gd name="T44" fmla="*/ 4 w 36"/>
                <a:gd name="T45" fmla="*/ 20 h 41"/>
                <a:gd name="T46" fmla="*/ 2 w 36"/>
                <a:gd name="T47" fmla="*/ 17 h 41"/>
                <a:gd name="T48" fmla="*/ 0 w 36"/>
                <a:gd name="T49" fmla="*/ 14 h 41"/>
                <a:gd name="T50" fmla="*/ 0 w 36"/>
                <a:gd name="T51" fmla="*/ 12 h 41"/>
                <a:gd name="T52" fmla="*/ 0 w 36"/>
                <a:gd name="T53" fmla="*/ 8 h 41"/>
                <a:gd name="T54" fmla="*/ 1 w 36"/>
                <a:gd name="T55" fmla="*/ 6 h 41"/>
                <a:gd name="T56" fmla="*/ 1 w 36"/>
                <a:gd name="T57" fmla="*/ 5 h 41"/>
                <a:gd name="T58" fmla="*/ 2 w 36"/>
                <a:gd name="T59" fmla="*/ 5 h 41"/>
                <a:gd name="T60" fmla="*/ 2 w 36"/>
                <a:gd name="T61" fmla="*/ 4 h 41"/>
                <a:gd name="T62" fmla="*/ 3 w 36"/>
                <a:gd name="T63" fmla="*/ 3 h 41"/>
                <a:gd name="T64" fmla="*/ 5 w 36"/>
                <a:gd name="T65" fmla="*/ 2 h 41"/>
                <a:gd name="T66" fmla="*/ 8 w 36"/>
                <a:gd name="T67" fmla="*/ 1 h 41"/>
                <a:gd name="T68" fmla="*/ 11 w 36"/>
                <a:gd name="T69"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 h="41">
                  <a:moveTo>
                    <a:pt x="11" y="0"/>
                  </a:moveTo>
                  <a:lnTo>
                    <a:pt x="14" y="1"/>
                  </a:lnTo>
                  <a:lnTo>
                    <a:pt x="18" y="3"/>
                  </a:lnTo>
                  <a:lnTo>
                    <a:pt x="23" y="9"/>
                  </a:lnTo>
                  <a:lnTo>
                    <a:pt x="29" y="16"/>
                  </a:lnTo>
                  <a:lnTo>
                    <a:pt x="32" y="23"/>
                  </a:lnTo>
                  <a:lnTo>
                    <a:pt x="35" y="27"/>
                  </a:lnTo>
                  <a:lnTo>
                    <a:pt x="35" y="30"/>
                  </a:lnTo>
                  <a:lnTo>
                    <a:pt x="36" y="33"/>
                  </a:lnTo>
                  <a:lnTo>
                    <a:pt x="35" y="36"/>
                  </a:lnTo>
                  <a:lnTo>
                    <a:pt x="34" y="38"/>
                  </a:lnTo>
                  <a:lnTo>
                    <a:pt x="33" y="40"/>
                  </a:lnTo>
                  <a:lnTo>
                    <a:pt x="30" y="41"/>
                  </a:lnTo>
                  <a:lnTo>
                    <a:pt x="26" y="41"/>
                  </a:lnTo>
                  <a:lnTo>
                    <a:pt x="23" y="40"/>
                  </a:lnTo>
                  <a:lnTo>
                    <a:pt x="21" y="39"/>
                  </a:lnTo>
                  <a:lnTo>
                    <a:pt x="20" y="38"/>
                  </a:lnTo>
                  <a:lnTo>
                    <a:pt x="18" y="36"/>
                  </a:lnTo>
                  <a:lnTo>
                    <a:pt x="17" y="34"/>
                  </a:lnTo>
                  <a:lnTo>
                    <a:pt x="15" y="31"/>
                  </a:lnTo>
                  <a:lnTo>
                    <a:pt x="13" y="27"/>
                  </a:lnTo>
                  <a:lnTo>
                    <a:pt x="9" y="24"/>
                  </a:lnTo>
                  <a:lnTo>
                    <a:pt x="4" y="20"/>
                  </a:lnTo>
                  <a:lnTo>
                    <a:pt x="2" y="17"/>
                  </a:lnTo>
                  <a:lnTo>
                    <a:pt x="0" y="14"/>
                  </a:lnTo>
                  <a:lnTo>
                    <a:pt x="0" y="12"/>
                  </a:lnTo>
                  <a:lnTo>
                    <a:pt x="0" y="8"/>
                  </a:lnTo>
                  <a:lnTo>
                    <a:pt x="1" y="6"/>
                  </a:lnTo>
                  <a:lnTo>
                    <a:pt x="1" y="5"/>
                  </a:lnTo>
                  <a:lnTo>
                    <a:pt x="2" y="5"/>
                  </a:lnTo>
                  <a:lnTo>
                    <a:pt x="2" y="4"/>
                  </a:lnTo>
                  <a:lnTo>
                    <a:pt x="3" y="3"/>
                  </a:lnTo>
                  <a:lnTo>
                    <a:pt x="5" y="2"/>
                  </a:lnTo>
                  <a:lnTo>
                    <a:pt x="8" y="1"/>
                  </a:lnTo>
                  <a:lnTo>
                    <a:pt x="1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0" name="Freeform 123"/>
            <p:cNvSpPr>
              <a:spLocks/>
            </p:cNvSpPr>
            <p:nvPr/>
          </p:nvSpPr>
          <p:spPr bwMode="auto">
            <a:xfrm>
              <a:off x="4034" y="230"/>
              <a:ext cx="15" cy="20"/>
            </a:xfrm>
            <a:custGeom>
              <a:avLst/>
              <a:gdLst>
                <a:gd name="T0" fmla="*/ 11 w 32"/>
                <a:gd name="T1" fmla="*/ 0 h 40"/>
                <a:gd name="T2" fmla="*/ 18 w 32"/>
                <a:gd name="T3" fmla="*/ 4 h 40"/>
                <a:gd name="T4" fmla="*/ 24 w 32"/>
                <a:gd name="T5" fmla="*/ 12 h 40"/>
                <a:gd name="T6" fmla="*/ 30 w 32"/>
                <a:gd name="T7" fmla="*/ 21 h 40"/>
                <a:gd name="T8" fmla="*/ 32 w 32"/>
                <a:gd name="T9" fmla="*/ 31 h 40"/>
                <a:gd name="T10" fmla="*/ 32 w 32"/>
                <a:gd name="T11" fmla="*/ 37 h 40"/>
                <a:gd name="T12" fmla="*/ 29 w 32"/>
                <a:gd name="T13" fmla="*/ 39 h 40"/>
                <a:gd name="T14" fmla="*/ 25 w 32"/>
                <a:gd name="T15" fmla="*/ 40 h 40"/>
                <a:gd name="T16" fmla="*/ 20 w 32"/>
                <a:gd name="T17" fmla="*/ 40 h 40"/>
                <a:gd name="T18" fmla="*/ 17 w 32"/>
                <a:gd name="T19" fmla="*/ 38 h 40"/>
                <a:gd name="T20" fmla="*/ 15 w 32"/>
                <a:gd name="T21" fmla="*/ 37 h 40"/>
                <a:gd name="T22" fmla="*/ 12 w 32"/>
                <a:gd name="T23" fmla="*/ 32 h 40"/>
                <a:gd name="T24" fmla="*/ 8 w 32"/>
                <a:gd name="T25" fmla="*/ 23 h 40"/>
                <a:gd name="T26" fmla="*/ 2 w 32"/>
                <a:gd name="T27" fmla="*/ 16 h 40"/>
                <a:gd name="T28" fmla="*/ 1 w 32"/>
                <a:gd name="T29" fmla="*/ 13 h 40"/>
                <a:gd name="T30" fmla="*/ 0 w 32"/>
                <a:gd name="T31" fmla="*/ 11 h 40"/>
                <a:gd name="T32" fmla="*/ 1 w 32"/>
                <a:gd name="T33" fmla="*/ 8 h 40"/>
                <a:gd name="T34" fmla="*/ 1 w 32"/>
                <a:gd name="T35" fmla="*/ 6 h 40"/>
                <a:gd name="T36" fmla="*/ 2 w 32"/>
                <a:gd name="T37" fmla="*/ 3 h 40"/>
                <a:gd name="T38" fmla="*/ 3 w 32"/>
                <a:gd name="T39" fmla="*/ 2 h 40"/>
                <a:gd name="T40" fmla="*/ 5 w 32"/>
                <a:gd name="T41" fmla="*/ 2 h 40"/>
                <a:gd name="T42" fmla="*/ 11 w 32"/>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40">
                  <a:moveTo>
                    <a:pt x="11" y="0"/>
                  </a:moveTo>
                  <a:lnTo>
                    <a:pt x="18" y="4"/>
                  </a:lnTo>
                  <a:lnTo>
                    <a:pt x="24" y="12"/>
                  </a:lnTo>
                  <a:lnTo>
                    <a:pt x="30" y="21"/>
                  </a:lnTo>
                  <a:lnTo>
                    <a:pt x="32" y="31"/>
                  </a:lnTo>
                  <a:lnTo>
                    <a:pt x="32" y="37"/>
                  </a:lnTo>
                  <a:lnTo>
                    <a:pt x="29" y="39"/>
                  </a:lnTo>
                  <a:lnTo>
                    <a:pt x="25" y="40"/>
                  </a:lnTo>
                  <a:lnTo>
                    <a:pt x="20" y="40"/>
                  </a:lnTo>
                  <a:lnTo>
                    <a:pt x="17" y="38"/>
                  </a:lnTo>
                  <a:lnTo>
                    <a:pt x="15" y="37"/>
                  </a:lnTo>
                  <a:lnTo>
                    <a:pt x="12" y="32"/>
                  </a:lnTo>
                  <a:lnTo>
                    <a:pt x="8" y="23"/>
                  </a:lnTo>
                  <a:lnTo>
                    <a:pt x="2" y="16"/>
                  </a:lnTo>
                  <a:lnTo>
                    <a:pt x="1" y="13"/>
                  </a:lnTo>
                  <a:lnTo>
                    <a:pt x="0" y="11"/>
                  </a:lnTo>
                  <a:lnTo>
                    <a:pt x="1" y="8"/>
                  </a:lnTo>
                  <a:lnTo>
                    <a:pt x="1" y="6"/>
                  </a:lnTo>
                  <a:lnTo>
                    <a:pt x="2" y="3"/>
                  </a:lnTo>
                  <a:lnTo>
                    <a:pt x="3" y="2"/>
                  </a:lnTo>
                  <a:lnTo>
                    <a:pt x="5" y="2"/>
                  </a:lnTo>
                  <a:lnTo>
                    <a:pt x="1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1" name="Freeform 124"/>
            <p:cNvSpPr>
              <a:spLocks/>
            </p:cNvSpPr>
            <p:nvPr/>
          </p:nvSpPr>
          <p:spPr bwMode="auto">
            <a:xfrm>
              <a:off x="4028" y="198"/>
              <a:ext cx="43" cy="53"/>
            </a:xfrm>
            <a:custGeom>
              <a:avLst/>
              <a:gdLst>
                <a:gd name="T0" fmla="*/ 11 w 87"/>
                <a:gd name="T1" fmla="*/ 0 h 106"/>
                <a:gd name="T2" fmla="*/ 11 w 87"/>
                <a:gd name="T3" fmla="*/ 0 h 106"/>
                <a:gd name="T4" fmla="*/ 30 w 87"/>
                <a:gd name="T5" fmla="*/ 6 h 106"/>
                <a:gd name="T6" fmla="*/ 45 w 87"/>
                <a:gd name="T7" fmla="*/ 15 h 106"/>
                <a:gd name="T8" fmla="*/ 57 w 87"/>
                <a:gd name="T9" fmla="*/ 27 h 106"/>
                <a:gd name="T10" fmla="*/ 67 w 87"/>
                <a:gd name="T11" fmla="*/ 40 h 106"/>
                <a:gd name="T12" fmla="*/ 74 w 87"/>
                <a:gd name="T13" fmla="*/ 54 h 106"/>
                <a:gd name="T14" fmla="*/ 79 w 87"/>
                <a:gd name="T15" fmla="*/ 66 h 106"/>
                <a:gd name="T16" fmla="*/ 83 w 87"/>
                <a:gd name="T17" fmla="*/ 78 h 106"/>
                <a:gd name="T18" fmla="*/ 85 w 87"/>
                <a:gd name="T19" fmla="*/ 86 h 106"/>
                <a:gd name="T20" fmla="*/ 86 w 87"/>
                <a:gd name="T21" fmla="*/ 91 h 106"/>
                <a:gd name="T22" fmla="*/ 87 w 87"/>
                <a:gd name="T23" fmla="*/ 95 h 106"/>
                <a:gd name="T24" fmla="*/ 87 w 87"/>
                <a:gd name="T25" fmla="*/ 98 h 106"/>
                <a:gd name="T26" fmla="*/ 87 w 87"/>
                <a:gd name="T27" fmla="*/ 100 h 106"/>
                <a:gd name="T28" fmla="*/ 86 w 87"/>
                <a:gd name="T29" fmla="*/ 102 h 106"/>
                <a:gd name="T30" fmla="*/ 84 w 87"/>
                <a:gd name="T31" fmla="*/ 104 h 106"/>
                <a:gd name="T32" fmla="*/ 79 w 87"/>
                <a:gd name="T33" fmla="*/ 106 h 106"/>
                <a:gd name="T34" fmla="*/ 76 w 87"/>
                <a:gd name="T35" fmla="*/ 106 h 106"/>
                <a:gd name="T36" fmla="*/ 74 w 87"/>
                <a:gd name="T37" fmla="*/ 106 h 106"/>
                <a:gd name="T38" fmla="*/ 72 w 87"/>
                <a:gd name="T39" fmla="*/ 105 h 106"/>
                <a:gd name="T40" fmla="*/ 70 w 87"/>
                <a:gd name="T41" fmla="*/ 104 h 106"/>
                <a:gd name="T42" fmla="*/ 69 w 87"/>
                <a:gd name="T43" fmla="*/ 102 h 106"/>
                <a:gd name="T44" fmla="*/ 68 w 87"/>
                <a:gd name="T45" fmla="*/ 100 h 106"/>
                <a:gd name="T46" fmla="*/ 68 w 87"/>
                <a:gd name="T47" fmla="*/ 99 h 106"/>
                <a:gd name="T48" fmla="*/ 68 w 87"/>
                <a:gd name="T49" fmla="*/ 99 h 106"/>
                <a:gd name="T50" fmla="*/ 57 w 87"/>
                <a:gd name="T51" fmla="*/ 73 h 106"/>
                <a:gd name="T52" fmla="*/ 47 w 87"/>
                <a:gd name="T53" fmla="*/ 52 h 106"/>
                <a:gd name="T54" fmla="*/ 36 w 87"/>
                <a:gd name="T55" fmla="*/ 36 h 106"/>
                <a:gd name="T56" fmla="*/ 27 w 87"/>
                <a:gd name="T57" fmla="*/ 25 h 106"/>
                <a:gd name="T58" fmla="*/ 20 w 87"/>
                <a:gd name="T59" fmla="*/ 17 h 106"/>
                <a:gd name="T60" fmla="*/ 13 w 87"/>
                <a:gd name="T61" fmla="*/ 13 h 106"/>
                <a:gd name="T62" fmla="*/ 9 w 87"/>
                <a:gd name="T63" fmla="*/ 10 h 106"/>
                <a:gd name="T64" fmla="*/ 8 w 87"/>
                <a:gd name="T65" fmla="*/ 10 h 106"/>
                <a:gd name="T66" fmla="*/ 4 w 87"/>
                <a:gd name="T67" fmla="*/ 8 h 106"/>
                <a:gd name="T68" fmla="*/ 2 w 87"/>
                <a:gd name="T69" fmla="*/ 6 h 106"/>
                <a:gd name="T70" fmla="*/ 1 w 87"/>
                <a:gd name="T71" fmla="*/ 5 h 106"/>
                <a:gd name="T72" fmla="*/ 0 w 87"/>
                <a:gd name="T73" fmla="*/ 3 h 106"/>
                <a:gd name="T74" fmla="*/ 1 w 87"/>
                <a:gd name="T75" fmla="*/ 2 h 106"/>
                <a:gd name="T76" fmla="*/ 2 w 87"/>
                <a:gd name="T77" fmla="*/ 1 h 106"/>
                <a:gd name="T78" fmla="*/ 4 w 87"/>
                <a:gd name="T79" fmla="*/ 1 h 106"/>
                <a:gd name="T80" fmla="*/ 5 w 87"/>
                <a:gd name="T81" fmla="*/ 0 h 106"/>
                <a:gd name="T82" fmla="*/ 7 w 87"/>
                <a:gd name="T83" fmla="*/ 0 h 106"/>
                <a:gd name="T84" fmla="*/ 9 w 87"/>
                <a:gd name="T85" fmla="*/ 0 h 106"/>
                <a:gd name="T86" fmla="*/ 10 w 87"/>
                <a:gd name="T87" fmla="*/ 0 h 106"/>
                <a:gd name="T88" fmla="*/ 11 w 87"/>
                <a:gd name="T8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106">
                  <a:moveTo>
                    <a:pt x="11" y="0"/>
                  </a:moveTo>
                  <a:lnTo>
                    <a:pt x="11" y="0"/>
                  </a:lnTo>
                  <a:lnTo>
                    <a:pt x="30" y="6"/>
                  </a:lnTo>
                  <a:lnTo>
                    <a:pt x="45" y="15"/>
                  </a:lnTo>
                  <a:lnTo>
                    <a:pt x="57" y="27"/>
                  </a:lnTo>
                  <a:lnTo>
                    <a:pt x="67" y="40"/>
                  </a:lnTo>
                  <a:lnTo>
                    <a:pt x="74" y="54"/>
                  </a:lnTo>
                  <a:lnTo>
                    <a:pt x="79" y="66"/>
                  </a:lnTo>
                  <a:lnTo>
                    <a:pt x="83" y="78"/>
                  </a:lnTo>
                  <a:lnTo>
                    <a:pt x="85" y="86"/>
                  </a:lnTo>
                  <a:lnTo>
                    <a:pt x="86" y="91"/>
                  </a:lnTo>
                  <a:lnTo>
                    <a:pt x="87" y="95"/>
                  </a:lnTo>
                  <a:lnTo>
                    <a:pt x="87" y="98"/>
                  </a:lnTo>
                  <a:lnTo>
                    <a:pt x="87" y="100"/>
                  </a:lnTo>
                  <a:lnTo>
                    <a:pt x="86" y="102"/>
                  </a:lnTo>
                  <a:lnTo>
                    <a:pt x="84" y="104"/>
                  </a:lnTo>
                  <a:lnTo>
                    <a:pt x="79" y="106"/>
                  </a:lnTo>
                  <a:lnTo>
                    <a:pt x="76" y="106"/>
                  </a:lnTo>
                  <a:lnTo>
                    <a:pt x="74" y="106"/>
                  </a:lnTo>
                  <a:lnTo>
                    <a:pt x="72" y="105"/>
                  </a:lnTo>
                  <a:lnTo>
                    <a:pt x="70" y="104"/>
                  </a:lnTo>
                  <a:lnTo>
                    <a:pt x="69" y="102"/>
                  </a:lnTo>
                  <a:lnTo>
                    <a:pt x="68" y="100"/>
                  </a:lnTo>
                  <a:lnTo>
                    <a:pt x="68" y="99"/>
                  </a:lnTo>
                  <a:lnTo>
                    <a:pt x="68" y="99"/>
                  </a:lnTo>
                  <a:lnTo>
                    <a:pt x="57" y="73"/>
                  </a:lnTo>
                  <a:lnTo>
                    <a:pt x="47" y="52"/>
                  </a:lnTo>
                  <a:lnTo>
                    <a:pt x="36" y="36"/>
                  </a:lnTo>
                  <a:lnTo>
                    <a:pt x="27" y="25"/>
                  </a:lnTo>
                  <a:lnTo>
                    <a:pt x="20" y="17"/>
                  </a:lnTo>
                  <a:lnTo>
                    <a:pt x="13" y="13"/>
                  </a:lnTo>
                  <a:lnTo>
                    <a:pt x="9" y="10"/>
                  </a:lnTo>
                  <a:lnTo>
                    <a:pt x="8" y="10"/>
                  </a:lnTo>
                  <a:lnTo>
                    <a:pt x="4" y="8"/>
                  </a:lnTo>
                  <a:lnTo>
                    <a:pt x="2" y="6"/>
                  </a:lnTo>
                  <a:lnTo>
                    <a:pt x="1" y="5"/>
                  </a:lnTo>
                  <a:lnTo>
                    <a:pt x="0" y="3"/>
                  </a:lnTo>
                  <a:lnTo>
                    <a:pt x="1" y="2"/>
                  </a:lnTo>
                  <a:lnTo>
                    <a:pt x="2" y="1"/>
                  </a:lnTo>
                  <a:lnTo>
                    <a:pt x="4" y="1"/>
                  </a:lnTo>
                  <a:lnTo>
                    <a:pt x="5" y="0"/>
                  </a:lnTo>
                  <a:lnTo>
                    <a:pt x="7" y="0"/>
                  </a:lnTo>
                  <a:lnTo>
                    <a:pt x="9" y="0"/>
                  </a:lnTo>
                  <a:lnTo>
                    <a:pt x="10" y="0"/>
                  </a:lnTo>
                  <a:lnTo>
                    <a:pt x="1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772" name="Picture 7" descr="http://www.microsoft.com/global/en-us/news/publishingimages/logos/MSFT_logo_Web.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157282" y="370734"/>
            <a:ext cx="3608718" cy="772266"/>
          </a:xfrm>
          <a:prstGeom prst="rect">
            <a:avLst/>
          </a:prstGeom>
          <a:noFill/>
          <a:extLst>
            <a:ext uri="{909E8E84-426E-40DD-AFC4-6F175D3DCCD1}">
              <a14:hiddenFill xmlns:a14="http://schemas.microsoft.com/office/drawing/2010/main">
                <a:solidFill>
                  <a:srgbClr val="FFFFFF"/>
                </a:solidFill>
              </a14:hiddenFill>
            </a:ext>
          </a:extLst>
        </p:spPr>
      </p:pic>
      <p:sp>
        <p:nvSpPr>
          <p:cNvPr id="773" name="Rectangle 772"/>
          <p:cNvSpPr/>
          <p:nvPr/>
        </p:nvSpPr>
        <p:spPr>
          <a:xfrm>
            <a:off x="304800" y="2475414"/>
            <a:ext cx="6766560" cy="685800"/>
          </a:xfrm>
          <a:prstGeom prst="rect">
            <a:avLst/>
          </a:prstGeom>
          <a:solidFill>
            <a:srgbClr val="8000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774" name="Title 1"/>
          <p:cNvSpPr>
            <a:spLocks noGrp="1"/>
          </p:cNvSpPr>
          <p:nvPr/>
        </p:nvSpPr>
        <p:spPr>
          <a:xfrm>
            <a:off x="411479" y="2498432"/>
            <a:ext cx="6667500" cy="662782"/>
          </a:xfrm>
          <a:prstGeom prst="rect">
            <a:avLst/>
          </a:prstGeom>
        </p:spPr>
        <p:txBody>
          <a:bodyPr vert="horz" lIns="45711" tIns="22855" rIns="45711" bIns="22855"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solidFill>
                  <a:srgbClr val="FFC000"/>
                </a:solidFill>
              </a:rPr>
              <a:t>Real world events in time series  </a:t>
            </a:r>
          </a:p>
        </p:txBody>
      </p:sp>
      <p:sp>
        <p:nvSpPr>
          <p:cNvPr id="779" name="Rectangle 778"/>
          <p:cNvSpPr/>
          <p:nvPr/>
        </p:nvSpPr>
        <p:spPr>
          <a:xfrm>
            <a:off x="7157994" y="2475414"/>
            <a:ext cx="18517567" cy="685800"/>
          </a:xfrm>
          <a:prstGeom prst="rect">
            <a:avLst/>
          </a:prstGeom>
          <a:solidFill>
            <a:srgbClr val="800000"/>
          </a:solid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algn="ctr"/>
            <a:endParaRPr lang="en-US"/>
          </a:p>
        </p:txBody>
      </p:sp>
      <p:sp>
        <p:nvSpPr>
          <p:cNvPr id="780" name="Title 1"/>
          <p:cNvSpPr>
            <a:spLocks noGrp="1"/>
          </p:cNvSpPr>
          <p:nvPr/>
        </p:nvSpPr>
        <p:spPr>
          <a:xfrm>
            <a:off x="7270165" y="2529388"/>
            <a:ext cx="10626146" cy="662782"/>
          </a:xfrm>
          <a:prstGeom prst="rect">
            <a:avLst/>
          </a:prstGeom>
        </p:spPr>
        <p:txBody>
          <a:bodyPr vert="horz" lIns="45711" tIns="22855" rIns="45711" bIns="22855"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rgbClr val="FFC000"/>
                </a:solidFill>
              </a:rPr>
              <a:t>Changes in time series (Continued): </a:t>
            </a:r>
            <a:r>
              <a:rPr lang="en-US" sz="2800" b="1" dirty="0">
                <a:solidFill>
                  <a:srgbClr val="FFC000"/>
                </a:solidFill>
              </a:rPr>
              <a:t>group level contextual events </a:t>
            </a:r>
          </a:p>
        </p:txBody>
      </p:sp>
      <p:sp>
        <p:nvSpPr>
          <p:cNvPr id="789" name="Rectangle 788"/>
          <p:cNvSpPr/>
          <p:nvPr/>
        </p:nvSpPr>
        <p:spPr>
          <a:xfrm>
            <a:off x="6957086" y="1165820"/>
            <a:ext cx="3710987" cy="1184930"/>
          </a:xfrm>
          <a:prstGeom prst="rect">
            <a:avLst/>
          </a:prstGeom>
        </p:spPr>
        <p:txBody>
          <a:bodyPr wrap="square" lIns="45711" tIns="22855" rIns="45711" bIns="22855">
            <a:spAutoFit/>
          </a:bodyPr>
          <a:lstStyle/>
          <a:p>
            <a:pPr algn="ctr"/>
            <a:r>
              <a:rPr lang="en-US" sz="2000" b="1" dirty="0">
                <a:solidFill>
                  <a:srgbClr val="800000"/>
                </a:solidFill>
              </a:rPr>
              <a:t>Abdullah Mueen</a:t>
            </a:r>
          </a:p>
          <a:p>
            <a:pPr algn="ctr"/>
            <a:r>
              <a:rPr lang="en-US" sz="1800" dirty="0">
                <a:solidFill>
                  <a:srgbClr val="800000"/>
                </a:solidFill>
              </a:rPr>
              <a:t>mueen@cs.unm.edu</a:t>
            </a:r>
          </a:p>
          <a:p>
            <a:pPr algn="ctr"/>
            <a:r>
              <a:rPr lang="en-US" sz="1800" dirty="0">
                <a:solidFill>
                  <a:srgbClr val="800000"/>
                </a:solidFill>
              </a:rPr>
              <a:t>Computer Science &amp; Engineering</a:t>
            </a:r>
          </a:p>
          <a:p>
            <a:pPr algn="ctr"/>
            <a:r>
              <a:rPr lang="en-US" sz="1800" dirty="0">
                <a:solidFill>
                  <a:srgbClr val="800000"/>
                </a:solidFill>
              </a:rPr>
              <a:t>University of Minnesota</a:t>
            </a:r>
          </a:p>
        </p:txBody>
      </p:sp>
      <p:sp>
        <p:nvSpPr>
          <p:cNvPr id="790" name="Rectangle 789"/>
          <p:cNvSpPr/>
          <p:nvPr/>
        </p:nvSpPr>
        <p:spPr>
          <a:xfrm>
            <a:off x="24747676" y="1148037"/>
            <a:ext cx="3617774" cy="1184930"/>
          </a:xfrm>
          <a:prstGeom prst="rect">
            <a:avLst/>
          </a:prstGeom>
        </p:spPr>
        <p:txBody>
          <a:bodyPr wrap="square" lIns="45711" tIns="22855" rIns="45711" bIns="22855">
            <a:spAutoFit/>
          </a:bodyPr>
          <a:lstStyle/>
          <a:p>
            <a:pPr algn="ctr"/>
            <a:r>
              <a:rPr lang="de-DE" sz="2000" b="1" dirty="0">
                <a:solidFill>
                  <a:srgbClr val="800000"/>
                </a:solidFill>
              </a:rPr>
              <a:t>Vipin Kumar</a:t>
            </a:r>
          </a:p>
          <a:p>
            <a:pPr algn="ctr"/>
            <a:r>
              <a:rPr lang="en-US" sz="1800" dirty="0">
                <a:solidFill>
                  <a:srgbClr val="800000"/>
                </a:solidFill>
              </a:rPr>
              <a:t>kumar@cs.umn.edu</a:t>
            </a:r>
          </a:p>
          <a:p>
            <a:pPr algn="ctr"/>
            <a:r>
              <a:rPr lang="en-US" sz="1800" dirty="0">
                <a:solidFill>
                  <a:srgbClr val="800000"/>
                </a:solidFill>
              </a:rPr>
              <a:t>Computer Science &amp; Engineering</a:t>
            </a:r>
          </a:p>
          <a:p>
            <a:pPr algn="ctr"/>
            <a:r>
              <a:rPr lang="en-US" sz="1800" dirty="0">
                <a:solidFill>
                  <a:srgbClr val="800000"/>
                </a:solidFill>
              </a:rPr>
              <a:t>University of Minnesota</a:t>
            </a:r>
          </a:p>
        </p:txBody>
      </p:sp>
      <p:sp>
        <p:nvSpPr>
          <p:cNvPr id="791" name="Rectangle 790"/>
          <p:cNvSpPr/>
          <p:nvPr/>
        </p:nvSpPr>
        <p:spPr>
          <a:xfrm>
            <a:off x="15938932" y="1194058"/>
            <a:ext cx="4143020" cy="1184930"/>
          </a:xfrm>
          <a:prstGeom prst="rect">
            <a:avLst/>
          </a:prstGeom>
        </p:spPr>
        <p:txBody>
          <a:bodyPr wrap="square" lIns="45711" tIns="22855" rIns="45711" bIns="22855">
            <a:spAutoFit/>
          </a:bodyPr>
          <a:lstStyle/>
          <a:p>
            <a:pPr algn="ctr"/>
            <a:r>
              <a:rPr lang="en-US" sz="2000" b="1" dirty="0">
                <a:solidFill>
                  <a:srgbClr val="800000"/>
                </a:solidFill>
              </a:rPr>
              <a:t>Nikos Karampatziakis </a:t>
            </a:r>
          </a:p>
          <a:p>
            <a:pPr algn="ctr"/>
            <a:r>
              <a:rPr lang="en-US" sz="1800" dirty="0" err="1">
                <a:solidFill>
                  <a:srgbClr val="800000"/>
                </a:solidFill>
              </a:rPr>
              <a:t>nikosk</a:t>
            </a:r>
            <a:r>
              <a:rPr lang="en-US" sz="1800" dirty="0">
                <a:solidFill>
                  <a:srgbClr val="800000"/>
                </a:solidFill>
              </a:rPr>
              <a:t> @microsoft.com</a:t>
            </a:r>
          </a:p>
          <a:p>
            <a:pPr algn="ctr"/>
            <a:r>
              <a:rPr lang="en-US" sz="1800" dirty="0">
                <a:solidFill>
                  <a:srgbClr val="800000"/>
                </a:solidFill>
              </a:rPr>
              <a:t>Cloud and Information Services Lab</a:t>
            </a:r>
          </a:p>
          <a:p>
            <a:pPr algn="ctr"/>
            <a:r>
              <a:rPr lang="en-US" sz="1800" dirty="0">
                <a:solidFill>
                  <a:srgbClr val="800000"/>
                </a:solidFill>
              </a:rPr>
              <a:t>Microsoft Corporation</a:t>
            </a:r>
          </a:p>
        </p:txBody>
      </p:sp>
      <p:sp>
        <p:nvSpPr>
          <p:cNvPr id="792" name="Rectangle 791"/>
          <p:cNvSpPr/>
          <p:nvPr/>
        </p:nvSpPr>
        <p:spPr>
          <a:xfrm>
            <a:off x="20711143" y="1160395"/>
            <a:ext cx="4143020" cy="1184930"/>
          </a:xfrm>
          <a:prstGeom prst="rect">
            <a:avLst/>
          </a:prstGeom>
        </p:spPr>
        <p:txBody>
          <a:bodyPr wrap="square" lIns="45711" tIns="22855" rIns="45711" bIns="22855">
            <a:spAutoFit/>
          </a:bodyPr>
          <a:lstStyle/>
          <a:p>
            <a:pPr algn="ctr"/>
            <a:r>
              <a:rPr lang="en-US" sz="2000" b="1" dirty="0">
                <a:solidFill>
                  <a:srgbClr val="800000"/>
                </a:solidFill>
              </a:rPr>
              <a:t>Gagan </a:t>
            </a:r>
            <a:r>
              <a:rPr lang="en-US" sz="2000" b="1" dirty="0" smtClean="0">
                <a:solidFill>
                  <a:srgbClr val="800000"/>
                </a:solidFill>
              </a:rPr>
              <a:t>Bansal </a:t>
            </a:r>
            <a:endParaRPr lang="en-US" sz="2000" b="1" dirty="0">
              <a:solidFill>
                <a:srgbClr val="800000"/>
              </a:solidFill>
            </a:endParaRPr>
          </a:p>
          <a:p>
            <a:pPr algn="ctr"/>
            <a:r>
              <a:rPr lang="en-US" sz="1800" dirty="0">
                <a:solidFill>
                  <a:srgbClr val="800000"/>
                </a:solidFill>
              </a:rPr>
              <a:t>Gagan.Bansal@microsoft.com</a:t>
            </a:r>
          </a:p>
          <a:p>
            <a:pPr algn="ctr"/>
            <a:r>
              <a:rPr lang="en-US" sz="1800" dirty="0">
                <a:solidFill>
                  <a:srgbClr val="800000"/>
                </a:solidFill>
              </a:rPr>
              <a:t>Cloud and Information Services Lab</a:t>
            </a:r>
          </a:p>
          <a:p>
            <a:pPr algn="ctr"/>
            <a:r>
              <a:rPr lang="en-US" sz="1800" dirty="0">
                <a:solidFill>
                  <a:srgbClr val="800000"/>
                </a:solidFill>
              </a:rPr>
              <a:t>Microsoft Corporation</a:t>
            </a:r>
          </a:p>
        </p:txBody>
      </p:sp>
      <p:pic>
        <p:nvPicPr>
          <p:cNvPr id="793" name="Picture 3" descr="C:\Users\chen\Downloads\OneDrive-2014-04-17\6_27_fire4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3779" y="3668657"/>
            <a:ext cx="1526871" cy="1187566"/>
          </a:xfrm>
          <a:prstGeom prst="rect">
            <a:avLst/>
          </a:prstGeom>
          <a:noFill/>
          <a:extLst>
            <a:ext uri="{909E8E84-426E-40DD-AFC4-6F175D3DCCD1}">
              <a14:hiddenFill xmlns:a14="http://schemas.microsoft.com/office/drawing/2010/main">
                <a:solidFill>
                  <a:srgbClr val="FFFFFF"/>
                </a:solidFill>
              </a14:hiddenFill>
            </a:ext>
          </a:extLst>
        </p:spPr>
      </p:pic>
      <p:sp>
        <p:nvSpPr>
          <p:cNvPr id="794" name="TextBox 2"/>
          <p:cNvSpPr txBox="1"/>
          <p:nvPr/>
        </p:nvSpPr>
        <p:spPr>
          <a:xfrm>
            <a:off x="495301" y="3262979"/>
            <a:ext cx="6424841" cy="353933"/>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14" indent="-171414">
              <a:buFont typeface="Arial" panose="020B0604020202020204" pitchFamily="34" charset="0"/>
              <a:buChar char="•"/>
            </a:pPr>
            <a:r>
              <a:rPr lang="en-US" sz="2000" dirty="0" smtClean="0">
                <a:solidFill>
                  <a:srgbClr val="800000"/>
                </a:solidFill>
              </a:rPr>
              <a:t>Real world events can </a:t>
            </a:r>
            <a:r>
              <a:rPr lang="en-US" sz="2000" dirty="0">
                <a:solidFill>
                  <a:srgbClr val="800000"/>
                </a:solidFill>
              </a:rPr>
              <a:t>be </a:t>
            </a:r>
            <a:r>
              <a:rPr lang="en-US" sz="2000" dirty="0" smtClean="0">
                <a:solidFill>
                  <a:srgbClr val="800000"/>
                </a:solidFill>
              </a:rPr>
              <a:t>observed </a:t>
            </a:r>
            <a:r>
              <a:rPr lang="en-US" sz="2000" dirty="0">
                <a:solidFill>
                  <a:srgbClr val="800000"/>
                </a:solidFill>
              </a:rPr>
              <a:t>in </a:t>
            </a:r>
            <a:r>
              <a:rPr lang="en-US" sz="2000" dirty="0" smtClean="0">
                <a:solidFill>
                  <a:srgbClr val="800000"/>
                </a:solidFill>
              </a:rPr>
              <a:t>time </a:t>
            </a:r>
            <a:r>
              <a:rPr lang="en-US" sz="2000" dirty="0">
                <a:solidFill>
                  <a:srgbClr val="800000"/>
                </a:solidFill>
              </a:rPr>
              <a:t>series</a:t>
            </a:r>
            <a:r>
              <a:rPr lang="en-US" sz="2000" dirty="0" smtClean="0">
                <a:solidFill>
                  <a:srgbClr val="800000"/>
                </a:solidFill>
              </a:rPr>
              <a:t>. </a:t>
            </a:r>
            <a:endParaRPr lang="en-US" sz="2000" dirty="0">
              <a:solidFill>
                <a:srgbClr val="800000"/>
              </a:solidFill>
            </a:endParaRPr>
          </a:p>
        </p:txBody>
      </p:sp>
      <p:pic>
        <p:nvPicPr>
          <p:cNvPr id="847" name="Picture 5"/>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4854" b="3225"/>
          <a:stretch/>
        </p:blipFill>
        <p:spPr bwMode="auto">
          <a:xfrm>
            <a:off x="2301192" y="3651151"/>
            <a:ext cx="1889808" cy="118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49" name="TextBox 2"/>
          <p:cNvSpPr txBox="1"/>
          <p:nvPr/>
        </p:nvSpPr>
        <p:spPr>
          <a:xfrm>
            <a:off x="589811" y="3704752"/>
            <a:ext cx="1469594" cy="184656"/>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rgbClr val="FFFF00"/>
                </a:solidFill>
              </a:rPr>
              <a:t>Forest Fire</a:t>
            </a:r>
          </a:p>
        </p:txBody>
      </p:sp>
      <p:sp>
        <p:nvSpPr>
          <p:cNvPr id="856" name="TextBox 855"/>
          <p:cNvSpPr txBox="1"/>
          <p:nvPr/>
        </p:nvSpPr>
        <p:spPr>
          <a:xfrm>
            <a:off x="1501589" y="9752675"/>
            <a:ext cx="1089211" cy="307777"/>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800000"/>
                </a:solidFill>
              </a:rPr>
              <a:t>Unchanged</a:t>
            </a:r>
          </a:p>
        </p:txBody>
      </p:sp>
      <p:sp>
        <p:nvSpPr>
          <p:cNvPr id="857" name="TextBox 856"/>
          <p:cNvSpPr txBox="1"/>
          <p:nvPr/>
        </p:nvSpPr>
        <p:spPr>
          <a:xfrm>
            <a:off x="4953000" y="9765276"/>
            <a:ext cx="863463" cy="307777"/>
          </a:xfrm>
          <a:prstGeom prst="rect">
            <a:avLst/>
          </a:prstGeom>
          <a:solidFill>
            <a:schemeClr val="bg1"/>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solidFill>
                  <a:srgbClr val="800000"/>
                </a:solidFill>
              </a:rPr>
              <a:t>Changed</a:t>
            </a:r>
          </a:p>
        </p:txBody>
      </p:sp>
      <p:pic>
        <p:nvPicPr>
          <p:cNvPr id="858" name="Picture 857" descr="NX - chenx0@nx.msi.umn.edu:1156 - MSI"/>
          <p:cNvPicPr>
            <a:picLocks noChangeAspect="1"/>
          </p:cNvPicPr>
          <p:nvPr/>
        </p:nvPicPr>
        <p:blipFill rotWithShape="1">
          <a:blip r:embed="rId8">
            <a:extLst>
              <a:ext uri="{28A0092B-C50C-407E-A947-70E740481C1C}">
                <a14:useLocalDpi xmlns:a14="http://schemas.microsoft.com/office/drawing/2010/main" val="0"/>
              </a:ext>
            </a:extLst>
          </a:blip>
          <a:srcRect l="6149" t="54162" r="67668" b="27851"/>
          <a:stretch/>
        </p:blipFill>
        <p:spPr>
          <a:xfrm>
            <a:off x="510720" y="11327404"/>
            <a:ext cx="3035381" cy="1129552"/>
          </a:xfrm>
          <a:prstGeom prst="rect">
            <a:avLst/>
          </a:prstGeom>
        </p:spPr>
      </p:pic>
      <p:pic>
        <p:nvPicPr>
          <p:cNvPr id="859" name="Picture 858" descr="NX - chenx0@nx.msi.umn.edu:1156 - MSI"/>
          <p:cNvPicPr>
            <a:picLocks noChangeAspect="1"/>
          </p:cNvPicPr>
          <p:nvPr/>
        </p:nvPicPr>
        <p:blipFill rotWithShape="1">
          <a:blip r:embed="rId8">
            <a:extLst>
              <a:ext uri="{28A0092B-C50C-407E-A947-70E740481C1C}">
                <a14:useLocalDpi xmlns:a14="http://schemas.microsoft.com/office/drawing/2010/main" val="0"/>
              </a:ext>
            </a:extLst>
          </a:blip>
          <a:srcRect l="6351" t="35991" r="67466" b="45285"/>
          <a:stretch/>
        </p:blipFill>
        <p:spPr>
          <a:xfrm>
            <a:off x="3822620" y="10014285"/>
            <a:ext cx="3035381" cy="1175867"/>
          </a:xfrm>
          <a:prstGeom prst="rect">
            <a:avLst/>
          </a:prstGeom>
        </p:spPr>
      </p:pic>
      <p:pic>
        <p:nvPicPr>
          <p:cNvPr id="860" name="Picture 859" descr="NX - chenx0@nx.msi.umn.edu:1156 - MSI"/>
          <p:cNvPicPr>
            <a:picLocks noChangeAspect="1"/>
          </p:cNvPicPr>
          <p:nvPr/>
        </p:nvPicPr>
        <p:blipFill rotWithShape="1">
          <a:blip r:embed="rId8">
            <a:extLst>
              <a:ext uri="{28A0092B-C50C-407E-A947-70E740481C1C}">
                <a14:useLocalDpi xmlns:a14="http://schemas.microsoft.com/office/drawing/2010/main" val="0"/>
              </a:ext>
            </a:extLst>
          </a:blip>
          <a:srcRect l="6149" t="72491" r="67668" b="8290"/>
          <a:stretch/>
        </p:blipFill>
        <p:spPr>
          <a:xfrm>
            <a:off x="3822620" y="11326907"/>
            <a:ext cx="3035381" cy="1206908"/>
          </a:xfrm>
          <a:prstGeom prst="rect">
            <a:avLst/>
          </a:prstGeom>
        </p:spPr>
      </p:pic>
      <p:sp>
        <p:nvSpPr>
          <p:cNvPr id="861" name="Rectangle 860"/>
          <p:cNvSpPr/>
          <p:nvPr/>
        </p:nvSpPr>
        <p:spPr>
          <a:xfrm>
            <a:off x="342899" y="18820315"/>
            <a:ext cx="30119447" cy="261600"/>
          </a:xfrm>
          <a:prstGeom prst="rect">
            <a:avLst/>
          </a:prstGeom>
        </p:spPr>
        <p:txBody>
          <a:bodyPr wrap="square" lIns="45711" tIns="22855" rIns="45711" bIns="22855">
            <a:spAutoFit/>
          </a:bodyPr>
          <a:lstStyle/>
          <a:p>
            <a:r>
              <a:rPr lang="en-US" sz="1400" b="1" dirty="0">
                <a:solidFill>
                  <a:srgbClr val="990000"/>
                </a:solidFill>
              </a:rPr>
              <a:t>Acknowledgement: </a:t>
            </a:r>
            <a:r>
              <a:rPr lang="en-US" sz="1400" dirty="0">
                <a:solidFill>
                  <a:srgbClr val="990000"/>
                </a:solidFill>
              </a:rPr>
              <a:t>Part of this work was done when the first author was an intern in the Cloud &amp; Information Services Lab in Microsoft. It was supported in part by the National Science Foundation under Grants IIS-1029711 and IIS-0905581, as well as the Planetary Skin Institute. Access to computing facilities was provided by the University of Minnesota Supercomputing Institute.</a:t>
            </a:r>
          </a:p>
        </p:txBody>
      </p:sp>
      <p:grpSp>
        <p:nvGrpSpPr>
          <p:cNvPr id="862" name="Group 861"/>
          <p:cNvGrpSpPr/>
          <p:nvPr/>
        </p:nvGrpSpPr>
        <p:grpSpPr>
          <a:xfrm>
            <a:off x="12404598" y="3465239"/>
            <a:ext cx="5997701" cy="3413883"/>
            <a:chOff x="182538" y="182174"/>
            <a:chExt cx="8088167" cy="4685810"/>
          </a:xfrm>
        </p:grpSpPr>
        <p:sp>
          <p:nvSpPr>
            <p:cNvPr id="863" name="Rectangle 7"/>
            <p:cNvSpPr>
              <a:spLocks noChangeArrowheads="1"/>
            </p:cNvSpPr>
            <p:nvPr/>
          </p:nvSpPr>
          <p:spPr bwMode="auto">
            <a:xfrm>
              <a:off x="435989" y="217099"/>
              <a:ext cx="3597275" cy="206375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grpSp>
          <p:nvGrpSpPr>
            <p:cNvPr id="864" name="Group 863"/>
            <p:cNvGrpSpPr/>
            <p:nvPr/>
          </p:nvGrpSpPr>
          <p:grpSpPr>
            <a:xfrm>
              <a:off x="470914" y="457200"/>
              <a:ext cx="3562350" cy="1212851"/>
              <a:chOff x="470914" y="457200"/>
              <a:chExt cx="3562350" cy="1212851"/>
            </a:xfrm>
          </p:grpSpPr>
          <p:sp>
            <p:nvSpPr>
              <p:cNvPr id="1128" name="Line 54"/>
              <p:cNvSpPr>
                <a:spLocks noChangeShapeType="1"/>
              </p:cNvSpPr>
              <p:nvPr/>
            </p:nvSpPr>
            <p:spPr bwMode="auto">
              <a:xfrm flipH="1">
                <a:off x="3995164" y="1419612"/>
                <a:ext cx="38100"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9" name="Freeform 66"/>
              <p:cNvSpPr>
                <a:spLocks/>
              </p:cNvSpPr>
              <p:nvPr/>
            </p:nvSpPr>
            <p:spPr bwMode="auto">
              <a:xfrm>
                <a:off x="470914" y="617537"/>
                <a:ext cx="3562350" cy="947738"/>
              </a:xfrm>
              <a:custGeom>
                <a:avLst/>
                <a:gdLst>
                  <a:gd name="T0" fmla="*/ 23 w 2244"/>
                  <a:gd name="T1" fmla="*/ 587 h 597"/>
                  <a:gd name="T2" fmla="*/ 68 w 2244"/>
                  <a:gd name="T3" fmla="*/ 489 h 597"/>
                  <a:gd name="T4" fmla="*/ 113 w 2244"/>
                  <a:gd name="T5" fmla="*/ 494 h 597"/>
                  <a:gd name="T6" fmla="*/ 158 w 2244"/>
                  <a:gd name="T7" fmla="*/ 470 h 597"/>
                  <a:gd name="T8" fmla="*/ 203 w 2244"/>
                  <a:gd name="T9" fmla="*/ 431 h 597"/>
                  <a:gd name="T10" fmla="*/ 248 w 2244"/>
                  <a:gd name="T11" fmla="*/ 494 h 597"/>
                  <a:gd name="T12" fmla="*/ 293 w 2244"/>
                  <a:gd name="T13" fmla="*/ 497 h 597"/>
                  <a:gd name="T14" fmla="*/ 341 w 2244"/>
                  <a:gd name="T15" fmla="*/ 481 h 597"/>
                  <a:gd name="T16" fmla="*/ 386 w 2244"/>
                  <a:gd name="T17" fmla="*/ 539 h 597"/>
                  <a:gd name="T18" fmla="*/ 430 w 2244"/>
                  <a:gd name="T19" fmla="*/ 542 h 597"/>
                  <a:gd name="T20" fmla="*/ 475 w 2244"/>
                  <a:gd name="T21" fmla="*/ 457 h 597"/>
                  <a:gd name="T22" fmla="*/ 520 w 2244"/>
                  <a:gd name="T23" fmla="*/ 468 h 597"/>
                  <a:gd name="T24" fmla="*/ 565 w 2244"/>
                  <a:gd name="T25" fmla="*/ 428 h 597"/>
                  <a:gd name="T26" fmla="*/ 610 w 2244"/>
                  <a:gd name="T27" fmla="*/ 473 h 597"/>
                  <a:gd name="T28" fmla="*/ 658 w 2244"/>
                  <a:gd name="T29" fmla="*/ 417 h 597"/>
                  <a:gd name="T30" fmla="*/ 703 w 2244"/>
                  <a:gd name="T31" fmla="*/ 568 h 597"/>
                  <a:gd name="T32" fmla="*/ 748 w 2244"/>
                  <a:gd name="T33" fmla="*/ 560 h 597"/>
                  <a:gd name="T34" fmla="*/ 793 w 2244"/>
                  <a:gd name="T35" fmla="*/ 470 h 597"/>
                  <a:gd name="T36" fmla="*/ 838 w 2244"/>
                  <a:gd name="T37" fmla="*/ 470 h 597"/>
                  <a:gd name="T38" fmla="*/ 883 w 2244"/>
                  <a:gd name="T39" fmla="*/ 462 h 597"/>
                  <a:gd name="T40" fmla="*/ 928 w 2244"/>
                  <a:gd name="T41" fmla="*/ 595 h 597"/>
                  <a:gd name="T42" fmla="*/ 975 w 2244"/>
                  <a:gd name="T43" fmla="*/ 526 h 597"/>
                  <a:gd name="T44" fmla="*/ 1020 w 2244"/>
                  <a:gd name="T45" fmla="*/ 462 h 597"/>
                  <a:gd name="T46" fmla="*/ 1065 w 2244"/>
                  <a:gd name="T47" fmla="*/ 555 h 597"/>
                  <a:gd name="T48" fmla="*/ 1110 w 2244"/>
                  <a:gd name="T49" fmla="*/ 592 h 597"/>
                  <a:gd name="T50" fmla="*/ 1155 w 2244"/>
                  <a:gd name="T51" fmla="*/ 473 h 597"/>
                  <a:gd name="T52" fmla="*/ 1200 w 2244"/>
                  <a:gd name="T53" fmla="*/ 462 h 597"/>
                  <a:gd name="T54" fmla="*/ 1245 w 2244"/>
                  <a:gd name="T55" fmla="*/ 365 h 597"/>
                  <a:gd name="T56" fmla="*/ 1292 w 2244"/>
                  <a:gd name="T57" fmla="*/ 238 h 597"/>
                  <a:gd name="T58" fmla="*/ 1337 w 2244"/>
                  <a:gd name="T59" fmla="*/ 267 h 597"/>
                  <a:gd name="T60" fmla="*/ 1382 w 2244"/>
                  <a:gd name="T61" fmla="*/ 338 h 597"/>
                  <a:gd name="T62" fmla="*/ 1427 w 2244"/>
                  <a:gd name="T63" fmla="*/ 341 h 597"/>
                  <a:gd name="T64" fmla="*/ 1472 w 2244"/>
                  <a:gd name="T65" fmla="*/ 116 h 597"/>
                  <a:gd name="T66" fmla="*/ 1517 w 2244"/>
                  <a:gd name="T67" fmla="*/ 16 h 597"/>
                  <a:gd name="T68" fmla="*/ 1562 w 2244"/>
                  <a:gd name="T69" fmla="*/ 187 h 597"/>
                  <a:gd name="T70" fmla="*/ 1610 w 2244"/>
                  <a:gd name="T71" fmla="*/ 105 h 597"/>
                  <a:gd name="T72" fmla="*/ 1655 w 2244"/>
                  <a:gd name="T73" fmla="*/ 283 h 597"/>
                  <a:gd name="T74" fmla="*/ 1699 w 2244"/>
                  <a:gd name="T75" fmla="*/ 156 h 597"/>
                  <a:gd name="T76" fmla="*/ 1744 w 2244"/>
                  <a:gd name="T77" fmla="*/ 238 h 597"/>
                  <a:gd name="T78" fmla="*/ 1789 w 2244"/>
                  <a:gd name="T79" fmla="*/ 230 h 597"/>
                  <a:gd name="T80" fmla="*/ 1834 w 2244"/>
                  <a:gd name="T81" fmla="*/ 0 h 597"/>
                  <a:gd name="T82" fmla="*/ 1879 w 2244"/>
                  <a:gd name="T83" fmla="*/ 16 h 597"/>
                  <a:gd name="T84" fmla="*/ 1927 w 2244"/>
                  <a:gd name="T85" fmla="*/ 137 h 597"/>
                  <a:gd name="T86" fmla="*/ 1972 w 2244"/>
                  <a:gd name="T87" fmla="*/ 182 h 597"/>
                  <a:gd name="T88" fmla="*/ 2017 w 2244"/>
                  <a:gd name="T89" fmla="*/ 140 h 597"/>
                  <a:gd name="T90" fmla="*/ 2062 w 2244"/>
                  <a:gd name="T91" fmla="*/ 222 h 597"/>
                  <a:gd name="T92" fmla="*/ 2107 w 2244"/>
                  <a:gd name="T93" fmla="*/ 261 h 597"/>
                  <a:gd name="T94" fmla="*/ 2152 w 2244"/>
                  <a:gd name="T95" fmla="*/ 251 h 597"/>
                  <a:gd name="T96" fmla="*/ 2197 w 2244"/>
                  <a:gd name="T97" fmla="*/ 322 h 597"/>
                  <a:gd name="T98" fmla="*/ 2244 w 2244"/>
                  <a:gd name="T99" fmla="*/ 240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597">
                    <a:moveTo>
                      <a:pt x="0" y="505"/>
                    </a:moveTo>
                    <a:lnTo>
                      <a:pt x="23" y="587"/>
                    </a:lnTo>
                    <a:lnTo>
                      <a:pt x="44" y="518"/>
                    </a:lnTo>
                    <a:lnTo>
                      <a:pt x="68" y="489"/>
                    </a:lnTo>
                    <a:lnTo>
                      <a:pt x="89" y="544"/>
                    </a:lnTo>
                    <a:lnTo>
                      <a:pt x="113" y="494"/>
                    </a:lnTo>
                    <a:lnTo>
                      <a:pt x="134" y="558"/>
                    </a:lnTo>
                    <a:lnTo>
                      <a:pt x="158" y="470"/>
                    </a:lnTo>
                    <a:lnTo>
                      <a:pt x="182" y="550"/>
                    </a:lnTo>
                    <a:lnTo>
                      <a:pt x="203" y="431"/>
                    </a:lnTo>
                    <a:lnTo>
                      <a:pt x="227" y="428"/>
                    </a:lnTo>
                    <a:lnTo>
                      <a:pt x="248" y="494"/>
                    </a:lnTo>
                    <a:lnTo>
                      <a:pt x="272" y="539"/>
                    </a:lnTo>
                    <a:lnTo>
                      <a:pt x="293" y="497"/>
                    </a:lnTo>
                    <a:lnTo>
                      <a:pt x="317" y="597"/>
                    </a:lnTo>
                    <a:lnTo>
                      <a:pt x="341" y="481"/>
                    </a:lnTo>
                    <a:lnTo>
                      <a:pt x="362" y="478"/>
                    </a:lnTo>
                    <a:lnTo>
                      <a:pt x="386" y="539"/>
                    </a:lnTo>
                    <a:lnTo>
                      <a:pt x="407" y="531"/>
                    </a:lnTo>
                    <a:lnTo>
                      <a:pt x="430" y="542"/>
                    </a:lnTo>
                    <a:lnTo>
                      <a:pt x="452" y="465"/>
                    </a:lnTo>
                    <a:lnTo>
                      <a:pt x="475" y="457"/>
                    </a:lnTo>
                    <a:lnTo>
                      <a:pt x="499" y="547"/>
                    </a:lnTo>
                    <a:lnTo>
                      <a:pt x="520" y="468"/>
                    </a:lnTo>
                    <a:lnTo>
                      <a:pt x="544" y="394"/>
                    </a:lnTo>
                    <a:lnTo>
                      <a:pt x="565" y="428"/>
                    </a:lnTo>
                    <a:lnTo>
                      <a:pt x="589" y="433"/>
                    </a:lnTo>
                    <a:lnTo>
                      <a:pt x="610" y="473"/>
                    </a:lnTo>
                    <a:lnTo>
                      <a:pt x="634" y="518"/>
                    </a:lnTo>
                    <a:lnTo>
                      <a:pt x="658" y="417"/>
                    </a:lnTo>
                    <a:lnTo>
                      <a:pt x="679" y="563"/>
                    </a:lnTo>
                    <a:lnTo>
                      <a:pt x="703" y="568"/>
                    </a:lnTo>
                    <a:lnTo>
                      <a:pt x="724" y="436"/>
                    </a:lnTo>
                    <a:lnTo>
                      <a:pt x="748" y="560"/>
                    </a:lnTo>
                    <a:lnTo>
                      <a:pt x="769" y="531"/>
                    </a:lnTo>
                    <a:lnTo>
                      <a:pt x="793" y="470"/>
                    </a:lnTo>
                    <a:lnTo>
                      <a:pt x="816" y="502"/>
                    </a:lnTo>
                    <a:lnTo>
                      <a:pt x="838" y="470"/>
                    </a:lnTo>
                    <a:lnTo>
                      <a:pt x="861" y="505"/>
                    </a:lnTo>
                    <a:lnTo>
                      <a:pt x="883" y="462"/>
                    </a:lnTo>
                    <a:lnTo>
                      <a:pt x="906" y="505"/>
                    </a:lnTo>
                    <a:lnTo>
                      <a:pt x="928" y="595"/>
                    </a:lnTo>
                    <a:lnTo>
                      <a:pt x="951" y="483"/>
                    </a:lnTo>
                    <a:lnTo>
                      <a:pt x="975" y="526"/>
                    </a:lnTo>
                    <a:lnTo>
                      <a:pt x="996" y="531"/>
                    </a:lnTo>
                    <a:lnTo>
                      <a:pt x="1020" y="462"/>
                    </a:lnTo>
                    <a:lnTo>
                      <a:pt x="1041" y="446"/>
                    </a:lnTo>
                    <a:lnTo>
                      <a:pt x="1065" y="555"/>
                    </a:lnTo>
                    <a:lnTo>
                      <a:pt x="1086" y="412"/>
                    </a:lnTo>
                    <a:lnTo>
                      <a:pt x="1110" y="592"/>
                    </a:lnTo>
                    <a:lnTo>
                      <a:pt x="1134" y="478"/>
                    </a:lnTo>
                    <a:lnTo>
                      <a:pt x="1155" y="473"/>
                    </a:lnTo>
                    <a:lnTo>
                      <a:pt x="1179" y="439"/>
                    </a:lnTo>
                    <a:lnTo>
                      <a:pt x="1200" y="462"/>
                    </a:lnTo>
                    <a:lnTo>
                      <a:pt x="1224" y="423"/>
                    </a:lnTo>
                    <a:lnTo>
                      <a:pt x="1245" y="365"/>
                    </a:lnTo>
                    <a:lnTo>
                      <a:pt x="1269" y="349"/>
                    </a:lnTo>
                    <a:lnTo>
                      <a:pt x="1292" y="238"/>
                    </a:lnTo>
                    <a:lnTo>
                      <a:pt x="1313" y="280"/>
                    </a:lnTo>
                    <a:lnTo>
                      <a:pt x="1337" y="267"/>
                    </a:lnTo>
                    <a:lnTo>
                      <a:pt x="1358" y="383"/>
                    </a:lnTo>
                    <a:lnTo>
                      <a:pt x="1382" y="338"/>
                    </a:lnTo>
                    <a:lnTo>
                      <a:pt x="1403" y="304"/>
                    </a:lnTo>
                    <a:lnTo>
                      <a:pt x="1427" y="341"/>
                    </a:lnTo>
                    <a:lnTo>
                      <a:pt x="1451" y="243"/>
                    </a:lnTo>
                    <a:lnTo>
                      <a:pt x="1472" y="116"/>
                    </a:lnTo>
                    <a:lnTo>
                      <a:pt x="1496" y="97"/>
                    </a:lnTo>
                    <a:lnTo>
                      <a:pt x="1517" y="16"/>
                    </a:lnTo>
                    <a:lnTo>
                      <a:pt x="1541" y="71"/>
                    </a:lnTo>
                    <a:lnTo>
                      <a:pt x="1562" y="187"/>
                    </a:lnTo>
                    <a:lnTo>
                      <a:pt x="1586" y="10"/>
                    </a:lnTo>
                    <a:lnTo>
                      <a:pt x="1610" y="105"/>
                    </a:lnTo>
                    <a:lnTo>
                      <a:pt x="1631" y="174"/>
                    </a:lnTo>
                    <a:lnTo>
                      <a:pt x="1655" y="283"/>
                    </a:lnTo>
                    <a:lnTo>
                      <a:pt x="1676" y="153"/>
                    </a:lnTo>
                    <a:lnTo>
                      <a:pt x="1699" y="156"/>
                    </a:lnTo>
                    <a:lnTo>
                      <a:pt x="1721" y="209"/>
                    </a:lnTo>
                    <a:lnTo>
                      <a:pt x="1744" y="238"/>
                    </a:lnTo>
                    <a:lnTo>
                      <a:pt x="1768" y="198"/>
                    </a:lnTo>
                    <a:lnTo>
                      <a:pt x="1789" y="230"/>
                    </a:lnTo>
                    <a:lnTo>
                      <a:pt x="1813" y="68"/>
                    </a:lnTo>
                    <a:lnTo>
                      <a:pt x="1834" y="0"/>
                    </a:lnTo>
                    <a:lnTo>
                      <a:pt x="1858" y="140"/>
                    </a:lnTo>
                    <a:lnTo>
                      <a:pt x="1879" y="16"/>
                    </a:lnTo>
                    <a:lnTo>
                      <a:pt x="1903" y="63"/>
                    </a:lnTo>
                    <a:lnTo>
                      <a:pt x="1927" y="137"/>
                    </a:lnTo>
                    <a:lnTo>
                      <a:pt x="1948" y="182"/>
                    </a:lnTo>
                    <a:lnTo>
                      <a:pt x="1972" y="182"/>
                    </a:lnTo>
                    <a:lnTo>
                      <a:pt x="1993" y="288"/>
                    </a:lnTo>
                    <a:lnTo>
                      <a:pt x="2017" y="140"/>
                    </a:lnTo>
                    <a:lnTo>
                      <a:pt x="2038" y="187"/>
                    </a:lnTo>
                    <a:lnTo>
                      <a:pt x="2062" y="222"/>
                    </a:lnTo>
                    <a:lnTo>
                      <a:pt x="2085" y="187"/>
                    </a:lnTo>
                    <a:lnTo>
                      <a:pt x="2107" y="261"/>
                    </a:lnTo>
                    <a:lnTo>
                      <a:pt x="2130" y="370"/>
                    </a:lnTo>
                    <a:lnTo>
                      <a:pt x="2152" y="251"/>
                    </a:lnTo>
                    <a:lnTo>
                      <a:pt x="2175" y="333"/>
                    </a:lnTo>
                    <a:lnTo>
                      <a:pt x="2197" y="322"/>
                    </a:lnTo>
                    <a:lnTo>
                      <a:pt x="2220" y="354"/>
                    </a:lnTo>
                    <a:lnTo>
                      <a:pt x="2244" y="24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0" name="Freeform 67"/>
              <p:cNvSpPr>
                <a:spLocks/>
              </p:cNvSpPr>
              <p:nvPr/>
            </p:nvSpPr>
            <p:spPr bwMode="auto">
              <a:xfrm>
                <a:off x="470914" y="523875"/>
                <a:ext cx="3562350" cy="1038226"/>
              </a:xfrm>
              <a:custGeom>
                <a:avLst/>
                <a:gdLst>
                  <a:gd name="T0" fmla="*/ 23 w 2244"/>
                  <a:gd name="T1" fmla="*/ 505 h 654"/>
                  <a:gd name="T2" fmla="*/ 68 w 2244"/>
                  <a:gd name="T3" fmla="*/ 513 h 654"/>
                  <a:gd name="T4" fmla="*/ 113 w 2244"/>
                  <a:gd name="T5" fmla="*/ 587 h 654"/>
                  <a:gd name="T6" fmla="*/ 158 w 2244"/>
                  <a:gd name="T7" fmla="*/ 585 h 654"/>
                  <a:gd name="T8" fmla="*/ 203 w 2244"/>
                  <a:gd name="T9" fmla="*/ 553 h 654"/>
                  <a:gd name="T10" fmla="*/ 248 w 2244"/>
                  <a:gd name="T11" fmla="*/ 643 h 654"/>
                  <a:gd name="T12" fmla="*/ 293 w 2244"/>
                  <a:gd name="T13" fmla="*/ 590 h 654"/>
                  <a:gd name="T14" fmla="*/ 341 w 2244"/>
                  <a:gd name="T15" fmla="*/ 564 h 654"/>
                  <a:gd name="T16" fmla="*/ 386 w 2244"/>
                  <a:gd name="T17" fmla="*/ 648 h 654"/>
                  <a:gd name="T18" fmla="*/ 430 w 2244"/>
                  <a:gd name="T19" fmla="*/ 524 h 654"/>
                  <a:gd name="T20" fmla="*/ 475 w 2244"/>
                  <a:gd name="T21" fmla="*/ 545 h 654"/>
                  <a:gd name="T22" fmla="*/ 520 w 2244"/>
                  <a:gd name="T23" fmla="*/ 564 h 654"/>
                  <a:gd name="T24" fmla="*/ 565 w 2244"/>
                  <a:gd name="T25" fmla="*/ 529 h 654"/>
                  <a:gd name="T26" fmla="*/ 610 w 2244"/>
                  <a:gd name="T27" fmla="*/ 611 h 654"/>
                  <a:gd name="T28" fmla="*/ 658 w 2244"/>
                  <a:gd name="T29" fmla="*/ 569 h 654"/>
                  <a:gd name="T30" fmla="*/ 703 w 2244"/>
                  <a:gd name="T31" fmla="*/ 572 h 654"/>
                  <a:gd name="T32" fmla="*/ 748 w 2244"/>
                  <a:gd name="T33" fmla="*/ 492 h 654"/>
                  <a:gd name="T34" fmla="*/ 793 w 2244"/>
                  <a:gd name="T35" fmla="*/ 609 h 654"/>
                  <a:gd name="T36" fmla="*/ 838 w 2244"/>
                  <a:gd name="T37" fmla="*/ 521 h 654"/>
                  <a:gd name="T38" fmla="*/ 883 w 2244"/>
                  <a:gd name="T39" fmla="*/ 476 h 654"/>
                  <a:gd name="T40" fmla="*/ 928 w 2244"/>
                  <a:gd name="T41" fmla="*/ 461 h 654"/>
                  <a:gd name="T42" fmla="*/ 975 w 2244"/>
                  <a:gd name="T43" fmla="*/ 437 h 654"/>
                  <a:gd name="T44" fmla="*/ 1020 w 2244"/>
                  <a:gd name="T45" fmla="*/ 611 h 654"/>
                  <a:gd name="T46" fmla="*/ 1065 w 2244"/>
                  <a:gd name="T47" fmla="*/ 564 h 654"/>
                  <a:gd name="T48" fmla="*/ 1110 w 2244"/>
                  <a:gd name="T49" fmla="*/ 577 h 654"/>
                  <a:gd name="T50" fmla="*/ 1155 w 2244"/>
                  <a:gd name="T51" fmla="*/ 519 h 654"/>
                  <a:gd name="T52" fmla="*/ 1200 w 2244"/>
                  <a:gd name="T53" fmla="*/ 580 h 654"/>
                  <a:gd name="T54" fmla="*/ 1245 w 2244"/>
                  <a:gd name="T55" fmla="*/ 344 h 654"/>
                  <a:gd name="T56" fmla="*/ 1292 w 2244"/>
                  <a:gd name="T57" fmla="*/ 397 h 654"/>
                  <a:gd name="T58" fmla="*/ 1337 w 2244"/>
                  <a:gd name="T59" fmla="*/ 315 h 654"/>
                  <a:gd name="T60" fmla="*/ 1382 w 2244"/>
                  <a:gd name="T61" fmla="*/ 365 h 654"/>
                  <a:gd name="T62" fmla="*/ 1427 w 2244"/>
                  <a:gd name="T63" fmla="*/ 302 h 654"/>
                  <a:gd name="T64" fmla="*/ 1472 w 2244"/>
                  <a:gd name="T65" fmla="*/ 344 h 654"/>
                  <a:gd name="T66" fmla="*/ 1517 w 2244"/>
                  <a:gd name="T67" fmla="*/ 125 h 654"/>
                  <a:gd name="T68" fmla="*/ 1562 w 2244"/>
                  <a:gd name="T69" fmla="*/ 127 h 654"/>
                  <a:gd name="T70" fmla="*/ 1610 w 2244"/>
                  <a:gd name="T71" fmla="*/ 133 h 654"/>
                  <a:gd name="T72" fmla="*/ 1655 w 2244"/>
                  <a:gd name="T73" fmla="*/ 336 h 654"/>
                  <a:gd name="T74" fmla="*/ 1699 w 2244"/>
                  <a:gd name="T75" fmla="*/ 212 h 654"/>
                  <a:gd name="T76" fmla="*/ 1744 w 2244"/>
                  <a:gd name="T77" fmla="*/ 273 h 654"/>
                  <a:gd name="T78" fmla="*/ 1789 w 2244"/>
                  <a:gd name="T79" fmla="*/ 315 h 654"/>
                  <a:gd name="T80" fmla="*/ 1834 w 2244"/>
                  <a:gd name="T81" fmla="*/ 77 h 654"/>
                  <a:gd name="T82" fmla="*/ 1879 w 2244"/>
                  <a:gd name="T83" fmla="*/ 0 h 654"/>
                  <a:gd name="T84" fmla="*/ 1927 w 2244"/>
                  <a:gd name="T85" fmla="*/ 273 h 654"/>
                  <a:gd name="T86" fmla="*/ 1972 w 2244"/>
                  <a:gd name="T87" fmla="*/ 265 h 654"/>
                  <a:gd name="T88" fmla="*/ 2017 w 2244"/>
                  <a:gd name="T89" fmla="*/ 241 h 654"/>
                  <a:gd name="T90" fmla="*/ 2062 w 2244"/>
                  <a:gd name="T91" fmla="*/ 331 h 654"/>
                  <a:gd name="T92" fmla="*/ 2107 w 2244"/>
                  <a:gd name="T93" fmla="*/ 445 h 654"/>
                  <a:gd name="T94" fmla="*/ 2152 w 2244"/>
                  <a:gd name="T95" fmla="*/ 373 h 654"/>
                  <a:gd name="T96" fmla="*/ 2197 w 2244"/>
                  <a:gd name="T97" fmla="*/ 418 h 654"/>
                  <a:gd name="T98" fmla="*/ 2244 w 2244"/>
                  <a:gd name="T99" fmla="*/ 302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654">
                    <a:moveTo>
                      <a:pt x="0" y="627"/>
                    </a:moveTo>
                    <a:lnTo>
                      <a:pt x="23" y="505"/>
                    </a:lnTo>
                    <a:lnTo>
                      <a:pt x="44" y="651"/>
                    </a:lnTo>
                    <a:lnTo>
                      <a:pt x="68" y="513"/>
                    </a:lnTo>
                    <a:lnTo>
                      <a:pt x="89" y="654"/>
                    </a:lnTo>
                    <a:lnTo>
                      <a:pt x="113" y="587"/>
                    </a:lnTo>
                    <a:lnTo>
                      <a:pt x="134" y="632"/>
                    </a:lnTo>
                    <a:lnTo>
                      <a:pt x="158" y="585"/>
                    </a:lnTo>
                    <a:lnTo>
                      <a:pt x="182" y="521"/>
                    </a:lnTo>
                    <a:lnTo>
                      <a:pt x="203" y="553"/>
                    </a:lnTo>
                    <a:lnTo>
                      <a:pt x="227" y="511"/>
                    </a:lnTo>
                    <a:lnTo>
                      <a:pt x="248" y="643"/>
                    </a:lnTo>
                    <a:lnTo>
                      <a:pt x="272" y="601"/>
                    </a:lnTo>
                    <a:lnTo>
                      <a:pt x="293" y="590"/>
                    </a:lnTo>
                    <a:lnTo>
                      <a:pt x="317" y="569"/>
                    </a:lnTo>
                    <a:lnTo>
                      <a:pt x="341" y="564"/>
                    </a:lnTo>
                    <a:lnTo>
                      <a:pt x="362" y="498"/>
                    </a:lnTo>
                    <a:lnTo>
                      <a:pt x="386" y="648"/>
                    </a:lnTo>
                    <a:lnTo>
                      <a:pt x="407" y="558"/>
                    </a:lnTo>
                    <a:lnTo>
                      <a:pt x="430" y="524"/>
                    </a:lnTo>
                    <a:lnTo>
                      <a:pt x="452" y="545"/>
                    </a:lnTo>
                    <a:lnTo>
                      <a:pt x="475" y="545"/>
                    </a:lnTo>
                    <a:lnTo>
                      <a:pt x="499" y="503"/>
                    </a:lnTo>
                    <a:lnTo>
                      <a:pt x="520" y="564"/>
                    </a:lnTo>
                    <a:lnTo>
                      <a:pt x="544" y="603"/>
                    </a:lnTo>
                    <a:lnTo>
                      <a:pt x="565" y="529"/>
                    </a:lnTo>
                    <a:lnTo>
                      <a:pt x="589" y="611"/>
                    </a:lnTo>
                    <a:lnTo>
                      <a:pt x="610" y="611"/>
                    </a:lnTo>
                    <a:lnTo>
                      <a:pt x="634" y="553"/>
                    </a:lnTo>
                    <a:lnTo>
                      <a:pt x="658" y="569"/>
                    </a:lnTo>
                    <a:lnTo>
                      <a:pt x="679" y="495"/>
                    </a:lnTo>
                    <a:lnTo>
                      <a:pt x="703" y="572"/>
                    </a:lnTo>
                    <a:lnTo>
                      <a:pt x="724" y="556"/>
                    </a:lnTo>
                    <a:lnTo>
                      <a:pt x="748" y="492"/>
                    </a:lnTo>
                    <a:lnTo>
                      <a:pt x="769" y="479"/>
                    </a:lnTo>
                    <a:lnTo>
                      <a:pt x="793" y="609"/>
                    </a:lnTo>
                    <a:lnTo>
                      <a:pt x="816" y="614"/>
                    </a:lnTo>
                    <a:lnTo>
                      <a:pt x="838" y="521"/>
                    </a:lnTo>
                    <a:lnTo>
                      <a:pt x="861" y="437"/>
                    </a:lnTo>
                    <a:lnTo>
                      <a:pt x="883" y="476"/>
                    </a:lnTo>
                    <a:lnTo>
                      <a:pt x="906" y="614"/>
                    </a:lnTo>
                    <a:lnTo>
                      <a:pt x="928" y="461"/>
                    </a:lnTo>
                    <a:lnTo>
                      <a:pt x="951" y="603"/>
                    </a:lnTo>
                    <a:lnTo>
                      <a:pt x="975" y="437"/>
                    </a:lnTo>
                    <a:lnTo>
                      <a:pt x="996" y="603"/>
                    </a:lnTo>
                    <a:lnTo>
                      <a:pt x="1020" y="611"/>
                    </a:lnTo>
                    <a:lnTo>
                      <a:pt x="1041" y="453"/>
                    </a:lnTo>
                    <a:lnTo>
                      <a:pt x="1065" y="564"/>
                    </a:lnTo>
                    <a:lnTo>
                      <a:pt x="1086" y="566"/>
                    </a:lnTo>
                    <a:lnTo>
                      <a:pt x="1110" y="577"/>
                    </a:lnTo>
                    <a:lnTo>
                      <a:pt x="1134" y="537"/>
                    </a:lnTo>
                    <a:lnTo>
                      <a:pt x="1155" y="519"/>
                    </a:lnTo>
                    <a:lnTo>
                      <a:pt x="1179" y="529"/>
                    </a:lnTo>
                    <a:lnTo>
                      <a:pt x="1200" y="580"/>
                    </a:lnTo>
                    <a:lnTo>
                      <a:pt x="1224" y="561"/>
                    </a:lnTo>
                    <a:lnTo>
                      <a:pt x="1245" y="344"/>
                    </a:lnTo>
                    <a:lnTo>
                      <a:pt x="1269" y="458"/>
                    </a:lnTo>
                    <a:lnTo>
                      <a:pt x="1292" y="397"/>
                    </a:lnTo>
                    <a:lnTo>
                      <a:pt x="1313" y="315"/>
                    </a:lnTo>
                    <a:lnTo>
                      <a:pt x="1337" y="315"/>
                    </a:lnTo>
                    <a:lnTo>
                      <a:pt x="1358" y="461"/>
                    </a:lnTo>
                    <a:lnTo>
                      <a:pt x="1382" y="365"/>
                    </a:lnTo>
                    <a:lnTo>
                      <a:pt x="1403" y="223"/>
                    </a:lnTo>
                    <a:lnTo>
                      <a:pt x="1427" y="302"/>
                    </a:lnTo>
                    <a:lnTo>
                      <a:pt x="1451" y="339"/>
                    </a:lnTo>
                    <a:lnTo>
                      <a:pt x="1472" y="344"/>
                    </a:lnTo>
                    <a:lnTo>
                      <a:pt x="1496" y="183"/>
                    </a:lnTo>
                    <a:lnTo>
                      <a:pt x="1517" y="125"/>
                    </a:lnTo>
                    <a:lnTo>
                      <a:pt x="1541" y="96"/>
                    </a:lnTo>
                    <a:lnTo>
                      <a:pt x="1562" y="127"/>
                    </a:lnTo>
                    <a:lnTo>
                      <a:pt x="1586" y="88"/>
                    </a:lnTo>
                    <a:lnTo>
                      <a:pt x="1610" y="133"/>
                    </a:lnTo>
                    <a:lnTo>
                      <a:pt x="1631" y="262"/>
                    </a:lnTo>
                    <a:lnTo>
                      <a:pt x="1655" y="336"/>
                    </a:lnTo>
                    <a:lnTo>
                      <a:pt x="1676" y="246"/>
                    </a:lnTo>
                    <a:lnTo>
                      <a:pt x="1699" y="212"/>
                    </a:lnTo>
                    <a:lnTo>
                      <a:pt x="1721" y="297"/>
                    </a:lnTo>
                    <a:lnTo>
                      <a:pt x="1744" y="273"/>
                    </a:lnTo>
                    <a:lnTo>
                      <a:pt x="1768" y="418"/>
                    </a:lnTo>
                    <a:lnTo>
                      <a:pt x="1789" y="315"/>
                    </a:lnTo>
                    <a:lnTo>
                      <a:pt x="1813" y="40"/>
                    </a:lnTo>
                    <a:lnTo>
                      <a:pt x="1834" y="77"/>
                    </a:lnTo>
                    <a:lnTo>
                      <a:pt x="1858" y="119"/>
                    </a:lnTo>
                    <a:lnTo>
                      <a:pt x="1879" y="0"/>
                    </a:lnTo>
                    <a:lnTo>
                      <a:pt x="1903" y="170"/>
                    </a:lnTo>
                    <a:lnTo>
                      <a:pt x="1927" y="273"/>
                    </a:lnTo>
                    <a:lnTo>
                      <a:pt x="1948" y="117"/>
                    </a:lnTo>
                    <a:lnTo>
                      <a:pt x="1972" y="265"/>
                    </a:lnTo>
                    <a:lnTo>
                      <a:pt x="1993" y="262"/>
                    </a:lnTo>
                    <a:lnTo>
                      <a:pt x="2017" y="241"/>
                    </a:lnTo>
                    <a:lnTo>
                      <a:pt x="2038" y="357"/>
                    </a:lnTo>
                    <a:lnTo>
                      <a:pt x="2062" y="331"/>
                    </a:lnTo>
                    <a:lnTo>
                      <a:pt x="2085" y="172"/>
                    </a:lnTo>
                    <a:lnTo>
                      <a:pt x="2107" y="445"/>
                    </a:lnTo>
                    <a:lnTo>
                      <a:pt x="2130" y="426"/>
                    </a:lnTo>
                    <a:lnTo>
                      <a:pt x="2152" y="373"/>
                    </a:lnTo>
                    <a:lnTo>
                      <a:pt x="2175" y="405"/>
                    </a:lnTo>
                    <a:lnTo>
                      <a:pt x="2197" y="418"/>
                    </a:lnTo>
                    <a:lnTo>
                      <a:pt x="2220" y="394"/>
                    </a:lnTo>
                    <a:lnTo>
                      <a:pt x="2244" y="3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1" name="Freeform 68"/>
              <p:cNvSpPr>
                <a:spLocks/>
              </p:cNvSpPr>
              <p:nvPr/>
            </p:nvSpPr>
            <p:spPr bwMode="auto">
              <a:xfrm>
                <a:off x="470914" y="579437"/>
                <a:ext cx="3562350" cy="1044576"/>
              </a:xfrm>
              <a:custGeom>
                <a:avLst/>
                <a:gdLst>
                  <a:gd name="T0" fmla="*/ 23 w 2244"/>
                  <a:gd name="T1" fmla="*/ 460 h 658"/>
                  <a:gd name="T2" fmla="*/ 68 w 2244"/>
                  <a:gd name="T3" fmla="*/ 502 h 658"/>
                  <a:gd name="T4" fmla="*/ 113 w 2244"/>
                  <a:gd name="T5" fmla="*/ 542 h 658"/>
                  <a:gd name="T6" fmla="*/ 158 w 2244"/>
                  <a:gd name="T7" fmla="*/ 574 h 658"/>
                  <a:gd name="T8" fmla="*/ 203 w 2244"/>
                  <a:gd name="T9" fmla="*/ 566 h 658"/>
                  <a:gd name="T10" fmla="*/ 248 w 2244"/>
                  <a:gd name="T11" fmla="*/ 613 h 658"/>
                  <a:gd name="T12" fmla="*/ 293 w 2244"/>
                  <a:gd name="T13" fmla="*/ 426 h 658"/>
                  <a:gd name="T14" fmla="*/ 341 w 2244"/>
                  <a:gd name="T15" fmla="*/ 531 h 658"/>
                  <a:gd name="T16" fmla="*/ 386 w 2244"/>
                  <a:gd name="T17" fmla="*/ 505 h 658"/>
                  <a:gd name="T18" fmla="*/ 430 w 2244"/>
                  <a:gd name="T19" fmla="*/ 648 h 658"/>
                  <a:gd name="T20" fmla="*/ 475 w 2244"/>
                  <a:gd name="T21" fmla="*/ 502 h 658"/>
                  <a:gd name="T22" fmla="*/ 520 w 2244"/>
                  <a:gd name="T23" fmla="*/ 484 h 658"/>
                  <a:gd name="T24" fmla="*/ 565 w 2244"/>
                  <a:gd name="T25" fmla="*/ 584 h 658"/>
                  <a:gd name="T26" fmla="*/ 610 w 2244"/>
                  <a:gd name="T27" fmla="*/ 518 h 658"/>
                  <a:gd name="T28" fmla="*/ 658 w 2244"/>
                  <a:gd name="T29" fmla="*/ 497 h 658"/>
                  <a:gd name="T30" fmla="*/ 703 w 2244"/>
                  <a:gd name="T31" fmla="*/ 568 h 658"/>
                  <a:gd name="T32" fmla="*/ 748 w 2244"/>
                  <a:gd name="T33" fmla="*/ 470 h 658"/>
                  <a:gd name="T34" fmla="*/ 793 w 2244"/>
                  <a:gd name="T35" fmla="*/ 537 h 658"/>
                  <a:gd name="T36" fmla="*/ 838 w 2244"/>
                  <a:gd name="T37" fmla="*/ 523 h 658"/>
                  <a:gd name="T38" fmla="*/ 883 w 2244"/>
                  <a:gd name="T39" fmla="*/ 455 h 658"/>
                  <a:gd name="T40" fmla="*/ 928 w 2244"/>
                  <a:gd name="T41" fmla="*/ 526 h 658"/>
                  <a:gd name="T42" fmla="*/ 975 w 2244"/>
                  <a:gd name="T43" fmla="*/ 468 h 658"/>
                  <a:gd name="T44" fmla="*/ 1020 w 2244"/>
                  <a:gd name="T45" fmla="*/ 595 h 658"/>
                  <a:gd name="T46" fmla="*/ 1065 w 2244"/>
                  <a:gd name="T47" fmla="*/ 441 h 658"/>
                  <a:gd name="T48" fmla="*/ 1110 w 2244"/>
                  <a:gd name="T49" fmla="*/ 481 h 658"/>
                  <a:gd name="T50" fmla="*/ 1155 w 2244"/>
                  <a:gd name="T51" fmla="*/ 455 h 658"/>
                  <a:gd name="T52" fmla="*/ 1200 w 2244"/>
                  <a:gd name="T53" fmla="*/ 518 h 658"/>
                  <a:gd name="T54" fmla="*/ 1245 w 2244"/>
                  <a:gd name="T55" fmla="*/ 412 h 658"/>
                  <a:gd name="T56" fmla="*/ 1292 w 2244"/>
                  <a:gd name="T57" fmla="*/ 270 h 658"/>
                  <a:gd name="T58" fmla="*/ 1337 w 2244"/>
                  <a:gd name="T59" fmla="*/ 412 h 658"/>
                  <a:gd name="T60" fmla="*/ 1382 w 2244"/>
                  <a:gd name="T61" fmla="*/ 288 h 658"/>
                  <a:gd name="T62" fmla="*/ 1427 w 2244"/>
                  <a:gd name="T63" fmla="*/ 336 h 658"/>
                  <a:gd name="T64" fmla="*/ 1472 w 2244"/>
                  <a:gd name="T65" fmla="*/ 201 h 658"/>
                  <a:gd name="T66" fmla="*/ 1517 w 2244"/>
                  <a:gd name="T67" fmla="*/ 18 h 658"/>
                  <a:gd name="T68" fmla="*/ 1562 w 2244"/>
                  <a:gd name="T69" fmla="*/ 116 h 658"/>
                  <a:gd name="T70" fmla="*/ 1610 w 2244"/>
                  <a:gd name="T71" fmla="*/ 124 h 658"/>
                  <a:gd name="T72" fmla="*/ 1655 w 2244"/>
                  <a:gd name="T73" fmla="*/ 349 h 658"/>
                  <a:gd name="T74" fmla="*/ 1699 w 2244"/>
                  <a:gd name="T75" fmla="*/ 330 h 658"/>
                  <a:gd name="T76" fmla="*/ 1744 w 2244"/>
                  <a:gd name="T77" fmla="*/ 219 h 658"/>
                  <a:gd name="T78" fmla="*/ 1789 w 2244"/>
                  <a:gd name="T79" fmla="*/ 151 h 658"/>
                  <a:gd name="T80" fmla="*/ 1834 w 2244"/>
                  <a:gd name="T81" fmla="*/ 108 h 658"/>
                  <a:gd name="T82" fmla="*/ 1879 w 2244"/>
                  <a:gd name="T83" fmla="*/ 156 h 658"/>
                  <a:gd name="T84" fmla="*/ 1927 w 2244"/>
                  <a:gd name="T85" fmla="*/ 0 h 658"/>
                  <a:gd name="T86" fmla="*/ 1972 w 2244"/>
                  <a:gd name="T87" fmla="*/ 55 h 658"/>
                  <a:gd name="T88" fmla="*/ 2017 w 2244"/>
                  <a:gd name="T89" fmla="*/ 238 h 658"/>
                  <a:gd name="T90" fmla="*/ 2062 w 2244"/>
                  <a:gd name="T91" fmla="*/ 195 h 658"/>
                  <a:gd name="T92" fmla="*/ 2107 w 2244"/>
                  <a:gd name="T93" fmla="*/ 344 h 658"/>
                  <a:gd name="T94" fmla="*/ 2152 w 2244"/>
                  <a:gd name="T95" fmla="*/ 214 h 658"/>
                  <a:gd name="T96" fmla="*/ 2197 w 2244"/>
                  <a:gd name="T97" fmla="*/ 383 h 658"/>
                  <a:gd name="T98" fmla="*/ 2244 w 2244"/>
                  <a:gd name="T99" fmla="*/ 31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658">
                    <a:moveTo>
                      <a:pt x="0" y="476"/>
                    </a:moveTo>
                    <a:lnTo>
                      <a:pt x="23" y="460"/>
                    </a:lnTo>
                    <a:lnTo>
                      <a:pt x="44" y="494"/>
                    </a:lnTo>
                    <a:lnTo>
                      <a:pt x="68" y="502"/>
                    </a:lnTo>
                    <a:lnTo>
                      <a:pt x="89" y="555"/>
                    </a:lnTo>
                    <a:lnTo>
                      <a:pt x="113" y="542"/>
                    </a:lnTo>
                    <a:lnTo>
                      <a:pt x="134" y="558"/>
                    </a:lnTo>
                    <a:lnTo>
                      <a:pt x="158" y="574"/>
                    </a:lnTo>
                    <a:lnTo>
                      <a:pt x="182" y="605"/>
                    </a:lnTo>
                    <a:lnTo>
                      <a:pt x="203" y="566"/>
                    </a:lnTo>
                    <a:lnTo>
                      <a:pt x="227" y="576"/>
                    </a:lnTo>
                    <a:lnTo>
                      <a:pt x="248" y="613"/>
                    </a:lnTo>
                    <a:lnTo>
                      <a:pt x="272" y="521"/>
                    </a:lnTo>
                    <a:lnTo>
                      <a:pt x="293" y="426"/>
                    </a:lnTo>
                    <a:lnTo>
                      <a:pt x="317" y="468"/>
                    </a:lnTo>
                    <a:lnTo>
                      <a:pt x="341" y="531"/>
                    </a:lnTo>
                    <a:lnTo>
                      <a:pt x="362" y="507"/>
                    </a:lnTo>
                    <a:lnTo>
                      <a:pt x="386" y="505"/>
                    </a:lnTo>
                    <a:lnTo>
                      <a:pt x="407" y="407"/>
                    </a:lnTo>
                    <a:lnTo>
                      <a:pt x="430" y="648"/>
                    </a:lnTo>
                    <a:lnTo>
                      <a:pt x="452" y="613"/>
                    </a:lnTo>
                    <a:lnTo>
                      <a:pt x="475" y="502"/>
                    </a:lnTo>
                    <a:lnTo>
                      <a:pt x="499" y="468"/>
                    </a:lnTo>
                    <a:lnTo>
                      <a:pt x="520" y="484"/>
                    </a:lnTo>
                    <a:lnTo>
                      <a:pt x="544" y="457"/>
                    </a:lnTo>
                    <a:lnTo>
                      <a:pt x="565" y="584"/>
                    </a:lnTo>
                    <a:lnTo>
                      <a:pt x="589" y="531"/>
                    </a:lnTo>
                    <a:lnTo>
                      <a:pt x="610" y="518"/>
                    </a:lnTo>
                    <a:lnTo>
                      <a:pt x="634" y="550"/>
                    </a:lnTo>
                    <a:lnTo>
                      <a:pt x="658" y="497"/>
                    </a:lnTo>
                    <a:lnTo>
                      <a:pt x="679" y="563"/>
                    </a:lnTo>
                    <a:lnTo>
                      <a:pt x="703" y="568"/>
                    </a:lnTo>
                    <a:lnTo>
                      <a:pt x="724" y="492"/>
                    </a:lnTo>
                    <a:lnTo>
                      <a:pt x="748" y="470"/>
                    </a:lnTo>
                    <a:lnTo>
                      <a:pt x="769" y="547"/>
                    </a:lnTo>
                    <a:lnTo>
                      <a:pt x="793" y="537"/>
                    </a:lnTo>
                    <a:lnTo>
                      <a:pt x="816" y="658"/>
                    </a:lnTo>
                    <a:lnTo>
                      <a:pt x="838" y="523"/>
                    </a:lnTo>
                    <a:lnTo>
                      <a:pt x="861" y="616"/>
                    </a:lnTo>
                    <a:lnTo>
                      <a:pt x="883" y="455"/>
                    </a:lnTo>
                    <a:lnTo>
                      <a:pt x="906" y="539"/>
                    </a:lnTo>
                    <a:lnTo>
                      <a:pt x="928" y="526"/>
                    </a:lnTo>
                    <a:lnTo>
                      <a:pt x="951" y="571"/>
                    </a:lnTo>
                    <a:lnTo>
                      <a:pt x="975" y="468"/>
                    </a:lnTo>
                    <a:lnTo>
                      <a:pt x="996" y="444"/>
                    </a:lnTo>
                    <a:lnTo>
                      <a:pt x="1020" y="595"/>
                    </a:lnTo>
                    <a:lnTo>
                      <a:pt x="1041" y="563"/>
                    </a:lnTo>
                    <a:lnTo>
                      <a:pt x="1065" y="441"/>
                    </a:lnTo>
                    <a:lnTo>
                      <a:pt x="1086" y="418"/>
                    </a:lnTo>
                    <a:lnTo>
                      <a:pt x="1110" y="481"/>
                    </a:lnTo>
                    <a:lnTo>
                      <a:pt x="1134" y="550"/>
                    </a:lnTo>
                    <a:lnTo>
                      <a:pt x="1155" y="455"/>
                    </a:lnTo>
                    <a:lnTo>
                      <a:pt x="1179" y="545"/>
                    </a:lnTo>
                    <a:lnTo>
                      <a:pt x="1200" y="518"/>
                    </a:lnTo>
                    <a:lnTo>
                      <a:pt x="1224" y="526"/>
                    </a:lnTo>
                    <a:lnTo>
                      <a:pt x="1245" y="412"/>
                    </a:lnTo>
                    <a:lnTo>
                      <a:pt x="1269" y="367"/>
                    </a:lnTo>
                    <a:lnTo>
                      <a:pt x="1292" y="270"/>
                    </a:lnTo>
                    <a:lnTo>
                      <a:pt x="1313" y="264"/>
                    </a:lnTo>
                    <a:lnTo>
                      <a:pt x="1337" y="412"/>
                    </a:lnTo>
                    <a:lnTo>
                      <a:pt x="1358" y="357"/>
                    </a:lnTo>
                    <a:lnTo>
                      <a:pt x="1382" y="288"/>
                    </a:lnTo>
                    <a:lnTo>
                      <a:pt x="1403" y="214"/>
                    </a:lnTo>
                    <a:lnTo>
                      <a:pt x="1427" y="336"/>
                    </a:lnTo>
                    <a:lnTo>
                      <a:pt x="1451" y="307"/>
                    </a:lnTo>
                    <a:lnTo>
                      <a:pt x="1472" y="201"/>
                    </a:lnTo>
                    <a:lnTo>
                      <a:pt x="1496" y="180"/>
                    </a:lnTo>
                    <a:lnTo>
                      <a:pt x="1517" y="18"/>
                    </a:lnTo>
                    <a:lnTo>
                      <a:pt x="1541" y="127"/>
                    </a:lnTo>
                    <a:lnTo>
                      <a:pt x="1562" y="116"/>
                    </a:lnTo>
                    <a:lnTo>
                      <a:pt x="1586" y="92"/>
                    </a:lnTo>
                    <a:lnTo>
                      <a:pt x="1610" y="124"/>
                    </a:lnTo>
                    <a:lnTo>
                      <a:pt x="1631" y="211"/>
                    </a:lnTo>
                    <a:lnTo>
                      <a:pt x="1655" y="349"/>
                    </a:lnTo>
                    <a:lnTo>
                      <a:pt x="1676" y="153"/>
                    </a:lnTo>
                    <a:lnTo>
                      <a:pt x="1699" y="330"/>
                    </a:lnTo>
                    <a:lnTo>
                      <a:pt x="1721" y="285"/>
                    </a:lnTo>
                    <a:lnTo>
                      <a:pt x="1744" y="219"/>
                    </a:lnTo>
                    <a:lnTo>
                      <a:pt x="1768" y="275"/>
                    </a:lnTo>
                    <a:lnTo>
                      <a:pt x="1789" y="151"/>
                    </a:lnTo>
                    <a:lnTo>
                      <a:pt x="1813" y="95"/>
                    </a:lnTo>
                    <a:lnTo>
                      <a:pt x="1834" y="108"/>
                    </a:lnTo>
                    <a:lnTo>
                      <a:pt x="1858" y="0"/>
                    </a:lnTo>
                    <a:lnTo>
                      <a:pt x="1879" y="156"/>
                    </a:lnTo>
                    <a:lnTo>
                      <a:pt x="1903" y="156"/>
                    </a:lnTo>
                    <a:lnTo>
                      <a:pt x="1927" y="0"/>
                    </a:lnTo>
                    <a:lnTo>
                      <a:pt x="1948" y="246"/>
                    </a:lnTo>
                    <a:lnTo>
                      <a:pt x="1972" y="55"/>
                    </a:lnTo>
                    <a:lnTo>
                      <a:pt x="1993" y="172"/>
                    </a:lnTo>
                    <a:lnTo>
                      <a:pt x="2017" y="238"/>
                    </a:lnTo>
                    <a:lnTo>
                      <a:pt x="2038" y="325"/>
                    </a:lnTo>
                    <a:lnTo>
                      <a:pt x="2062" y="195"/>
                    </a:lnTo>
                    <a:lnTo>
                      <a:pt x="2085" y="304"/>
                    </a:lnTo>
                    <a:lnTo>
                      <a:pt x="2107" y="344"/>
                    </a:lnTo>
                    <a:lnTo>
                      <a:pt x="2130" y="365"/>
                    </a:lnTo>
                    <a:lnTo>
                      <a:pt x="2152" y="214"/>
                    </a:lnTo>
                    <a:lnTo>
                      <a:pt x="2175" y="275"/>
                    </a:lnTo>
                    <a:lnTo>
                      <a:pt x="2197" y="383"/>
                    </a:lnTo>
                    <a:lnTo>
                      <a:pt x="2220" y="391"/>
                    </a:lnTo>
                    <a:lnTo>
                      <a:pt x="2244" y="31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2" name="Freeform 69"/>
              <p:cNvSpPr>
                <a:spLocks/>
              </p:cNvSpPr>
              <p:nvPr/>
            </p:nvSpPr>
            <p:spPr bwMode="auto">
              <a:xfrm>
                <a:off x="470914" y="612775"/>
                <a:ext cx="3562350" cy="944563"/>
              </a:xfrm>
              <a:custGeom>
                <a:avLst/>
                <a:gdLst>
                  <a:gd name="T0" fmla="*/ 23 w 2244"/>
                  <a:gd name="T1" fmla="*/ 431 h 595"/>
                  <a:gd name="T2" fmla="*/ 68 w 2244"/>
                  <a:gd name="T3" fmla="*/ 426 h 595"/>
                  <a:gd name="T4" fmla="*/ 113 w 2244"/>
                  <a:gd name="T5" fmla="*/ 595 h 595"/>
                  <a:gd name="T6" fmla="*/ 158 w 2244"/>
                  <a:gd name="T7" fmla="*/ 510 h 595"/>
                  <a:gd name="T8" fmla="*/ 203 w 2244"/>
                  <a:gd name="T9" fmla="*/ 516 h 595"/>
                  <a:gd name="T10" fmla="*/ 248 w 2244"/>
                  <a:gd name="T11" fmla="*/ 529 h 595"/>
                  <a:gd name="T12" fmla="*/ 293 w 2244"/>
                  <a:gd name="T13" fmla="*/ 442 h 595"/>
                  <a:gd name="T14" fmla="*/ 341 w 2244"/>
                  <a:gd name="T15" fmla="*/ 539 h 595"/>
                  <a:gd name="T16" fmla="*/ 386 w 2244"/>
                  <a:gd name="T17" fmla="*/ 574 h 595"/>
                  <a:gd name="T18" fmla="*/ 430 w 2244"/>
                  <a:gd name="T19" fmla="*/ 410 h 595"/>
                  <a:gd name="T20" fmla="*/ 475 w 2244"/>
                  <a:gd name="T21" fmla="*/ 542 h 595"/>
                  <a:gd name="T22" fmla="*/ 520 w 2244"/>
                  <a:gd name="T23" fmla="*/ 582 h 595"/>
                  <a:gd name="T24" fmla="*/ 565 w 2244"/>
                  <a:gd name="T25" fmla="*/ 590 h 595"/>
                  <a:gd name="T26" fmla="*/ 610 w 2244"/>
                  <a:gd name="T27" fmla="*/ 524 h 595"/>
                  <a:gd name="T28" fmla="*/ 658 w 2244"/>
                  <a:gd name="T29" fmla="*/ 550 h 595"/>
                  <a:gd name="T30" fmla="*/ 703 w 2244"/>
                  <a:gd name="T31" fmla="*/ 479 h 595"/>
                  <a:gd name="T32" fmla="*/ 748 w 2244"/>
                  <a:gd name="T33" fmla="*/ 587 h 595"/>
                  <a:gd name="T34" fmla="*/ 793 w 2244"/>
                  <a:gd name="T35" fmla="*/ 550 h 595"/>
                  <a:gd name="T36" fmla="*/ 838 w 2244"/>
                  <a:gd name="T37" fmla="*/ 500 h 595"/>
                  <a:gd name="T38" fmla="*/ 883 w 2244"/>
                  <a:gd name="T39" fmla="*/ 455 h 595"/>
                  <a:gd name="T40" fmla="*/ 928 w 2244"/>
                  <a:gd name="T41" fmla="*/ 473 h 595"/>
                  <a:gd name="T42" fmla="*/ 975 w 2244"/>
                  <a:gd name="T43" fmla="*/ 534 h 595"/>
                  <a:gd name="T44" fmla="*/ 1020 w 2244"/>
                  <a:gd name="T45" fmla="*/ 468 h 595"/>
                  <a:gd name="T46" fmla="*/ 1065 w 2244"/>
                  <a:gd name="T47" fmla="*/ 537 h 595"/>
                  <a:gd name="T48" fmla="*/ 1110 w 2244"/>
                  <a:gd name="T49" fmla="*/ 381 h 595"/>
                  <a:gd name="T50" fmla="*/ 1155 w 2244"/>
                  <a:gd name="T51" fmla="*/ 473 h 595"/>
                  <a:gd name="T52" fmla="*/ 1200 w 2244"/>
                  <a:gd name="T53" fmla="*/ 505 h 595"/>
                  <a:gd name="T54" fmla="*/ 1245 w 2244"/>
                  <a:gd name="T55" fmla="*/ 383 h 595"/>
                  <a:gd name="T56" fmla="*/ 1292 w 2244"/>
                  <a:gd name="T57" fmla="*/ 283 h 595"/>
                  <a:gd name="T58" fmla="*/ 1337 w 2244"/>
                  <a:gd name="T59" fmla="*/ 307 h 595"/>
                  <a:gd name="T60" fmla="*/ 1382 w 2244"/>
                  <a:gd name="T61" fmla="*/ 389 h 595"/>
                  <a:gd name="T62" fmla="*/ 1427 w 2244"/>
                  <a:gd name="T63" fmla="*/ 320 h 595"/>
                  <a:gd name="T64" fmla="*/ 1472 w 2244"/>
                  <a:gd name="T65" fmla="*/ 143 h 595"/>
                  <a:gd name="T66" fmla="*/ 1517 w 2244"/>
                  <a:gd name="T67" fmla="*/ 42 h 595"/>
                  <a:gd name="T68" fmla="*/ 1562 w 2244"/>
                  <a:gd name="T69" fmla="*/ 16 h 595"/>
                  <a:gd name="T70" fmla="*/ 1610 w 2244"/>
                  <a:gd name="T71" fmla="*/ 209 h 595"/>
                  <a:gd name="T72" fmla="*/ 1655 w 2244"/>
                  <a:gd name="T73" fmla="*/ 256 h 595"/>
                  <a:gd name="T74" fmla="*/ 1699 w 2244"/>
                  <a:gd name="T75" fmla="*/ 174 h 595"/>
                  <a:gd name="T76" fmla="*/ 1744 w 2244"/>
                  <a:gd name="T77" fmla="*/ 167 h 595"/>
                  <a:gd name="T78" fmla="*/ 1789 w 2244"/>
                  <a:gd name="T79" fmla="*/ 79 h 595"/>
                  <a:gd name="T80" fmla="*/ 1834 w 2244"/>
                  <a:gd name="T81" fmla="*/ 45 h 595"/>
                  <a:gd name="T82" fmla="*/ 1879 w 2244"/>
                  <a:gd name="T83" fmla="*/ 82 h 595"/>
                  <a:gd name="T84" fmla="*/ 1927 w 2244"/>
                  <a:gd name="T85" fmla="*/ 135 h 595"/>
                  <a:gd name="T86" fmla="*/ 1972 w 2244"/>
                  <a:gd name="T87" fmla="*/ 0 h 595"/>
                  <a:gd name="T88" fmla="*/ 2017 w 2244"/>
                  <a:gd name="T89" fmla="*/ 111 h 595"/>
                  <a:gd name="T90" fmla="*/ 2062 w 2244"/>
                  <a:gd name="T91" fmla="*/ 222 h 595"/>
                  <a:gd name="T92" fmla="*/ 2107 w 2244"/>
                  <a:gd name="T93" fmla="*/ 370 h 595"/>
                  <a:gd name="T94" fmla="*/ 2152 w 2244"/>
                  <a:gd name="T95" fmla="*/ 222 h 595"/>
                  <a:gd name="T96" fmla="*/ 2197 w 2244"/>
                  <a:gd name="T97" fmla="*/ 449 h 595"/>
                  <a:gd name="T98" fmla="*/ 2244 w 2244"/>
                  <a:gd name="T99" fmla="*/ 312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595">
                    <a:moveTo>
                      <a:pt x="0" y="497"/>
                    </a:moveTo>
                    <a:lnTo>
                      <a:pt x="23" y="431"/>
                    </a:lnTo>
                    <a:lnTo>
                      <a:pt x="44" y="584"/>
                    </a:lnTo>
                    <a:lnTo>
                      <a:pt x="68" y="426"/>
                    </a:lnTo>
                    <a:lnTo>
                      <a:pt x="89" y="500"/>
                    </a:lnTo>
                    <a:lnTo>
                      <a:pt x="113" y="595"/>
                    </a:lnTo>
                    <a:lnTo>
                      <a:pt x="134" y="516"/>
                    </a:lnTo>
                    <a:lnTo>
                      <a:pt x="158" y="510"/>
                    </a:lnTo>
                    <a:lnTo>
                      <a:pt x="182" y="410"/>
                    </a:lnTo>
                    <a:lnTo>
                      <a:pt x="203" y="516"/>
                    </a:lnTo>
                    <a:lnTo>
                      <a:pt x="227" y="431"/>
                    </a:lnTo>
                    <a:lnTo>
                      <a:pt x="248" y="529"/>
                    </a:lnTo>
                    <a:lnTo>
                      <a:pt x="272" y="471"/>
                    </a:lnTo>
                    <a:lnTo>
                      <a:pt x="293" y="442"/>
                    </a:lnTo>
                    <a:lnTo>
                      <a:pt x="317" y="442"/>
                    </a:lnTo>
                    <a:lnTo>
                      <a:pt x="341" y="539"/>
                    </a:lnTo>
                    <a:lnTo>
                      <a:pt x="362" y="505"/>
                    </a:lnTo>
                    <a:lnTo>
                      <a:pt x="386" y="574"/>
                    </a:lnTo>
                    <a:lnTo>
                      <a:pt x="407" y="563"/>
                    </a:lnTo>
                    <a:lnTo>
                      <a:pt x="430" y="410"/>
                    </a:lnTo>
                    <a:lnTo>
                      <a:pt x="452" y="508"/>
                    </a:lnTo>
                    <a:lnTo>
                      <a:pt x="475" y="542"/>
                    </a:lnTo>
                    <a:lnTo>
                      <a:pt x="499" y="449"/>
                    </a:lnTo>
                    <a:lnTo>
                      <a:pt x="520" y="582"/>
                    </a:lnTo>
                    <a:lnTo>
                      <a:pt x="544" y="494"/>
                    </a:lnTo>
                    <a:lnTo>
                      <a:pt x="565" y="590"/>
                    </a:lnTo>
                    <a:lnTo>
                      <a:pt x="589" y="516"/>
                    </a:lnTo>
                    <a:lnTo>
                      <a:pt x="610" y="524"/>
                    </a:lnTo>
                    <a:lnTo>
                      <a:pt x="634" y="449"/>
                    </a:lnTo>
                    <a:lnTo>
                      <a:pt x="658" y="550"/>
                    </a:lnTo>
                    <a:lnTo>
                      <a:pt x="679" y="412"/>
                    </a:lnTo>
                    <a:lnTo>
                      <a:pt x="703" y="479"/>
                    </a:lnTo>
                    <a:lnTo>
                      <a:pt x="724" y="547"/>
                    </a:lnTo>
                    <a:lnTo>
                      <a:pt x="748" y="587"/>
                    </a:lnTo>
                    <a:lnTo>
                      <a:pt x="769" y="539"/>
                    </a:lnTo>
                    <a:lnTo>
                      <a:pt x="793" y="550"/>
                    </a:lnTo>
                    <a:lnTo>
                      <a:pt x="816" y="571"/>
                    </a:lnTo>
                    <a:lnTo>
                      <a:pt x="838" y="500"/>
                    </a:lnTo>
                    <a:lnTo>
                      <a:pt x="861" y="439"/>
                    </a:lnTo>
                    <a:lnTo>
                      <a:pt x="883" y="455"/>
                    </a:lnTo>
                    <a:lnTo>
                      <a:pt x="906" y="497"/>
                    </a:lnTo>
                    <a:lnTo>
                      <a:pt x="928" y="473"/>
                    </a:lnTo>
                    <a:lnTo>
                      <a:pt x="951" y="516"/>
                    </a:lnTo>
                    <a:lnTo>
                      <a:pt x="975" y="534"/>
                    </a:lnTo>
                    <a:lnTo>
                      <a:pt x="996" y="407"/>
                    </a:lnTo>
                    <a:lnTo>
                      <a:pt x="1020" y="468"/>
                    </a:lnTo>
                    <a:lnTo>
                      <a:pt x="1041" y="539"/>
                    </a:lnTo>
                    <a:lnTo>
                      <a:pt x="1065" y="537"/>
                    </a:lnTo>
                    <a:lnTo>
                      <a:pt x="1086" y="463"/>
                    </a:lnTo>
                    <a:lnTo>
                      <a:pt x="1110" y="381"/>
                    </a:lnTo>
                    <a:lnTo>
                      <a:pt x="1134" y="442"/>
                    </a:lnTo>
                    <a:lnTo>
                      <a:pt x="1155" y="473"/>
                    </a:lnTo>
                    <a:lnTo>
                      <a:pt x="1179" y="370"/>
                    </a:lnTo>
                    <a:lnTo>
                      <a:pt x="1200" y="505"/>
                    </a:lnTo>
                    <a:lnTo>
                      <a:pt x="1224" y="505"/>
                    </a:lnTo>
                    <a:lnTo>
                      <a:pt x="1245" y="383"/>
                    </a:lnTo>
                    <a:lnTo>
                      <a:pt x="1269" y="349"/>
                    </a:lnTo>
                    <a:lnTo>
                      <a:pt x="1292" y="283"/>
                    </a:lnTo>
                    <a:lnTo>
                      <a:pt x="1313" y="280"/>
                    </a:lnTo>
                    <a:lnTo>
                      <a:pt x="1337" y="307"/>
                    </a:lnTo>
                    <a:lnTo>
                      <a:pt x="1358" y="370"/>
                    </a:lnTo>
                    <a:lnTo>
                      <a:pt x="1382" y="389"/>
                    </a:lnTo>
                    <a:lnTo>
                      <a:pt x="1403" y="299"/>
                    </a:lnTo>
                    <a:lnTo>
                      <a:pt x="1427" y="320"/>
                    </a:lnTo>
                    <a:lnTo>
                      <a:pt x="1451" y="182"/>
                    </a:lnTo>
                    <a:lnTo>
                      <a:pt x="1472" y="143"/>
                    </a:lnTo>
                    <a:lnTo>
                      <a:pt x="1496" y="111"/>
                    </a:lnTo>
                    <a:lnTo>
                      <a:pt x="1517" y="42"/>
                    </a:lnTo>
                    <a:lnTo>
                      <a:pt x="1541" y="66"/>
                    </a:lnTo>
                    <a:lnTo>
                      <a:pt x="1562" y="16"/>
                    </a:lnTo>
                    <a:lnTo>
                      <a:pt x="1586" y="82"/>
                    </a:lnTo>
                    <a:lnTo>
                      <a:pt x="1610" y="209"/>
                    </a:lnTo>
                    <a:lnTo>
                      <a:pt x="1631" y="130"/>
                    </a:lnTo>
                    <a:lnTo>
                      <a:pt x="1655" y="256"/>
                    </a:lnTo>
                    <a:lnTo>
                      <a:pt x="1676" y="190"/>
                    </a:lnTo>
                    <a:lnTo>
                      <a:pt x="1699" y="174"/>
                    </a:lnTo>
                    <a:lnTo>
                      <a:pt x="1721" y="254"/>
                    </a:lnTo>
                    <a:lnTo>
                      <a:pt x="1744" y="167"/>
                    </a:lnTo>
                    <a:lnTo>
                      <a:pt x="1768" y="201"/>
                    </a:lnTo>
                    <a:lnTo>
                      <a:pt x="1789" y="79"/>
                    </a:lnTo>
                    <a:lnTo>
                      <a:pt x="1813" y="71"/>
                    </a:lnTo>
                    <a:lnTo>
                      <a:pt x="1834" y="45"/>
                    </a:lnTo>
                    <a:lnTo>
                      <a:pt x="1858" y="5"/>
                    </a:lnTo>
                    <a:lnTo>
                      <a:pt x="1879" y="82"/>
                    </a:lnTo>
                    <a:lnTo>
                      <a:pt x="1903" y="79"/>
                    </a:lnTo>
                    <a:lnTo>
                      <a:pt x="1927" y="135"/>
                    </a:lnTo>
                    <a:lnTo>
                      <a:pt x="1948" y="77"/>
                    </a:lnTo>
                    <a:lnTo>
                      <a:pt x="1972" y="0"/>
                    </a:lnTo>
                    <a:lnTo>
                      <a:pt x="1993" y="233"/>
                    </a:lnTo>
                    <a:lnTo>
                      <a:pt x="2017" y="111"/>
                    </a:lnTo>
                    <a:lnTo>
                      <a:pt x="2038" y="230"/>
                    </a:lnTo>
                    <a:lnTo>
                      <a:pt x="2062" y="222"/>
                    </a:lnTo>
                    <a:lnTo>
                      <a:pt x="2085" y="249"/>
                    </a:lnTo>
                    <a:lnTo>
                      <a:pt x="2107" y="370"/>
                    </a:lnTo>
                    <a:lnTo>
                      <a:pt x="2130" y="262"/>
                    </a:lnTo>
                    <a:lnTo>
                      <a:pt x="2152" y="222"/>
                    </a:lnTo>
                    <a:lnTo>
                      <a:pt x="2175" y="275"/>
                    </a:lnTo>
                    <a:lnTo>
                      <a:pt x="2197" y="449"/>
                    </a:lnTo>
                    <a:lnTo>
                      <a:pt x="2220" y="420"/>
                    </a:lnTo>
                    <a:lnTo>
                      <a:pt x="2244" y="31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3" name="Freeform 70"/>
              <p:cNvSpPr>
                <a:spLocks/>
              </p:cNvSpPr>
              <p:nvPr/>
            </p:nvSpPr>
            <p:spPr bwMode="auto">
              <a:xfrm>
                <a:off x="470914" y="495300"/>
                <a:ext cx="3562350" cy="1108076"/>
              </a:xfrm>
              <a:custGeom>
                <a:avLst/>
                <a:gdLst>
                  <a:gd name="T0" fmla="*/ 23 w 2244"/>
                  <a:gd name="T1" fmla="*/ 587 h 698"/>
                  <a:gd name="T2" fmla="*/ 68 w 2244"/>
                  <a:gd name="T3" fmla="*/ 558 h 698"/>
                  <a:gd name="T4" fmla="*/ 113 w 2244"/>
                  <a:gd name="T5" fmla="*/ 637 h 698"/>
                  <a:gd name="T6" fmla="*/ 158 w 2244"/>
                  <a:gd name="T7" fmla="*/ 547 h 698"/>
                  <a:gd name="T8" fmla="*/ 203 w 2244"/>
                  <a:gd name="T9" fmla="*/ 592 h 698"/>
                  <a:gd name="T10" fmla="*/ 248 w 2244"/>
                  <a:gd name="T11" fmla="*/ 616 h 698"/>
                  <a:gd name="T12" fmla="*/ 293 w 2244"/>
                  <a:gd name="T13" fmla="*/ 568 h 698"/>
                  <a:gd name="T14" fmla="*/ 341 w 2244"/>
                  <a:gd name="T15" fmla="*/ 542 h 698"/>
                  <a:gd name="T16" fmla="*/ 386 w 2244"/>
                  <a:gd name="T17" fmla="*/ 566 h 698"/>
                  <a:gd name="T18" fmla="*/ 430 w 2244"/>
                  <a:gd name="T19" fmla="*/ 547 h 698"/>
                  <a:gd name="T20" fmla="*/ 475 w 2244"/>
                  <a:gd name="T21" fmla="*/ 513 h 698"/>
                  <a:gd name="T22" fmla="*/ 520 w 2244"/>
                  <a:gd name="T23" fmla="*/ 579 h 698"/>
                  <a:gd name="T24" fmla="*/ 565 w 2244"/>
                  <a:gd name="T25" fmla="*/ 616 h 698"/>
                  <a:gd name="T26" fmla="*/ 610 w 2244"/>
                  <a:gd name="T27" fmla="*/ 550 h 698"/>
                  <a:gd name="T28" fmla="*/ 658 w 2244"/>
                  <a:gd name="T29" fmla="*/ 608 h 698"/>
                  <a:gd name="T30" fmla="*/ 703 w 2244"/>
                  <a:gd name="T31" fmla="*/ 523 h 698"/>
                  <a:gd name="T32" fmla="*/ 748 w 2244"/>
                  <a:gd name="T33" fmla="*/ 616 h 698"/>
                  <a:gd name="T34" fmla="*/ 793 w 2244"/>
                  <a:gd name="T35" fmla="*/ 584 h 698"/>
                  <a:gd name="T36" fmla="*/ 838 w 2244"/>
                  <a:gd name="T37" fmla="*/ 568 h 698"/>
                  <a:gd name="T38" fmla="*/ 883 w 2244"/>
                  <a:gd name="T39" fmla="*/ 460 h 698"/>
                  <a:gd name="T40" fmla="*/ 928 w 2244"/>
                  <a:gd name="T41" fmla="*/ 603 h 698"/>
                  <a:gd name="T42" fmla="*/ 975 w 2244"/>
                  <a:gd name="T43" fmla="*/ 571 h 698"/>
                  <a:gd name="T44" fmla="*/ 1020 w 2244"/>
                  <a:gd name="T45" fmla="*/ 590 h 698"/>
                  <a:gd name="T46" fmla="*/ 1065 w 2244"/>
                  <a:gd name="T47" fmla="*/ 566 h 698"/>
                  <a:gd name="T48" fmla="*/ 1110 w 2244"/>
                  <a:gd name="T49" fmla="*/ 542 h 698"/>
                  <a:gd name="T50" fmla="*/ 1155 w 2244"/>
                  <a:gd name="T51" fmla="*/ 473 h 698"/>
                  <a:gd name="T52" fmla="*/ 1200 w 2244"/>
                  <a:gd name="T53" fmla="*/ 611 h 698"/>
                  <a:gd name="T54" fmla="*/ 1245 w 2244"/>
                  <a:gd name="T55" fmla="*/ 418 h 698"/>
                  <a:gd name="T56" fmla="*/ 1292 w 2244"/>
                  <a:gd name="T57" fmla="*/ 354 h 698"/>
                  <a:gd name="T58" fmla="*/ 1337 w 2244"/>
                  <a:gd name="T59" fmla="*/ 320 h 698"/>
                  <a:gd name="T60" fmla="*/ 1382 w 2244"/>
                  <a:gd name="T61" fmla="*/ 394 h 698"/>
                  <a:gd name="T62" fmla="*/ 1427 w 2244"/>
                  <a:gd name="T63" fmla="*/ 481 h 698"/>
                  <a:gd name="T64" fmla="*/ 1472 w 2244"/>
                  <a:gd name="T65" fmla="*/ 267 h 698"/>
                  <a:gd name="T66" fmla="*/ 1517 w 2244"/>
                  <a:gd name="T67" fmla="*/ 85 h 698"/>
                  <a:gd name="T68" fmla="*/ 1562 w 2244"/>
                  <a:gd name="T69" fmla="*/ 69 h 698"/>
                  <a:gd name="T70" fmla="*/ 1610 w 2244"/>
                  <a:gd name="T71" fmla="*/ 219 h 698"/>
                  <a:gd name="T72" fmla="*/ 1655 w 2244"/>
                  <a:gd name="T73" fmla="*/ 457 h 698"/>
                  <a:gd name="T74" fmla="*/ 1699 w 2244"/>
                  <a:gd name="T75" fmla="*/ 217 h 698"/>
                  <a:gd name="T76" fmla="*/ 1744 w 2244"/>
                  <a:gd name="T77" fmla="*/ 370 h 698"/>
                  <a:gd name="T78" fmla="*/ 1789 w 2244"/>
                  <a:gd name="T79" fmla="*/ 214 h 698"/>
                  <a:gd name="T80" fmla="*/ 1834 w 2244"/>
                  <a:gd name="T81" fmla="*/ 124 h 698"/>
                  <a:gd name="T82" fmla="*/ 1879 w 2244"/>
                  <a:gd name="T83" fmla="*/ 0 h 698"/>
                  <a:gd name="T84" fmla="*/ 1927 w 2244"/>
                  <a:gd name="T85" fmla="*/ 180 h 698"/>
                  <a:gd name="T86" fmla="*/ 1972 w 2244"/>
                  <a:gd name="T87" fmla="*/ 312 h 698"/>
                  <a:gd name="T88" fmla="*/ 2017 w 2244"/>
                  <a:gd name="T89" fmla="*/ 217 h 698"/>
                  <a:gd name="T90" fmla="*/ 2062 w 2244"/>
                  <a:gd name="T91" fmla="*/ 185 h 698"/>
                  <a:gd name="T92" fmla="*/ 2107 w 2244"/>
                  <a:gd name="T93" fmla="*/ 399 h 698"/>
                  <a:gd name="T94" fmla="*/ 2152 w 2244"/>
                  <a:gd name="T95" fmla="*/ 349 h 698"/>
                  <a:gd name="T96" fmla="*/ 2197 w 2244"/>
                  <a:gd name="T97" fmla="*/ 457 h 698"/>
                  <a:gd name="T98" fmla="*/ 2244 w 2244"/>
                  <a:gd name="T99" fmla="*/ 431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698">
                    <a:moveTo>
                      <a:pt x="0" y="505"/>
                    </a:moveTo>
                    <a:lnTo>
                      <a:pt x="23" y="587"/>
                    </a:lnTo>
                    <a:lnTo>
                      <a:pt x="44" y="672"/>
                    </a:lnTo>
                    <a:lnTo>
                      <a:pt x="68" y="558"/>
                    </a:lnTo>
                    <a:lnTo>
                      <a:pt x="89" y="608"/>
                    </a:lnTo>
                    <a:lnTo>
                      <a:pt x="113" y="637"/>
                    </a:lnTo>
                    <a:lnTo>
                      <a:pt x="134" y="558"/>
                    </a:lnTo>
                    <a:lnTo>
                      <a:pt x="158" y="547"/>
                    </a:lnTo>
                    <a:lnTo>
                      <a:pt x="182" y="542"/>
                    </a:lnTo>
                    <a:lnTo>
                      <a:pt x="203" y="592"/>
                    </a:lnTo>
                    <a:lnTo>
                      <a:pt x="227" y="558"/>
                    </a:lnTo>
                    <a:lnTo>
                      <a:pt x="248" y="616"/>
                    </a:lnTo>
                    <a:lnTo>
                      <a:pt x="272" y="584"/>
                    </a:lnTo>
                    <a:lnTo>
                      <a:pt x="293" y="568"/>
                    </a:lnTo>
                    <a:lnTo>
                      <a:pt x="317" y="508"/>
                    </a:lnTo>
                    <a:lnTo>
                      <a:pt x="341" y="542"/>
                    </a:lnTo>
                    <a:lnTo>
                      <a:pt x="362" y="698"/>
                    </a:lnTo>
                    <a:lnTo>
                      <a:pt x="386" y="566"/>
                    </a:lnTo>
                    <a:lnTo>
                      <a:pt x="407" y="624"/>
                    </a:lnTo>
                    <a:lnTo>
                      <a:pt x="430" y="547"/>
                    </a:lnTo>
                    <a:lnTo>
                      <a:pt x="452" y="542"/>
                    </a:lnTo>
                    <a:lnTo>
                      <a:pt x="475" y="513"/>
                    </a:lnTo>
                    <a:lnTo>
                      <a:pt x="499" y="518"/>
                    </a:lnTo>
                    <a:lnTo>
                      <a:pt x="520" y="579"/>
                    </a:lnTo>
                    <a:lnTo>
                      <a:pt x="544" y="627"/>
                    </a:lnTo>
                    <a:lnTo>
                      <a:pt x="565" y="616"/>
                    </a:lnTo>
                    <a:lnTo>
                      <a:pt x="589" y="481"/>
                    </a:lnTo>
                    <a:lnTo>
                      <a:pt x="610" y="550"/>
                    </a:lnTo>
                    <a:lnTo>
                      <a:pt x="634" y="605"/>
                    </a:lnTo>
                    <a:lnTo>
                      <a:pt x="658" y="608"/>
                    </a:lnTo>
                    <a:lnTo>
                      <a:pt x="679" y="553"/>
                    </a:lnTo>
                    <a:lnTo>
                      <a:pt x="703" y="523"/>
                    </a:lnTo>
                    <a:lnTo>
                      <a:pt x="724" y="360"/>
                    </a:lnTo>
                    <a:lnTo>
                      <a:pt x="748" y="616"/>
                    </a:lnTo>
                    <a:lnTo>
                      <a:pt x="769" y="550"/>
                    </a:lnTo>
                    <a:lnTo>
                      <a:pt x="793" y="584"/>
                    </a:lnTo>
                    <a:lnTo>
                      <a:pt x="816" y="616"/>
                    </a:lnTo>
                    <a:lnTo>
                      <a:pt x="838" y="568"/>
                    </a:lnTo>
                    <a:lnTo>
                      <a:pt x="861" y="481"/>
                    </a:lnTo>
                    <a:lnTo>
                      <a:pt x="883" y="460"/>
                    </a:lnTo>
                    <a:lnTo>
                      <a:pt x="906" y="555"/>
                    </a:lnTo>
                    <a:lnTo>
                      <a:pt x="928" y="603"/>
                    </a:lnTo>
                    <a:lnTo>
                      <a:pt x="951" y="566"/>
                    </a:lnTo>
                    <a:lnTo>
                      <a:pt x="975" y="571"/>
                    </a:lnTo>
                    <a:lnTo>
                      <a:pt x="996" y="608"/>
                    </a:lnTo>
                    <a:lnTo>
                      <a:pt x="1020" y="590"/>
                    </a:lnTo>
                    <a:lnTo>
                      <a:pt x="1041" y="545"/>
                    </a:lnTo>
                    <a:lnTo>
                      <a:pt x="1065" y="566"/>
                    </a:lnTo>
                    <a:lnTo>
                      <a:pt x="1086" y="560"/>
                    </a:lnTo>
                    <a:lnTo>
                      <a:pt x="1110" y="542"/>
                    </a:lnTo>
                    <a:lnTo>
                      <a:pt x="1134" y="624"/>
                    </a:lnTo>
                    <a:lnTo>
                      <a:pt x="1155" y="473"/>
                    </a:lnTo>
                    <a:lnTo>
                      <a:pt x="1179" y="537"/>
                    </a:lnTo>
                    <a:lnTo>
                      <a:pt x="1200" y="611"/>
                    </a:lnTo>
                    <a:lnTo>
                      <a:pt x="1224" y="489"/>
                    </a:lnTo>
                    <a:lnTo>
                      <a:pt x="1245" y="418"/>
                    </a:lnTo>
                    <a:lnTo>
                      <a:pt x="1269" y="381"/>
                    </a:lnTo>
                    <a:lnTo>
                      <a:pt x="1292" y="354"/>
                    </a:lnTo>
                    <a:lnTo>
                      <a:pt x="1313" y="397"/>
                    </a:lnTo>
                    <a:lnTo>
                      <a:pt x="1337" y="320"/>
                    </a:lnTo>
                    <a:lnTo>
                      <a:pt x="1358" y="357"/>
                    </a:lnTo>
                    <a:lnTo>
                      <a:pt x="1382" y="394"/>
                    </a:lnTo>
                    <a:lnTo>
                      <a:pt x="1403" y="360"/>
                    </a:lnTo>
                    <a:lnTo>
                      <a:pt x="1427" y="481"/>
                    </a:lnTo>
                    <a:lnTo>
                      <a:pt x="1451" y="307"/>
                    </a:lnTo>
                    <a:lnTo>
                      <a:pt x="1472" y="267"/>
                    </a:lnTo>
                    <a:lnTo>
                      <a:pt x="1496" y="193"/>
                    </a:lnTo>
                    <a:lnTo>
                      <a:pt x="1517" y="85"/>
                    </a:lnTo>
                    <a:lnTo>
                      <a:pt x="1541" y="53"/>
                    </a:lnTo>
                    <a:lnTo>
                      <a:pt x="1562" y="69"/>
                    </a:lnTo>
                    <a:lnTo>
                      <a:pt x="1586" y="204"/>
                    </a:lnTo>
                    <a:lnTo>
                      <a:pt x="1610" y="219"/>
                    </a:lnTo>
                    <a:lnTo>
                      <a:pt x="1631" y="320"/>
                    </a:lnTo>
                    <a:lnTo>
                      <a:pt x="1655" y="457"/>
                    </a:lnTo>
                    <a:lnTo>
                      <a:pt x="1676" y="238"/>
                    </a:lnTo>
                    <a:lnTo>
                      <a:pt x="1699" y="217"/>
                    </a:lnTo>
                    <a:lnTo>
                      <a:pt x="1721" y="370"/>
                    </a:lnTo>
                    <a:lnTo>
                      <a:pt x="1744" y="370"/>
                    </a:lnTo>
                    <a:lnTo>
                      <a:pt x="1768" y="375"/>
                    </a:lnTo>
                    <a:lnTo>
                      <a:pt x="1789" y="214"/>
                    </a:lnTo>
                    <a:lnTo>
                      <a:pt x="1813" y="164"/>
                    </a:lnTo>
                    <a:lnTo>
                      <a:pt x="1834" y="124"/>
                    </a:lnTo>
                    <a:lnTo>
                      <a:pt x="1858" y="82"/>
                    </a:lnTo>
                    <a:lnTo>
                      <a:pt x="1879" y="0"/>
                    </a:lnTo>
                    <a:lnTo>
                      <a:pt x="1903" y="153"/>
                    </a:lnTo>
                    <a:lnTo>
                      <a:pt x="1927" y="180"/>
                    </a:lnTo>
                    <a:lnTo>
                      <a:pt x="1948" y="217"/>
                    </a:lnTo>
                    <a:lnTo>
                      <a:pt x="1972" y="312"/>
                    </a:lnTo>
                    <a:lnTo>
                      <a:pt x="1993" y="233"/>
                    </a:lnTo>
                    <a:lnTo>
                      <a:pt x="2017" y="217"/>
                    </a:lnTo>
                    <a:lnTo>
                      <a:pt x="2038" y="346"/>
                    </a:lnTo>
                    <a:lnTo>
                      <a:pt x="2062" y="185"/>
                    </a:lnTo>
                    <a:lnTo>
                      <a:pt x="2085" y="309"/>
                    </a:lnTo>
                    <a:lnTo>
                      <a:pt x="2107" y="399"/>
                    </a:lnTo>
                    <a:lnTo>
                      <a:pt x="2130" y="407"/>
                    </a:lnTo>
                    <a:lnTo>
                      <a:pt x="2152" y="349"/>
                    </a:lnTo>
                    <a:lnTo>
                      <a:pt x="2175" y="420"/>
                    </a:lnTo>
                    <a:lnTo>
                      <a:pt x="2197" y="457"/>
                    </a:lnTo>
                    <a:lnTo>
                      <a:pt x="2220" y="426"/>
                    </a:lnTo>
                    <a:lnTo>
                      <a:pt x="2244" y="4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4" name="Freeform 71"/>
              <p:cNvSpPr>
                <a:spLocks/>
              </p:cNvSpPr>
              <p:nvPr/>
            </p:nvSpPr>
            <p:spPr bwMode="auto">
              <a:xfrm>
                <a:off x="470914" y="600075"/>
                <a:ext cx="3562350" cy="936626"/>
              </a:xfrm>
              <a:custGeom>
                <a:avLst/>
                <a:gdLst>
                  <a:gd name="T0" fmla="*/ 23 w 2244"/>
                  <a:gd name="T1" fmla="*/ 476 h 590"/>
                  <a:gd name="T2" fmla="*/ 68 w 2244"/>
                  <a:gd name="T3" fmla="*/ 413 h 590"/>
                  <a:gd name="T4" fmla="*/ 113 w 2244"/>
                  <a:gd name="T5" fmla="*/ 452 h 590"/>
                  <a:gd name="T6" fmla="*/ 158 w 2244"/>
                  <a:gd name="T7" fmla="*/ 500 h 590"/>
                  <a:gd name="T8" fmla="*/ 203 w 2244"/>
                  <a:gd name="T9" fmla="*/ 537 h 590"/>
                  <a:gd name="T10" fmla="*/ 248 w 2244"/>
                  <a:gd name="T11" fmla="*/ 471 h 590"/>
                  <a:gd name="T12" fmla="*/ 293 w 2244"/>
                  <a:gd name="T13" fmla="*/ 481 h 590"/>
                  <a:gd name="T14" fmla="*/ 341 w 2244"/>
                  <a:gd name="T15" fmla="*/ 439 h 590"/>
                  <a:gd name="T16" fmla="*/ 386 w 2244"/>
                  <a:gd name="T17" fmla="*/ 500 h 590"/>
                  <a:gd name="T18" fmla="*/ 430 w 2244"/>
                  <a:gd name="T19" fmla="*/ 431 h 590"/>
                  <a:gd name="T20" fmla="*/ 475 w 2244"/>
                  <a:gd name="T21" fmla="*/ 553 h 590"/>
                  <a:gd name="T22" fmla="*/ 520 w 2244"/>
                  <a:gd name="T23" fmla="*/ 399 h 590"/>
                  <a:gd name="T24" fmla="*/ 565 w 2244"/>
                  <a:gd name="T25" fmla="*/ 524 h 590"/>
                  <a:gd name="T26" fmla="*/ 610 w 2244"/>
                  <a:gd name="T27" fmla="*/ 479 h 590"/>
                  <a:gd name="T28" fmla="*/ 658 w 2244"/>
                  <a:gd name="T29" fmla="*/ 450 h 590"/>
                  <a:gd name="T30" fmla="*/ 703 w 2244"/>
                  <a:gd name="T31" fmla="*/ 487 h 590"/>
                  <a:gd name="T32" fmla="*/ 748 w 2244"/>
                  <a:gd name="T33" fmla="*/ 524 h 590"/>
                  <a:gd name="T34" fmla="*/ 793 w 2244"/>
                  <a:gd name="T35" fmla="*/ 521 h 590"/>
                  <a:gd name="T36" fmla="*/ 838 w 2244"/>
                  <a:gd name="T37" fmla="*/ 590 h 590"/>
                  <a:gd name="T38" fmla="*/ 883 w 2244"/>
                  <a:gd name="T39" fmla="*/ 534 h 590"/>
                  <a:gd name="T40" fmla="*/ 928 w 2244"/>
                  <a:gd name="T41" fmla="*/ 452 h 590"/>
                  <a:gd name="T42" fmla="*/ 975 w 2244"/>
                  <a:gd name="T43" fmla="*/ 494 h 590"/>
                  <a:gd name="T44" fmla="*/ 1020 w 2244"/>
                  <a:gd name="T45" fmla="*/ 532 h 590"/>
                  <a:gd name="T46" fmla="*/ 1065 w 2244"/>
                  <a:gd name="T47" fmla="*/ 502 h 590"/>
                  <a:gd name="T48" fmla="*/ 1110 w 2244"/>
                  <a:gd name="T49" fmla="*/ 542 h 590"/>
                  <a:gd name="T50" fmla="*/ 1155 w 2244"/>
                  <a:gd name="T51" fmla="*/ 468 h 590"/>
                  <a:gd name="T52" fmla="*/ 1200 w 2244"/>
                  <a:gd name="T53" fmla="*/ 450 h 590"/>
                  <a:gd name="T54" fmla="*/ 1245 w 2244"/>
                  <a:gd name="T55" fmla="*/ 405 h 590"/>
                  <a:gd name="T56" fmla="*/ 1292 w 2244"/>
                  <a:gd name="T57" fmla="*/ 286 h 590"/>
                  <a:gd name="T58" fmla="*/ 1337 w 2244"/>
                  <a:gd name="T59" fmla="*/ 325 h 590"/>
                  <a:gd name="T60" fmla="*/ 1382 w 2244"/>
                  <a:gd name="T61" fmla="*/ 320 h 590"/>
                  <a:gd name="T62" fmla="*/ 1427 w 2244"/>
                  <a:gd name="T63" fmla="*/ 336 h 590"/>
                  <a:gd name="T64" fmla="*/ 1472 w 2244"/>
                  <a:gd name="T65" fmla="*/ 143 h 590"/>
                  <a:gd name="T66" fmla="*/ 1517 w 2244"/>
                  <a:gd name="T67" fmla="*/ 69 h 590"/>
                  <a:gd name="T68" fmla="*/ 1562 w 2244"/>
                  <a:gd name="T69" fmla="*/ 132 h 590"/>
                  <a:gd name="T70" fmla="*/ 1610 w 2244"/>
                  <a:gd name="T71" fmla="*/ 58 h 590"/>
                  <a:gd name="T72" fmla="*/ 1655 w 2244"/>
                  <a:gd name="T73" fmla="*/ 270 h 590"/>
                  <a:gd name="T74" fmla="*/ 1699 w 2244"/>
                  <a:gd name="T75" fmla="*/ 182 h 590"/>
                  <a:gd name="T76" fmla="*/ 1744 w 2244"/>
                  <a:gd name="T77" fmla="*/ 225 h 590"/>
                  <a:gd name="T78" fmla="*/ 1789 w 2244"/>
                  <a:gd name="T79" fmla="*/ 291 h 590"/>
                  <a:gd name="T80" fmla="*/ 1834 w 2244"/>
                  <a:gd name="T81" fmla="*/ 42 h 590"/>
                  <a:gd name="T82" fmla="*/ 1879 w 2244"/>
                  <a:gd name="T83" fmla="*/ 61 h 590"/>
                  <a:gd name="T84" fmla="*/ 1927 w 2244"/>
                  <a:gd name="T85" fmla="*/ 130 h 590"/>
                  <a:gd name="T86" fmla="*/ 1972 w 2244"/>
                  <a:gd name="T87" fmla="*/ 222 h 590"/>
                  <a:gd name="T88" fmla="*/ 2017 w 2244"/>
                  <a:gd name="T89" fmla="*/ 130 h 590"/>
                  <a:gd name="T90" fmla="*/ 2062 w 2244"/>
                  <a:gd name="T91" fmla="*/ 153 h 590"/>
                  <a:gd name="T92" fmla="*/ 2107 w 2244"/>
                  <a:gd name="T93" fmla="*/ 296 h 590"/>
                  <a:gd name="T94" fmla="*/ 2152 w 2244"/>
                  <a:gd name="T95" fmla="*/ 272 h 590"/>
                  <a:gd name="T96" fmla="*/ 2197 w 2244"/>
                  <a:gd name="T97" fmla="*/ 357 h 590"/>
                  <a:gd name="T98" fmla="*/ 2244 w 2244"/>
                  <a:gd name="T99" fmla="*/ 407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590">
                    <a:moveTo>
                      <a:pt x="0" y="553"/>
                    </a:moveTo>
                    <a:lnTo>
                      <a:pt x="23" y="476"/>
                    </a:lnTo>
                    <a:lnTo>
                      <a:pt x="44" y="450"/>
                    </a:lnTo>
                    <a:lnTo>
                      <a:pt x="68" y="413"/>
                    </a:lnTo>
                    <a:lnTo>
                      <a:pt x="89" y="457"/>
                    </a:lnTo>
                    <a:lnTo>
                      <a:pt x="113" y="452"/>
                    </a:lnTo>
                    <a:lnTo>
                      <a:pt x="134" y="423"/>
                    </a:lnTo>
                    <a:lnTo>
                      <a:pt x="158" y="500"/>
                    </a:lnTo>
                    <a:lnTo>
                      <a:pt x="182" y="450"/>
                    </a:lnTo>
                    <a:lnTo>
                      <a:pt x="203" y="537"/>
                    </a:lnTo>
                    <a:lnTo>
                      <a:pt x="227" y="521"/>
                    </a:lnTo>
                    <a:lnTo>
                      <a:pt x="248" y="471"/>
                    </a:lnTo>
                    <a:lnTo>
                      <a:pt x="272" y="452"/>
                    </a:lnTo>
                    <a:lnTo>
                      <a:pt x="293" y="481"/>
                    </a:lnTo>
                    <a:lnTo>
                      <a:pt x="317" y="492"/>
                    </a:lnTo>
                    <a:lnTo>
                      <a:pt x="341" y="439"/>
                    </a:lnTo>
                    <a:lnTo>
                      <a:pt x="362" y="494"/>
                    </a:lnTo>
                    <a:lnTo>
                      <a:pt x="386" y="500"/>
                    </a:lnTo>
                    <a:lnTo>
                      <a:pt x="407" y="447"/>
                    </a:lnTo>
                    <a:lnTo>
                      <a:pt x="430" y="431"/>
                    </a:lnTo>
                    <a:lnTo>
                      <a:pt x="452" y="479"/>
                    </a:lnTo>
                    <a:lnTo>
                      <a:pt x="475" y="553"/>
                    </a:lnTo>
                    <a:lnTo>
                      <a:pt x="499" y="542"/>
                    </a:lnTo>
                    <a:lnTo>
                      <a:pt x="520" y="399"/>
                    </a:lnTo>
                    <a:lnTo>
                      <a:pt x="544" y="460"/>
                    </a:lnTo>
                    <a:lnTo>
                      <a:pt x="565" y="524"/>
                    </a:lnTo>
                    <a:lnTo>
                      <a:pt x="589" y="376"/>
                    </a:lnTo>
                    <a:lnTo>
                      <a:pt x="610" y="479"/>
                    </a:lnTo>
                    <a:lnTo>
                      <a:pt x="634" y="494"/>
                    </a:lnTo>
                    <a:lnTo>
                      <a:pt x="658" y="450"/>
                    </a:lnTo>
                    <a:lnTo>
                      <a:pt x="679" y="468"/>
                    </a:lnTo>
                    <a:lnTo>
                      <a:pt x="703" y="487"/>
                    </a:lnTo>
                    <a:lnTo>
                      <a:pt x="724" y="553"/>
                    </a:lnTo>
                    <a:lnTo>
                      <a:pt x="748" y="524"/>
                    </a:lnTo>
                    <a:lnTo>
                      <a:pt x="769" y="468"/>
                    </a:lnTo>
                    <a:lnTo>
                      <a:pt x="793" y="521"/>
                    </a:lnTo>
                    <a:lnTo>
                      <a:pt x="816" y="481"/>
                    </a:lnTo>
                    <a:lnTo>
                      <a:pt x="838" y="590"/>
                    </a:lnTo>
                    <a:lnTo>
                      <a:pt x="861" y="553"/>
                    </a:lnTo>
                    <a:lnTo>
                      <a:pt x="883" y="534"/>
                    </a:lnTo>
                    <a:lnTo>
                      <a:pt x="906" y="497"/>
                    </a:lnTo>
                    <a:lnTo>
                      <a:pt x="928" y="452"/>
                    </a:lnTo>
                    <a:lnTo>
                      <a:pt x="951" y="460"/>
                    </a:lnTo>
                    <a:lnTo>
                      <a:pt x="975" y="494"/>
                    </a:lnTo>
                    <a:lnTo>
                      <a:pt x="996" y="476"/>
                    </a:lnTo>
                    <a:lnTo>
                      <a:pt x="1020" y="532"/>
                    </a:lnTo>
                    <a:lnTo>
                      <a:pt x="1041" y="542"/>
                    </a:lnTo>
                    <a:lnTo>
                      <a:pt x="1065" y="502"/>
                    </a:lnTo>
                    <a:lnTo>
                      <a:pt x="1086" y="481"/>
                    </a:lnTo>
                    <a:lnTo>
                      <a:pt x="1110" y="542"/>
                    </a:lnTo>
                    <a:lnTo>
                      <a:pt x="1134" y="516"/>
                    </a:lnTo>
                    <a:lnTo>
                      <a:pt x="1155" y="468"/>
                    </a:lnTo>
                    <a:lnTo>
                      <a:pt x="1179" y="494"/>
                    </a:lnTo>
                    <a:lnTo>
                      <a:pt x="1200" y="450"/>
                    </a:lnTo>
                    <a:lnTo>
                      <a:pt x="1224" y="460"/>
                    </a:lnTo>
                    <a:lnTo>
                      <a:pt x="1245" y="405"/>
                    </a:lnTo>
                    <a:lnTo>
                      <a:pt x="1269" y="376"/>
                    </a:lnTo>
                    <a:lnTo>
                      <a:pt x="1292" y="286"/>
                    </a:lnTo>
                    <a:lnTo>
                      <a:pt x="1313" y="259"/>
                    </a:lnTo>
                    <a:lnTo>
                      <a:pt x="1337" y="325"/>
                    </a:lnTo>
                    <a:lnTo>
                      <a:pt x="1358" y="267"/>
                    </a:lnTo>
                    <a:lnTo>
                      <a:pt x="1382" y="320"/>
                    </a:lnTo>
                    <a:lnTo>
                      <a:pt x="1403" y="233"/>
                    </a:lnTo>
                    <a:lnTo>
                      <a:pt x="1427" y="336"/>
                    </a:lnTo>
                    <a:lnTo>
                      <a:pt x="1451" y="360"/>
                    </a:lnTo>
                    <a:lnTo>
                      <a:pt x="1472" y="143"/>
                    </a:lnTo>
                    <a:lnTo>
                      <a:pt x="1496" y="82"/>
                    </a:lnTo>
                    <a:lnTo>
                      <a:pt x="1517" y="69"/>
                    </a:lnTo>
                    <a:lnTo>
                      <a:pt x="1541" y="111"/>
                    </a:lnTo>
                    <a:lnTo>
                      <a:pt x="1562" y="132"/>
                    </a:lnTo>
                    <a:lnTo>
                      <a:pt x="1586" y="116"/>
                    </a:lnTo>
                    <a:lnTo>
                      <a:pt x="1610" y="58"/>
                    </a:lnTo>
                    <a:lnTo>
                      <a:pt x="1631" y="182"/>
                    </a:lnTo>
                    <a:lnTo>
                      <a:pt x="1655" y="270"/>
                    </a:lnTo>
                    <a:lnTo>
                      <a:pt x="1676" y="190"/>
                    </a:lnTo>
                    <a:lnTo>
                      <a:pt x="1699" y="182"/>
                    </a:lnTo>
                    <a:lnTo>
                      <a:pt x="1721" y="294"/>
                    </a:lnTo>
                    <a:lnTo>
                      <a:pt x="1744" y="225"/>
                    </a:lnTo>
                    <a:lnTo>
                      <a:pt x="1768" y="206"/>
                    </a:lnTo>
                    <a:lnTo>
                      <a:pt x="1789" y="291"/>
                    </a:lnTo>
                    <a:lnTo>
                      <a:pt x="1813" y="87"/>
                    </a:lnTo>
                    <a:lnTo>
                      <a:pt x="1834" y="42"/>
                    </a:lnTo>
                    <a:lnTo>
                      <a:pt x="1858" y="0"/>
                    </a:lnTo>
                    <a:lnTo>
                      <a:pt x="1879" y="61"/>
                    </a:lnTo>
                    <a:lnTo>
                      <a:pt x="1903" y="74"/>
                    </a:lnTo>
                    <a:lnTo>
                      <a:pt x="1927" y="130"/>
                    </a:lnTo>
                    <a:lnTo>
                      <a:pt x="1948" y="108"/>
                    </a:lnTo>
                    <a:lnTo>
                      <a:pt x="1972" y="222"/>
                    </a:lnTo>
                    <a:lnTo>
                      <a:pt x="1993" y="230"/>
                    </a:lnTo>
                    <a:lnTo>
                      <a:pt x="2017" y="130"/>
                    </a:lnTo>
                    <a:lnTo>
                      <a:pt x="2038" y="270"/>
                    </a:lnTo>
                    <a:lnTo>
                      <a:pt x="2062" y="153"/>
                    </a:lnTo>
                    <a:lnTo>
                      <a:pt x="2085" y="299"/>
                    </a:lnTo>
                    <a:lnTo>
                      <a:pt x="2107" y="296"/>
                    </a:lnTo>
                    <a:lnTo>
                      <a:pt x="2130" y="264"/>
                    </a:lnTo>
                    <a:lnTo>
                      <a:pt x="2152" y="272"/>
                    </a:lnTo>
                    <a:lnTo>
                      <a:pt x="2175" y="309"/>
                    </a:lnTo>
                    <a:lnTo>
                      <a:pt x="2197" y="357"/>
                    </a:lnTo>
                    <a:lnTo>
                      <a:pt x="2220" y="333"/>
                    </a:lnTo>
                    <a:lnTo>
                      <a:pt x="2244" y="40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5" name="Freeform 72"/>
              <p:cNvSpPr>
                <a:spLocks/>
              </p:cNvSpPr>
              <p:nvPr/>
            </p:nvSpPr>
            <p:spPr bwMode="auto">
              <a:xfrm>
                <a:off x="470914" y="579437"/>
                <a:ext cx="3562350" cy="960438"/>
              </a:xfrm>
              <a:custGeom>
                <a:avLst/>
                <a:gdLst>
                  <a:gd name="T0" fmla="*/ 23 w 2244"/>
                  <a:gd name="T1" fmla="*/ 452 h 605"/>
                  <a:gd name="T2" fmla="*/ 68 w 2244"/>
                  <a:gd name="T3" fmla="*/ 552 h 605"/>
                  <a:gd name="T4" fmla="*/ 113 w 2244"/>
                  <a:gd name="T5" fmla="*/ 566 h 605"/>
                  <a:gd name="T6" fmla="*/ 158 w 2244"/>
                  <a:gd name="T7" fmla="*/ 518 h 605"/>
                  <a:gd name="T8" fmla="*/ 203 w 2244"/>
                  <a:gd name="T9" fmla="*/ 481 h 605"/>
                  <a:gd name="T10" fmla="*/ 248 w 2244"/>
                  <a:gd name="T11" fmla="*/ 568 h 605"/>
                  <a:gd name="T12" fmla="*/ 293 w 2244"/>
                  <a:gd name="T13" fmla="*/ 531 h 605"/>
                  <a:gd name="T14" fmla="*/ 341 w 2244"/>
                  <a:gd name="T15" fmla="*/ 529 h 605"/>
                  <a:gd name="T16" fmla="*/ 386 w 2244"/>
                  <a:gd name="T17" fmla="*/ 494 h 605"/>
                  <a:gd name="T18" fmla="*/ 430 w 2244"/>
                  <a:gd name="T19" fmla="*/ 558 h 605"/>
                  <a:gd name="T20" fmla="*/ 475 w 2244"/>
                  <a:gd name="T21" fmla="*/ 463 h 605"/>
                  <a:gd name="T22" fmla="*/ 520 w 2244"/>
                  <a:gd name="T23" fmla="*/ 582 h 605"/>
                  <a:gd name="T24" fmla="*/ 565 w 2244"/>
                  <a:gd name="T25" fmla="*/ 603 h 605"/>
                  <a:gd name="T26" fmla="*/ 610 w 2244"/>
                  <a:gd name="T27" fmla="*/ 515 h 605"/>
                  <a:gd name="T28" fmla="*/ 658 w 2244"/>
                  <a:gd name="T29" fmla="*/ 526 h 605"/>
                  <a:gd name="T30" fmla="*/ 703 w 2244"/>
                  <a:gd name="T31" fmla="*/ 574 h 605"/>
                  <a:gd name="T32" fmla="*/ 748 w 2244"/>
                  <a:gd name="T33" fmla="*/ 545 h 605"/>
                  <a:gd name="T34" fmla="*/ 793 w 2244"/>
                  <a:gd name="T35" fmla="*/ 547 h 605"/>
                  <a:gd name="T36" fmla="*/ 838 w 2244"/>
                  <a:gd name="T37" fmla="*/ 463 h 605"/>
                  <a:gd name="T38" fmla="*/ 883 w 2244"/>
                  <a:gd name="T39" fmla="*/ 592 h 605"/>
                  <a:gd name="T40" fmla="*/ 928 w 2244"/>
                  <a:gd name="T41" fmla="*/ 584 h 605"/>
                  <a:gd name="T42" fmla="*/ 975 w 2244"/>
                  <a:gd name="T43" fmla="*/ 513 h 605"/>
                  <a:gd name="T44" fmla="*/ 1020 w 2244"/>
                  <a:gd name="T45" fmla="*/ 481 h 605"/>
                  <a:gd name="T46" fmla="*/ 1065 w 2244"/>
                  <a:gd name="T47" fmla="*/ 518 h 605"/>
                  <a:gd name="T48" fmla="*/ 1110 w 2244"/>
                  <a:gd name="T49" fmla="*/ 463 h 605"/>
                  <a:gd name="T50" fmla="*/ 1155 w 2244"/>
                  <a:gd name="T51" fmla="*/ 547 h 605"/>
                  <a:gd name="T52" fmla="*/ 1200 w 2244"/>
                  <a:gd name="T53" fmla="*/ 378 h 605"/>
                  <a:gd name="T54" fmla="*/ 1245 w 2244"/>
                  <a:gd name="T55" fmla="*/ 486 h 605"/>
                  <a:gd name="T56" fmla="*/ 1292 w 2244"/>
                  <a:gd name="T57" fmla="*/ 381 h 605"/>
                  <a:gd name="T58" fmla="*/ 1337 w 2244"/>
                  <a:gd name="T59" fmla="*/ 317 h 605"/>
                  <a:gd name="T60" fmla="*/ 1382 w 2244"/>
                  <a:gd name="T61" fmla="*/ 280 h 605"/>
                  <a:gd name="T62" fmla="*/ 1427 w 2244"/>
                  <a:gd name="T63" fmla="*/ 262 h 605"/>
                  <a:gd name="T64" fmla="*/ 1472 w 2244"/>
                  <a:gd name="T65" fmla="*/ 190 h 605"/>
                  <a:gd name="T66" fmla="*/ 1517 w 2244"/>
                  <a:gd name="T67" fmla="*/ 50 h 605"/>
                  <a:gd name="T68" fmla="*/ 1562 w 2244"/>
                  <a:gd name="T69" fmla="*/ 243 h 605"/>
                  <a:gd name="T70" fmla="*/ 1610 w 2244"/>
                  <a:gd name="T71" fmla="*/ 203 h 605"/>
                  <a:gd name="T72" fmla="*/ 1655 w 2244"/>
                  <a:gd name="T73" fmla="*/ 291 h 605"/>
                  <a:gd name="T74" fmla="*/ 1699 w 2244"/>
                  <a:gd name="T75" fmla="*/ 206 h 605"/>
                  <a:gd name="T76" fmla="*/ 1744 w 2244"/>
                  <a:gd name="T77" fmla="*/ 285 h 605"/>
                  <a:gd name="T78" fmla="*/ 1789 w 2244"/>
                  <a:gd name="T79" fmla="*/ 185 h 605"/>
                  <a:gd name="T80" fmla="*/ 1834 w 2244"/>
                  <a:gd name="T81" fmla="*/ 42 h 605"/>
                  <a:gd name="T82" fmla="*/ 1879 w 2244"/>
                  <a:gd name="T83" fmla="*/ 69 h 605"/>
                  <a:gd name="T84" fmla="*/ 1927 w 2244"/>
                  <a:gd name="T85" fmla="*/ 283 h 605"/>
                  <a:gd name="T86" fmla="*/ 1972 w 2244"/>
                  <a:gd name="T87" fmla="*/ 92 h 605"/>
                  <a:gd name="T88" fmla="*/ 2017 w 2244"/>
                  <a:gd name="T89" fmla="*/ 201 h 605"/>
                  <a:gd name="T90" fmla="*/ 2062 w 2244"/>
                  <a:gd name="T91" fmla="*/ 227 h 605"/>
                  <a:gd name="T92" fmla="*/ 2107 w 2244"/>
                  <a:gd name="T93" fmla="*/ 320 h 605"/>
                  <a:gd name="T94" fmla="*/ 2152 w 2244"/>
                  <a:gd name="T95" fmla="*/ 201 h 605"/>
                  <a:gd name="T96" fmla="*/ 2197 w 2244"/>
                  <a:gd name="T97" fmla="*/ 375 h 605"/>
                  <a:gd name="T98" fmla="*/ 2244 w 2244"/>
                  <a:gd name="T99" fmla="*/ 381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605">
                    <a:moveTo>
                      <a:pt x="0" y="502"/>
                    </a:moveTo>
                    <a:lnTo>
                      <a:pt x="23" y="452"/>
                    </a:lnTo>
                    <a:lnTo>
                      <a:pt x="44" y="529"/>
                    </a:lnTo>
                    <a:lnTo>
                      <a:pt x="68" y="552"/>
                    </a:lnTo>
                    <a:lnTo>
                      <a:pt x="89" y="539"/>
                    </a:lnTo>
                    <a:lnTo>
                      <a:pt x="113" y="566"/>
                    </a:lnTo>
                    <a:lnTo>
                      <a:pt x="134" y="547"/>
                    </a:lnTo>
                    <a:lnTo>
                      <a:pt x="158" y="518"/>
                    </a:lnTo>
                    <a:lnTo>
                      <a:pt x="182" y="550"/>
                    </a:lnTo>
                    <a:lnTo>
                      <a:pt x="203" y="481"/>
                    </a:lnTo>
                    <a:lnTo>
                      <a:pt x="227" y="457"/>
                    </a:lnTo>
                    <a:lnTo>
                      <a:pt x="248" y="568"/>
                    </a:lnTo>
                    <a:lnTo>
                      <a:pt x="272" y="505"/>
                    </a:lnTo>
                    <a:lnTo>
                      <a:pt x="293" y="531"/>
                    </a:lnTo>
                    <a:lnTo>
                      <a:pt x="317" y="537"/>
                    </a:lnTo>
                    <a:lnTo>
                      <a:pt x="341" y="529"/>
                    </a:lnTo>
                    <a:lnTo>
                      <a:pt x="362" y="545"/>
                    </a:lnTo>
                    <a:lnTo>
                      <a:pt x="386" y="494"/>
                    </a:lnTo>
                    <a:lnTo>
                      <a:pt x="407" y="542"/>
                    </a:lnTo>
                    <a:lnTo>
                      <a:pt x="430" y="558"/>
                    </a:lnTo>
                    <a:lnTo>
                      <a:pt x="452" y="500"/>
                    </a:lnTo>
                    <a:lnTo>
                      <a:pt x="475" y="463"/>
                    </a:lnTo>
                    <a:lnTo>
                      <a:pt x="499" y="507"/>
                    </a:lnTo>
                    <a:lnTo>
                      <a:pt x="520" y="582"/>
                    </a:lnTo>
                    <a:lnTo>
                      <a:pt x="544" y="500"/>
                    </a:lnTo>
                    <a:lnTo>
                      <a:pt x="565" y="603"/>
                    </a:lnTo>
                    <a:lnTo>
                      <a:pt x="589" y="500"/>
                    </a:lnTo>
                    <a:lnTo>
                      <a:pt x="610" y="515"/>
                    </a:lnTo>
                    <a:lnTo>
                      <a:pt x="634" y="566"/>
                    </a:lnTo>
                    <a:lnTo>
                      <a:pt x="658" y="526"/>
                    </a:lnTo>
                    <a:lnTo>
                      <a:pt x="679" y="603"/>
                    </a:lnTo>
                    <a:lnTo>
                      <a:pt x="703" y="574"/>
                    </a:lnTo>
                    <a:lnTo>
                      <a:pt x="724" y="605"/>
                    </a:lnTo>
                    <a:lnTo>
                      <a:pt x="748" y="545"/>
                    </a:lnTo>
                    <a:lnTo>
                      <a:pt x="769" y="537"/>
                    </a:lnTo>
                    <a:lnTo>
                      <a:pt x="793" y="547"/>
                    </a:lnTo>
                    <a:lnTo>
                      <a:pt x="816" y="470"/>
                    </a:lnTo>
                    <a:lnTo>
                      <a:pt x="838" y="463"/>
                    </a:lnTo>
                    <a:lnTo>
                      <a:pt x="861" y="558"/>
                    </a:lnTo>
                    <a:lnTo>
                      <a:pt x="883" y="592"/>
                    </a:lnTo>
                    <a:lnTo>
                      <a:pt x="906" y="603"/>
                    </a:lnTo>
                    <a:lnTo>
                      <a:pt x="928" y="584"/>
                    </a:lnTo>
                    <a:lnTo>
                      <a:pt x="951" y="529"/>
                    </a:lnTo>
                    <a:lnTo>
                      <a:pt x="975" y="513"/>
                    </a:lnTo>
                    <a:lnTo>
                      <a:pt x="996" y="539"/>
                    </a:lnTo>
                    <a:lnTo>
                      <a:pt x="1020" y="481"/>
                    </a:lnTo>
                    <a:lnTo>
                      <a:pt x="1041" y="523"/>
                    </a:lnTo>
                    <a:lnTo>
                      <a:pt x="1065" y="518"/>
                    </a:lnTo>
                    <a:lnTo>
                      <a:pt x="1086" y="497"/>
                    </a:lnTo>
                    <a:lnTo>
                      <a:pt x="1110" y="463"/>
                    </a:lnTo>
                    <a:lnTo>
                      <a:pt x="1134" y="574"/>
                    </a:lnTo>
                    <a:lnTo>
                      <a:pt x="1155" y="547"/>
                    </a:lnTo>
                    <a:lnTo>
                      <a:pt x="1179" y="534"/>
                    </a:lnTo>
                    <a:lnTo>
                      <a:pt x="1200" y="378"/>
                    </a:lnTo>
                    <a:lnTo>
                      <a:pt x="1224" y="478"/>
                    </a:lnTo>
                    <a:lnTo>
                      <a:pt x="1245" y="486"/>
                    </a:lnTo>
                    <a:lnTo>
                      <a:pt x="1269" y="314"/>
                    </a:lnTo>
                    <a:lnTo>
                      <a:pt x="1292" y="381"/>
                    </a:lnTo>
                    <a:lnTo>
                      <a:pt x="1313" y="328"/>
                    </a:lnTo>
                    <a:lnTo>
                      <a:pt x="1337" y="317"/>
                    </a:lnTo>
                    <a:lnTo>
                      <a:pt x="1358" y="367"/>
                    </a:lnTo>
                    <a:lnTo>
                      <a:pt x="1382" y="280"/>
                    </a:lnTo>
                    <a:lnTo>
                      <a:pt x="1403" y="256"/>
                    </a:lnTo>
                    <a:lnTo>
                      <a:pt x="1427" y="262"/>
                    </a:lnTo>
                    <a:lnTo>
                      <a:pt x="1451" y="251"/>
                    </a:lnTo>
                    <a:lnTo>
                      <a:pt x="1472" y="190"/>
                    </a:lnTo>
                    <a:lnTo>
                      <a:pt x="1496" y="137"/>
                    </a:lnTo>
                    <a:lnTo>
                      <a:pt x="1517" y="50"/>
                    </a:lnTo>
                    <a:lnTo>
                      <a:pt x="1541" y="267"/>
                    </a:lnTo>
                    <a:lnTo>
                      <a:pt x="1562" y="243"/>
                    </a:lnTo>
                    <a:lnTo>
                      <a:pt x="1586" y="116"/>
                    </a:lnTo>
                    <a:lnTo>
                      <a:pt x="1610" y="203"/>
                    </a:lnTo>
                    <a:lnTo>
                      <a:pt x="1631" y="293"/>
                    </a:lnTo>
                    <a:lnTo>
                      <a:pt x="1655" y="291"/>
                    </a:lnTo>
                    <a:lnTo>
                      <a:pt x="1676" y="299"/>
                    </a:lnTo>
                    <a:lnTo>
                      <a:pt x="1699" y="206"/>
                    </a:lnTo>
                    <a:lnTo>
                      <a:pt x="1721" y="222"/>
                    </a:lnTo>
                    <a:lnTo>
                      <a:pt x="1744" y="285"/>
                    </a:lnTo>
                    <a:lnTo>
                      <a:pt x="1768" y="219"/>
                    </a:lnTo>
                    <a:lnTo>
                      <a:pt x="1789" y="185"/>
                    </a:lnTo>
                    <a:lnTo>
                      <a:pt x="1813" y="119"/>
                    </a:lnTo>
                    <a:lnTo>
                      <a:pt x="1834" y="42"/>
                    </a:lnTo>
                    <a:lnTo>
                      <a:pt x="1858" y="0"/>
                    </a:lnTo>
                    <a:lnTo>
                      <a:pt x="1879" y="69"/>
                    </a:lnTo>
                    <a:lnTo>
                      <a:pt x="1903" y="161"/>
                    </a:lnTo>
                    <a:lnTo>
                      <a:pt x="1927" y="283"/>
                    </a:lnTo>
                    <a:lnTo>
                      <a:pt x="1948" y="98"/>
                    </a:lnTo>
                    <a:lnTo>
                      <a:pt x="1972" y="92"/>
                    </a:lnTo>
                    <a:lnTo>
                      <a:pt x="1993" y="164"/>
                    </a:lnTo>
                    <a:lnTo>
                      <a:pt x="2017" y="201"/>
                    </a:lnTo>
                    <a:lnTo>
                      <a:pt x="2038" y="285"/>
                    </a:lnTo>
                    <a:lnTo>
                      <a:pt x="2062" y="227"/>
                    </a:lnTo>
                    <a:lnTo>
                      <a:pt x="2085" y="209"/>
                    </a:lnTo>
                    <a:lnTo>
                      <a:pt x="2107" y="320"/>
                    </a:lnTo>
                    <a:lnTo>
                      <a:pt x="2130" y="320"/>
                    </a:lnTo>
                    <a:lnTo>
                      <a:pt x="2152" y="201"/>
                    </a:lnTo>
                    <a:lnTo>
                      <a:pt x="2175" y="288"/>
                    </a:lnTo>
                    <a:lnTo>
                      <a:pt x="2197" y="375"/>
                    </a:lnTo>
                    <a:lnTo>
                      <a:pt x="2220" y="291"/>
                    </a:lnTo>
                    <a:lnTo>
                      <a:pt x="2244" y="38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6" name="Freeform 73"/>
              <p:cNvSpPr>
                <a:spLocks/>
              </p:cNvSpPr>
              <p:nvPr/>
            </p:nvSpPr>
            <p:spPr bwMode="auto">
              <a:xfrm>
                <a:off x="470914" y="457200"/>
                <a:ext cx="3562350" cy="1116013"/>
              </a:xfrm>
              <a:custGeom>
                <a:avLst/>
                <a:gdLst>
                  <a:gd name="T0" fmla="*/ 23 w 2244"/>
                  <a:gd name="T1" fmla="*/ 566 h 703"/>
                  <a:gd name="T2" fmla="*/ 68 w 2244"/>
                  <a:gd name="T3" fmla="*/ 569 h 703"/>
                  <a:gd name="T4" fmla="*/ 113 w 2244"/>
                  <a:gd name="T5" fmla="*/ 606 h 703"/>
                  <a:gd name="T6" fmla="*/ 158 w 2244"/>
                  <a:gd name="T7" fmla="*/ 529 h 703"/>
                  <a:gd name="T8" fmla="*/ 203 w 2244"/>
                  <a:gd name="T9" fmla="*/ 653 h 703"/>
                  <a:gd name="T10" fmla="*/ 248 w 2244"/>
                  <a:gd name="T11" fmla="*/ 603 h 703"/>
                  <a:gd name="T12" fmla="*/ 293 w 2244"/>
                  <a:gd name="T13" fmla="*/ 574 h 703"/>
                  <a:gd name="T14" fmla="*/ 341 w 2244"/>
                  <a:gd name="T15" fmla="*/ 627 h 703"/>
                  <a:gd name="T16" fmla="*/ 386 w 2244"/>
                  <a:gd name="T17" fmla="*/ 563 h 703"/>
                  <a:gd name="T18" fmla="*/ 430 w 2244"/>
                  <a:gd name="T19" fmla="*/ 703 h 703"/>
                  <a:gd name="T20" fmla="*/ 475 w 2244"/>
                  <a:gd name="T21" fmla="*/ 608 h 703"/>
                  <a:gd name="T22" fmla="*/ 520 w 2244"/>
                  <a:gd name="T23" fmla="*/ 606 h 703"/>
                  <a:gd name="T24" fmla="*/ 565 w 2244"/>
                  <a:gd name="T25" fmla="*/ 619 h 703"/>
                  <a:gd name="T26" fmla="*/ 610 w 2244"/>
                  <a:gd name="T27" fmla="*/ 635 h 703"/>
                  <a:gd name="T28" fmla="*/ 658 w 2244"/>
                  <a:gd name="T29" fmla="*/ 643 h 703"/>
                  <a:gd name="T30" fmla="*/ 703 w 2244"/>
                  <a:gd name="T31" fmla="*/ 537 h 703"/>
                  <a:gd name="T32" fmla="*/ 748 w 2244"/>
                  <a:gd name="T33" fmla="*/ 566 h 703"/>
                  <a:gd name="T34" fmla="*/ 793 w 2244"/>
                  <a:gd name="T35" fmla="*/ 624 h 703"/>
                  <a:gd name="T36" fmla="*/ 838 w 2244"/>
                  <a:gd name="T37" fmla="*/ 606 h 703"/>
                  <a:gd name="T38" fmla="*/ 883 w 2244"/>
                  <a:gd name="T39" fmla="*/ 608 h 703"/>
                  <a:gd name="T40" fmla="*/ 928 w 2244"/>
                  <a:gd name="T41" fmla="*/ 622 h 703"/>
                  <a:gd name="T42" fmla="*/ 975 w 2244"/>
                  <a:gd name="T43" fmla="*/ 458 h 703"/>
                  <a:gd name="T44" fmla="*/ 1020 w 2244"/>
                  <a:gd name="T45" fmla="*/ 566 h 703"/>
                  <a:gd name="T46" fmla="*/ 1065 w 2244"/>
                  <a:gd name="T47" fmla="*/ 598 h 703"/>
                  <a:gd name="T48" fmla="*/ 1110 w 2244"/>
                  <a:gd name="T49" fmla="*/ 537 h 703"/>
                  <a:gd name="T50" fmla="*/ 1155 w 2244"/>
                  <a:gd name="T51" fmla="*/ 463 h 703"/>
                  <a:gd name="T52" fmla="*/ 1200 w 2244"/>
                  <a:gd name="T53" fmla="*/ 651 h 703"/>
                  <a:gd name="T54" fmla="*/ 1245 w 2244"/>
                  <a:gd name="T55" fmla="*/ 450 h 703"/>
                  <a:gd name="T56" fmla="*/ 1292 w 2244"/>
                  <a:gd name="T57" fmla="*/ 344 h 703"/>
                  <a:gd name="T58" fmla="*/ 1337 w 2244"/>
                  <a:gd name="T59" fmla="*/ 402 h 703"/>
                  <a:gd name="T60" fmla="*/ 1382 w 2244"/>
                  <a:gd name="T61" fmla="*/ 450 h 703"/>
                  <a:gd name="T62" fmla="*/ 1427 w 2244"/>
                  <a:gd name="T63" fmla="*/ 510 h 703"/>
                  <a:gd name="T64" fmla="*/ 1472 w 2244"/>
                  <a:gd name="T65" fmla="*/ 325 h 703"/>
                  <a:gd name="T66" fmla="*/ 1517 w 2244"/>
                  <a:gd name="T67" fmla="*/ 164 h 703"/>
                  <a:gd name="T68" fmla="*/ 1562 w 2244"/>
                  <a:gd name="T69" fmla="*/ 241 h 703"/>
                  <a:gd name="T70" fmla="*/ 1610 w 2244"/>
                  <a:gd name="T71" fmla="*/ 257 h 703"/>
                  <a:gd name="T72" fmla="*/ 1655 w 2244"/>
                  <a:gd name="T73" fmla="*/ 280 h 703"/>
                  <a:gd name="T74" fmla="*/ 1699 w 2244"/>
                  <a:gd name="T75" fmla="*/ 310 h 703"/>
                  <a:gd name="T76" fmla="*/ 1744 w 2244"/>
                  <a:gd name="T77" fmla="*/ 368 h 703"/>
                  <a:gd name="T78" fmla="*/ 1789 w 2244"/>
                  <a:gd name="T79" fmla="*/ 370 h 703"/>
                  <a:gd name="T80" fmla="*/ 1834 w 2244"/>
                  <a:gd name="T81" fmla="*/ 85 h 703"/>
                  <a:gd name="T82" fmla="*/ 1879 w 2244"/>
                  <a:gd name="T83" fmla="*/ 101 h 703"/>
                  <a:gd name="T84" fmla="*/ 1927 w 2244"/>
                  <a:gd name="T85" fmla="*/ 328 h 703"/>
                  <a:gd name="T86" fmla="*/ 1972 w 2244"/>
                  <a:gd name="T87" fmla="*/ 320 h 703"/>
                  <a:gd name="T88" fmla="*/ 2017 w 2244"/>
                  <a:gd name="T89" fmla="*/ 317 h 703"/>
                  <a:gd name="T90" fmla="*/ 2062 w 2244"/>
                  <a:gd name="T91" fmla="*/ 254 h 703"/>
                  <a:gd name="T92" fmla="*/ 2107 w 2244"/>
                  <a:gd name="T93" fmla="*/ 413 h 703"/>
                  <a:gd name="T94" fmla="*/ 2152 w 2244"/>
                  <a:gd name="T95" fmla="*/ 349 h 703"/>
                  <a:gd name="T96" fmla="*/ 2197 w 2244"/>
                  <a:gd name="T97" fmla="*/ 458 h 703"/>
                  <a:gd name="T98" fmla="*/ 2244 w 2244"/>
                  <a:gd name="T99" fmla="*/ 34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703">
                    <a:moveTo>
                      <a:pt x="0" y="587"/>
                    </a:moveTo>
                    <a:lnTo>
                      <a:pt x="23" y="566"/>
                    </a:lnTo>
                    <a:lnTo>
                      <a:pt x="44" y="558"/>
                    </a:lnTo>
                    <a:lnTo>
                      <a:pt x="68" y="569"/>
                    </a:lnTo>
                    <a:lnTo>
                      <a:pt x="89" y="542"/>
                    </a:lnTo>
                    <a:lnTo>
                      <a:pt x="113" y="606"/>
                    </a:lnTo>
                    <a:lnTo>
                      <a:pt x="134" y="524"/>
                    </a:lnTo>
                    <a:lnTo>
                      <a:pt x="158" y="529"/>
                    </a:lnTo>
                    <a:lnTo>
                      <a:pt x="182" y="571"/>
                    </a:lnTo>
                    <a:lnTo>
                      <a:pt x="203" y="653"/>
                    </a:lnTo>
                    <a:lnTo>
                      <a:pt x="227" y="619"/>
                    </a:lnTo>
                    <a:lnTo>
                      <a:pt x="248" y="603"/>
                    </a:lnTo>
                    <a:lnTo>
                      <a:pt x="272" y="614"/>
                    </a:lnTo>
                    <a:lnTo>
                      <a:pt x="293" y="574"/>
                    </a:lnTo>
                    <a:lnTo>
                      <a:pt x="317" y="569"/>
                    </a:lnTo>
                    <a:lnTo>
                      <a:pt x="341" y="627"/>
                    </a:lnTo>
                    <a:lnTo>
                      <a:pt x="362" y="614"/>
                    </a:lnTo>
                    <a:lnTo>
                      <a:pt x="386" y="563"/>
                    </a:lnTo>
                    <a:lnTo>
                      <a:pt x="407" y="540"/>
                    </a:lnTo>
                    <a:lnTo>
                      <a:pt x="430" y="703"/>
                    </a:lnTo>
                    <a:lnTo>
                      <a:pt x="452" y="632"/>
                    </a:lnTo>
                    <a:lnTo>
                      <a:pt x="475" y="608"/>
                    </a:lnTo>
                    <a:lnTo>
                      <a:pt x="499" y="579"/>
                    </a:lnTo>
                    <a:lnTo>
                      <a:pt x="520" y="606"/>
                    </a:lnTo>
                    <a:lnTo>
                      <a:pt x="544" y="606"/>
                    </a:lnTo>
                    <a:lnTo>
                      <a:pt x="565" y="619"/>
                    </a:lnTo>
                    <a:lnTo>
                      <a:pt x="589" y="627"/>
                    </a:lnTo>
                    <a:lnTo>
                      <a:pt x="610" y="635"/>
                    </a:lnTo>
                    <a:lnTo>
                      <a:pt x="634" y="690"/>
                    </a:lnTo>
                    <a:lnTo>
                      <a:pt x="658" y="643"/>
                    </a:lnTo>
                    <a:lnTo>
                      <a:pt x="679" y="590"/>
                    </a:lnTo>
                    <a:lnTo>
                      <a:pt x="703" y="537"/>
                    </a:lnTo>
                    <a:lnTo>
                      <a:pt x="724" y="521"/>
                    </a:lnTo>
                    <a:lnTo>
                      <a:pt x="748" y="566"/>
                    </a:lnTo>
                    <a:lnTo>
                      <a:pt x="769" y="603"/>
                    </a:lnTo>
                    <a:lnTo>
                      <a:pt x="793" y="624"/>
                    </a:lnTo>
                    <a:lnTo>
                      <a:pt x="816" y="534"/>
                    </a:lnTo>
                    <a:lnTo>
                      <a:pt x="838" y="606"/>
                    </a:lnTo>
                    <a:lnTo>
                      <a:pt x="861" y="674"/>
                    </a:lnTo>
                    <a:lnTo>
                      <a:pt x="883" y="608"/>
                    </a:lnTo>
                    <a:lnTo>
                      <a:pt x="906" y="616"/>
                    </a:lnTo>
                    <a:lnTo>
                      <a:pt x="928" y="622"/>
                    </a:lnTo>
                    <a:lnTo>
                      <a:pt x="951" y="616"/>
                    </a:lnTo>
                    <a:lnTo>
                      <a:pt x="975" y="458"/>
                    </a:lnTo>
                    <a:lnTo>
                      <a:pt x="996" y="661"/>
                    </a:lnTo>
                    <a:lnTo>
                      <a:pt x="1020" y="566"/>
                    </a:lnTo>
                    <a:lnTo>
                      <a:pt x="1041" y="632"/>
                    </a:lnTo>
                    <a:lnTo>
                      <a:pt x="1065" y="598"/>
                    </a:lnTo>
                    <a:lnTo>
                      <a:pt x="1086" y="579"/>
                    </a:lnTo>
                    <a:lnTo>
                      <a:pt x="1110" y="537"/>
                    </a:lnTo>
                    <a:lnTo>
                      <a:pt x="1134" y="595"/>
                    </a:lnTo>
                    <a:lnTo>
                      <a:pt x="1155" y="463"/>
                    </a:lnTo>
                    <a:lnTo>
                      <a:pt x="1179" y="590"/>
                    </a:lnTo>
                    <a:lnTo>
                      <a:pt x="1200" y="651"/>
                    </a:lnTo>
                    <a:lnTo>
                      <a:pt x="1224" y="603"/>
                    </a:lnTo>
                    <a:lnTo>
                      <a:pt x="1245" y="450"/>
                    </a:lnTo>
                    <a:lnTo>
                      <a:pt x="1269" y="447"/>
                    </a:lnTo>
                    <a:lnTo>
                      <a:pt x="1292" y="344"/>
                    </a:lnTo>
                    <a:lnTo>
                      <a:pt x="1313" y="434"/>
                    </a:lnTo>
                    <a:lnTo>
                      <a:pt x="1337" y="402"/>
                    </a:lnTo>
                    <a:lnTo>
                      <a:pt x="1358" y="452"/>
                    </a:lnTo>
                    <a:lnTo>
                      <a:pt x="1382" y="450"/>
                    </a:lnTo>
                    <a:lnTo>
                      <a:pt x="1403" y="428"/>
                    </a:lnTo>
                    <a:lnTo>
                      <a:pt x="1427" y="510"/>
                    </a:lnTo>
                    <a:lnTo>
                      <a:pt x="1451" y="376"/>
                    </a:lnTo>
                    <a:lnTo>
                      <a:pt x="1472" y="325"/>
                    </a:lnTo>
                    <a:lnTo>
                      <a:pt x="1496" y="177"/>
                    </a:lnTo>
                    <a:lnTo>
                      <a:pt x="1517" y="164"/>
                    </a:lnTo>
                    <a:lnTo>
                      <a:pt x="1541" y="143"/>
                    </a:lnTo>
                    <a:lnTo>
                      <a:pt x="1562" y="241"/>
                    </a:lnTo>
                    <a:lnTo>
                      <a:pt x="1586" y="235"/>
                    </a:lnTo>
                    <a:lnTo>
                      <a:pt x="1610" y="257"/>
                    </a:lnTo>
                    <a:lnTo>
                      <a:pt x="1631" y="399"/>
                    </a:lnTo>
                    <a:lnTo>
                      <a:pt x="1655" y="280"/>
                    </a:lnTo>
                    <a:lnTo>
                      <a:pt x="1676" y="317"/>
                    </a:lnTo>
                    <a:lnTo>
                      <a:pt x="1699" y="310"/>
                    </a:lnTo>
                    <a:lnTo>
                      <a:pt x="1721" y="354"/>
                    </a:lnTo>
                    <a:lnTo>
                      <a:pt x="1744" y="368"/>
                    </a:lnTo>
                    <a:lnTo>
                      <a:pt x="1768" y="386"/>
                    </a:lnTo>
                    <a:lnTo>
                      <a:pt x="1789" y="370"/>
                    </a:lnTo>
                    <a:lnTo>
                      <a:pt x="1813" y="235"/>
                    </a:lnTo>
                    <a:lnTo>
                      <a:pt x="1834" y="85"/>
                    </a:lnTo>
                    <a:lnTo>
                      <a:pt x="1858" y="0"/>
                    </a:lnTo>
                    <a:lnTo>
                      <a:pt x="1879" y="101"/>
                    </a:lnTo>
                    <a:lnTo>
                      <a:pt x="1903" y="177"/>
                    </a:lnTo>
                    <a:lnTo>
                      <a:pt x="1927" y="328"/>
                    </a:lnTo>
                    <a:lnTo>
                      <a:pt x="1948" y="267"/>
                    </a:lnTo>
                    <a:lnTo>
                      <a:pt x="1972" y="320"/>
                    </a:lnTo>
                    <a:lnTo>
                      <a:pt x="1993" y="344"/>
                    </a:lnTo>
                    <a:lnTo>
                      <a:pt x="2017" y="317"/>
                    </a:lnTo>
                    <a:lnTo>
                      <a:pt x="2038" y="405"/>
                    </a:lnTo>
                    <a:lnTo>
                      <a:pt x="2062" y="254"/>
                    </a:lnTo>
                    <a:lnTo>
                      <a:pt x="2085" y="315"/>
                    </a:lnTo>
                    <a:lnTo>
                      <a:pt x="2107" y="413"/>
                    </a:lnTo>
                    <a:lnTo>
                      <a:pt x="2130" y="307"/>
                    </a:lnTo>
                    <a:lnTo>
                      <a:pt x="2152" y="349"/>
                    </a:lnTo>
                    <a:lnTo>
                      <a:pt x="2175" y="505"/>
                    </a:lnTo>
                    <a:lnTo>
                      <a:pt x="2197" y="458"/>
                    </a:lnTo>
                    <a:lnTo>
                      <a:pt x="2220" y="463"/>
                    </a:lnTo>
                    <a:lnTo>
                      <a:pt x="2244" y="34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7" name="Freeform 74"/>
              <p:cNvSpPr>
                <a:spLocks/>
              </p:cNvSpPr>
              <p:nvPr/>
            </p:nvSpPr>
            <p:spPr bwMode="auto">
              <a:xfrm>
                <a:off x="470914" y="595312"/>
                <a:ext cx="3562350" cy="954088"/>
              </a:xfrm>
              <a:custGeom>
                <a:avLst/>
                <a:gdLst>
                  <a:gd name="T0" fmla="*/ 23 w 2244"/>
                  <a:gd name="T1" fmla="*/ 466 h 601"/>
                  <a:gd name="T2" fmla="*/ 68 w 2244"/>
                  <a:gd name="T3" fmla="*/ 484 h 601"/>
                  <a:gd name="T4" fmla="*/ 113 w 2244"/>
                  <a:gd name="T5" fmla="*/ 548 h 601"/>
                  <a:gd name="T6" fmla="*/ 158 w 2244"/>
                  <a:gd name="T7" fmla="*/ 532 h 601"/>
                  <a:gd name="T8" fmla="*/ 203 w 2244"/>
                  <a:gd name="T9" fmla="*/ 468 h 601"/>
                  <a:gd name="T10" fmla="*/ 248 w 2244"/>
                  <a:gd name="T11" fmla="*/ 418 h 601"/>
                  <a:gd name="T12" fmla="*/ 293 w 2244"/>
                  <a:gd name="T13" fmla="*/ 476 h 601"/>
                  <a:gd name="T14" fmla="*/ 341 w 2244"/>
                  <a:gd name="T15" fmla="*/ 484 h 601"/>
                  <a:gd name="T16" fmla="*/ 386 w 2244"/>
                  <a:gd name="T17" fmla="*/ 582 h 601"/>
                  <a:gd name="T18" fmla="*/ 430 w 2244"/>
                  <a:gd name="T19" fmla="*/ 519 h 601"/>
                  <a:gd name="T20" fmla="*/ 475 w 2244"/>
                  <a:gd name="T21" fmla="*/ 516 h 601"/>
                  <a:gd name="T22" fmla="*/ 520 w 2244"/>
                  <a:gd name="T23" fmla="*/ 492 h 601"/>
                  <a:gd name="T24" fmla="*/ 565 w 2244"/>
                  <a:gd name="T25" fmla="*/ 519 h 601"/>
                  <a:gd name="T26" fmla="*/ 610 w 2244"/>
                  <a:gd name="T27" fmla="*/ 503 h 601"/>
                  <a:gd name="T28" fmla="*/ 658 w 2244"/>
                  <a:gd name="T29" fmla="*/ 490 h 601"/>
                  <a:gd name="T30" fmla="*/ 703 w 2244"/>
                  <a:gd name="T31" fmla="*/ 535 h 601"/>
                  <a:gd name="T32" fmla="*/ 748 w 2244"/>
                  <a:gd name="T33" fmla="*/ 500 h 601"/>
                  <a:gd name="T34" fmla="*/ 793 w 2244"/>
                  <a:gd name="T35" fmla="*/ 445 h 601"/>
                  <a:gd name="T36" fmla="*/ 838 w 2244"/>
                  <a:gd name="T37" fmla="*/ 564 h 601"/>
                  <a:gd name="T38" fmla="*/ 883 w 2244"/>
                  <a:gd name="T39" fmla="*/ 593 h 601"/>
                  <a:gd name="T40" fmla="*/ 928 w 2244"/>
                  <a:gd name="T41" fmla="*/ 535 h 601"/>
                  <a:gd name="T42" fmla="*/ 975 w 2244"/>
                  <a:gd name="T43" fmla="*/ 516 h 601"/>
                  <a:gd name="T44" fmla="*/ 1020 w 2244"/>
                  <a:gd name="T45" fmla="*/ 564 h 601"/>
                  <a:gd name="T46" fmla="*/ 1065 w 2244"/>
                  <a:gd name="T47" fmla="*/ 503 h 601"/>
                  <a:gd name="T48" fmla="*/ 1110 w 2244"/>
                  <a:gd name="T49" fmla="*/ 561 h 601"/>
                  <a:gd name="T50" fmla="*/ 1155 w 2244"/>
                  <a:gd name="T51" fmla="*/ 529 h 601"/>
                  <a:gd name="T52" fmla="*/ 1200 w 2244"/>
                  <a:gd name="T53" fmla="*/ 587 h 601"/>
                  <a:gd name="T54" fmla="*/ 1245 w 2244"/>
                  <a:gd name="T55" fmla="*/ 331 h 601"/>
                  <a:gd name="T56" fmla="*/ 1292 w 2244"/>
                  <a:gd name="T57" fmla="*/ 267 h 601"/>
                  <a:gd name="T58" fmla="*/ 1337 w 2244"/>
                  <a:gd name="T59" fmla="*/ 336 h 601"/>
                  <a:gd name="T60" fmla="*/ 1382 w 2244"/>
                  <a:gd name="T61" fmla="*/ 278 h 601"/>
                  <a:gd name="T62" fmla="*/ 1427 w 2244"/>
                  <a:gd name="T63" fmla="*/ 405 h 601"/>
                  <a:gd name="T64" fmla="*/ 1472 w 2244"/>
                  <a:gd name="T65" fmla="*/ 148 h 601"/>
                  <a:gd name="T66" fmla="*/ 1517 w 2244"/>
                  <a:gd name="T67" fmla="*/ 64 h 601"/>
                  <a:gd name="T68" fmla="*/ 1562 w 2244"/>
                  <a:gd name="T69" fmla="*/ 88 h 601"/>
                  <a:gd name="T70" fmla="*/ 1610 w 2244"/>
                  <a:gd name="T71" fmla="*/ 265 h 601"/>
                  <a:gd name="T72" fmla="*/ 1655 w 2244"/>
                  <a:gd name="T73" fmla="*/ 318 h 601"/>
                  <a:gd name="T74" fmla="*/ 1699 w 2244"/>
                  <a:gd name="T75" fmla="*/ 164 h 601"/>
                  <a:gd name="T76" fmla="*/ 1744 w 2244"/>
                  <a:gd name="T77" fmla="*/ 185 h 601"/>
                  <a:gd name="T78" fmla="*/ 1789 w 2244"/>
                  <a:gd name="T79" fmla="*/ 146 h 601"/>
                  <a:gd name="T80" fmla="*/ 1834 w 2244"/>
                  <a:gd name="T81" fmla="*/ 0 h 601"/>
                  <a:gd name="T82" fmla="*/ 1879 w 2244"/>
                  <a:gd name="T83" fmla="*/ 106 h 601"/>
                  <a:gd name="T84" fmla="*/ 1927 w 2244"/>
                  <a:gd name="T85" fmla="*/ 69 h 601"/>
                  <a:gd name="T86" fmla="*/ 1972 w 2244"/>
                  <a:gd name="T87" fmla="*/ 146 h 601"/>
                  <a:gd name="T88" fmla="*/ 2017 w 2244"/>
                  <a:gd name="T89" fmla="*/ 117 h 601"/>
                  <a:gd name="T90" fmla="*/ 2062 w 2244"/>
                  <a:gd name="T91" fmla="*/ 164 h 601"/>
                  <a:gd name="T92" fmla="*/ 2107 w 2244"/>
                  <a:gd name="T93" fmla="*/ 392 h 601"/>
                  <a:gd name="T94" fmla="*/ 2152 w 2244"/>
                  <a:gd name="T95" fmla="*/ 257 h 601"/>
                  <a:gd name="T96" fmla="*/ 2197 w 2244"/>
                  <a:gd name="T97" fmla="*/ 363 h 601"/>
                  <a:gd name="T98" fmla="*/ 2244 w 2244"/>
                  <a:gd name="T99" fmla="*/ 33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601">
                    <a:moveTo>
                      <a:pt x="0" y="572"/>
                    </a:moveTo>
                    <a:lnTo>
                      <a:pt x="23" y="466"/>
                    </a:lnTo>
                    <a:lnTo>
                      <a:pt x="44" y="508"/>
                    </a:lnTo>
                    <a:lnTo>
                      <a:pt x="68" y="484"/>
                    </a:lnTo>
                    <a:lnTo>
                      <a:pt x="89" y="463"/>
                    </a:lnTo>
                    <a:lnTo>
                      <a:pt x="113" y="548"/>
                    </a:lnTo>
                    <a:lnTo>
                      <a:pt x="134" y="442"/>
                    </a:lnTo>
                    <a:lnTo>
                      <a:pt x="158" y="532"/>
                    </a:lnTo>
                    <a:lnTo>
                      <a:pt x="182" y="574"/>
                    </a:lnTo>
                    <a:lnTo>
                      <a:pt x="203" y="468"/>
                    </a:lnTo>
                    <a:lnTo>
                      <a:pt x="227" y="471"/>
                    </a:lnTo>
                    <a:lnTo>
                      <a:pt x="248" y="418"/>
                    </a:lnTo>
                    <a:lnTo>
                      <a:pt x="272" y="460"/>
                    </a:lnTo>
                    <a:lnTo>
                      <a:pt x="293" y="476"/>
                    </a:lnTo>
                    <a:lnTo>
                      <a:pt x="317" y="490"/>
                    </a:lnTo>
                    <a:lnTo>
                      <a:pt x="341" y="484"/>
                    </a:lnTo>
                    <a:lnTo>
                      <a:pt x="362" y="394"/>
                    </a:lnTo>
                    <a:lnTo>
                      <a:pt x="386" y="582"/>
                    </a:lnTo>
                    <a:lnTo>
                      <a:pt x="407" y="582"/>
                    </a:lnTo>
                    <a:lnTo>
                      <a:pt x="430" y="519"/>
                    </a:lnTo>
                    <a:lnTo>
                      <a:pt x="452" y="548"/>
                    </a:lnTo>
                    <a:lnTo>
                      <a:pt x="475" y="516"/>
                    </a:lnTo>
                    <a:lnTo>
                      <a:pt x="499" y="564"/>
                    </a:lnTo>
                    <a:lnTo>
                      <a:pt x="520" y="492"/>
                    </a:lnTo>
                    <a:lnTo>
                      <a:pt x="544" y="535"/>
                    </a:lnTo>
                    <a:lnTo>
                      <a:pt x="565" y="519"/>
                    </a:lnTo>
                    <a:lnTo>
                      <a:pt x="589" y="402"/>
                    </a:lnTo>
                    <a:lnTo>
                      <a:pt x="610" y="503"/>
                    </a:lnTo>
                    <a:lnTo>
                      <a:pt x="634" y="500"/>
                    </a:lnTo>
                    <a:lnTo>
                      <a:pt x="658" y="490"/>
                    </a:lnTo>
                    <a:lnTo>
                      <a:pt x="679" y="532"/>
                    </a:lnTo>
                    <a:lnTo>
                      <a:pt x="703" y="535"/>
                    </a:lnTo>
                    <a:lnTo>
                      <a:pt x="724" y="479"/>
                    </a:lnTo>
                    <a:lnTo>
                      <a:pt x="748" y="500"/>
                    </a:lnTo>
                    <a:lnTo>
                      <a:pt x="769" y="540"/>
                    </a:lnTo>
                    <a:lnTo>
                      <a:pt x="793" y="445"/>
                    </a:lnTo>
                    <a:lnTo>
                      <a:pt x="816" y="587"/>
                    </a:lnTo>
                    <a:lnTo>
                      <a:pt x="838" y="564"/>
                    </a:lnTo>
                    <a:lnTo>
                      <a:pt x="861" y="561"/>
                    </a:lnTo>
                    <a:lnTo>
                      <a:pt x="883" y="593"/>
                    </a:lnTo>
                    <a:lnTo>
                      <a:pt x="906" y="529"/>
                    </a:lnTo>
                    <a:lnTo>
                      <a:pt x="928" y="535"/>
                    </a:lnTo>
                    <a:lnTo>
                      <a:pt x="951" y="349"/>
                    </a:lnTo>
                    <a:lnTo>
                      <a:pt x="975" y="516"/>
                    </a:lnTo>
                    <a:lnTo>
                      <a:pt x="996" y="495"/>
                    </a:lnTo>
                    <a:lnTo>
                      <a:pt x="1020" y="564"/>
                    </a:lnTo>
                    <a:lnTo>
                      <a:pt x="1041" y="601"/>
                    </a:lnTo>
                    <a:lnTo>
                      <a:pt x="1065" y="503"/>
                    </a:lnTo>
                    <a:lnTo>
                      <a:pt x="1086" y="408"/>
                    </a:lnTo>
                    <a:lnTo>
                      <a:pt x="1110" y="561"/>
                    </a:lnTo>
                    <a:lnTo>
                      <a:pt x="1134" y="487"/>
                    </a:lnTo>
                    <a:lnTo>
                      <a:pt x="1155" y="529"/>
                    </a:lnTo>
                    <a:lnTo>
                      <a:pt x="1179" y="455"/>
                    </a:lnTo>
                    <a:lnTo>
                      <a:pt x="1200" y="587"/>
                    </a:lnTo>
                    <a:lnTo>
                      <a:pt x="1224" y="442"/>
                    </a:lnTo>
                    <a:lnTo>
                      <a:pt x="1245" y="331"/>
                    </a:lnTo>
                    <a:lnTo>
                      <a:pt x="1269" y="445"/>
                    </a:lnTo>
                    <a:lnTo>
                      <a:pt x="1292" y="267"/>
                    </a:lnTo>
                    <a:lnTo>
                      <a:pt x="1313" y="249"/>
                    </a:lnTo>
                    <a:lnTo>
                      <a:pt x="1337" y="336"/>
                    </a:lnTo>
                    <a:lnTo>
                      <a:pt x="1358" y="278"/>
                    </a:lnTo>
                    <a:lnTo>
                      <a:pt x="1382" y="278"/>
                    </a:lnTo>
                    <a:lnTo>
                      <a:pt x="1403" y="233"/>
                    </a:lnTo>
                    <a:lnTo>
                      <a:pt x="1427" y="405"/>
                    </a:lnTo>
                    <a:lnTo>
                      <a:pt x="1451" y="312"/>
                    </a:lnTo>
                    <a:lnTo>
                      <a:pt x="1472" y="148"/>
                    </a:lnTo>
                    <a:lnTo>
                      <a:pt x="1496" y="223"/>
                    </a:lnTo>
                    <a:lnTo>
                      <a:pt x="1517" y="64"/>
                    </a:lnTo>
                    <a:lnTo>
                      <a:pt x="1541" y="114"/>
                    </a:lnTo>
                    <a:lnTo>
                      <a:pt x="1562" y="88"/>
                    </a:lnTo>
                    <a:lnTo>
                      <a:pt x="1586" y="56"/>
                    </a:lnTo>
                    <a:lnTo>
                      <a:pt x="1610" y="265"/>
                    </a:lnTo>
                    <a:lnTo>
                      <a:pt x="1631" y="381"/>
                    </a:lnTo>
                    <a:lnTo>
                      <a:pt x="1655" y="318"/>
                    </a:lnTo>
                    <a:lnTo>
                      <a:pt x="1676" y="233"/>
                    </a:lnTo>
                    <a:lnTo>
                      <a:pt x="1699" y="164"/>
                    </a:lnTo>
                    <a:lnTo>
                      <a:pt x="1721" y="302"/>
                    </a:lnTo>
                    <a:lnTo>
                      <a:pt x="1744" y="185"/>
                    </a:lnTo>
                    <a:lnTo>
                      <a:pt x="1768" y="310"/>
                    </a:lnTo>
                    <a:lnTo>
                      <a:pt x="1789" y="146"/>
                    </a:lnTo>
                    <a:lnTo>
                      <a:pt x="1813" y="61"/>
                    </a:lnTo>
                    <a:lnTo>
                      <a:pt x="1834" y="0"/>
                    </a:lnTo>
                    <a:lnTo>
                      <a:pt x="1858" y="101"/>
                    </a:lnTo>
                    <a:lnTo>
                      <a:pt x="1879" y="106"/>
                    </a:lnTo>
                    <a:lnTo>
                      <a:pt x="1903" y="143"/>
                    </a:lnTo>
                    <a:lnTo>
                      <a:pt x="1927" y="69"/>
                    </a:lnTo>
                    <a:lnTo>
                      <a:pt x="1948" y="180"/>
                    </a:lnTo>
                    <a:lnTo>
                      <a:pt x="1972" y="146"/>
                    </a:lnTo>
                    <a:lnTo>
                      <a:pt x="1993" y="125"/>
                    </a:lnTo>
                    <a:lnTo>
                      <a:pt x="2017" y="117"/>
                    </a:lnTo>
                    <a:lnTo>
                      <a:pt x="2038" y="339"/>
                    </a:lnTo>
                    <a:lnTo>
                      <a:pt x="2062" y="164"/>
                    </a:lnTo>
                    <a:lnTo>
                      <a:pt x="2085" y="252"/>
                    </a:lnTo>
                    <a:lnTo>
                      <a:pt x="2107" y="392"/>
                    </a:lnTo>
                    <a:lnTo>
                      <a:pt x="2130" y="281"/>
                    </a:lnTo>
                    <a:lnTo>
                      <a:pt x="2152" y="257"/>
                    </a:lnTo>
                    <a:lnTo>
                      <a:pt x="2175" y="360"/>
                    </a:lnTo>
                    <a:lnTo>
                      <a:pt x="2197" y="363"/>
                    </a:lnTo>
                    <a:lnTo>
                      <a:pt x="2220" y="275"/>
                    </a:lnTo>
                    <a:lnTo>
                      <a:pt x="2244" y="33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8" name="Freeform 75"/>
              <p:cNvSpPr>
                <a:spLocks/>
              </p:cNvSpPr>
              <p:nvPr/>
            </p:nvSpPr>
            <p:spPr bwMode="auto">
              <a:xfrm>
                <a:off x="470914" y="457200"/>
                <a:ext cx="3562350" cy="1158876"/>
              </a:xfrm>
              <a:custGeom>
                <a:avLst/>
                <a:gdLst>
                  <a:gd name="T0" fmla="*/ 23 w 2244"/>
                  <a:gd name="T1" fmla="*/ 656 h 730"/>
                  <a:gd name="T2" fmla="*/ 68 w 2244"/>
                  <a:gd name="T3" fmla="*/ 608 h 730"/>
                  <a:gd name="T4" fmla="*/ 113 w 2244"/>
                  <a:gd name="T5" fmla="*/ 579 h 730"/>
                  <a:gd name="T6" fmla="*/ 158 w 2244"/>
                  <a:gd name="T7" fmla="*/ 608 h 730"/>
                  <a:gd name="T8" fmla="*/ 203 w 2244"/>
                  <a:gd name="T9" fmla="*/ 666 h 730"/>
                  <a:gd name="T10" fmla="*/ 248 w 2244"/>
                  <a:gd name="T11" fmla="*/ 672 h 730"/>
                  <a:gd name="T12" fmla="*/ 293 w 2244"/>
                  <a:gd name="T13" fmla="*/ 484 h 730"/>
                  <a:gd name="T14" fmla="*/ 341 w 2244"/>
                  <a:gd name="T15" fmla="*/ 603 h 730"/>
                  <a:gd name="T16" fmla="*/ 386 w 2244"/>
                  <a:gd name="T17" fmla="*/ 619 h 730"/>
                  <a:gd name="T18" fmla="*/ 430 w 2244"/>
                  <a:gd name="T19" fmla="*/ 669 h 730"/>
                  <a:gd name="T20" fmla="*/ 475 w 2244"/>
                  <a:gd name="T21" fmla="*/ 566 h 730"/>
                  <a:gd name="T22" fmla="*/ 520 w 2244"/>
                  <a:gd name="T23" fmla="*/ 561 h 730"/>
                  <a:gd name="T24" fmla="*/ 565 w 2244"/>
                  <a:gd name="T25" fmla="*/ 608 h 730"/>
                  <a:gd name="T26" fmla="*/ 610 w 2244"/>
                  <a:gd name="T27" fmla="*/ 561 h 730"/>
                  <a:gd name="T28" fmla="*/ 658 w 2244"/>
                  <a:gd name="T29" fmla="*/ 725 h 730"/>
                  <a:gd name="T30" fmla="*/ 703 w 2244"/>
                  <a:gd name="T31" fmla="*/ 595 h 730"/>
                  <a:gd name="T32" fmla="*/ 748 w 2244"/>
                  <a:gd name="T33" fmla="*/ 680 h 730"/>
                  <a:gd name="T34" fmla="*/ 793 w 2244"/>
                  <a:gd name="T35" fmla="*/ 637 h 730"/>
                  <a:gd name="T36" fmla="*/ 838 w 2244"/>
                  <a:gd name="T37" fmla="*/ 688 h 730"/>
                  <a:gd name="T38" fmla="*/ 883 w 2244"/>
                  <a:gd name="T39" fmla="*/ 577 h 730"/>
                  <a:gd name="T40" fmla="*/ 928 w 2244"/>
                  <a:gd name="T41" fmla="*/ 555 h 730"/>
                  <a:gd name="T42" fmla="*/ 975 w 2244"/>
                  <a:gd name="T43" fmla="*/ 611 h 730"/>
                  <a:gd name="T44" fmla="*/ 1020 w 2244"/>
                  <a:gd name="T45" fmla="*/ 584 h 730"/>
                  <a:gd name="T46" fmla="*/ 1065 w 2244"/>
                  <a:gd name="T47" fmla="*/ 574 h 730"/>
                  <a:gd name="T48" fmla="*/ 1110 w 2244"/>
                  <a:gd name="T49" fmla="*/ 614 h 730"/>
                  <a:gd name="T50" fmla="*/ 1155 w 2244"/>
                  <a:gd name="T51" fmla="*/ 553 h 730"/>
                  <a:gd name="T52" fmla="*/ 1200 w 2244"/>
                  <a:gd name="T53" fmla="*/ 534 h 730"/>
                  <a:gd name="T54" fmla="*/ 1245 w 2244"/>
                  <a:gd name="T55" fmla="*/ 484 h 730"/>
                  <a:gd name="T56" fmla="*/ 1292 w 2244"/>
                  <a:gd name="T57" fmla="*/ 423 h 730"/>
                  <a:gd name="T58" fmla="*/ 1337 w 2244"/>
                  <a:gd name="T59" fmla="*/ 542 h 730"/>
                  <a:gd name="T60" fmla="*/ 1382 w 2244"/>
                  <a:gd name="T61" fmla="*/ 376 h 730"/>
                  <a:gd name="T62" fmla="*/ 1427 w 2244"/>
                  <a:gd name="T63" fmla="*/ 386 h 730"/>
                  <a:gd name="T64" fmla="*/ 1472 w 2244"/>
                  <a:gd name="T65" fmla="*/ 220 h 730"/>
                  <a:gd name="T66" fmla="*/ 1517 w 2244"/>
                  <a:gd name="T67" fmla="*/ 90 h 730"/>
                  <a:gd name="T68" fmla="*/ 1562 w 2244"/>
                  <a:gd name="T69" fmla="*/ 191 h 730"/>
                  <a:gd name="T70" fmla="*/ 1610 w 2244"/>
                  <a:gd name="T71" fmla="*/ 228 h 730"/>
                  <a:gd name="T72" fmla="*/ 1655 w 2244"/>
                  <a:gd name="T73" fmla="*/ 357 h 730"/>
                  <a:gd name="T74" fmla="*/ 1699 w 2244"/>
                  <a:gd name="T75" fmla="*/ 386 h 730"/>
                  <a:gd name="T76" fmla="*/ 1744 w 2244"/>
                  <a:gd name="T77" fmla="*/ 362 h 730"/>
                  <a:gd name="T78" fmla="*/ 1789 w 2244"/>
                  <a:gd name="T79" fmla="*/ 243 h 730"/>
                  <a:gd name="T80" fmla="*/ 1834 w 2244"/>
                  <a:gd name="T81" fmla="*/ 90 h 730"/>
                  <a:gd name="T82" fmla="*/ 1879 w 2244"/>
                  <a:gd name="T83" fmla="*/ 0 h 730"/>
                  <a:gd name="T84" fmla="*/ 1927 w 2244"/>
                  <a:gd name="T85" fmla="*/ 251 h 730"/>
                  <a:gd name="T86" fmla="*/ 1972 w 2244"/>
                  <a:gd name="T87" fmla="*/ 201 h 730"/>
                  <a:gd name="T88" fmla="*/ 2017 w 2244"/>
                  <a:gd name="T89" fmla="*/ 214 h 730"/>
                  <a:gd name="T90" fmla="*/ 2062 w 2244"/>
                  <a:gd name="T91" fmla="*/ 315 h 730"/>
                  <a:gd name="T92" fmla="*/ 2107 w 2244"/>
                  <a:gd name="T93" fmla="*/ 481 h 730"/>
                  <a:gd name="T94" fmla="*/ 2152 w 2244"/>
                  <a:gd name="T95" fmla="*/ 304 h 730"/>
                  <a:gd name="T96" fmla="*/ 2197 w 2244"/>
                  <a:gd name="T97" fmla="*/ 468 h 730"/>
                  <a:gd name="T98" fmla="*/ 2244 w 2244"/>
                  <a:gd name="T99" fmla="*/ 30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730">
                    <a:moveTo>
                      <a:pt x="0" y="725"/>
                    </a:moveTo>
                    <a:lnTo>
                      <a:pt x="23" y="656"/>
                    </a:lnTo>
                    <a:lnTo>
                      <a:pt x="44" y="698"/>
                    </a:lnTo>
                    <a:lnTo>
                      <a:pt x="68" y="608"/>
                    </a:lnTo>
                    <a:lnTo>
                      <a:pt x="89" y="571"/>
                    </a:lnTo>
                    <a:lnTo>
                      <a:pt x="113" y="579"/>
                    </a:lnTo>
                    <a:lnTo>
                      <a:pt x="134" y="730"/>
                    </a:lnTo>
                    <a:lnTo>
                      <a:pt x="158" y="608"/>
                    </a:lnTo>
                    <a:lnTo>
                      <a:pt x="182" y="577"/>
                    </a:lnTo>
                    <a:lnTo>
                      <a:pt x="203" y="666"/>
                    </a:lnTo>
                    <a:lnTo>
                      <a:pt x="227" y="595"/>
                    </a:lnTo>
                    <a:lnTo>
                      <a:pt x="248" y="672"/>
                    </a:lnTo>
                    <a:lnTo>
                      <a:pt x="272" y="555"/>
                    </a:lnTo>
                    <a:lnTo>
                      <a:pt x="293" y="484"/>
                    </a:lnTo>
                    <a:lnTo>
                      <a:pt x="317" y="590"/>
                    </a:lnTo>
                    <a:lnTo>
                      <a:pt x="341" y="603"/>
                    </a:lnTo>
                    <a:lnTo>
                      <a:pt x="362" y="608"/>
                    </a:lnTo>
                    <a:lnTo>
                      <a:pt x="386" y="619"/>
                    </a:lnTo>
                    <a:lnTo>
                      <a:pt x="407" y="624"/>
                    </a:lnTo>
                    <a:lnTo>
                      <a:pt x="430" y="669"/>
                    </a:lnTo>
                    <a:lnTo>
                      <a:pt x="452" y="661"/>
                    </a:lnTo>
                    <a:lnTo>
                      <a:pt x="475" y="566"/>
                    </a:lnTo>
                    <a:lnTo>
                      <a:pt x="499" y="645"/>
                    </a:lnTo>
                    <a:lnTo>
                      <a:pt x="520" y="561"/>
                    </a:lnTo>
                    <a:lnTo>
                      <a:pt x="544" y="614"/>
                    </a:lnTo>
                    <a:lnTo>
                      <a:pt x="565" y="608"/>
                    </a:lnTo>
                    <a:lnTo>
                      <a:pt x="589" y="661"/>
                    </a:lnTo>
                    <a:lnTo>
                      <a:pt x="610" y="561"/>
                    </a:lnTo>
                    <a:lnTo>
                      <a:pt x="634" y="563"/>
                    </a:lnTo>
                    <a:lnTo>
                      <a:pt x="658" y="725"/>
                    </a:lnTo>
                    <a:lnTo>
                      <a:pt x="679" y="640"/>
                    </a:lnTo>
                    <a:lnTo>
                      <a:pt x="703" y="595"/>
                    </a:lnTo>
                    <a:lnTo>
                      <a:pt x="724" y="635"/>
                    </a:lnTo>
                    <a:lnTo>
                      <a:pt x="748" y="680"/>
                    </a:lnTo>
                    <a:lnTo>
                      <a:pt x="769" y="659"/>
                    </a:lnTo>
                    <a:lnTo>
                      <a:pt x="793" y="637"/>
                    </a:lnTo>
                    <a:lnTo>
                      <a:pt x="816" y="651"/>
                    </a:lnTo>
                    <a:lnTo>
                      <a:pt x="838" y="688"/>
                    </a:lnTo>
                    <a:lnTo>
                      <a:pt x="861" y="629"/>
                    </a:lnTo>
                    <a:lnTo>
                      <a:pt x="883" y="577"/>
                    </a:lnTo>
                    <a:lnTo>
                      <a:pt x="906" y="653"/>
                    </a:lnTo>
                    <a:lnTo>
                      <a:pt x="928" y="555"/>
                    </a:lnTo>
                    <a:lnTo>
                      <a:pt x="951" y="664"/>
                    </a:lnTo>
                    <a:lnTo>
                      <a:pt x="975" y="611"/>
                    </a:lnTo>
                    <a:lnTo>
                      <a:pt x="996" y="569"/>
                    </a:lnTo>
                    <a:lnTo>
                      <a:pt x="1020" y="584"/>
                    </a:lnTo>
                    <a:lnTo>
                      <a:pt x="1041" y="627"/>
                    </a:lnTo>
                    <a:lnTo>
                      <a:pt x="1065" y="574"/>
                    </a:lnTo>
                    <a:lnTo>
                      <a:pt x="1086" y="545"/>
                    </a:lnTo>
                    <a:lnTo>
                      <a:pt x="1110" y="614"/>
                    </a:lnTo>
                    <a:lnTo>
                      <a:pt x="1134" y="672"/>
                    </a:lnTo>
                    <a:lnTo>
                      <a:pt x="1155" y="553"/>
                    </a:lnTo>
                    <a:lnTo>
                      <a:pt x="1179" y="545"/>
                    </a:lnTo>
                    <a:lnTo>
                      <a:pt x="1200" y="534"/>
                    </a:lnTo>
                    <a:lnTo>
                      <a:pt x="1224" y="468"/>
                    </a:lnTo>
                    <a:lnTo>
                      <a:pt x="1245" y="484"/>
                    </a:lnTo>
                    <a:lnTo>
                      <a:pt x="1269" y="418"/>
                    </a:lnTo>
                    <a:lnTo>
                      <a:pt x="1292" y="423"/>
                    </a:lnTo>
                    <a:lnTo>
                      <a:pt x="1313" y="275"/>
                    </a:lnTo>
                    <a:lnTo>
                      <a:pt x="1337" y="542"/>
                    </a:lnTo>
                    <a:lnTo>
                      <a:pt x="1358" y="487"/>
                    </a:lnTo>
                    <a:lnTo>
                      <a:pt x="1382" y="376"/>
                    </a:lnTo>
                    <a:lnTo>
                      <a:pt x="1403" y="333"/>
                    </a:lnTo>
                    <a:lnTo>
                      <a:pt x="1427" y="386"/>
                    </a:lnTo>
                    <a:lnTo>
                      <a:pt x="1451" y="328"/>
                    </a:lnTo>
                    <a:lnTo>
                      <a:pt x="1472" y="220"/>
                    </a:lnTo>
                    <a:lnTo>
                      <a:pt x="1496" y="87"/>
                    </a:lnTo>
                    <a:lnTo>
                      <a:pt x="1517" y="90"/>
                    </a:lnTo>
                    <a:lnTo>
                      <a:pt x="1541" y="167"/>
                    </a:lnTo>
                    <a:lnTo>
                      <a:pt x="1562" y="191"/>
                    </a:lnTo>
                    <a:lnTo>
                      <a:pt x="1586" y="122"/>
                    </a:lnTo>
                    <a:lnTo>
                      <a:pt x="1610" y="228"/>
                    </a:lnTo>
                    <a:lnTo>
                      <a:pt x="1631" y="354"/>
                    </a:lnTo>
                    <a:lnTo>
                      <a:pt x="1655" y="357"/>
                    </a:lnTo>
                    <a:lnTo>
                      <a:pt x="1676" y="312"/>
                    </a:lnTo>
                    <a:lnTo>
                      <a:pt x="1699" y="386"/>
                    </a:lnTo>
                    <a:lnTo>
                      <a:pt x="1721" y="365"/>
                    </a:lnTo>
                    <a:lnTo>
                      <a:pt x="1744" y="362"/>
                    </a:lnTo>
                    <a:lnTo>
                      <a:pt x="1768" y="376"/>
                    </a:lnTo>
                    <a:lnTo>
                      <a:pt x="1789" y="243"/>
                    </a:lnTo>
                    <a:lnTo>
                      <a:pt x="1813" y="233"/>
                    </a:lnTo>
                    <a:lnTo>
                      <a:pt x="1834" y="90"/>
                    </a:lnTo>
                    <a:lnTo>
                      <a:pt x="1858" y="66"/>
                    </a:lnTo>
                    <a:lnTo>
                      <a:pt x="1879" y="0"/>
                    </a:lnTo>
                    <a:lnTo>
                      <a:pt x="1903" y="183"/>
                    </a:lnTo>
                    <a:lnTo>
                      <a:pt x="1927" y="251"/>
                    </a:lnTo>
                    <a:lnTo>
                      <a:pt x="1948" y="259"/>
                    </a:lnTo>
                    <a:lnTo>
                      <a:pt x="1972" y="201"/>
                    </a:lnTo>
                    <a:lnTo>
                      <a:pt x="1993" y="360"/>
                    </a:lnTo>
                    <a:lnTo>
                      <a:pt x="2017" y="214"/>
                    </a:lnTo>
                    <a:lnTo>
                      <a:pt x="2038" y="376"/>
                    </a:lnTo>
                    <a:lnTo>
                      <a:pt x="2062" y="315"/>
                    </a:lnTo>
                    <a:lnTo>
                      <a:pt x="2085" y="357"/>
                    </a:lnTo>
                    <a:lnTo>
                      <a:pt x="2107" y="481"/>
                    </a:lnTo>
                    <a:lnTo>
                      <a:pt x="2130" y="325"/>
                    </a:lnTo>
                    <a:lnTo>
                      <a:pt x="2152" y="304"/>
                    </a:lnTo>
                    <a:lnTo>
                      <a:pt x="2175" y="399"/>
                    </a:lnTo>
                    <a:lnTo>
                      <a:pt x="2197" y="468"/>
                    </a:lnTo>
                    <a:lnTo>
                      <a:pt x="2220" y="397"/>
                    </a:lnTo>
                    <a:lnTo>
                      <a:pt x="2244" y="30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39" name="Freeform 76"/>
              <p:cNvSpPr>
                <a:spLocks/>
              </p:cNvSpPr>
              <p:nvPr/>
            </p:nvSpPr>
            <p:spPr bwMode="auto">
              <a:xfrm>
                <a:off x="470914" y="1125538"/>
                <a:ext cx="3562350" cy="490538"/>
              </a:xfrm>
              <a:custGeom>
                <a:avLst/>
                <a:gdLst>
                  <a:gd name="T0" fmla="*/ 23 w 2244"/>
                  <a:gd name="T1" fmla="*/ 129 h 309"/>
                  <a:gd name="T2" fmla="*/ 68 w 2244"/>
                  <a:gd name="T3" fmla="*/ 0 h 309"/>
                  <a:gd name="T4" fmla="*/ 113 w 2244"/>
                  <a:gd name="T5" fmla="*/ 111 h 309"/>
                  <a:gd name="T6" fmla="*/ 158 w 2244"/>
                  <a:gd name="T7" fmla="*/ 187 h 309"/>
                  <a:gd name="T8" fmla="*/ 203 w 2244"/>
                  <a:gd name="T9" fmla="*/ 169 h 309"/>
                  <a:gd name="T10" fmla="*/ 248 w 2244"/>
                  <a:gd name="T11" fmla="*/ 79 h 309"/>
                  <a:gd name="T12" fmla="*/ 293 w 2244"/>
                  <a:gd name="T13" fmla="*/ 232 h 309"/>
                  <a:gd name="T14" fmla="*/ 341 w 2244"/>
                  <a:gd name="T15" fmla="*/ 156 h 309"/>
                  <a:gd name="T16" fmla="*/ 386 w 2244"/>
                  <a:gd name="T17" fmla="*/ 153 h 309"/>
                  <a:gd name="T18" fmla="*/ 430 w 2244"/>
                  <a:gd name="T19" fmla="*/ 243 h 309"/>
                  <a:gd name="T20" fmla="*/ 475 w 2244"/>
                  <a:gd name="T21" fmla="*/ 275 h 309"/>
                  <a:gd name="T22" fmla="*/ 520 w 2244"/>
                  <a:gd name="T23" fmla="*/ 206 h 309"/>
                  <a:gd name="T24" fmla="*/ 565 w 2244"/>
                  <a:gd name="T25" fmla="*/ 179 h 309"/>
                  <a:gd name="T26" fmla="*/ 610 w 2244"/>
                  <a:gd name="T27" fmla="*/ 174 h 309"/>
                  <a:gd name="T28" fmla="*/ 658 w 2244"/>
                  <a:gd name="T29" fmla="*/ 203 h 309"/>
                  <a:gd name="T30" fmla="*/ 703 w 2244"/>
                  <a:gd name="T31" fmla="*/ 232 h 309"/>
                  <a:gd name="T32" fmla="*/ 748 w 2244"/>
                  <a:gd name="T33" fmla="*/ 190 h 309"/>
                  <a:gd name="T34" fmla="*/ 793 w 2244"/>
                  <a:gd name="T35" fmla="*/ 174 h 309"/>
                  <a:gd name="T36" fmla="*/ 838 w 2244"/>
                  <a:gd name="T37" fmla="*/ 185 h 309"/>
                  <a:gd name="T38" fmla="*/ 883 w 2244"/>
                  <a:gd name="T39" fmla="*/ 142 h 309"/>
                  <a:gd name="T40" fmla="*/ 928 w 2244"/>
                  <a:gd name="T41" fmla="*/ 206 h 309"/>
                  <a:gd name="T42" fmla="*/ 975 w 2244"/>
                  <a:gd name="T43" fmla="*/ 87 h 309"/>
                  <a:gd name="T44" fmla="*/ 1020 w 2244"/>
                  <a:gd name="T45" fmla="*/ 195 h 309"/>
                  <a:gd name="T46" fmla="*/ 1065 w 2244"/>
                  <a:gd name="T47" fmla="*/ 275 h 309"/>
                  <a:gd name="T48" fmla="*/ 1110 w 2244"/>
                  <a:gd name="T49" fmla="*/ 111 h 309"/>
                  <a:gd name="T50" fmla="*/ 1155 w 2244"/>
                  <a:gd name="T51" fmla="*/ 206 h 309"/>
                  <a:gd name="T52" fmla="*/ 1200 w 2244"/>
                  <a:gd name="T53" fmla="*/ 211 h 309"/>
                  <a:gd name="T54" fmla="*/ 1245 w 2244"/>
                  <a:gd name="T55" fmla="*/ 256 h 309"/>
                  <a:gd name="T56" fmla="*/ 1292 w 2244"/>
                  <a:gd name="T57" fmla="*/ 272 h 309"/>
                  <a:gd name="T58" fmla="*/ 1337 w 2244"/>
                  <a:gd name="T59" fmla="*/ 195 h 309"/>
                  <a:gd name="T60" fmla="*/ 1382 w 2244"/>
                  <a:gd name="T61" fmla="*/ 68 h 309"/>
                  <a:gd name="T62" fmla="*/ 1427 w 2244"/>
                  <a:gd name="T63" fmla="*/ 216 h 309"/>
                  <a:gd name="T64" fmla="*/ 1472 w 2244"/>
                  <a:gd name="T65" fmla="*/ 211 h 309"/>
                  <a:gd name="T66" fmla="*/ 1517 w 2244"/>
                  <a:gd name="T67" fmla="*/ 245 h 309"/>
                  <a:gd name="T68" fmla="*/ 1562 w 2244"/>
                  <a:gd name="T69" fmla="*/ 203 h 309"/>
                  <a:gd name="T70" fmla="*/ 1610 w 2244"/>
                  <a:gd name="T71" fmla="*/ 185 h 309"/>
                  <a:gd name="T72" fmla="*/ 1655 w 2244"/>
                  <a:gd name="T73" fmla="*/ 206 h 309"/>
                  <a:gd name="T74" fmla="*/ 1699 w 2244"/>
                  <a:gd name="T75" fmla="*/ 145 h 309"/>
                  <a:gd name="T76" fmla="*/ 1744 w 2244"/>
                  <a:gd name="T77" fmla="*/ 158 h 309"/>
                  <a:gd name="T78" fmla="*/ 1789 w 2244"/>
                  <a:gd name="T79" fmla="*/ 55 h 309"/>
                  <a:gd name="T80" fmla="*/ 1834 w 2244"/>
                  <a:gd name="T81" fmla="*/ 198 h 309"/>
                  <a:gd name="T82" fmla="*/ 1879 w 2244"/>
                  <a:gd name="T83" fmla="*/ 177 h 309"/>
                  <a:gd name="T84" fmla="*/ 1927 w 2244"/>
                  <a:gd name="T85" fmla="*/ 277 h 309"/>
                  <a:gd name="T86" fmla="*/ 1972 w 2244"/>
                  <a:gd name="T87" fmla="*/ 235 h 309"/>
                  <a:gd name="T88" fmla="*/ 2017 w 2244"/>
                  <a:gd name="T89" fmla="*/ 280 h 309"/>
                  <a:gd name="T90" fmla="*/ 2062 w 2244"/>
                  <a:gd name="T91" fmla="*/ 203 h 309"/>
                  <a:gd name="T92" fmla="*/ 2107 w 2244"/>
                  <a:gd name="T93" fmla="*/ 116 h 309"/>
                  <a:gd name="T94" fmla="*/ 2152 w 2244"/>
                  <a:gd name="T95" fmla="*/ 235 h 309"/>
                  <a:gd name="T96" fmla="*/ 2197 w 2244"/>
                  <a:gd name="T97" fmla="*/ 166 h 309"/>
                  <a:gd name="T98" fmla="*/ 2244 w 2244"/>
                  <a:gd name="T99" fmla="*/ 25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09">
                    <a:moveTo>
                      <a:pt x="0" y="230"/>
                    </a:moveTo>
                    <a:lnTo>
                      <a:pt x="23" y="129"/>
                    </a:lnTo>
                    <a:lnTo>
                      <a:pt x="44" y="179"/>
                    </a:lnTo>
                    <a:lnTo>
                      <a:pt x="68" y="0"/>
                    </a:lnTo>
                    <a:lnTo>
                      <a:pt x="89" y="37"/>
                    </a:lnTo>
                    <a:lnTo>
                      <a:pt x="113" y="111"/>
                    </a:lnTo>
                    <a:lnTo>
                      <a:pt x="134" y="187"/>
                    </a:lnTo>
                    <a:lnTo>
                      <a:pt x="158" y="187"/>
                    </a:lnTo>
                    <a:lnTo>
                      <a:pt x="182" y="232"/>
                    </a:lnTo>
                    <a:lnTo>
                      <a:pt x="203" y="169"/>
                    </a:lnTo>
                    <a:lnTo>
                      <a:pt x="227" y="174"/>
                    </a:lnTo>
                    <a:lnTo>
                      <a:pt x="248" y="79"/>
                    </a:lnTo>
                    <a:lnTo>
                      <a:pt x="272" y="126"/>
                    </a:lnTo>
                    <a:lnTo>
                      <a:pt x="293" y="232"/>
                    </a:lnTo>
                    <a:lnTo>
                      <a:pt x="317" y="272"/>
                    </a:lnTo>
                    <a:lnTo>
                      <a:pt x="341" y="156"/>
                    </a:lnTo>
                    <a:lnTo>
                      <a:pt x="362" y="193"/>
                    </a:lnTo>
                    <a:lnTo>
                      <a:pt x="386" y="153"/>
                    </a:lnTo>
                    <a:lnTo>
                      <a:pt x="407" y="238"/>
                    </a:lnTo>
                    <a:lnTo>
                      <a:pt x="430" y="243"/>
                    </a:lnTo>
                    <a:lnTo>
                      <a:pt x="452" y="230"/>
                    </a:lnTo>
                    <a:lnTo>
                      <a:pt x="475" y="275"/>
                    </a:lnTo>
                    <a:lnTo>
                      <a:pt x="499" y="190"/>
                    </a:lnTo>
                    <a:lnTo>
                      <a:pt x="520" y="206"/>
                    </a:lnTo>
                    <a:lnTo>
                      <a:pt x="544" y="214"/>
                    </a:lnTo>
                    <a:lnTo>
                      <a:pt x="565" y="179"/>
                    </a:lnTo>
                    <a:lnTo>
                      <a:pt x="589" y="243"/>
                    </a:lnTo>
                    <a:lnTo>
                      <a:pt x="610" y="174"/>
                    </a:lnTo>
                    <a:lnTo>
                      <a:pt x="634" y="201"/>
                    </a:lnTo>
                    <a:lnTo>
                      <a:pt x="658" y="203"/>
                    </a:lnTo>
                    <a:lnTo>
                      <a:pt x="679" y="52"/>
                    </a:lnTo>
                    <a:lnTo>
                      <a:pt x="703" y="232"/>
                    </a:lnTo>
                    <a:lnTo>
                      <a:pt x="724" y="216"/>
                    </a:lnTo>
                    <a:lnTo>
                      <a:pt x="748" y="190"/>
                    </a:lnTo>
                    <a:lnTo>
                      <a:pt x="769" y="187"/>
                    </a:lnTo>
                    <a:lnTo>
                      <a:pt x="793" y="174"/>
                    </a:lnTo>
                    <a:lnTo>
                      <a:pt x="816" y="79"/>
                    </a:lnTo>
                    <a:lnTo>
                      <a:pt x="838" y="185"/>
                    </a:lnTo>
                    <a:lnTo>
                      <a:pt x="861" y="177"/>
                    </a:lnTo>
                    <a:lnTo>
                      <a:pt x="883" y="142"/>
                    </a:lnTo>
                    <a:lnTo>
                      <a:pt x="906" y="169"/>
                    </a:lnTo>
                    <a:lnTo>
                      <a:pt x="928" y="206"/>
                    </a:lnTo>
                    <a:lnTo>
                      <a:pt x="951" y="174"/>
                    </a:lnTo>
                    <a:lnTo>
                      <a:pt x="975" y="87"/>
                    </a:lnTo>
                    <a:lnTo>
                      <a:pt x="996" y="309"/>
                    </a:lnTo>
                    <a:lnTo>
                      <a:pt x="1020" y="195"/>
                    </a:lnTo>
                    <a:lnTo>
                      <a:pt x="1041" y="166"/>
                    </a:lnTo>
                    <a:lnTo>
                      <a:pt x="1065" y="275"/>
                    </a:lnTo>
                    <a:lnTo>
                      <a:pt x="1086" y="187"/>
                    </a:lnTo>
                    <a:lnTo>
                      <a:pt x="1110" y="111"/>
                    </a:lnTo>
                    <a:lnTo>
                      <a:pt x="1134" y="201"/>
                    </a:lnTo>
                    <a:lnTo>
                      <a:pt x="1155" y="206"/>
                    </a:lnTo>
                    <a:lnTo>
                      <a:pt x="1179" y="201"/>
                    </a:lnTo>
                    <a:lnTo>
                      <a:pt x="1200" y="211"/>
                    </a:lnTo>
                    <a:lnTo>
                      <a:pt x="1224" y="235"/>
                    </a:lnTo>
                    <a:lnTo>
                      <a:pt x="1245" y="256"/>
                    </a:lnTo>
                    <a:lnTo>
                      <a:pt x="1269" y="129"/>
                    </a:lnTo>
                    <a:lnTo>
                      <a:pt x="1292" y="272"/>
                    </a:lnTo>
                    <a:lnTo>
                      <a:pt x="1313" y="105"/>
                    </a:lnTo>
                    <a:lnTo>
                      <a:pt x="1337" y="195"/>
                    </a:lnTo>
                    <a:lnTo>
                      <a:pt x="1358" y="198"/>
                    </a:lnTo>
                    <a:lnTo>
                      <a:pt x="1382" y="68"/>
                    </a:lnTo>
                    <a:lnTo>
                      <a:pt x="1403" y="158"/>
                    </a:lnTo>
                    <a:lnTo>
                      <a:pt x="1427" y="216"/>
                    </a:lnTo>
                    <a:lnTo>
                      <a:pt x="1451" y="201"/>
                    </a:lnTo>
                    <a:lnTo>
                      <a:pt x="1472" y="211"/>
                    </a:lnTo>
                    <a:lnTo>
                      <a:pt x="1496" y="219"/>
                    </a:lnTo>
                    <a:lnTo>
                      <a:pt x="1517" y="245"/>
                    </a:lnTo>
                    <a:lnTo>
                      <a:pt x="1541" y="248"/>
                    </a:lnTo>
                    <a:lnTo>
                      <a:pt x="1562" y="203"/>
                    </a:lnTo>
                    <a:lnTo>
                      <a:pt x="1586" y="174"/>
                    </a:lnTo>
                    <a:lnTo>
                      <a:pt x="1610" y="185"/>
                    </a:lnTo>
                    <a:lnTo>
                      <a:pt x="1631" y="259"/>
                    </a:lnTo>
                    <a:lnTo>
                      <a:pt x="1655" y="206"/>
                    </a:lnTo>
                    <a:lnTo>
                      <a:pt x="1676" y="171"/>
                    </a:lnTo>
                    <a:lnTo>
                      <a:pt x="1699" y="145"/>
                    </a:lnTo>
                    <a:lnTo>
                      <a:pt x="1721" y="161"/>
                    </a:lnTo>
                    <a:lnTo>
                      <a:pt x="1744" y="158"/>
                    </a:lnTo>
                    <a:lnTo>
                      <a:pt x="1768" y="156"/>
                    </a:lnTo>
                    <a:lnTo>
                      <a:pt x="1789" y="55"/>
                    </a:lnTo>
                    <a:lnTo>
                      <a:pt x="1813" y="235"/>
                    </a:lnTo>
                    <a:lnTo>
                      <a:pt x="1834" y="198"/>
                    </a:lnTo>
                    <a:lnTo>
                      <a:pt x="1858" y="76"/>
                    </a:lnTo>
                    <a:lnTo>
                      <a:pt x="1879" y="177"/>
                    </a:lnTo>
                    <a:lnTo>
                      <a:pt x="1903" y="245"/>
                    </a:lnTo>
                    <a:lnTo>
                      <a:pt x="1927" y="277"/>
                    </a:lnTo>
                    <a:lnTo>
                      <a:pt x="1948" y="230"/>
                    </a:lnTo>
                    <a:lnTo>
                      <a:pt x="1972" y="235"/>
                    </a:lnTo>
                    <a:lnTo>
                      <a:pt x="1993" y="216"/>
                    </a:lnTo>
                    <a:lnTo>
                      <a:pt x="2017" y="280"/>
                    </a:lnTo>
                    <a:lnTo>
                      <a:pt x="2038" y="275"/>
                    </a:lnTo>
                    <a:lnTo>
                      <a:pt x="2062" y="203"/>
                    </a:lnTo>
                    <a:lnTo>
                      <a:pt x="2085" y="195"/>
                    </a:lnTo>
                    <a:lnTo>
                      <a:pt x="2107" y="116"/>
                    </a:lnTo>
                    <a:lnTo>
                      <a:pt x="2130" y="185"/>
                    </a:lnTo>
                    <a:lnTo>
                      <a:pt x="2152" y="235"/>
                    </a:lnTo>
                    <a:lnTo>
                      <a:pt x="2175" y="198"/>
                    </a:lnTo>
                    <a:lnTo>
                      <a:pt x="2197" y="166"/>
                    </a:lnTo>
                    <a:lnTo>
                      <a:pt x="2220" y="182"/>
                    </a:lnTo>
                    <a:lnTo>
                      <a:pt x="2244" y="259"/>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0" name="Freeform 77"/>
              <p:cNvSpPr>
                <a:spLocks/>
              </p:cNvSpPr>
              <p:nvPr/>
            </p:nvSpPr>
            <p:spPr bwMode="auto">
              <a:xfrm>
                <a:off x="470914" y="1133475"/>
                <a:ext cx="3562350" cy="520700"/>
              </a:xfrm>
              <a:custGeom>
                <a:avLst/>
                <a:gdLst>
                  <a:gd name="T0" fmla="*/ 23 w 2244"/>
                  <a:gd name="T1" fmla="*/ 180 h 328"/>
                  <a:gd name="T2" fmla="*/ 68 w 2244"/>
                  <a:gd name="T3" fmla="*/ 111 h 328"/>
                  <a:gd name="T4" fmla="*/ 113 w 2244"/>
                  <a:gd name="T5" fmla="*/ 293 h 328"/>
                  <a:gd name="T6" fmla="*/ 158 w 2244"/>
                  <a:gd name="T7" fmla="*/ 151 h 328"/>
                  <a:gd name="T8" fmla="*/ 203 w 2244"/>
                  <a:gd name="T9" fmla="*/ 174 h 328"/>
                  <a:gd name="T10" fmla="*/ 248 w 2244"/>
                  <a:gd name="T11" fmla="*/ 158 h 328"/>
                  <a:gd name="T12" fmla="*/ 293 w 2244"/>
                  <a:gd name="T13" fmla="*/ 132 h 328"/>
                  <a:gd name="T14" fmla="*/ 341 w 2244"/>
                  <a:gd name="T15" fmla="*/ 193 h 328"/>
                  <a:gd name="T16" fmla="*/ 386 w 2244"/>
                  <a:gd name="T17" fmla="*/ 190 h 328"/>
                  <a:gd name="T18" fmla="*/ 430 w 2244"/>
                  <a:gd name="T19" fmla="*/ 169 h 328"/>
                  <a:gd name="T20" fmla="*/ 475 w 2244"/>
                  <a:gd name="T21" fmla="*/ 172 h 328"/>
                  <a:gd name="T22" fmla="*/ 520 w 2244"/>
                  <a:gd name="T23" fmla="*/ 116 h 328"/>
                  <a:gd name="T24" fmla="*/ 565 w 2244"/>
                  <a:gd name="T25" fmla="*/ 177 h 328"/>
                  <a:gd name="T26" fmla="*/ 610 w 2244"/>
                  <a:gd name="T27" fmla="*/ 182 h 328"/>
                  <a:gd name="T28" fmla="*/ 658 w 2244"/>
                  <a:gd name="T29" fmla="*/ 201 h 328"/>
                  <a:gd name="T30" fmla="*/ 703 w 2244"/>
                  <a:gd name="T31" fmla="*/ 214 h 328"/>
                  <a:gd name="T32" fmla="*/ 748 w 2244"/>
                  <a:gd name="T33" fmla="*/ 103 h 328"/>
                  <a:gd name="T34" fmla="*/ 793 w 2244"/>
                  <a:gd name="T35" fmla="*/ 151 h 328"/>
                  <a:gd name="T36" fmla="*/ 838 w 2244"/>
                  <a:gd name="T37" fmla="*/ 211 h 328"/>
                  <a:gd name="T38" fmla="*/ 883 w 2244"/>
                  <a:gd name="T39" fmla="*/ 108 h 328"/>
                  <a:gd name="T40" fmla="*/ 928 w 2244"/>
                  <a:gd name="T41" fmla="*/ 145 h 328"/>
                  <a:gd name="T42" fmla="*/ 975 w 2244"/>
                  <a:gd name="T43" fmla="*/ 158 h 328"/>
                  <a:gd name="T44" fmla="*/ 1020 w 2244"/>
                  <a:gd name="T45" fmla="*/ 156 h 328"/>
                  <a:gd name="T46" fmla="*/ 1065 w 2244"/>
                  <a:gd name="T47" fmla="*/ 135 h 328"/>
                  <a:gd name="T48" fmla="*/ 1110 w 2244"/>
                  <a:gd name="T49" fmla="*/ 161 h 328"/>
                  <a:gd name="T50" fmla="*/ 1155 w 2244"/>
                  <a:gd name="T51" fmla="*/ 201 h 328"/>
                  <a:gd name="T52" fmla="*/ 1200 w 2244"/>
                  <a:gd name="T53" fmla="*/ 188 h 328"/>
                  <a:gd name="T54" fmla="*/ 1245 w 2244"/>
                  <a:gd name="T55" fmla="*/ 145 h 328"/>
                  <a:gd name="T56" fmla="*/ 1292 w 2244"/>
                  <a:gd name="T57" fmla="*/ 0 h 328"/>
                  <a:gd name="T58" fmla="*/ 1337 w 2244"/>
                  <a:gd name="T59" fmla="*/ 211 h 328"/>
                  <a:gd name="T60" fmla="*/ 1382 w 2244"/>
                  <a:gd name="T61" fmla="*/ 127 h 328"/>
                  <a:gd name="T62" fmla="*/ 1427 w 2244"/>
                  <a:gd name="T63" fmla="*/ 251 h 328"/>
                  <a:gd name="T64" fmla="*/ 1472 w 2244"/>
                  <a:gd name="T65" fmla="*/ 127 h 328"/>
                  <a:gd name="T66" fmla="*/ 1517 w 2244"/>
                  <a:gd name="T67" fmla="*/ 209 h 328"/>
                  <a:gd name="T68" fmla="*/ 1562 w 2244"/>
                  <a:gd name="T69" fmla="*/ 182 h 328"/>
                  <a:gd name="T70" fmla="*/ 1610 w 2244"/>
                  <a:gd name="T71" fmla="*/ 79 h 328"/>
                  <a:gd name="T72" fmla="*/ 1655 w 2244"/>
                  <a:gd name="T73" fmla="*/ 127 h 328"/>
                  <a:gd name="T74" fmla="*/ 1699 w 2244"/>
                  <a:gd name="T75" fmla="*/ 185 h 328"/>
                  <a:gd name="T76" fmla="*/ 1744 w 2244"/>
                  <a:gd name="T77" fmla="*/ 158 h 328"/>
                  <a:gd name="T78" fmla="*/ 1789 w 2244"/>
                  <a:gd name="T79" fmla="*/ 190 h 328"/>
                  <a:gd name="T80" fmla="*/ 1834 w 2244"/>
                  <a:gd name="T81" fmla="*/ 100 h 328"/>
                  <a:gd name="T82" fmla="*/ 1879 w 2244"/>
                  <a:gd name="T83" fmla="*/ 21 h 328"/>
                  <a:gd name="T84" fmla="*/ 1927 w 2244"/>
                  <a:gd name="T85" fmla="*/ 177 h 328"/>
                  <a:gd name="T86" fmla="*/ 1972 w 2244"/>
                  <a:gd name="T87" fmla="*/ 145 h 328"/>
                  <a:gd name="T88" fmla="*/ 2017 w 2244"/>
                  <a:gd name="T89" fmla="*/ 206 h 328"/>
                  <a:gd name="T90" fmla="*/ 2062 w 2244"/>
                  <a:gd name="T91" fmla="*/ 140 h 328"/>
                  <a:gd name="T92" fmla="*/ 2107 w 2244"/>
                  <a:gd name="T93" fmla="*/ 182 h 328"/>
                  <a:gd name="T94" fmla="*/ 2152 w 2244"/>
                  <a:gd name="T95" fmla="*/ 196 h 328"/>
                  <a:gd name="T96" fmla="*/ 2197 w 2244"/>
                  <a:gd name="T97" fmla="*/ 108 h 328"/>
                  <a:gd name="T98" fmla="*/ 2244 w 2244"/>
                  <a:gd name="T99" fmla="*/ 22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28">
                    <a:moveTo>
                      <a:pt x="0" y="185"/>
                    </a:moveTo>
                    <a:lnTo>
                      <a:pt x="23" y="180"/>
                    </a:lnTo>
                    <a:lnTo>
                      <a:pt x="44" y="127"/>
                    </a:lnTo>
                    <a:lnTo>
                      <a:pt x="68" y="111"/>
                    </a:lnTo>
                    <a:lnTo>
                      <a:pt x="89" y="219"/>
                    </a:lnTo>
                    <a:lnTo>
                      <a:pt x="113" y="293"/>
                    </a:lnTo>
                    <a:lnTo>
                      <a:pt x="134" y="172"/>
                    </a:lnTo>
                    <a:lnTo>
                      <a:pt x="158" y="151"/>
                    </a:lnTo>
                    <a:lnTo>
                      <a:pt x="182" y="169"/>
                    </a:lnTo>
                    <a:lnTo>
                      <a:pt x="203" y="174"/>
                    </a:lnTo>
                    <a:lnTo>
                      <a:pt x="227" y="185"/>
                    </a:lnTo>
                    <a:lnTo>
                      <a:pt x="248" y="158"/>
                    </a:lnTo>
                    <a:lnTo>
                      <a:pt x="272" y="90"/>
                    </a:lnTo>
                    <a:lnTo>
                      <a:pt x="293" y="132"/>
                    </a:lnTo>
                    <a:lnTo>
                      <a:pt x="317" y="95"/>
                    </a:lnTo>
                    <a:lnTo>
                      <a:pt x="341" y="193"/>
                    </a:lnTo>
                    <a:lnTo>
                      <a:pt x="362" y="203"/>
                    </a:lnTo>
                    <a:lnTo>
                      <a:pt x="386" y="190"/>
                    </a:lnTo>
                    <a:lnTo>
                      <a:pt x="407" y="196"/>
                    </a:lnTo>
                    <a:lnTo>
                      <a:pt x="430" y="169"/>
                    </a:lnTo>
                    <a:lnTo>
                      <a:pt x="452" y="233"/>
                    </a:lnTo>
                    <a:lnTo>
                      <a:pt x="475" y="172"/>
                    </a:lnTo>
                    <a:lnTo>
                      <a:pt x="499" y="227"/>
                    </a:lnTo>
                    <a:lnTo>
                      <a:pt x="520" y="116"/>
                    </a:lnTo>
                    <a:lnTo>
                      <a:pt x="544" y="256"/>
                    </a:lnTo>
                    <a:lnTo>
                      <a:pt x="565" y="177"/>
                    </a:lnTo>
                    <a:lnTo>
                      <a:pt x="589" y="225"/>
                    </a:lnTo>
                    <a:lnTo>
                      <a:pt x="610" y="182"/>
                    </a:lnTo>
                    <a:lnTo>
                      <a:pt x="634" y="206"/>
                    </a:lnTo>
                    <a:lnTo>
                      <a:pt x="658" y="201"/>
                    </a:lnTo>
                    <a:lnTo>
                      <a:pt x="679" y="100"/>
                    </a:lnTo>
                    <a:lnTo>
                      <a:pt x="703" y="214"/>
                    </a:lnTo>
                    <a:lnTo>
                      <a:pt x="724" y="156"/>
                    </a:lnTo>
                    <a:lnTo>
                      <a:pt x="748" y="103"/>
                    </a:lnTo>
                    <a:lnTo>
                      <a:pt x="769" y="129"/>
                    </a:lnTo>
                    <a:lnTo>
                      <a:pt x="793" y="151"/>
                    </a:lnTo>
                    <a:lnTo>
                      <a:pt x="816" y="203"/>
                    </a:lnTo>
                    <a:lnTo>
                      <a:pt x="838" y="211"/>
                    </a:lnTo>
                    <a:lnTo>
                      <a:pt x="861" y="148"/>
                    </a:lnTo>
                    <a:lnTo>
                      <a:pt x="883" y="108"/>
                    </a:lnTo>
                    <a:lnTo>
                      <a:pt x="906" y="254"/>
                    </a:lnTo>
                    <a:lnTo>
                      <a:pt x="928" y="145"/>
                    </a:lnTo>
                    <a:lnTo>
                      <a:pt x="951" y="153"/>
                    </a:lnTo>
                    <a:lnTo>
                      <a:pt x="975" y="158"/>
                    </a:lnTo>
                    <a:lnTo>
                      <a:pt x="996" y="177"/>
                    </a:lnTo>
                    <a:lnTo>
                      <a:pt x="1020" y="156"/>
                    </a:lnTo>
                    <a:lnTo>
                      <a:pt x="1041" y="203"/>
                    </a:lnTo>
                    <a:lnTo>
                      <a:pt x="1065" y="135"/>
                    </a:lnTo>
                    <a:lnTo>
                      <a:pt x="1086" y="135"/>
                    </a:lnTo>
                    <a:lnTo>
                      <a:pt x="1110" y="161"/>
                    </a:lnTo>
                    <a:lnTo>
                      <a:pt x="1134" y="227"/>
                    </a:lnTo>
                    <a:lnTo>
                      <a:pt x="1155" y="201"/>
                    </a:lnTo>
                    <a:lnTo>
                      <a:pt x="1179" y="314"/>
                    </a:lnTo>
                    <a:lnTo>
                      <a:pt x="1200" y="188"/>
                    </a:lnTo>
                    <a:lnTo>
                      <a:pt x="1224" y="169"/>
                    </a:lnTo>
                    <a:lnTo>
                      <a:pt x="1245" y="145"/>
                    </a:lnTo>
                    <a:lnTo>
                      <a:pt x="1269" y="119"/>
                    </a:lnTo>
                    <a:lnTo>
                      <a:pt x="1292" y="0"/>
                    </a:lnTo>
                    <a:lnTo>
                      <a:pt x="1313" y="193"/>
                    </a:lnTo>
                    <a:lnTo>
                      <a:pt x="1337" y="211"/>
                    </a:lnTo>
                    <a:lnTo>
                      <a:pt x="1358" y="182"/>
                    </a:lnTo>
                    <a:lnTo>
                      <a:pt x="1382" y="127"/>
                    </a:lnTo>
                    <a:lnTo>
                      <a:pt x="1403" y="166"/>
                    </a:lnTo>
                    <a:lnTo>
                      <a:pt x="1427" y="251"/>
                    </a:lnTo>
                    <a:lnTo>
                      <a:pt x="1451" y="211"/>
                    </a:lnTo>
                    <a:lnTo>
                      <a:pt x="1472" y="127"/>
                    </a:lnTo>
                    <a:lnTo>
                      <a:pt x="1496" y="180"/>
                    </a:lnTo>
                    <a:lnTo>
                      <a:pt x="1517" y="209"/>
                    </a:lnTo>
                    <a:lnTo>
                      <a:pt x="1541" y="174"/>
                    </a:lnTo>
                    <a:lnTo>
                      <a:pt x="1562" y="182"/>
                    </a:lnTo>
                    <a:lnTo>
                      <a:pt x="1586" y="169"/>
                    </a:lnTo>
                    <a:lnTo>
                      <a:pt x="1610" y="79"/>
                    </a:lnTo>
                    <a:lnTo>
                      <a:pt x="1631" y="156"/>
                    </a:lnTo>
                    <a:lnTo>
                      <a:pt x="1655" y="127"/>
                    </a:lnTo>
                    <a:lnTo>
                      <a:pt x="1676" y="182"/>
                    </a:lnTo>
                    <a:lnTo>
                      <a:pt x="1699" y="185"/>
                    </a:lnTo>
                    <a:lnTo>
                      <a:pt x="1721" y="151"/>
                    </a:lnTo>
                    <a:lnTo>
                      <a:pt x="1744" y="158"/>
                    </a:lnTo>
                    <a:lnTo>
                      <a:pt x="1768" y="193"/>
                    </a:lnTo>
                    <a:lnTo>
                      <a:pt x="1789" y="190"/>
                    </a:lnTo>
                    <a:lnTo>
                      <a:pt x="1813" y="188"/>
                    </a:lnTo>
                    <a:lnTo>
                      <a:pt x="1834" y="100"/>
                    </a:lnTo>
                    <a:lnTo>
                      <a:pt x="1858" y="137"/>
                    </a:lnTo>
                    <a:lnTo>
                      <a:pt x="1879" y="21"/>
                    </a:lnTo>
                    <a:lnTo>
                      <a:pt x="1903" y="262"/>
                    </a:lnTo>
                    <a:lnTo>
                      <a:pt x="1927" y="177"/>
                    </a:lnTo>
                    <a:lnTo>
                      <a:pt x="1948" y="196"/>
                    </a:lnTo>
                    <a:lnTo>
                      <a:pt x="1972" y="145"/>
                    </a:lnTo>
                    <a:lnTo>
                      <a:pt x="1993" y="230"/>
                    </a:lnTo>
                    <a:lnTo>
                      <a:pt x="2017" y="206"/>
                    </a:lnTo>
                    <a:lnTo>
                      <a:pt x="2038" y="148"/>
                    </a:lnTo>
                    <a:lnTo>
                      <a:pt x="2062" y="140"/>
                    </a:lnTo>
                    <a:lnTo>
                      <a:pt x="2085" y="114"/>
                    </a:lnTo>
                    <a:lnTo>
                      <a:pt x="2107" y="182"/>
                    </a:lnTo>
                    <a:lnTo>
                      <a:pt x="2130" y="143"/>
                    </a:lnTo>
                    <a:lnTo>
                      <a:pt x="2152" y="196"/>
                    </a:lnTo>
                    <a:lnTo>
                      <a:pt x="2175" y="328"/>
                    </a:lnTo>
                    <a:lnTo>
                      <a:pt x="2197" y="108"/>
                    </a:lnTo>
                    <a:lnTo>
                      <a:pt x="2220" y="203"/>
                    </a:lnTo>
                    <a:lnTo>
                      <a:pt x="2244" y="222"/>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1" name="Freeform 78"/>
              <p:cNvSpPr>
                <a:spLocks/>
              </p:cNvSpPr>
              <p:nvPr/>
            </p:nvSpPr>
            <p:spPr bwMode="auto">
              <a:xfrm>
                <a:off x="470914" y="1166813"/>
                <a:ext cx="3562350" cy="503238"/>
              </a:xfrm>
              <a:custGeom>
                <a:avLst/>
                <a:gdLst>
                  <a:gd name="T0" fmla="*/ 23 w 2244"/>
                  <a:gd name="T1" fmla="*/ 159 h 317"/>
                  <a:gd name="T2" fmla="*/ 68 w 2244"/>
                  <a:gd name="T3" fmla="*/ 137 h 317"/>
                  <a:gd name="T4" fmla="*/ 113 w 2244"/>
                  <a:gd name="T5" fmla="*/ 71 h 317"/>
                  <a:gd name="T6" fmla="*/ 158 w 2244"/>
                  <a:gd name="T7" fmla="*/ 175 h 317"/>
                  <a:gd name="T8" fmla="*/ 203 w 2244"/>
                  <a:gd name="T9" fmla="*/ 159 h 317"/>
                  <a:gd name="T10" fmla="*/ 248 w 2244"/>
                  <a:gd name="T11" fmla="*/ 185 h 317"/>
                  <a:gd name="T12" fmla="*/ 293 w 2244"/>
                  <a:gd name="T13" fmla="*/ 190 h 317"/>
                  <a:gd name="T14" fmla="*/ 341 w 2244"/>
                  <a:gd name="T15" fmla="*/ 177 h 317"/>
                  <a:gd name="T16" fmla="*/ 386 w 2244"/>
                  <a:gd name="T17" fmla="*/ 201 h 317"/>
                  <a:gd name="T18" fmla="*/ 430 w 2244"/>
                  <a:gd name="T19" fmla="*/ 148 h 317"/>
                  <a:gd name="T20" fmla="*/ 475 w 2244"/>
                  <a:gd name="T21" fmla="*/ 119 h 317"/>
                  <a:gd name="T22" fmla="*/ 520 w 2244"/>
                  <a:gd name="T23" fmla="*/ 185 h 317"/>
                  <a:gd name="T24" fmla="*/ 565 w 2244"/>
                  <a:gd name="T25" fmla="*/ 130 h 317"/>
                  <a:gd name="T26" fmla="*/ 610 w 2244"/>
                  <a:gd name="T27" fmla="*/ 188 h 317"/>
                  <a:gd name="T28" fmla="*/ 658 w 2244"/>
                  <a:gd name="T29" fmla="*/ 135 h 317"/>
                  <a:gd name="T30" fmla="*/ 703 w 2244"/>
                  <a:gd name="T31" fmla="*/ 153 h 317"/>
                  <a:gd name="T32" fmla="*/ 748 w 2244"/>
                  <a:gd name="T33" fmla="*/ 185 h 317"/>
                  <a:gd name="T34" fmla="*/ 793 w 2244"/>
                  <a:gd name="T35" fmla="*/ 143 h 317"/>
                  <a:gd name="T36" fmla="*/ 838 w 2244"/>
                  <a:gd name="T37" fmla="*/ 148 h 317"/>
                  <a:gd name="T38" fmla="*/ 883 w 2244"/>
                  <a:gd name="T39" fmla="*/ 201 h 317"/>
                  <a:gd name="T40" fmla="*/ 928 w 2244"/>
                  <a:gd name="T41" fmla="*/ 175 h 317"/>
                  <a:gd name="T42" fmla="*/ 975 w 2244"/>
                  <a:gd name="T43" fmla="*/ 225 h 317"/>
                  <a:gd name="T44" fmla="*/ 1020 w 2244"/>
                  <a:gd name="T45" fmla="*/ 143 h 317"/>
                  <a:gd name="T46" fmla="*/ 1065 w 2244"/>
                  <a:gd name="T47" fmla="*/ 143 h 317"/>
                  <a:gd name="T48" fmla="*/ 1110 w 2244"/>
                  <a:gd name="T49" fmla="*/ 214 h 317"/>
                  <a:gd name="T50" fmla="*/ 1155 w 2244"/>
                  <a:gd name="T51" fmla="*/ 193 h 317"/>
                  <a:gd name="T52" fmla="*/ 1200 w 2244"/>
                  <a:gd name="T53" fmla="*/ 145 h 317"/>
                  <a:gd name="T54" fmla="*/ 1245 w 2244"/>
                  <a:gd name="T55" fmla="*/ 153 h 317"/>
                  <a:gd name="T56" fmla="*/ 1292 w 2244"/>
                  <a:gd name="T57" fmla="*/ 40 h 317"/>
                  <a:gd name="T58" fmla="*/ 1337 w 2244"/>
                  <a:gd name="T59" fmla="*/ 95 h 317"/>
                  <a:gd name="T60" fmla="*/ 1382 w 2244"/>
                  <a:gd name="T61" fmla="*/ 145 h 317"/>
                  <a:gd name="T62" fmla="*/ 1427 w 2244"/>
                  <a:gd name="T63" fmla="*/ 182 h 317"/>
                  <a:gd name="T64" fmla="*/ 1472 w 2244"/>
                  <a:gd name="T65" fmla="*/ 69 h 317"/>
                  <a:gd name="T66" fmla="*/ 1517 w 2244"/>
                  <a:gd name="T67" fmla="*/ 169 h 317"/>
                  <a:gd name="T68" fmla="*/ 1562 w 2244"/>
                  <a:gd name="T69" fmla="*/ 317 h 317"/>
                  <a:gd name="T70" fmla="*/ 1610 w 2244"/>
                  <a:gd name="T71" fmla="*/ 167 h 317"/>
                  <a:gd name="T72" fmla="*/ 1655 w 2244"/>
                  <a:gd name="T73" fmla="*/ 198 h 317"/>
                  <a:gd name="T74" fmla="*/ 1699 w 2244"/>
                  <a:gd name="T75" fmla="*/ 156 h 317"/>
                  <a:gd name="T76" fmla="*/ 1744 w 2244"/>
                  <a:gd name="T77" fmla="*/ 143 h 317"/>
                  <a:gd name="T78" fmla="*/ 1789 w 2244"/>
                  <a:gd name="T79" fmla="*/ 164 h 317"/>
                  <a:gd name="T80" fmla="*/ 1834 w 2244"/>
                  <a:gd name="T81" fmla="*/ 137 h 317"/>
                  <a:gd name="T82" fmla="*/ 1879 w 2244"/>
                  <a:gd name="T83" fmla="*/ 122 h 317"/>
                  <a:gd name="T84" fmla="*/ 1927 w 2244"/>
                  <a:gd name="T85" fmla="*/ 182 h 317"/>
                  <a:gd name="T86" fmla="*/ 1972 w 2244"/>
                  <a:gd name="T87" fmla="*/ 132 h 317"/>
                  <a:gd name="T88" fmla="*/ 2017 w 2244"/>
                  <a:gd name="T89" fmla="*/ 190 h 317"/>
                  <a:gd name="T90" fmla="*/ 2062 w 2244"/>
                  <a:gd name="T91" fmla="*/ 93 h 317"/>
                  <a:gd name="T92" fmla="*/ 2107 w 2244"/>
                  <a:gd name="T93" fmla="*/ 153 h 317"/>
                  <a:gd name="T94" fmla="*/ 2152 w 2244"/>
                  <a:gd name="T95" fmla="*/ 227 h 317"/>
                  <a:gd name="T96" fmla="*/ 2197 w 2244"/>
                  <a:gd name="T97" fmla="*/ 74 h 317"/>
                  <a:gd name="T98" fmla="*/ 2244 w 2244"/>
                  <a:gd name="T99" fmla="*/ 16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17">
                    <a:moveTo>
                      <a:pt x="0" y="90"/>
                    </a:moveTo>
                    <a:lnTo>
                      <a:pt x="23" y="159"/>
                    </a:lnTo>
                    <a:lnTo>
                      <a:pt x="44" y="175"/>
                    </a:lnTo>
                    <a:lnTo>
                      <a:pt x="68" y="137"/>
                    </a:lnTo>
                    <a:lnTo>
                      <a:pt x="89" y="254"/>
                    </a:lnTo>
                    <a:lnTo>
                      <a:pt x="113" y="71"/>
                    </a:lnTo>
                    <a:lnTo>
                      <a:pt x="134" y="148"/>
                    </a:lnTo>
                    <a:lnTo>
                      <a:pt x="158" y="175"/>
                    </a:lnTo>
                    <a:lnTo>
                      <a:pt x="182" y="209"/>
                    </a:lnTo>
                    <a:lnTo>
                      <a:pt x="203" y="159"/>
                    </a:lnTo>
                    <a:lnTo>
                      <a:pt x="227" y="148"/>
                    </a:lnTo>
                    <a:lnTo>
                      <a:pt x="248" y="185"/>
                    </a:lnTo>
                    <a:lnTo>
                      <a:pt x="272" y="145"/>
                    </a:lnTo>
                    <a:lnTo>
                      <a:pt x="293" y="190"/>
                    </a:lnTo>
                    <a:lnTo>
                      <a:pt x="317" y="177"/>
                    </a:lnTo>
                    <a:lnTo>
                      <a:pt x="341" y="177"/>
                    </a:lnTo>
                    <a:lnTo>
                      <a:pt x="362" y="143"/>
                    </a:lnTo>
                    <a:lnTo>
                      <a:pt x="386" y="201"/>
                    </a:lnTo>
                    <a:lnTo>
                      <a:pt x="407" y="256"/>
                    </a:lnTo>
                    <a:lnTo>
                      <a:pt x="430" y="148"/>
                    </a:lnTo>
                    <a:lnTo>
                      <a:pt x="452" y="175"/>
                    </a:lnTo>
                    <a:lnTo>
                      <a:pt x="475" y="119"/>
                    </a:lnTo>
                    <a:lnTo>
                      <a:pt x="499" y="116"/>
                    </a:lnTo>
                    <a:lnTo>
                      <a:pt x="520" y="185"/>
                    </a:lnTo>
                    <a:lnTo>
                      <a:pt x="544" y="79"/>
                    </a:lnTo>
                    <a:lnTo>
                      <a:pt x="565" y="130"/>
                    </a:lnTo>
                    <a:lnTo>
                      <a:pt x="589" y="132"/>
                    </a:lnTo>
                    <a:lnTo>
                      <a:pt x="610" y="188"/>
                    </a:lnTo>
                    <a:lnTo>
                      <a:pt x="634" y="225"/>
                    </a:lnTo>
                    <a:lnTo>
                      <a:pt x="658" y="135"/>
                    </a:lnTo>
                    <a:lnTo>
                      <a:pt x="679" y="159"/>
                    </a:lnTo>
                    <a:lnTo>
                      <a:pt x="703" y="153"/>
                    </a:lnTo>
                    <a:lnTo>
                      <a:pt x="724" y="122"/>
                    </a:lnTo>
                    <a:lnTo>
                      <a:pt x="748" y="185"/>
                    </a:lnTo>
                    <a:lnTo>
                      <a:pt x="769" y="151"/>
                    </a:lnTo>
                    <a:lnTo>
                      <a:pt x="793" y="143"/>
                    </a:lnTo>
                    <a:lnTo>
                      <a:pt x="816" y="156"/>
                    </a:lnTo>
                    <a:lnTo>
                      <a:pt x="838" y="148"/>
                    </a:lnTo>
                    <a:lnTo>
                      <a:pt x="861" y="0"/>
                    </a:lnTo>
                    <a:lnTo>
                      <a:pt x="883" y="201"/>
                    </a:lnTo>
                    <a:lnTo>
                      <a:pt x="906" y="124"/>
                    </a:lnTo>
                    <a:lnTo>
                      <a:pt x="928" y="175"/>
                    </a:lnTo>
                    <a:lnTo>
                      <a:pt x="951" y="130"/>
                    </a:lnTo>
                    <a:lnTo>
                      <a:pt x="975" y="225"/>
                    </a:lnTo>
                    <a:lnTo>
                      <a:pt x="996" y="116"/>
                    </a:lnTo>
                    <a:lnTo>
                      <a:pt x="1020" y="143"/>
                    </a:lnTo>
                    <a:lnTo>
                      <a:pt x="1041" y="137"/>
                    </a:lnTo>
                    <a:lnTo>
                      <a:pt x="1065" y="143"/>
                    </a:lnTo>
                    <a:lnTo>
                      <a:pt x="1086" y="167"/>
                    </a:lnTo>
                    <a:lnTo>
                      <a:pt x="1110" y="214"/>
                    </a:lnTo>
                    <a:lnTo>
                      <a:pt x="1134" y="169"/>
                    </a:lnTo>
                    <a:lnTo>
                      <a:pt x="1155" y="193"/>
                    </a:lnTo>
                    <a:lnTo>
                      <a:pt x="1179" y="151"/>
                    </a:lnTo>
                    <a:lnTo>
                      <a:pt x="1200" y="145"/>
                    </a:lnTo>
                    <a:lnTo>
                      <a:pt x="1224" y="190"/>
                    </a:lnTo>
                    <a:lnTo>
                      <a:pt x="1245" y="153"/>
                    </a:lnTo>
                    <a:lnTo>
                      <a:pt x="1269" y="212"/>
                    </a:lnTo>
                    <a:lnTo>
                      <a:pt x="1292" y="40"/>
                    </a:lnTo>
                    <a:lnTo>
                      <a:pt x="1313" y="159"/>
                    </a:lnTo>
                    <a:lnTo>
                      <a:pt x="1337" y="95"/>
                    </a:lnTo>
                    <a:lnTo>
                      <a:pt x="1358" y="206"/>
                    </a:lnTo>
                    <a:lnTo>
                      <a:pt x="1382" y="145"/>
                    </a:lnTo>
                    <a:lnTo>
                      <a:pt x="1403" y="124"/>
                    </a:lnTo>
                    <a:lnTo>
                      <a:pt x="1427" y="182"/>
                    </a:lnTo>
                    <a:lnTo>
                      <a:pt x="1451" y="137"/>
                    </a:lnTo>
                    <a:lnTo>
                      <a:pt x="1472" y="69"/>
                    </a:lnTo>
                    <a:lnTo>
                      <a:pt x="1496" y="169"/>
                    </a:lnTo>
                    <a:lnTo>
                      <a:pt x="1517" y="169"/>
                    </a:lnTo>
                    <a:lnTo>
                      <a:pt x="1541" y="214"/>
                    </a:lnTo>
                    <a:lnTo>
                      <a:pt x="1562" y="317"/>
                    </a:lnTo>
                    <a:lnTo>
                      <a:pt x="1586" y="143"/>
                    </a:lnTo>
                    <a:lnTo>
                      <a:pt x="1610" y="167"/>
                    </a:lnTo>
                    <a:lnTo>
                      <a:pt x="1631" y="212"/>
                    </a:lnTo>
                    <a:lnTo>
                      <a:pt x="1655" y="198"/>
                    </a:lnTo>
                    <a:lnTo>
                      <a:pt x="1676" y="111"/>
                    </a:lnTo>
                    <a:lnTo>
                      <a:pt x="1699" y="156"/>
                    </a:lnTo>
                    <a:lnTo>
                      <a:pt x="1721" y="135"/>
                    </a:lnTo>
                    <a:lnTo>
                      <a:pt x="1744" y="143"/>
                    </a:lnTo>
                    <a:lnTo>
                      <a:pt x="1768" y="116"/>
                    </a:lnTo>
                    <a:lnTo>
                      <a:pt x="1789" y="164"/>
                    </a:lnTo>
                    <a:lnTo>
                      <a:pt x="1813" y="130"/>
                    </a:lnTo>
                    <a:lnTo>
                      <a:pt x="1834" y="137"/>
                    </a:lnTo>
                    <a:lnTo>
                      <a:pt x="1858" y="42"/>
                    </a:lnTo>
                    <a:lnTo>
                      <a:pt x="1879" y="122"/>
                    </a:lnTo>
                    <a:lnTo>
                      <a:pt x="1903" y="45"/>
                    </a:lnTo>
                    <a:lnTo>
                      <a:pt x="1927" y="182"/>
                    </a:lnTo>
                    <a:lnTo>
                      <a:pt x="1948" y="137"/>
                    </a:lnTo>
                    <a:lnTo>
                      <a:pt x="1972" y="132"/>
                    </a:lnTo>
                    <a:lnTo>
                      <a:pt x="1993" y="143"/>
                    </a:lnTo>
                    <a:lnTo>
                      <a:pt x="2017" y="190"/>
                    </a:lnTo>
                    <a:lnTo>
                      <a:pt x="2038" y="90"/>
                    </a:lnTo>
                    <a:lnTo>
                      <a:pt x="2062" y="93"/>
                    </a:lnTo>
                    <a:lnTo>
                      <a:pt x="2085" y="172"/>
                    </a:lnTo>
                    <a:lnTo>
                      <a:pt x="2107" y="153"/>
                    </a:lnTo>
                    <a:lnTo>
                      <a:pt x="2130" y="90"/>
                    </a:lnTo>
                    <a:lnTo>
                      <a:pt x="2152" y="227"/>
                    </a:lnTo>
                    <a:lnTo>
                      <a:pt x="2175" y="169"/>
                    </a:lnTo>
                    <a:lnTo>
                      <a:pt x="2197" y="74"/>
                    </a:lnTo>
                    <a:lnTo>
                      <a:pt x="2220" y="270"/>
                    </a:lnTo>
                    <a:lnTo>
                      <a:pt x="2244" y="169"/>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2" name="Freeform 79"/>
              <p:cNvSpPr>
                <a:spLocks/>
              </p:cNvSpPr>
              <p:nvPr/>
            </p:nvSpPr>
            <p:spPr bwMode="auto">
              <a:xfrm>
                <a:off x="470914" y="1184275"/>
                <a:ext cx="3562350" cy="473075"/>
              </a:xfrm>
              <a:custGeom>
                <a:avLst/>
                <a:gdLst>
                  <a:gd name="T0" fmla="*/ 23 w 2244"/>
                  <a:gd name="T1" fmla="*/ 0 h 298"/>
                  <a:gd name="T2" fmla="*/ 68 w 2244"/>
                  <a:gd name="T3" fmla="*/ 153 h 298"/>
                  <a:gd name="T4" fmla="*/ 113 w 2244"/>
                  <a:gd name="T5" fmla="*/ 119 h 298"/>
                  <a:gd name="T6" fmla="*/ 158 w 2244"/>
                  <a:gd name="T7" fmla="*/ 60 h 298"/>
                  <a:gd name="T8" fmla="*/ 203 w 2244"/>
                  <a:gd name="T9" fmla="*/ 211 h 298"/>
                  <a:gd name="T10" fmla="*/ 248 w 2244"/>
                  <a:gd name="T11" fmla="*/ 134 h 298"/>
                  <a:gd name="T12" fmla="*/ 293 w 2244"/>
                  <a:gd name="T13" fmla="*/ 208 h 298"/>
                  <a:gd name="T14" fmla="*/ 341 w 2244"/>
                  <a:gd name="T15" fmla="*/ 87 h 298"/>
                  <a:gd name="T16" fmla="*/ 386 w 2244"/>
                  <a:gd name="T17" fmla="*/ 150 h 298"/>
                  <a:gd name="T18" fmla="*/ 430 w 2244"/>
                  <a:gd name="T19" fmla="*/ 105 h 298"/>
                  <a:gd name="T20" fmla="*/ 475 w 2244"/>
                  <a:gd name="T21" fmla="*/ 182 h 298"/>
                  <a:gd name="T22" fmla="*/ 520 w 2244"/>
                  <a:gd name="T23" fmla="*/ 26 h 298"/>
                  <a:gd name="T24" fmla="*/ 565 w 2244"/>
                  <a:gd name="T25" fmla="*/ 153 h 298"/>
                  <a:gd name="T26" fmla="*/ 610 w 2244"/>
                  <a:gd name="T27" fmla="*/ 142 h 298"/>
                  <a:gd name="T28" fmla="*/ 658 w 2244"/>
                  <a:gd name="T29" fmla="*/ 126 h 298"/>
                  <a:gd name="T30" fmla="*/ 703 w 2244"/>
                  <a:gd name="T31" fmla="*/ 169 h 298"/>
                  <a:gd name="T32" fmla="*/ 748 w 2244"/>
                  <a:gd name="T33" fmla="*/ 103 h 298"/>
                  <a:gd name="T34" fmla="*/ 793 w 2244"/>
                  <a:gd name="T35" fmla="*/ 116 h 298"/>
                  <a:gd name="T36" fmla="*/ 838 w 2244"/>
                  <a:gd name="T37" fmla="*/ 222 h 298"/>
                  <a:gd name="T38" fmla="*/ 883 w 2244"/>
                  <a:gd name="T39" fmla="*/ 214 h 298"/>
                  <a:gd name="T40" fmla="*/ 928 w 2244"/>
                  <a:gd name="T41" fmla="*/ 126 h 298"/>
                  <a:gd name="T42" fmla="*/ 975 w 2244"/>
                  <a:gd name="T43" fmla="*/ 142 h 298"/>
                  <a:gd name="T44" fmla="*/ 1020 w 2244"/>
                  <a:gd name="T45" fmla="*/ 140 h 298"/>
                  <a:gd name="T46" fmla="*/ 1065 w 2244"/>
                  <a:gd name="T47" fmla="*/ 211 h 298"/>
                  <a:gd name="T48" fmla="*/ 1110 w 2244"/>
                  <a:gd name="T49" fmla="*/ 193 h 298"/>
                  <a:gd name="T50" fmla="*/ 1155 w 2244"/>
                  <a:gd name="T51" fmla="*/ 76 h 298"/>
                  <a:gd name="T52" fmla="*/ 1200 w 2244"/>
                  <a:gd name="T53" fmla="*/ 79 h 298"/>
                  <a:gd name="T54" fmla="*/ 1245 w 2244"/>
                  <a:gd name="T55" fmla="*/ 201 h 298"/>
                  <a:gd name="T56" fmla="*/ 1292 w 2244"/>
                  <a:gd name="T57" fmla="*/ 235 h 298"/>
                  <a:gd name="T58" fmla="*/ 1337 w 2244"/>
                  <a:gd name="T59" fmla="*/ 169 h 298"/>
                  <a:gd name="T60" fmla="*/ 1382 w 2244"/>
                  <a:gd name="T61" fmla="*/ 97 h 298"/>
                  <a:gd name="T62" fmla="*/ 1427 w 2244"/>
                  <a:gd name="T63" fmla="*/ 82 h 298"/>
                  <a:gd name="T64" fmla="*/ 1472 w 2244"/>
                  <a:gd name="T65" fmla="*/ 182 h 298"/>
                  <a:gd name="T66" fmla="*/ 1517 w 2244"/>
                  <a:gd name="T67" fmla="*/ 8 h 298"/>
                  <a:gd name="T68" fmla="*/ 1562 w 2244"/>
                  <a:gd name="T69" fmla="*/ 169 h 298"/>
                  <a:gd name="T70" fmla="*/ 1610 w 2244"/>
                  <a:gd name="T71" fmla="*/ 121 h 298"/>
                  <a:gd name="T72" fmla="*/ 1655 w 2244"/>
                  <a:gd name="T73" fmla="*/ 100 h 298"/>
                  <a:gd name="T74" fmla="*/ 1699 w 2244"/>
                  <a:gd name="T75" fmla="*/ 134 h 298"/>
                  <a:gd name="T76" fmla="*/ 1744 w 2244"/>
                  <a:gd name="T77" fmla="*/ 84 h 298"/>
                  <a:gd name="T78" fmla="*/ 1789 w 2244"/>
                  <a:gd name="T79" fmla="*/ 169 h 298"/>
                  <a:gd name="T80" fmla="*/ 1834 w 2244"/>
                  <a:gd name="T81" fmla="*/ 190 h 298"/>
                  <a:gd name="T82" fmla="*/ 1879 w 2244"/>
                  <a:gd name="T83" fmla="*/ 182 h 298"/>
                  <a:gd name="T84" fmla="*/ 1927 w 2244"/>
                  <a:gd name="T85" fmla="*/ 198 h 298"/>
                  <a:gd name="T86" fmla="*/ 1972 w 2244"/>
                  <a:gd name="T87" fmla="*/ 82 h 298"/>
                  <a:gd name="T88" fmla="*/ 2017 w 2244"/>
                  <a:gd name="T89" fmla="*/ 148 h 298"/>
                  <a:gd name="T90" fmla="*/ 2062 w 2244"/>
                  <a:gd name="T91" fmla="*/ 298 h 298"/>
                  <a:gd name="T92" fmla="*/ 2107 w 2244"/>
                  <a:gd name="T93" fmla="*/ 148 h 298"/>
                  <a:gd name="T94" fmla="*/ 2152 w 2244"/>
                  <a:gd name="T95" fmla="*/ 137 h 298"/>
                  <a:gd name="T96" fmla="*/ 2197 w 2244"/>
                  <a:gd name="T97" fmla="*/ 89 h 298"/>
                  <a:gd name="T98" fmla="*/ 2244 w 2244"/>
                  <a:gd name="T99" fmla="*/ 208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98">
                    <a:moveTo>
                      <a:pt x="0" y="113"/>
                    </a:moveTo>
                    <a:lnTo>
                      <a:pt x="23" y="0"/>
                    </a:lnTo>
                    <a:lnTo>
                      <a:pt x="44" y="74"/>
                    </a:lnTo>
                    <a:lnTo>
                      <a:pt x="68" y="153"/>
                    </a:lnTo>
                    <a:lnTo>
                      <a:pt x="89" y="124"/>
                    </a:lnTo>
                    <a:lnTo>
                      <a:pt x="113" y="119"/>
                    </a:lnTo>
                    <a:lnTo>
                      <a:pt x="134" y="198"/>
                    </a:lnTo>
                    <a:lnTo>
                      <a:pt x="158" y="60"/>
                    </a:lnTo>
                    <a:lnTo>
                      <a:pt x="182" y="187"/>
                    </a:lnTo>
                    <a:lnTo>
                      <a:pt x="203" y="211"/>
                    </a:lnTo>
                    <a:lnTo>
                      <a:pt x="227" y="74"/>
                    </a:lnTo>
                    <a:lnTo>
                      <a:pt x="248" y="134"/>
                    </a:lnTo>
                    <a:lnTo>
                      <a:pt x="272" y="129"/>
                    </a:lnTo>
                    <a:lnTo>
                      <a:pt x="293" y="208"/>
                    </a:lnTo>
                    <a:lnTo>
                      <a:pt x="317" y="169"/>
                    </a:lnTo>
                    <a:lnTo>
                      <a:pt x="341" y="87"/>
                    </a:lnTo>
                    <a:lnTo>
                      <a:pt x="362" y="87"/>
                    </a:lnTo>
                    <a:lnTo>
                      <a:pt x="386" y="150"/>
                    </a:lnTo>
                    <a:lnTo>
                      <a:pt x="407" y="161"/>
                    </a:lnTo>
                    <a:lnTo>
                      <a:pt x="430" y="105"/>
                    </a:lnTo>
                    <a:lnTo>
                      <a:pt x="452" y="171"/>
                    </a:lnTo>
                    <a:lnTo>
                      <a:pt x="475" y="182"/>
                    </a:lnTo>
                    <a:lnTo>
                      <a:pt x="499" y="34"/>
                    </a:lnTo>
                    <a:lnTo>
                      <a:pt x="520" y="26"/>
                    </a:lnTo>
                    <a:lnTo>
                      <a:pt x="544" y="55"/>
                    </a:lnTo>
                    <a:lnTo>
                      <a:pt x="565" y="153"/>
                    </a:lnTo>
                    <a:lnTo>
                      <a:pt x="589" y="285"/>
                    </a:lnTo>
                    <a:lnTo>
                      <a:pt x="610" y="142"/>
                    </a:lnTo>
                    <a:lnTo>
                      <a:pt x="634" y="132"/>
                    </a:lnTo>
                    <a:lnTo>
                      <a:pt x="658" y="126"/>
                    </a:lnTo>
                    <a:lnTo>
                      <a:pt x="679" y="145"/>
                    </a:lnTo>
                    <a:lnTo>
                      <a:pt x="703" y="169"/>
                    </a:lnTo>
                    <a:lnTo>
                      <a:pt x="724" y="119"/>
                    </a:lnTo>
                    <a:lnTo>
                      <a:pt x="748" y="103"/>
                    </a:lnTo>
                    <a:lnTo>
                      <a:pt x="769" y="153"/>
                    </a:lnTo>
                    <a:lnTo>
                      <a:pt x="793" y="116"/>
                    </a:lnTo>
                    <a:lnTo>
                      <a:pt x="816" y="58"/>
                    </a:lnTo>
                    <a:lnTo>
                      <a:pt x="838" y="222"/>
                    </a:lnTo>
                    <a:lnTo>
                      <a:pt x="861" y="37"/>
                    </a:lnTo>
                    <a:lnTo>
                      <a:pt x="883" y="214"/>
                    </a:lnTo>
                    <a:lnTo>
                      <a:pt x="906" y="161"/>
                    </a:lnTo>
                    <a:lnTo>
                      <a:pt x="928" y="126"/>
                    </a:lnTo>
                    <a:lnTo>
                      <a:pt x="951" y="148"/>
                    </a:lnTo>
                    <a:lnTo>
                      <a:pt x="975" y="142"/>
                    </a:lnTo>
                    <a:lnTo>
                      <a:pt x="996" y="282"/>
                    </a:lnTo>
                    <a:lnTo>
                      <a:pt x="1020" y="140"/>
                    </a:lnTo>
                    <a:lnTo>
                      <a:pt x="1041" y="79"/>
                    </a:lnTo>
                    <a:lnTo>
                      <a:pt x="1065" y="211"/>
                    </a:lnTo>
                    <a:lnTo>
                      <a:pt x="1086" y="129"/>
                    </a:lnTo>
                    <a:lnTo>
                      <a:pt x="1110" y="193"/>
                    </a:lnTo>
                    <a:lnTo>
                      <a:pt x="1134" y="166"/>
                    </a:lnTo>
                    <a:lnTo>
                      <a:pt x="1155" y="76"/>
                    </a:lnTo>
                    <a:lnTo>
                      <a:pt x="1179" y="103"/>
                    </a:lnTo>
                    <a:lnTo>
                      <a:pt x="1200" y="79"/>
                    </a:lnTo>
                    <a:lnTo>
                      <a:pt x="1224" y="74"/>
                    </a:lnTo>
                    <a:lnTo>
                      <a:pt x="1245" y="201"/>
                    </a:lnTo>
                    <a:lnTo>
                      <a:pt x="1269" y="66"/>
                    </a:lnTo>
                    <a:lnTo>
                      <a:pt x="1292" y="235"/>
                    </a:lnTo>
                    <a:lnTo>
                      <a:pt x="1313" y="179"/>
                    </a:lnTo>
                    <a:lnTo>
                      <a:pt x="1337" y="169"/>
                    </a:lnTo>
                    <a:lnTo>
                      <a:pt x="1358" y="185"/>
                    </a:lnTo>
                    <a:lnTo>
                      <a:pt x="1382" y="97"/>
                    </a:lnTo>
                    <a:lnTo>
                      <a:pt x="1403" y="187"/>
                    </a:lnTo>
                    <a:lnTo>
                      <a:pt x="1427" y="82"/>
                    </a:lnTo>
                    <a:lnTo>
                      <a:pt x="1451" y="142"/>
                    </a:lnTo>
                    <a:lnTo>
                      <a:pt x="1472" y="182"/>
                    </a:lnTo>
                    <a:lnTo>
                      <a:pt x="1496" y="142"/>
                    </a:lnTo>
                    <a:lnTo>
                      <a:pt x="1517" y="8"/>
                    </a:lnTo>
                    <a:lnTo>
                      <a:pt x="1541" y="95"/>
                    </a:lnTo>
                    <a:lnTo>
                      <a:pt x="1562" y="169"/>
                    </a:lnTo>
                    <a:lnTo>
                      <a:pt x="1586" y="111"/>
                    </a:lnTo>
                    <a:lnTo>
                      <a:pt x="1610" y="121"/>
                    </a:lnTo>
                    <a:lnTo>
                      <a:pt x="1631" y="113"/>
                    </a:lnTo>
                    <a:lnTo>
                      <a:pt x="1655" y="100"/>
                    </a:lnTo>
                    <a:lnTo>
                      <a:pt x="1676" y="134"/>
                    </a:lnTo>
                    <a:lnTo>
                      <a:pt x="1699" y="134"/>
                    </a:lnTo>
                    <a:lnTo>
                      <a:pt x="1721" y="140"/>
                    </a:lnTo>
                    <a:lnTo>
                      <a:pt x="1744" y="84"/>
                    </a:lnTo>
                    <a:lnTo>
                      <a:pt x="1768" y="52"/>
                    </a:lnTo>
                    <a:lnTo>
                      <a:pt x="1789" y="169"/>
                    </a:lnTo>
                    <a:lnTo>
                      <a:pt x="1813" y="134"/>
                    </a:lnTo>
                    <a:lnTo>
                      <a:pt x="1834" y="190"/>
                    </a:lnTo>
                    <a:lnTo>
                      <a:pt x="1858" y="161"/>
                    </a:lnTo>
                    <a:lnTo>
                      <a:pt x="1879" y="182"/>
                    </a:lnTo>
                    <a:lnTo>
                      <a:pt x="1903" y="0"/>
                    </a:lnTo>
                    <a:lnTo>
                      <a:pt x="1927" y="198"/>
                    </a:lnTo>
                    <a:lnTo>
                      <a:pt x="1948" y="126"/>
                    </a:lnTo>
                    <a:lnTo>
                      <a:pt x="1972" y="82"/>
                    </a:lnTo>
                    <a:lnTo>
                      <a:pt x="1993" y="145"/>
                    </a:lnTo>
                    <a:lnTo>
                      <a:pt x="2017" y="148"/>
                    </a:lnTo>
                    <a:lnTo>
                      <a:pt x="2038" y="182"/>
                    </a:lnTo>
                    <a:lnTo>
                      <a:pt x="2062" y="298"/>
                    </a:lnTo>
                    <a:lnTo>
                      <a:pt x="2085" y="219"/>
                    </a:lnTo>
                    <a:lnTo>
                      <a:pt x="2107" y="148"/>
                    </a:lnTo>
                    <a:lnTo>
                      <a:pt x="2130" y="137"/>
                    </a:lnTo>
                    <a:lnTo>
                      <a:pt x="2152" y="137"/>
                    </a:lnTo>
                    <a:lnTo>
                      <a:pt x="2175" y="137"/>
                    </a:lnTo>
                    <a:lnTo>
                      <a:pt x="2197" y="89"/>
                    </a:lnTo>
                    <a:lnTo>
                      <a:pt x="2220" y="248"/>
                    </a:lnTo>
                    <a:lnTo>
                      <a:pt x="2244" y="208"/>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3" name="Freeform 80"/>
              <p:cNvSpPr>
                <a:spLocks/>
              </p:cNvSpPr>
              <p:nvPr/>
            </p:nvSpPr>
            <p:spPr bwMode="auto">
              <a:xfrm>
                <a:off x="470914" y="1212850"/>
                <a:ext cx="3562350" cy="360363"/>
              </a:xfrm>
              <a:custGeom>
                <a:avLst/>
                <a:gdLst>
                  <a:gd name="T0" fmla="*/ 23 w 2244"/>
                  <a:gd name="T1" fmla="*/ 135 h 227"/>
                  <a:gd name="T2" fmla="*/ 68 w 2244"/>
                  <a:gd name="T3" fmla="*/ 130 h 227"/>
                  <a:gd name="T4" fmla="*/ 113 w 2244"/>
                  <a:gd name="T5" fmla="*/ 198 h 227"/>
                  <a:gd name="T6" fmla="*/ 158 w 2244"/>
                  <a:gd name="T7" fmla="*/ 87 h 227"/>
                  <a:gd name="T8" fmla="*/ 203 w 2244"/>
                  <a:gd name="T9" fmla="*/ 106 h 227"/>
                  <a:gd name="T10" fmla="*/ 248 w 2244"/>
                  <a:gd name="T11" fmla="*/ 103 h 227"/>
                  <a:gd name="T12" fmla="*/ 293 w 2244"/>
                  <a:gd name="T13" fmla="*/ 101 h 227"/>
                  <a:gd name="T14" fmla="*/ 341 w 2244"/>
                  <a:gd name="T15" fmla="*/ 146 h 227"/>
                  <a:gd name="T16" fmla="*/ 386 w 2244"/>
                  <a:gd name="T17" fmla="*/ 143 h 227"/>
                  <a:gd name="T18" fmla="*/ 430 w 2244"/>
                  <a:gd name="T19" fmla="*/ 164 h 227"/>
                  <a:gd name="T20" fmla="*/ 475 w 2244"/>
                  <a:gd name="T21" fmla="*/ 74 h 227"/>
                  <a:gd name="T22" fmla="*/ 520 w 2244"/>
                  <a:gd name="T23" fmla="*/ 106 h 227"/>
                  <a:gd name="T24" fmla="*/ 565 w 2244"/>
                  <a:gd name="T25" fmla="*/ 74 h 227"/>
                  <a:gd name="T26" fmla="*/ 610 w 2244"/>
                  <a:gd name="T27" fmla="*/ 169 h 227"/>
                  <a:gd name="T28" fmla="*/ 658 w 2244"/>
                  <a:gd name="T29" fmla="*/ 135 h 227"/>
                  <a:gd name="T30" fmla="*/ 703 w 2244"/>
                  <a:gd name="T31" fmla="*/ 50 h 227"/>
                  <a:gd name="T32" fmla="*/ 748 w 2244"/>
                  <a:gd name="T33" fmla="*/ 177 h 227"/>
                  <a:gd name="T34" fmla="*/ 793 w 2244"/>
                  <a:gd name="T35" fmla="*/ 116 h 227"/>
                  <a:gd name="T36" fmla="*/ 838 w 2244"/>
                  <a:gd name="T37" fmla="*/ 58 h 227"/>
                  <a:gd name="T38" fmla="*/ 883 w 2244"/>
                  <a:gd name="T39" fmla="*/ 180 h 227"/>
                  <a:gd name="T40" fmla="*/ 928 w 2244"/>
                  <a:gd name="T41" fmla="*/ 108 h 227"/>
                  <a:gd name="T42" fmla="*/ 975 w 2244"/>
                  <a:gd name="T43" fmla="*/ 93 h 227"/>
                  <a:gd name="T44" fmla="*/ 1020 w 2244"/>
                  <a:gd name="T45" fmla="*/ 103 h 227"/>
                  <a:gd name="T46" fmla="*/ 1065 w 2244"/>
                  <a:gd name="T47" fmla="*/ 183 h 227"/>
                  <a:gd name="T48" fmla="*/ 1110 w 2244"/>
                  <a:gd name="T49" fmla="*/ 135 h 227"/>
                  <a:gd name="T50" fmla="*/ 1155 w 2244"/>
                  <a:gd name="T51" fmla="*/ 106 h 227"/>
                  <a:gd name="T52" fmla="*/ 1200 w 2244"/>
                  <a:gd name="T53" fmla="*/ 66 h 227"/>
                  <a:gd name="T54" fmla="*/ 1245 w 2244"/>
                  <a:gd name="T55" fmla="*/ 21 h 227"/>
                  <a:gd name="T56" fmla="*/ 1292 w 2244"/>
                  <a:gd name="T57" fmla="*/ 87 h 227"/>
                  <a:gd name="T58" fmla="*/ 1337 w 2244"/>
                  <a:gd name="T59" fmla="*/ 69 h 227"/>
                  <a:gd name="T60" fmla="*/ 1382 w 2244"/>
                  <a:gd name="T61" fmla="*/ 82 h 227"/>
                  <a:gd name="T62" fmla="*/ 1427 w 2244"/>
                  <a:gd name="T63" fmla="*/ 101 h 227"/>
                  <a:gd name="T64" fmla="*/ 1472 w 2244"/>
                  <a:gd name="T65" fmla="*/ 77 h 227"/>
                  <a:gd name="T66" fmla="*/ 1517 w 2244"/>
                  <a:gd name="T67" fmla="*/ 111 h 227"/>
                  <a:gd name="T68" fmla="*/ 1562 w 2244"/>
                  <a:gd name="T69" fmla="*/ 71 h 227"/>
                  <a:gd name="T70" fmla="*/ 1610 w 2244"/>
                  <a:gd name="T71" fmla="*/ 85 h 227"/>
                  <a:gd name="T72" fmla="*/ 1655 w 2244"/>
                  <a:gd name="T73" fmla="*/ 198 h 227"/>
                  <a:gd name="T74" fmla="*/ 1699 w 2244"/>
                  <a:gd name="T75" fmla="*/ 42 h 227"/>
                  <a:gd name="T76" fmla="*/ 1744 w 2244"/>
                  <a:gd name="T77" fmla="*/ 138 h 227"/>
                  <a:gd name="T78" fmla="*/ 1789 w 2244"/>
                  <a:gd name="T79" fmla="*/ 98 h 227"/>
                  <a:gd name="T80" fmla="*/ 1834 w 2244"/>
                  <a:gd name="T81" fmla="*/ 58 h 227"/>
                  <a:gd name="T82" fmla="*/ 1879 w 2244"/>
                  <a:gd name="T83" fmla="*/ 98 h 227"/>
                  <a:gd name="T84" fmla="*/ 1927 w 2244"/>
                  <a:gd name="T85" fmla="*/ 82 h 227"/>
                  <a:gd name="T86" fmla="*/ 1972 w 2244"/>
                  <a:gd name="T87" fmla="*/ 98 h 227"/>
                  <a:gd name="T88" fmla="*/ 2017 w 2244"/>
                  <a:gd name="T89" fmla="*/ 95 h 227"/>
                  <a:gd name="T90" fmla="*/ 2062 w 2244"/>
                  <a:gd name="T91" fmla="*/ 69 h 227"/>
                  <a:gd name="T92" fmla="*/ 2107 w 2244"/>
                  <a:gd name="T93" fmla="*/ 161 h 227"/>
                  <a:gd name="T94" fmla="*/ 2152 w 2244"/>
                  <a:gd name="T95" fmla="*/ 146 h 227"/>
                  <a:gd name="T96" fmla="*/ 2197 w 2244"/>
                  <a:gd name="T97" fmla="*/ 172 h 227"/>
                  <a:gd name="T98" fmla="*/ 2244 w 2244"/>
                  <a:gd name="T99" fmla="*/ 14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27">
                    <a:moveTo>
                      <a:pt x="0" y="227"/>
                    </a:moveTo>
                    <a:lnTo>
                      <a:pt x="23" y="135"/>
                    </a:lnTo>
                    <a:lnTo>
                      <a:pt x="44" y="198"/>
                    </a:lnTo>
                    <a:lnTo>
                      <a:pt x="68" y="130"/>
                    </a:lnTo>
                    <a:lnTo>
                      <a:pt x="89" y="124"/>
                    </a:lnTo>
                    <a:lnTo>
                      <a:pt x="113" y="198"/>
                    </a:lnTo>
                    <a:lnTo>
                      <a:pt x="134" y="132"/>
                    </a:lnTo>
                    <a:lnTo>
                      <a:pt x="158" y="87"/>
                    </a:lnTo>
                    <a:lnTo>
                      <a:pt x="182" y="64"/>
                    </a:lnTo>
                    <a:lnTo>
                      <a:pt x="203" y="106"/>
                    </a:lnTo>
                    <a:lnTo>
                      <a:pt x="227" y="156"/>
                    </a:lnTo>
                    <a:lnTo>
                      <a:pt x="248" y="103"/>
                    </a:lnTo>
                    <a:lnTo>
                      <a:pt x="272" y="69"/>
                    </a:lnTo>
                    <a:lnTo>
                      <a:pt x="293" y="101"/>
                    </a:lnTo>
                    <a:lnTo>
                      <a:pt x="317" y="156"/>
                    </a:lnTo>
                    <a:lnTo>
                      <a:pt x="341" y="146"/>
                    </a:lnTo>
                    <a:lnTo>
                      <a:pt x="362" y="114"/>
                    </a:lnTo>
                    <a:lnTo>
                      <a:pt x="386" y="143"/>
                    </a:lnTo>
                    <a:lnTo>
                      <a:pt x="407" y="196"/>
                    </a:lnTo>
                    <a:lnTo>
                      <a:pt x="430" y="164"/>
                    </a:lnTo>
                    <a:lnTo>
                      <a:pt x="452" y="85"/>
                    </a:lnTo>
                    <a:lnTo>
                      <a:pt x="475" y="74"/>
                    </a:lnTo>
                    <a:lnTo>
                      <a:pt x="499" y="183"/>
                    </a:lnTo>
                    <a:lnTo>
                      <a:pt x="520" y="106"/>
                    </a:lnTo>
                    <a:lnTo>
                      <a:pt x="544" y="148"/>
                    </a:lnTo>
                    <a:lnTo>
                      <a:pt x="565" y="74"/>
                    </a:lnTo>
                    <a:lnTo>
                      <a:pt x="589" y="127"/>
                    </a:lnTo>
                    <a:lnTo>
                      <a:pt x="610" y="169"/>
                    </a:lnTo>
                    <a:lnTo>
                      <a:pt x="634" y="106"/>
                    </a:lnTo>
                    <a:lnTo>
                      <a:pt x="658" y="135"/>
                    </a:lnTo>
                    <a:lnTo>
                      <a:pt x="679" y="114"/>
                    </a:lnTo>
                    <a:lnTo>
                      <a:pt x="703" y="50"/>
                    </a:lnTo>
                    <a:lnTo>
                      <a:pt x="724" y="93"/>
                    </a:lnTo>
                    <a:lnTo>
                      <a:pt x="748" y="177"/>
                    </a:lnTo>
                    <a:lnTo>
                      <a:pt x="769" y="122"/>
                    </a:lnTo>
                    <a:lnTo>
                      <a:pt x="793" y="116"/>
                    </a:lnTo>
                    <a:lnTo>
                      <a:pt x="816" y="188"/>
                    </a:lnTo>
                    <a:lnTo>
                      <a:pt x="838" y="58"/>
                    </a:lnTo>
                    <a:lnTo>
                      <a:pt x="861" y="69"/>
                    </a:lnTo>
                    <a:lnTo>
                      <a:pt x="883" y="180"/>
                    </a:lnTo>
                    <a:lnTo>
                      <a:pt x="906" y="153"/>
                    </a:lnTo>
                    <a:lnTo>
                      <a:pt x="928" y="108"/>
                    </a:lnTo>
                    <a:lnTo>
                      <a:pt x="951" y="130"/>
                    </a:lnTo>
                    <a:lnTo>
                      <a:pt x="975" y="93"/>
                    </a:lnTo>
                    <a:lnTo>
                      <a:pt x="996" y="130"/>
                    </a:lnTo>
                    <a:lnTo>
                      <a:pt x="1020" y="103"/>
                    </a:lnTo>
                    <a:lnTo>
                      <a:pt x="1041" y="87"/>
                    </a:lnTo>
                    <a:lnTo>
                      <a:pt x="1065" y="183"/>
                    </a:lnTo>
                    <a:lnTo>
                      <a:pt x="1086" y="172"/>
                    </a:lnTo>
                    <a:lnTo>
                      <a:pt x="1110" y="135"/>
                    </a:lnTo>
                    <a:lnTo>
                      <a:pt x="1134" y="69"/>
                    </a:lnTo>
                    <a:lnTo>
                      <a:pt x="1155" y="106"/>
                    </a:lnTo>
                    <a:lnTo>
                      <a:pt x="1179" y="196"/>
                    </a:lnTo>
                    <a:lnTo>
                      <a:pt x="1200" y="66"/>
                    </a:lnTo>
                    <a:lnTo>
                      <a:pt x="1224" y="130"/>
                    </a:lnTo>
                    <a:lnTo>
                      <a:pt x="1245" y="21"/>
                    </a:lnTo>
                    <a:lnTo>
                      <a:pt x="1269" y="135"/>
                    </a:lnTo>
                    <a:lnTo>
                      <a:pt x="1292" y="87"/>
                    </a:lnTo>
                    <a:lnTo>
                      <a:pt x="1313" y="143"/>
                    </a:lnTo>
                    <a:lnTo>
                      <a:pt x="1337" y="69"/>
                    </a:lnTo>
                    <a:lnTo>
                      <a:pt x="1358" y="188"/>
                    </a:lnTo>
                    <a:lnTo>
                      <a:pt x="1382" y="82"/>
                    </a:lnTo>
                    <a:lnTo>
                      <a:pt x="1403" y="159"/>
                    </a:lnTo>
                    <a:lnTo>
                      <a:pt x="1427" y="101"/>
                    </a:lnTo>
                    <a:lnTo>
                      <a:pt x="1451" y="146"/>
                    </a:lnTo>
                    <a:lnTo>
                      <a:pt x="1472" y="77"/>
                    </a:lnTo>
                    <a:lnTo>
                      <a:pt x="1496" y="124"/>
                    </a:lnTo>
                    <a:lnTo>
                      <a:pt x="1517" y="111"/>
                    </a:lnTo>
                    <a:lnTo>
                      <a:pt x="1541" y="132"/>
                    </a:lnTo>
                    <a:lnTo>
                      <a:pt x="1562" y="71"/>
                    </a:lnTo>
                    <a:lnTo>
                      <a:pt x="1586" y="106"/>
                    </a:lnTo>
                    <a:lnTo>
                      <a:pt x="1610" y="85"/>
                    </a:lnTo>
                    <a:lnTo>
                      <a:pt x="1631" y="143"/>
                    </a:lnTo>
                    <a:lnTo>
                      <a:pt x="1655" y="198"/>
                    </a:lnTo>
                    <a:lnTo>
                      <a:pt x="1676" y="98"/>
                    </a:lnTo>
                    <a:lnTo>
                      <a:pt x="1699" y="42"/>
                    </a:lnTo>
                    <a:lnTo>
                      <a:pt x="1721" y="220"/>
                    </a:lnTo>
                    <a:lnTo>
                      <a:pt x="1744" y="138"/>
                    </a:lnTo>
                    <a:lnTo>
                      <a:pt x="1768" y="188"/>
                    </a:lnTo>
                    <a:lnTo>
                      <a:pt x="1789" y="98"/>
                    </a:lnTo>
                    <a:lnTo>
                      <a:pt x="1813" y="124"/>
                    </a:lnTo>
                    <a:lnTo>
                      <a:pt x="1834" y="58"/>
                    </a:lnTo>
                    <a:lnTo>
                      <a:pt x="1858" y="98"/>
                    </a:lnTo>
                    <a:lnTo>
                      <a:pt x="1879" y="98"/>
                    </a:lnTo>
                    <a:lnTo>
                      <a:pt x="1903" y="153"/>
                    </a:lnTo>
                    <a:lnTo>
                      <a:pt x="1927" y="82"/>
                    </a:lnTo>
                    <a:lnTo>
                      <a:pt x="1948" y="111"/>
                    </a:lnTo>
                    <a:lnTo>
                      <a:pt x="1972" y="98"/>
                    </a:lnTo>
                    <a:lnTo>
                      <a:pt x="1993" y="0"/>
                    </a:lnTo>
                    <a:lnTo>
                      <a:pt x="2017" y="95"/>
                    </a:lnTo>
                    <a:lnTo>
                      <a:pt x="2038" y="90"/>
                    </a:lnTo>
                    <a:lnTo>
                      <a:pt x="2062" y="69"/>
                    </a:lnTo>
                    <a:lnTo>
                      <a:pt x="2085" y="138"/>
                    </a:lnTo>
                    <a:lnTo>
                      <a:pt x="2107" y="161"/>
                    </a:lnTo>
                    <a:lnTo>
                      <a:pt x="2130" y="45"/>
                    </a:lnTo>
                    <a:lnTo>
                      <a:pt x="2152" y="146"/>
                    </a:lnTo>
                    <a:lnTo>
                      <a:pt x="2175" y="148"/>
                    </a:lnTo>
                    <a:lnTo>
                      <a:pt x="2197" y="172"/>
                    </a:lnTo>
                    <a:lnTo>
                      <a:pt x="2220" y="95"/>
                    </a:lnTo>
                    <a:lnTo>
                      <a:pt x="2244" y="143"/>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4" name="Freeform 81"/>
              <p:cNvSpPr>
                <a:spLocks/>
              </p:cNvSpPr>
              <p:nvPr/>
            </p:nvSpPr>
            <p:spPr bwMode="auto">
              <a:xfrm>
                <a:off x="470914" y="1238250"/>
                <a:ext cx="3562350" cy="352425"/>
              </a:xfrm>
              <a:custGeom>
                <a:avLst/>
                <a:gdLst>
                  <a:gd name="T0" fmla="*/ 23 w 2244"/>
                  <a:gd name="T1" fmla="*/ 95 h 222"/>
                  <a:gd name="T2" fmla="*/ 68 w 2244"/>
                  <a:gd name="T3" fmla="*/ 143 h 222"/>
                  <a:gd name="T4" fmla="*/ 113 w 2244"/>
                  <a:gd name="T5" fmla="*/ 222 h 222"/>
                  <a:gd name="T6" fmla="*/ 158 w 2244"/>
                  <a:gd name="T7" fmla="*/ 103 h 222"/>
                  <a:gd name="T8" fmla="*/ 203 w 2244"/>
                  <a:gd name="T9" fmla="*/ 48 h 222"/>
                  <a:gd name="T10" fmla="*/ 248 w 2244"/>
                  <a:gd name="T11" fmla="*/ 140 h 222"/>
                  <a:gd name="T12" fmla="*/ 293 w 2244"/>
                  <a:gd name="T13" fmla="*/ 116 h 222"/>
                  <a:gd name="T14" fmla="*/ 341 w 2244"/>
                  <a:gd name="T15" fmla="*/ 0 h 222"/>
                  <a:gd name="T16" fmla="*/ 386 w 2244"/>
                  <a:gd name="T17" fmla="*/ 74 h 222"/>
                  <a:gd name="T18" fmla="*/ 430 w 2244"/>
                  <a:gd name="T19" fmla="*/ 100 h 222"/>
                  <a:gd name="T20" fmla="*/ 475 w 2244"/>
                  <a:gd name="T21" fmla="*/ 143 h 222"/>
                  <a:gd name="T22" fmla="*/ 520 w 2244"/>
                  <a:gd name="T23" fmla="*/ 87 h 222"/>
                  <a:gd name="T24" fmla="*/ 565 w 2244"/>
                  <a:gd name="T25" fmla="*/ 114 h 222"/>
                  <a:gd name="T26" fmla="*/ 610 w 2244"/>
                  <a:gd name="T27" fmla="*/ 137 h 222"/>
                  <a:gd name="T28" fmla="*/ 658 w 2244"/>
                  <a:gd name="T29" fmla="*/ 119 h 222"/>
                  <a:gd name="T30" fmla="*/ 703 w 2244"/>
                  <a:gd name="T31" fmla="*/ 82 h 222"/>
                  <a:gd name="T32" fmla="*/ 748 w 2244"/>
                  <a:gd name="T33" fmla="*/ 53 h 222"/>
                  <a:gd name="T34" fmla="*/ 793 w 2244"/>
                  <a:gd name="T35" fmla="*/ 135 h 222"/>
                  <a:gd name="T36" fmla="*/ 838 w 2244"/>
                  <a:gd name="T37" fmla="*/ 26 h 222"/>
                  <a:gd name="T38" fmla="*/ 883 w 2244"/>
                  <a:gd name="T39" fmla="*/ 108 h 222"/>
                  <a:gd name="T40" fmla="*/ 928 w 2244"/>
                  <a:gd name="T41" fmla="*/ 92 h 222"/>
                  <a:gd name="T42" fmla="*/ 975 w 2244"/>
                  <a:gd name="T43" fmla="*/ 71 h 222"/>
                  <a:gd name="T44" fmla="*/ 1020 w 2244"/>
                  <a:gd name="T45" fmla="*/ 127 h 222"/>
                  <a:gd name="T46" fmla="*/ 1065 w 2244"/>
                  <a:gd name="T47" fmla="*/ 92 h 222"/>
                  <a:gd name="T48" fmla="*/ 1110 w 2244"/>
                  <a:gd name="T49" fmla="*/ 53 h 222"/>
                  <a:gd name="T50" fmla="*/ 1155 w 2244"/>
                  <a:gd name="T51" fmla="*/ 124 h 222"/>
                  <a:gd name="T52" fmla="*/ 1200 w 2244"/>
                  <a:gd name="T53" fmla="*/ 87 h 222"/>
                  <a:gd name="T54" fmla="*/ 1245 w 2244"/>
                  <a:gd name="T55" fmla="*/ 40 h 222"/>
                  <a:gd name="T56" fmla="*/ 1292 w 2244"/>
                  <a:gd name="T57" fmla="*/ 48 h 222"/>
                  <a:gd name="T58" fmla="*/ 1337 w 2244"/>
                  <a:gd name="T59" fmla="*/ 193 h 222"/>
                  <a:gd name="T60" fmla="*/ 1382 w 2244"/>
                  <a:gd name="T61" fmla="*/ 37 h 222"/>
                  <a:gd name="T62" fmla="*/ 1427 w 2244"/>
                  <a:gd name="T63" fmla="*/ 26 h 222"/>
                  <a:gd name="T64" fmla="*/ 1472 w 2244"/>
                  <a:gd name="T65" fmla="*/ 116 h 222"/>
                  <a:gd name="T66" fmla="*/ 1517 w 2244"/>
                  <a:gd name="T67" fmla="*/ 193 h 222"/>
                  <a:gd name="T68" fmla="*/ 1562 w 2244"/>
                  <a:gd name="T69" fmla="*/ 74 h 222"/>
                  <a:gd name="T70" fmla="*/ 1610 w 2244"/>
                  <a:gd name="T71" fmla="*/ 172 h 222"/>
                  <a:gd name="T72" fmla="*/ 1655 w 2244"/>
                  <a:gd name="T73" fmla="*/ 92 h 222"/>
                  <a:gd name="T74" fmla="*/ 1699 w 2244"/>
                  <a:gd name="T75" fmla="*/ 140 h 222"/>
                  <a:gd name="T76" fmla="*/ 1744 w 2244"/>
                  <a:gd name="T77" fmla="*/ 153 h 222"/>
                  <a:gd name="T78" fmla="*/ 1789 w 2244"/>
                  <a:gd name="T79" fmla="*/ 92 h 222"/>
                  <a:gd name="T80" fmla="*/ 1834 w 2244"/>
                  <a:gd name="T81" fmla="*/ 63 h 222"/>
                  <a:gd name="T82" fmla="*/ 1879 w 2244"/>
                  <a:gd name="T83" fmla="*/ 156 h 222"/>
                  <a:gd name="T84" fmla="*/ 1927 w 2244"/>
                  <a:gd name="T85" fmla="*/ 164 h 222"/>
                  <a:gd name="T86" fmla="*/ 1972 w 2244"/>
                  <a:gd name="T87" fmla="*/ 132 h 222"/>
                  <a:gd name="T88" fmla="*/ 2017 w 2244"/>
                  <a:gd name="T89" fmla="*/ 159 h 222"/>
                  <a:gd name="T90" fmla="*/ 2062 w 2244"/>
                  <a:gd name="T91" fmla="*/ 37 h 222"/>
                  <a:gd name="T92" fmla="*/ 2107 w 2244"/>
                  <a:gd name="T93" fmla="*/ 196 h 222"/>
                  <a:gd name="T94" fmla="*/ 2152 w 2244"/>
                  <a:gd name="T95" fmla="*/ 148 h 222"/>
                  <a:gd name="T96" fmla="*/ 2197 w 2244"/>
                  <a:gd name="T97" fmla="*/ 106 h 222"/>
                  <a:gd name="T98" fmla="*/ 2244 w 2244"/>
                  <a:gd name="T99" fmla="*/ 177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22">
                    <a:moveTo>
                      <a:pt x="0" y="69"/>
                    </a:moveTo>
                    <a:lnTo>
                      <a:pt x="23" y="95"/>
                    </a:lnTo>
                    <a:lnTo>
                      <a:pt x="44" y="53"/>
                    </a:lnTo>
                    <a:lnTo>
                      <a:pt x="68" y="143"/>
                    </a:lnTo>
                    <a:lnTo>
                      <a:pt x="89" y="37"/>
                    </a:lnTo>
                    <a:lnTo>
                      <a:pt x="113" y="222"/>
                    </a:lnTo>
                    <a:lnTo>
                      <a:pt x="134" y="74"/>
                    </a:lnTo>
                    <a:lnTo>
                      <a:pt x="158" y="103"/>
                    </a:lnTo>
                    <a:lnTo>
                      <a:pt x="182" y="63"/>
                    </a:lnTo>
                    <a:lnTo>
                      <a:pt x="203" y="48"/>
                    </a:lnTo>
                    <a:lnTo>
                      <a:pt x="227" y="98"/>
                    </a:lnTo>
                    <a:lnTo>
                      <a:pt x="248" y="140"/>
                    </a:lnTo>
                    <a:lnTo>
                      <a:pt x="272" y="106"/>
                    </a:lnTo>
                    <a:lnTo>
                      <a:pt x="293" y="116"/>
                    </a:lnTo>
                    <a:lnTo>
                      <a:pt x="317" y="119"/>
                    </a:lnTo>
                    <a:lnTo>
                      <a:pt x="341" y="0"/>
                    </a:lnTo>
                    <a:lnTo>
                      <a:pt x="362" y="77"/>
                    </a:lnTo>
                    <a:lnTo>
                      <a:pt x="386" y="74"/>
                    </a:lnTo>
                    <a:lnTo>
                      <a:pt x="407" y="90"/>
                    </a:lnTo>
                    <a:lnTo>
                      <a:pt x="430" y="100"/>
                    </a:lnTo>
                    <a:lnTo>
                      <a:pt x="452" y="50"/>
                    </a:lnTo>
                    <a:lnTo>
                      <a:pt x="475" y="143"/>
                    </a:lnTo>
                    <a:lnTo>
                      <a:pt x="499" y="18"/>
                    </a:lnTo>
                    <a:lnTo>
                      <a:pt x="520" y="87"/>
                    </a:lnTo>
                    <a:lnTo>
                      <a:pt x="544" y="90"/>
                    </a:lnTo>
                    <a:lnTo>
                      <a:pt x="565" y="114"/>
                    </a:lnTo>
                    <a:lnTo>
                      <a:pt x="589" y="106"/>
                    </a:lnTo>
                    <a:lnTo>
                      <a:pt x="610" y="137"/>
                    </a:lnTo>
                    <a:lnTo>
                      <a:pt x="634" y="8"/>
                    </a:lnTo>
                    <a:lnTo>
                      <a:pt x="658" y="119"/>
                    </a:lnTo>
                    <a:lnTo>
                      <a:pt x="679" y="63"/>
                    </a:lnTo>
                    <a:lnTo>
                      <a:pt x="703" y="82"/>
                    </a:lnTo>
                    <a:lnTo>
                      <a:pt x="724" y="85"/>
                    </a:lnTo>
                    <a:lnTo>
                      <a:pt x="748" y="53"/>
                    </a:lnTo>
                    <a:lnTo>
                      <a:pt x="769" y="143"/>
                    </a:lnTo>
                    <a:lnTo>
                      <a:pt x="793" y="135"/>
                    </a:lnTo>
                    <a:lnTo>
                      <a:pt x="816" y="74"/>
                    </a:lnTo>
                    <a:lnTo>
                      <a:pt x="838" y="26"/>
                    </a:lnTo>
                    <a:lnTo>
                      <a:pt x="861" y="77"/>
                    </a:lnTo>
                    <a:lnTo>
                      <a:pt x="883" y="108"/>
                    </a:lnTo>
                    <a:lnTo>
                      <a:pt x="906" y="135"/>
                    </a:lnTo>
                    <a:lnTo>
                      <a:pt x="928" y="92"/>
                    </a:lnTo>
                    <a:lnTo>
                      <a:pt x="951" y="132"/>
                    </a:lnTo>
                    <a:lnTo>
                      <a:pt x="975" y="71"/>
                    </a:lnTo>
                    <a:lnTo>
                      <a:pt x="996" y="74"/>
                    </a:lnTo>
                    <a:lnTo>
                      <a:pt x="1020" y="127"/>
                    </a:lnTo>
                    <a:lnTo>
                      <a:pt x="1041" y="151"/>
                    </a:lnTo>
                    <a:lnTo>
                      <a:pt x="1065" y="92"/>
                    </a:lnTo>
                    <a:lnTo>
                      <a:pt x="1086" y="90"/>
                    </a:lnTo>
                    <a:lnTo>
                      <a:pt x="1110" y="53"/>
                    </a:lnTo>
                    <a:lnTo>
                      <a:pt x="1134" y="167"/>
                    </a:lnTo>
                    <a:lnTo>
                      <a:pt x="1155" y="124"/>
                    </a:lnTo>
                    <a:lnTo>
                      <a:pt x="1179" y="34"/>
                    </a:lnTo>
                    <a:lnTo>
                      <a:pt x="1200" y="87"/>
                    </a:lnTo>
                    <a:lnTo>
                      <a:pt x="1224" y="122"/>
                    </a:lnTo>
                    <a:lnTo>
                      <a:pt x="1245" y="40"/>
                    </a:lnTo>
                    <a:lnTo>
                      <a:pt x="1269" y="74"/>
                    </a:lnTo>
                    <a:lnTo>
                      <a:pt x="1292" y="48"/>
                    </a:lnTo>
                    <a:lnTo>
                      <a:pt x="1313" y="8"/>
                    </a:lnTo>
                    <a:lnTo>
                      <a:pt x="1337" y="193"/>
                    </a:lnTo>
                    <a:lnTo>
                      <a:pt x="1358" y="124"/>
                    </a:lnTo>
                    <a:lnTo>
                      <a:pt x="1382" y="37"/>
                    </a:lnTo>
                    <a:lnTo>
                      <a:pt x="1403" y="69"/>
                    </a:lnTo>
                    <a:lnTo>
                      <a:pt x="1427" y="26"/>
                    </a:lnTo>
                    <a:lnTo>
                      <a:pt x="1451" y="148"/>
                    </a:lnTo>
                    <a:lnTo>
                      <a:pt x="1472" y="116"/>
                    </a:lnTo>
                    <a:lnTo>
                      <a:pt x="1496" y="85"/>
                    </a:lnTo>
                    <a:lnTo>
                      <a:pt x="1517" y="193"/>
                    </a:lnTo>
                    <a:lnTo>
                      <a:pt x="1541" y="177"/>
                    </a:lnTo>
                    <a:lnTo>
                      <a:pt x="1562" y="74"/>
                    </a:lnTo>
                    <a:lnTo>
                      <a:pt x="1586" y="114"/>
                    </a:lnTo>
                    <a:lnTo>
                      <a:pt x="1610" y="172"/>
                    </a:lnTo>
                    <a:lnTo>
                      <a:pt x="1631" y="87"/>
                    </a:lnTo>
                    <a:lnTo>
                      <a:pt x="1655" y="92"/>
                    </a:lnTo>
                    <a:lnTo>
                      <a:pt x="1676" y="214"/>
                    </a:lnTo>
                    <a:lnTo>
                      <a:pt x="1699" y="140"/>
                    </a:lnTo>
                    <a:lnTo>
                      <a:pt x="1721" y="21"/>
                    </a:lnTo>
                    <a:lnTo>
                      <a:pt x="1744" y="153"/>
                    </a:lnTo>
                    <a:lnTo>
                      <a:pt x="1768" y="42"/>
                    </a:lnTo>
                    <a:lnTo>
                      <a:pt x="1789" y="92"/>
                    </a:lnTo>
                    <a:lnTo>
                      <a:pt x="1813" y="16"/>
                    </a:lnTo>
                    <a:lnTo>
                      <a:pt x="1834" y="63"/>
                    </a:lnTo>
                    <a:lnTo>
                      <a:pt x="1858" y="63"/>
                    </a:lnTo>
                    <a:lnTo>
                      <a:pt x="1879" y="156"/>
                    </a:lnTo>
                    <a:lnTo>
                      <a:pt x="1903" y="119"/>
                    </a:lnTo>
                    <a:lnTo>
                      <a:pt x="1927" y="164"/>
                    </a:lnTo>
                    <a:lnTo>
                      <a:pt x="1948" y="90"/>
                    </a:lnTo>
                    <a:lnTo>
                      <a:pt x="1972" y="132"/>
                    </a:lnTo>
                    <a:lnTo>
                      <a:pt x="1993" y="74"/>
                    </a:lnTo>
                    <a:lnTo>
                      <a:pt x="2017" y="159"/>
                    </a:lnTo>
                    <a:lnTo>
                      <a:pt x="2038" y="127"/>
                    </a:lnTo>
                    <a:lnTo>
                      <a:pt x="2062" y="37"/>
                    </a:lnTo>
                    <a:lnTo>
                      <a:pt x="2085" y="124"/>
                    </a:lnTo>
                    <a:lnTo>
                      <a:pt x="2107" y="196"/>
                    </a:lnTo>
                    <a:lnTo>
                      <a:pt x="2130" y="63"/>
                    </a:lnTo>
                    <a:lnTo>
                      <a:pt x="2152" y="148"/>
                    </a:lnTo>
                    <a:lnTo>
                      <a:pt x="2175" y="90"/>
                    </a:lnTo>
                    <a:lnTo>
                      <a:pt x="2197" y="106"/>
                    </a:lnTo>
                    <a:lnTo>
                      <a:pt x="2220" y="8"/>
                    </a:lnTo>
                    <a:lnTo>
                      <a:pt x="2244" y="177"/>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5" name="Freeform 82"/>
              <p:cNvSpPr>
                <a:spLocks/>
              </p:cNvSpPr>
              <p:nvPr/>
            </p:nvSpPr>
            <p:spPr bwMode="auto">
              <a:xfrm>
                <a:off x="470914" y="1166813"/>
                <a:ext cx="3562350" cy="503238"/>
              </a:xfrm>
              <a:custGeom>
                <a:avLst/>
                <a:gdLst>
                  <a:gd name="T0" fmla="*/ 23 w 2244"/>
                  <a:gd name="T1" fmla="*/ 130 h 317"/>
                  <a:gd name="T2" fmla="*/ 68 w 2244"/>
                  <a:gd name="T3" fmla="*/ 108 h 317"/>
                  <a:gd name="T4" fmla="*/ 113 w 2244"/>
                  <a:gd name="T5" fmla="*/ 148 h 317"/>
                  <a:gd name="T6" fmla="*/ 158 w 2244"/>
                  <a:gd name="T7" fmla="*/ 182 h 317"/>
                  <a:gd name="T8" fmla="*/ 203 w 2244"/>
                  <a:gd name="T9" fmla="*/ 116 h 317"/>
                  <a:gd name="T10" fmla="*/ 248 w 2244"/>
                  <a:gd name="T11" fmla="*/ 198 h 317"/>
                  <a:gd name="T12" fmla="*/ 293 w 2244"/>
                  <a:gd name="T13" fmla="*/ 264 h 317"/>
                  <a:gd name="T14" fmla="*/ 341 w 2244"/>
                  <a:gd name="T15" fmla="*/ 90 h 317"/>
                  <a:gd name="T16" fmla="*/ 386 w 2244"/>
                  <a:gd name="T17" fmla="*/ 167 h 317"/>
                  <a:gd name="T18" fmla="*/ 430 w 2244"/>
                  <a:gd name="T19" fmla="*/ 317 h 317"/>
                  <a:gd name="T20" fmla="*/ 475 w 2244"/>
                  <a:gd name="T21" fmla="*/ 90 h 317"/>
                  <a:gd name="T22" fmla="*/ 520 w 2244"/>
                  <a:gd name="T23" fmla="*/ 198 h 317"/>
                  <a:gd name="T24" fmla="*/ 565 w 2244"/>
                  <a:gd name="T25" fmla="*/ 175 h 317"/>
                  <a:gd name="T26" fmla="*/ 610 w 2244"/>
                  <a:gd name="T27" fmla="*/ 177 h 317"/>
                  <a:gd name="T28" fmla="*/ 658 w 2244"/>
                  <a:gd name="T29" fmla="*/ 151 h 317"/>
                  <a:gd name="T30" fmla="*/ 703 w 2244"/>
                  <a:gd name="T31" fmla="*/ 145 h 317"/>
                  <a:gd name="T32" fmla="*/ 748 w 2244"/>
                  <a:gd name="T33" fmla="*/ 100 h 317"/>
                  <a:gd name="T34" fmla="*/ 793 w 2244"/>
                  <a:gd name="T35" fmla="*/ 185 h 317"/>
                  <a:gd name="T36" fmla="*/ 838 w 2244"/>
                  <a:gd name="T37" fmla="*/ 116 h 317"/>
                  <a:gd name="T38" fmla="*/ 883 w 2244"/>
                  <a:gd name="T39" fmla="*/ 188 h 317"/>
                  <a:gd name="T40" fmla="*/ 928 w 2244"/>
                  <a:gd name="T41" fmla="*/ 0 h 317"/>
                  <a:gd name="T42" fmla="*/ 975 w 2244"/>
                  <a:gd name="T43" fmla="*/ 153 h 317"/>
                  <a:gd name="T44" fmla="*/ 1020 w 2244"/>
                  <a:gd name="T45" fmla="*/ 151 h 317"/>
                  <a:gd name="T46" fmla="*/ 1065 w 2244"/>
                  <a:gd name="T47" fmla="*/ 235 h 317"/>
                  <a:gd name="T48" fmla="*/ 1110 w 2244"/>
                  <a:gd name="T49" fmla="*/ 219 h 317"/>
                  <a:gd name="T50" fmla="*/ 1155 w 2244"/>
                  <a:gd name="T51" fmla="*/ 159 h 317"/>
                  <a:gd name="T52" fmla="*/ 1200 w 2244"/>
                  <a:gd name="T53" fmla="*/ 264 h 317"/>
                  <a:gd name="T54" fmla="*/ 1245 w 2244"/>
                  <a:gd name="T55" fmla="*/ 26 h 317"/>
                  <a:gd name="T56" fmla="*/ 1292 w 2244"/>
                  <a:gd name="T57" fmla="*/ 190 h 317"/>
                  <a:gd name="T58" fmla="*/ 1337 w 2244"/>
                  <a:gd name="T59" fmla="*/ 175 h 317"/>
                  <a:gd name="T60" fmla="*/ 1382 w 2244"/>
                  <a:gd name="T61" fmla="*/ 116 h 317"/>
                  <a:gd name="T62" fmla="*/ 1427 w 2244"/>
                  <a:gd name="T63" fmla="*/ 119 h 317"/>
                  <a:gd name="T64" fmla="*/ 1472 w 2244"/>
                  <a:gd name="T65" fmla="*/ 264 h 317"/>
                  <a:gd name="T66" fmla="*/ 1517 w 2244"/>
                  <a:gd name="T67" fmla="*/ 222 h 317"/>
                  <a:gd name="T68" fmla="*/ 1562 w 2244"/>
                  <a:gd name="T69" fmla="*/ 217 h 317"/>
                  <a:gd name="T70" fmla="*/ 1610 w 2244"/>
                  <a:gd name="T71" fmla="*/ 153 h 317"/>
                  <a:gd name="T72" fmla="*/ 1655 w 2244"/>
                  <a:gd name="T73" fmla="*/ 169 h 317"/>
                  <a:gd name="T74" fmla="*/ 1699 w 2244"/>
                  <a:gd name="T75" fmla="*/ 122 h 317"/>
                  <a:gd name="T76" fmla="*/ 1744 w 2244"/>
                  <a:gd name="T77" fmla="*/ 243 h 317"/>
                  <a:gd name="T78" fmla="*/ 1789 w 2244"/>
                  <a:gd name="T79" fmla="*/ 283 h 317"/>
                  <a:gd name="T80" fmla="*/ 1834 w 2244"/>
                  <a:gd name="T81" fmla="*/ 172 h 317"/>
                  <a:gd name="T82" fmla="*/ 1879 w 2244"/>
                  <a:gd name="T83" fmla="*/ 219 h 317"/>
                  <a:gd name="T84" fmla="*/ 1927 w 2244"/>
                  <a:gd name="T85" fmla="*/ 201 h 317"/>
                  <a:gd name="T86" fmla="*/ 1972 w 2244"/>
                  <a:gd name="T87" fmla="*/ 130 h 317"/>
                  <a:gd name="T88" fmla="*/ 2017 w 2244"/>
                  <a:gd name="T89" fmla="*/ 227 h 317"/>
                  <a:gd name="T90" fmla="*/ 2062 w 2244"/>
                  <a:gd name="T91" fmla="*/ 309 h 317"/>
                  <a:gd name="T92" fmla="*/ 2107 w 2244"/>
                  <a:gd name="T93" fmla="*/ 169 h 317"/>
                  <a:gd name="T94" fmla="*/ 2152 w 2244"/>
                  <a:gd name="T95" fmla="*/ 256 h 317"/>
                  <a:gd name="T96" fmla="*/ 2197 w 2244"/>
                  <a:gd name="T97" fmla="*/ 13 h 317"/>
                  <a:gd name="T98" fmla="*/ 2244 w 2244"/>
                  <a:gd name="T99" fmla="*/ 262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17">
                    <a:moveTo>
                      <a:pt x="0" y="122"/>
                    </a:moveTo>
                    <a:lnTo>
                      <a:pt x="23" y="130"/>
                    </a:lnTo>
                    <a:lnTo>
                      <a:pt x="44" y="259"/>
                    </a:lnTo>
                    <a:lnTo>
                      <a:pt x="68" y="108"/>
                    </a:lnTo>
                    <a:lnTo>
                      <a:pt x="89" y="124"/>
                    </a:lnTo>
                    <a:lnTo>
                      <a:pt x="113" y="148"/>
                    </a:lnTo>
                    <a:lnTo>
                      <a:pt x="134" y="201"/>
                    </a:lnTo>
                    <a:lnTo>
                      <a:pt x="158" y="182"/>
                    </a:lnTo>
                    <a:lnTo>
                      <a:pt x="182" y="246"/>
                    </a:lnTo>
                    <a:lnTo>
                      <a:pt x="203" y="116"/>
                    </a:lnTo>
                    <a:lnTo>
                      <a:pt x="227" y="79"/>
                    </a:lnTo>
                    <a:lnTo>
                      <a:pt x="248" y="198"/>
                    </a:lnTo>
                    <a:lnTo>
                      <a:pt x="272" y="74"/>
                    </a:lnTo>
                    <a:lnTo>
                      <a:pt x="293" y="264"/>
                    </a:lnTo>
                    <a:lnTo>
                      <a:pt x="317" y="40"/>
                    </a:lnTo>
                    <a:lnTo>
                      <a:pt x="341" y="90"/>
                    </a:lnTo>
                    <a:lnTo>
                      <a:pt x="362" y="124"/>
                    </a:lnTo>
                    <a:lnTo>
                      <a:pt x="386" y="167"/>
                    </a:lnTo>
                    <a:lnTo>
                      <a:pt x="407" y="233"/>
                    </a:lnTo>
                    <a:lnTo>
                      <a:pt x="430" y="317"/>
                    </a:lnTo>
                    <a:lnTo>
                      <a:pt x="452" y="204"/>
                    </a:lnTo>
                    <a:lnTo>
                      <a:pt x="475" y="90"/>
                    </a:lnTo>
                    <a:lnTo>
                      <a:pt x="499" y="206"/>
                    </a:lnTo>
                    <a:lnTo>
                      <a:pt x="520" y="198"/>
                    </a:lnTo>
                    <a:lnTo>
                      <a:pt x="544" y="249"/>
                    </a:lnTo>
                    <a:lnTo>
                      <a:pt x="565" y="175"/>
                    </a:lnTo>
                    <a:lnTo>
                      <a:pt x="589" y="74"/>
                    </a:lnTo>
                    <a:lnTo>
                      <a:pt x="610" y="177"/>
                    </a:lnTo>
                    <a:lnTo>
                      <a:pt x="634" y="249"/>
                    </a:lnTo>
                    <a:lnTo>
                      <a:pt x="658" y="151"/>
                    </a:lnTo>
                    <a:lnTo>
                      <a:pt x="679" y="145"/>
                    </a:lnTo>
                    <a:lnTo>
                      <a:pt x="703" y="145"/>
                    </a:lnTo>
                    <a:lnTo>
                      <a:pt x="724" y="172"/>
                    </a:lnTo>
                    <a:lnTo>
                      <a:pt x="748" y="100"/>
                    </a:lnTo>
                    <a:lnTo>
                      <a:pt x="769" y="198"/>
                    </a:lnTo>
                    <a:lnTo>
                      <a:pt x="793" y="185"/>
                    </a:lnTo>
                    <a:lnTo>
                      <a:pt x="816" y="217"/>
                    </a:lnTo>
                    <a:lnTo>
                      <a:pt x="838" y="116"/>
                    </a:lnTo>
                    <a:lnTo>
                      <a:pt x="861" y="161"/>
                    </a:lnTo>
                    <a:lnTo>
                      <a:pt x="883" y="188"/>
                    </a:lnTo>
                    <a:lnTo>
                      <a:pt x="906" y="90"/>
                    </a:lnTo>
                    <a:lnTo>
                      <a:pt x="928" y="0"/>
                    </a:lnTo>
                    <a:lnTo>
                      <a:pt x="951" y="175"/>
                    </a:lnTo>
                    <a:lnTo>
                      <a:pt x="975" y="153"/>
                    </a:lnTo>
                    <a:lnTo>
                      <a:pt x="996" y="69"/>
                    </a:lnTo>
                    <a:lnTo>
                      <a:pt x="1020" y="151"/>
                    </a:lnTo>
                    <a:lnTo>
                      <a:pt x="1041" y="167"/>
                    </a:lnTo>
                    <a:lnTo>
                      <a:pt x="1065" y="235"/>
                    </a:lnTo>
                    <a:lnTo>
                      <a:pt x="1086" y="238"/>
                    </a:lnTo>
                    <a:lnTo>
                      <a:pt x="1110" y="219"/>
                    </a:lnTo>
                    <a:lnTo>
                      <a:pt x="1134" y="185"/>
                    </a:lnTo>
                    <a:lnTo>
                      <a:pt x="1155" y="159"/>
                    </a:lnTo>
                    <a:lnTo>
                      <a:pt x="1179" y="119"/>
                    </a:lnTo>
                    <a:lnTo>
                      <a:pt x="1200" y="264"/>
                    </a:lnTo>
                    <a:lnTo>
                      <a:pt x="1224" y="135"/>
                    </a:lnTo>
                    <a:lnTo>
                      <a:pt x="1245" y="26"/>
                    </a:lnTo>
                    <a:lnTo>
                      <a:pt x="1269" y="106"/>
                    </a:lnTo>
                    <a:lnTo>
                      <a:pt x="1292" y="190"/>
                    </a:lnTo>
                    <a:lnTo>
                      <a:pt x="1313" y="98"/>
                    </a:lnTo>
                    <a:lnTo>
                      <a:pt x="1337" y="175"/>
                    </a:lnTo>
                    <a:lnTo>
                      <a:pt x="1358" y="190"/>
                    </a:lnTo>
                    <a:lnTo>
                      <a:pt x="1382" y="116"/>
                    </a:lnTo>
                    <a:lnTo>
                      <a:pt x="1403" y="156"/>
                    </a:lnTo>
                    <a:lnTo>
                      <a:pt x="1427" y="119"/>
                    </a:lnTo>
                    <a:lnTo>
                      <a:pt x="1451" y="130"/>
                    </a:lnTo>
                    <a:lnTo>
                      <a:pt x="1472" y="264"/>
                    </a:lnTo>
                    <a:lnTo>
                      <a:pt x="1496" y="175"/>
                    </a:lnTo>
                    <a:lnTo>
                      <a:pt x="1517" y="222"/>
                    </a:lnTo>
                    <a:lnTo>
                      <a:pt x="1541" y="241"/>
                    </a:lnTo>
                    <a:lnTo>
                      <a:pt x="1562" y="217"/>
                    </a:lnTo>
                    <a:lnTo>
                      <a:pt x="1586" y="167"/>
                    </a:lnTo>
                    <a:lnTo>
                      <a:pt x="1610" y="153"/>
                    </a:lnTo>
                    <a:lnTo>
                      <a:pt x="1631" y="286"/>
                    </a:lnTo>
                    <a:lnTo>
                      <a:pt x="1655" y="169"/>
                    </a:lnTo>
                    <a:lnTo>
                      <a:pt x="1676" y="93"/>
                    </a:lnTo>
                    <a:lnTo>
                      <a:pt x="1699" y="122"/>
                    </a:lnTo>
                    <a:lnTo>
                      <a:pt x="1721" y="140"/>
                    </a:lnTo>
                    <a:lnTo>
                      <a:pt x="1744" y="243"/>
                    </a:lnTo>
                    <a:lnTo>
                      <a:pt x="1768" y="243"/>
                    </a:lnTo>
                    <a:lnTo>
                      <a:pt x="1789" y="283"/>
                    </a:lnTo>
                    <a:lnTo>
                      <a:pt x="1813" y="85"/>
                    </a:lnTo>
                    <a:lnTo>
                      <a:pt x="1834" y="172"/>
                    </a:lnTo>
                    <a:lnTo>
                      <a:pt x="1858" y="169"/>
                    </a:lnTo>
                    <a:lnTo>
                      <a:pt x="1879" y="219"/>
                    </a:lnTo>
                    <a:lnTo>
                      <a:pt x="1903" y="53"/>
                    </a:lnTo>
                    <a:lnTo>
                      <a:pt x="1927" y="201"/>
                    </a:lnTo>
                    <a:lnTo>
                      <a:pt x="1948" y="151"/>
                    </a:lnTo>
                    <a:lnTo>
                      <a:pt x="1972" y="130"/>
                    </a:lnTo>
                    <a:lnTo>
                      <a:pt x="1993" y="108"/>
                    </a:lnTo>
                    <a:lnTo>
                      <a:pt x="2017" y="227"/>
                    </a:lnTo>
                    <a:lnTo>
                      <a:pt x="2038" y="177"/>
                    </a:lnTo>
                    <a:lnTo>
                      <a:pt x="2062" y="309"/>
                    </a:lnTo>
                    <a:lnTo>
                      <a:pt x="2085" y="132"/>
                    </a:lnTo>
                    <a:lnTo>
                      <a:pt x="2107" y="169"/>
                    </a:lnTo>
                    <a:lnTo>
                      <a:pt x="2130" y="114"/>
                    </a:lnTo>
                    <a:lnTo>
                      <a:pt x="2152" y="256"/>
                    </a:lnTo>
                    <a:lnTo>
                      <a:pt x="2175" y="225"/>
                    </a:lnTo>
                    <a:lnTo>
                      <a:pt x="2197" y="13"/>
                    </a:lnTo>
                    <a:lnTo>
                      <a:pt x="2220" y="175"/>
                    </a:lnTo>
                    <a:lnTo>
                      <a:pt x="2244" y="262"/>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6" name="Freeform 83"/>
              <p:cNvSpPr>
                <a:spLocks/>
              </p:cNvSpPr>
              <p:nvPr/>
            </p:nvSpPr>
            <p:spPr bwMode="auto">
              <a:xfrm>
                <a:off x="470914" y="1187450"/>
                <a:ext cx="3562350" cy="420688"/>
              </a:xfrm>
              <a:custGeom>
                <a:avLst/>
                <a:gdLst>
                  <a:gd name="T0" fmla="*/ 23 w 2244"/>
                  <a:gd name="T1" fmla="*/ 119 h 265"/>
                  <a:gd name="T2" fmla="*/ 68 w 2244"/>
                  <a:gd name="T3" fmla="*/ 201 h 265"/>
                  <a:gd name="T4" fmla="*/ 113 w 2244"/>
                  <a:gd name="T5" fmla="*/ 40 h 265"/>
                  <a:gd name="T6" fmla="*/ 158 w 2244"/>
                  <a:gd name="T7" fmla="*/ 146 h 265"/>
                  <a:gd name="T8" fmla="*/ 203 w 2244"/>
                  <a:gd name="T9" fmla="*/ 188 h 265"/>
                  <a:gd name="T10" fmla="*/ 248 w 2244"/>
                  <a:gd name="T11" fmla="*/ 217 h 265"/>
                  <a:gd name="T12" fmla="*/ 293 w 2244"/>
                  <a:gd name="T13" fmla="*/ 228 h 265"/>
                  <a:gd name="T14" fmla="*/ 341 w 2244"/>
                  <a:gd name="T15" fmla="*/ 109 h 265"/>
                  <a:gd name="T16" fmla="*/ 386 w 2244"/>
                  <a:gd name="T17" fmla="*/ 217 h 265"/>
                  <a:gd name="T18" fmla="*/ 430 w 2244"/>
                  <a:gd name="T19" fmla="*/ 177 h 265"/>
                  <a:gd name="T20" fmla="*/ 475 w 2244"/>
                  <a:gd name="T21" fmla="*/ 117 h 265"/>
                  <a:gd name="T22" fmla="*/ 520 w 2244"/>
                  <a:gd name="T23" fmla="*/ 103 h 265"/>
                  <a:gd name="T24" fmla="*/ 565 w 2244"/>
                  <a:gd name="T25" fmla="*/ 106 h 265"/>
                  <a:gd name="T26" fmla="*/ 610 w 2244"/>
                  <a:gd name="T27" fmla="*/ 177 h 265"/>
                  <a:gd name="T28" fmla="*/ 658 w 2244"/>
                  <a:gd name="T29" fmla="*/ 114 h 265"/>
                  <a:gd name="T30" fmla="*/ 703 w 2244"/>
                  <a:gd name="T31" fmla="*/ 90 h 265"/>
                  <a:gd name="T32" fmla="*/ 748 w 2244"/>
                  <a:gd name="T33" fmla="*/ 90 h 265"/>
                  <a:gd name="T34" fmla="*/ 793 w 2244"/>
                  <a:gd name="T35" fmla="*/ 185 h 265"/>
                  <a:gd name="T36" fmla="*/ 838 w 2244"/>
                  <a:gd name="T37" fmla="*/ 143 h 265"/>
                  <a:gd name="T38" fmla="*/ 883 w 2244"/>
                  <a:gd name="T39" fmla="*/ 98 h 265"/>
                  <a:gd name="T40" fmla="*/ 928 w 2244"/>
                  <a:gd name="T41" fmla="*/ 143 h 265"/>
                  <a:gd name="T42" fmla="*/ 975 w 2244"/>
                  <a:gd name="T43" fmla="*/ 241 h 265"/>
                  <a:gd name="T44" fmla="*/ 1020 w 2244"/>
                  <a:gd name="T45" fmla="*/ 140 h 265"/>
                  <a:gd name="T46" fmla="*/ 1065 w 2244"/>
                  <a:gd name="T47" fmla="*/ 111 h 265"/>
                  <a:gd name="T48" fmla="*/ 1110 w 2244"/>
                  <a:gd name="T49" fmla="*/ 82 h 265"/>
                  <a:gd name="T50" fmla="*/ 1155 w 2244"/>
                  <a:gd name="T51" fmla="*/ 251 h 265"/>
                  <a:gd name="T52" fmla="*/ 1200 w 2244"/>
                  <a:gd name="T53" fmla="*/ 122 h 265"/>
                  <a:gd name="T54" fmla="*/ 1245 w 2244"/>
                  <a:gd name="T55" fmla="*/ 146 h 265"/>
                  <a:gd name="T56" fmla="*/ 1292 w 2244"/>
                  <a:gd name="T57" fmla="*/ 85 h 265"/>
                  <a:gd name="T58" fmla="*/ 1337 w 2244"/>
                  <a:gd name="T59" fmla="*/ 103 h 265"/>
                  <a:gd name="T60" fmla="*/ 1382 w 2244"/>
                  <a:gd name="T61" fmla="*/ 98 h 265"/>
                  <a:gd name="T62" fmla="*/ 1427 w 2244"/>
                  <a:gd name="T63" fmla="*/ 183 h 265"/>
                  <a:gd name="T64" fmla="*/ 1472 w 2244"/>
                  <a:gd name="T65" fmla="*/ 135 h 265"/>
                  <a:gd name="T66" fmla="*/ 1517 w 2244"/>
                  <a:gd name="T67" fmla="*/ 191 h 265"/>
                  <a:gd name="T68" fmla="*/ 1562 w 2244"/>
                  <a:gd name="T69" fmla="*/ 156 h 265"/>
                  <a:gd name="T70" fmla="*/ 1610 w 2244"/>
                  <a:gd name="T71" fmla="*/ 119 h 265"/>
                  <a:gd name="T72" fmla="*/ 1655 w 2244"/>
                  <a:gd name="T73" fmla="*/ 167 h 265"/>
                  <a:gd name="T74" fmla="*/ 1699 w 2244"/>
                  <a:gd name="T75" fmla="*/ 262 h 265"/>
                  <a:gd name="T76" fmla="*/ 1744 w 2244"/>
                  <a:gd name="T77" fmla="*/ 80 h 265"/>
                  <a:gd name="T78" fmla="*/ 1789 w 2244"/>
                  <a:gd name="T79" fmla="*/ 74 h 265"/>
                  <a:gd name="T80" fmla="*/ 1834 w 2244"/>
                  <a:gd name="T81" fmla="*/ 138 h 265"/>
                  <a:gd name="T82" fmla="*/ 1879 w 2244"/>
                  <a:gd name="T83" fmla="*/ 119 h 265"/>
                  <a:gd name="T84" fmla="*/ 1927 w 2244"/>
                  <a:gd name="T85" fmla="*/ 162 h 265"/>
                  <a:gd name="T86" fmla="*/ 1972 w 2244"/>
                  <a:gd name="T87" fmla="*/ 72 h 265"/>
                  <a:gd name="T88" fmla="*/ 2017 w 2244"/>
                  <a:gd name="T89" fmla="*/ 119 h 265"/>
                  <a:gd name="T90" fmla="*/ 2062 w 2244"/>
                  <a:gd name="T91" fmla="*/ 164 h 265"/>
                  <a:gd name="T92" fmla="*/ 2107 w 2244"/>
                  <a:gd name="T93" fmla="*/ 74 h 265"/>
                  <a:gd name="T94" fmla="*/ 2152 w 2244"/>
                  <a:gd name="T95" fmla="*/ 58 h 265"/>
                  <a:gd name="T96" fmla="*/ 2197 w 2244"/>
                  <a:gd name="T97" fmla="*/ 167 h 265"/>
                  <a:gd name="T98" fmla="*/ 2244 w 2244"/>
                  <a:gd name="T99" fmla="*/ 146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65">
                    <a:moveTo>
                      <a:pt x="0" y="233"/>
                    </a:moveTo>
                    <a:lnTo>
                      <a:pt x="23" y="119"/>
                    </a:lnTo>
                    <a:lnTo>
                      <a:pt x="44" y="45"/>
                    </a:lnTo>
                    <a:lnTo>
                      <a:pt x="68" y="201"/>
                    </a:lnTo>
                    <a:lnTo>
                      <a:pt x="89" y="103"/>
                    </a:lnTo>
                    <a:lnTo>
                      <a:pt x="113" y="40"/>
                    </a:lnTo>
                    <a:lnTo>
                      <a:pt x="134" y="11"/>
                    </a:lnTo>
                    <a:lnTo>
                      <a:pt x="158" y="146"/>
                    </a:lnTo>
                    <a:lnTo>
                      <a:pt x="182" y="77"/>
                    </a:lnTo>
                    <a:lnTo>
                      <a:pt x="203" y="188"/>
                    </a:lnTo>
                    <a:lnTo>
                      <a:pt x="227" y="124"/>
                    </a:lnTo>
                    <a:lnTo>
                      <a:pt x="248" y="217"/>
                    </a:lnTo>
                    <a:lnTo>
                      <a:pt x="272" y="167"/>
                    </a:lnTo>
                    <a:lnTo>
                      <a:pt x="293" y="228"/>
                    </a:lnTo>
                    <a:lnTo>
                      <a:pt x="317" y="169"/>
                    </a:lnTo>
                    <a:lnTo>
                      <a:pt x="341" y="109"/>
                    </a:lnTo>
                    <a:lnTo>
                      <a:pt x="362" y="101"/>
                    </a:lnTo>
                    <a:lnTo>
                      <a:pt x="386" y="217"/>
                    </a:lnTo>
                    <a:lnTo>
                      <a:pt x="407" y="61"/>
                    </a:lnTo>
                    <a:lnTo>
                      <a:pt x="430" y="177"/>
                    </a:lnTo>
                    <a:lnTo>
                      <a:pt x="452" y="138"/>
                    </a:lnTo>
                    <a:lnTo>
                      <a:pt x="475" y="117"/>
                    </a:lnTo>
                    <a:lnTo>
                      <a:pt x="499" y="175"/>
                    </a:lnTo>
                    <a:lnTo>
                      <a:pt x="520" y="103"/>
                    </a:lnTo>
                    <a:lnTo>
                      <a:pt x="544" y="69"/>
                    </a:lnTo>
                    <a:lnTo>
                      <a:pt x="565" y="106"/>
                    </a:lnTo>
                    <a:lnTo>
                      <a:pt x="589" y="45"/>
                    </a:lnTo>
                    <a:lnTo>
                      <a:pt x="610" y="177"/>
                    </a:lnTo>
                    <a:lnTo>
                      <a:pt x="634" y="177"/>
                    </a:lnTo>
                    <a:lnTo>
                      <a:pt x="658" y="114"/>
                    </a:lnTo>
                    <a:lnTo>
                      <a:pt x="679" y="140"/>
                    </a:lnTo>
                    <a:lnTo>
                      <a:pt x="703" y="90"/>
                    </a:lnTo>
                    <a:lnTo>
                      <a:pt x="724" y="132"/>
                    </a:lnTo>
                    <a:lnTo>
                      <a:pt x="748" y="90"/>
                    </a:lnTo>
                    <a:lnTo>
                      <a:pt x="769" y="103"/>
                    </a:lnTo>
                    <a:lnTo>
                      <a:pt x="793" y="185"/>
                    </a:lnTo>
                    <a:lnTo>
                      <a:pt x="816" y="61"/>
                    </a:lnTo>
                    <a:lnTo>
                      <a:pt x="838" y="143"/>
                    </a:lnTo>
                    <a:lnTo>
                      <a:pt x="861" y="87"/>
                    </a:lnTo>
                    <a:lnTo>
                      <a:pt x="883" y="98"/>
                    </a:lnTo>
                    <a:lnTo>
                      <a:pt x="906" y="53"/>
                    </a:lnTo>
                    <a:lnTo>
                      <a:pt x="928" y="143"/>
                    </a:lnTo>
                    <a:lnTo>
                      <a:pt x="951" y="177"/>
                    </a:lnTo>
                    <a:lnTo>
                      <a:pt x="975" y="241"/>
                    </a:lnTo>
                    <a:lnTo>
                      <a:pt x="996" y="162"/>
                    </a:lnTo>
                    <a:lnTo>
                      <a:pt x="1020" y="140"/>
                    </a:lnTo>
                    <a:lnTo>
                      <a:pt x="1041" y="138"/>
                    </a:lnTo>
                    <a:lnTo>
                      <a:pt x="1065" y="111"/>
                    </a:lnTo>
                    <a:lnTo>
                      <a:pt x="1086" y="122"/>
                    </a:lnTo>
                    <a:lnTo>
                      <a:pt x="1110" y="82"/>
                    </a:lnTo>
                    <a:lnTo>
                      <a:pt x="1134" y="0"/>
                    </a:lnTo>
                    <a:lnTo>
                      <a:pt x="1155" y="251"/>
                    </a:lnTo>
                    <a:lnTo>
                      <a:pt x="1179" y="64"/>
                    </a:lnTo>
                    <a:lnTo>
                      <a:pt x="1200" y="122"/>
                    </a:lnTo>
                    <a:lnTo>
                      <a:pt x="1224" y="109"/>
                    </a:lnTo>
                    <a:lnTo>
                      <a:pt x="1245" y="146"/>
                    </a:lnTo>
                    <a:lnTo>
                      <a:pt x="1269" y="87"/>
                    </a:lnTo>
                    <a:lnTo>
                      <a:pt x="1292" y="85"/>
                    </a:lnTo>
                    <a:lnTo>
                      <a:pt x="1313" y="177"/>
                    </a:lnTo>
                    <a:lnTo>
                      <a:pt x="1337" y="103"/>
                    </a:lnTo>
                    <a:lnTo>
                      <a:pt x="1358" y="167"/>
                    </a:lnTo>
                    <a:lnTo>
                      <a:pt x="1382" y="98"/>
                    </a:lnTo>
                    <a:lnTo>
                      <a:pt x="1403" y="101"/>
                    </a:lnTo>
                    <a:lnTo>
                      <a:pt x="1427" y="183"/>
                    </a:lnTo>
                    <a:lnTo>
                      <a:pt x="1451" y="148"/>
                    </a:lnTo>
                    <a:lnTo>
                      <a:pt x="1472" y="135"/>
                    </a:lnTo>
                    <a:lnTo>
                      <a:pt x="1496" y="151"/>
                    </a:lnTo>
                    <a:lnTo>
                      <a:pt x="1517" y="191"/>
                    </a:lnTo>
                    <a:lnTo>
                      <a:pt x="1541" y="193"/>
                    </a:lnTo>
                    <a:lnTo>
                      <a:pt x="1562" y="156"/>
                    </a:lnTo>
                    <a:lnTo>
                      <a:pt x="1586" y="135"/>
                    </a:lnTo>
                    <a:lnTo>
                      <a:pt x="1610" y="119"/>
                    </a:lnTo>
                    <a:lnTo>
                      <a:pt x="1631" y="172"/>
                    </a:lnTo>
                    <a:lnTo>
                      <a:pt x="1655" y="167"/>
                    </a:lnTo>
                    <a:lnTo>
                      <a:pt x="1676" y="164"/>
                    </a:lnTo>
                    <a:lnTo>
                      <a:pt x="1699" y="262"/>
                    </a:lnTo>
                    <a:lnTo>
                      <a:pt x="1721" y="109"/>
                    </a:lnTo>
                    <a:lnTo>
                      <a:pt x="1744" y="80"/>
                    </a:lnTo>
                    <a:lnTo>
                      <a:pt x="1768" y="45"/>
                    </a:lnTo>
                    <a:lnTo>
                      <a:pt x="1789" y="74"/>
                    </a:lnTo>
                    <a:lnTo>
                      <a:pt x="1813" y="29"/>
                    </a:lnTo>
                    <a:lnTo>
                      <a:pt x="1834" y="138"/>
                    </a:lnTo>
                    <a:lnTo>
                      <a:pt x="1858" y="162"/>
                    </a:lnTo>
                    <a:lnTo>
                      <a:pt x="1879" y="119"/>
                    </a:lnTo>
                    <a:lnTo>
                      <a:pt x="1903" y="143"/>
                    </a:lnTo>
                    <a:lnTo>
                      <a:pt x="1927" y="162"/>
                    </a:lnTo>
                    <a:lnTo>
                      <a:pt x="1948" y="265"/>
                    </a:lnTo>
                    <a:lnTo>
                      <a:pt x="1972" y="72"/>
                    </a:lnTo>
                    <a:lnTo>
                      <a:pt x="1993" y="169"/>
                    </a:lnTo>
                    <a:lnTo>
                      <a:pt x="2017" y="119"/>
                    </a:lnTo>
                    <a:lnTo>
                      <a:pt x="2038" y="93"/>
                    </a:lnTo>
                    <a:lnTo>
                      <a:pt x="2062" y="164"/>
                    </a:lnTo>
                    <a:lnTo>
                      <a:pt x="2085" y="164"/>
                    </a:lnTo>
                    <a:lnTo>
                      <a:pt x="2107" y="74"/>
                    </a:lnTo>
                    <a:lnTo>
                      <a:pt x="2130" y="140"/>
                    </a:lnTo>
                    <a:lnTo>
                      <a:pt x="2152" y="58"/>
                    </a:lnTo>
                    <a:lnTo>
                      <a:pt x="2175" y="201"/>
                    </a:lnTo>
                    <a:lnTo>
                      <a:pt x="2197" y="167"/>
                    </a:lnTo>
                    <a:lnTo>
                      <a:pt x="2220" y="151"/>
                    </a:lnTo>
                    <a:lnTo>
                      <a:pt x="2244" y="146"/>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7" name="Freeform 84"/>
              <p:cNvSpPr>
                <a:spLocks/>
              </p:cNvSpPr>
              <p:nvPr/>
            </p:nvSpPr>
            <p:spPr bwMode="auto">
              <a:xfrm>
                <a:off x="470914" y="1230313"/>
                <a:ext cx="3562350" cy="352425"/>
              </a:xfrm>
              <a:custGeom>
                <a:avLst/>
                <a:gdLst>
                  <a:gd name="T0" fmla="*/ 23 w 2244"/>
                  <a:gd name="T1" fmla="*/ 66 h 222"/>
                  <a:gd name="T2" fmla="*/ 68 w 2244"/>
                  <a:gd name="T3" fmla="*/ 97 h 222"/>
                  <a:gd name="T4" fmla="*/ 113 w 2244"/>
                  <a:gd name="T5" fmla="*/ 164 h 222"/>
                  <a:gd name="T6" fmla="*/ 158 w 2244"/>
                  <a:gd name="T7" fmla="*/ 82 h 222"/>
                  <a:gd name="T8" fmla="*/ 203 w 2244"/>
                  <a:gd name="T9" fmla="*/ 182 h 222"/>
                  <a:gd name="T10" fmla="*/ 248 w 2244"/>
                  <a:gd name="T11" fmla="*/ 21 h 222"/>
                  <a:gd name="T12" fmla="*/ 293 w 2244"/>
                  <a:gd name="T13" fmla="*/ 182 h 222"/>
                  <a:gd name="T14" fmla="*/ 341 w 2244"/>
                  <a:gd name="T15" fmla="*/ 161 h 222"/>
                  <a:gd name="T16" fmla="*/ 386 w 2244"/>
                  <a:gd name="T17" fmla="*/ 31 h 222"/>
                  <a:gd name="T18" fmla="*/ 430 w 2244"/>
                  <a:gd name="T19" fmla="*/ 219 h 222"/>
                  <a:gd name="T20" fmla="*/ 475 w 2244"/>
                  <a:gd name="T21" fmla="*/ 90 h 222"/>
                  <a:gd name="T22" fmla="*/ 520 w 2244"/>
                  <a:gd name="T23" fmla="*/ 137 h 222"/>
                  <a:gd name="T24" fmla="*/ 565 w 2244"/>
                  <a:gd name="T25" fmla="*/ 179 h 222"/>
                  <a:gd name="T26" fmla="*/ 610 w 2244"/>
                  <a:gd name="T27" fmla="*/ 145 h 222"/>
                  <a:gd name="T28" fmla="*/ 658 w 2244"/>
                  <a:gd name="T29" fmla="*/ 53 h 222"/>
                  <a:gd name="T30" fmla="*/ 703 w 2244"/>
                  <a:gd name="T31" fmla="*/ 90 h 222"/>
                  <a:gd name="T32" fmla="*/ 748 w 2244"/>
                  <a:gd name="T33" fmla="*/ 121 h 222"/>
                  <a:gd name="T34" fmla="*/ 793 w 2244"/>
                  <a:gd name="T35" fmla="*/ 58 h 222"/>
                  <a:gd name="T36" fmla="*/ 838 w 2244"/>
                  <a:gd name="T37" fmla="*/ 142 h 222"/>
                  <a:gd name="T38" fmla="*/ 883 w 2244"/>
                  <a:gd name="T39" fmla="*/ 142 h 222"/>
                  <a:gd name="T40" fmla="*/ 928 w 2244"/>
                  <a:gd name="T41" fmla="*/ 129 h 222"/>
                  <a:gd name="T42" fmla="*/ 975 w 2244"/>
                  <a:gd name="T43" fmla="*/ 179 h 222"/>
                  <a:gd name="T44" fmla="*/ 1020 w 2244"/>
                  <a:gd name="T45" fmla="*/ 45 h 222"/>
                  <a:gd name="T46" fmla="*/ 1065 w 2244"/>
                  <a:gd name="T47" fmla="*/ 100 h 222"/>
                  <a:gd name="T48" fmla="*/ 1110 w 2244"/>
                  <a:gd name="T49" fmla="*/ 158 h 222"/>
                  <a:gd name="T50" fmla="*/ 1155 w 2244"/>
                  <a:gd name="T51" fmla="*/ 103 h 222"/>
                  <a:gd name="T52" fmla="*/ 1200 w 2244"/>
                  <a:gd name="T53" fmla="*/ 95 h 222"/>
                  <a:gd name="T54" fmla="*/ 1245 w 2244"/>
                  <a:gd name="T55" fmla="*/ 150 h 222"/>
                  <a:gd name="T56" fmla="*/ 1292 w 2244"/>
                  <a:gd name="T57" fmla="*/ 23 h 222"/>
                  <a:gd name="T58" fmla="*/ 1337 w 2244"/>
                  <a:gd name="T59" fmla="*/ 137 h 222"/>
                  <a:gd name="T60" fmla="*/ 1382 w 2244"/>
                  <a:gd name="T61" fmla="*/ 95 h 222"/>
                  <a:gd name="T62" fmla="*/ 1427 w 2244"/>
                  <a:gd name="T63" fmla="*/ 29 h 222"/>
                  <a:gd name="T64" fmla="*/ 1472 w 2244"/>
                  <a:gd name="T65" fmla="*/ 132 h 222"/>
                  <a:gd name="T66" fmla="*/ 1517 w 2244"/>
                  <a:gd name="T67" fmla="*/ 179 h 222"/>
                  <a:gd name="T68" fmla="*/ 1562 w 2244"/>
                  <a:gd name="T69" fmla="*/ 95 h 222"/>
                  <a:gd name="T70" fmla="*/ 1610 w 2244"/>
                  <a:gd name="T71" fmla="*/ 90 h 222"/>
                  <a:gd name="T72" fmla="*/ 1655 w 2244"/>
                  <a:gd name="T73" fmla="*/ 26 h 222"/>
                  <a:gd name="T74" fmla="*/ 1699 w 2244"/>
                  <a:gd name="T75" fmla="*/ 185 h 222"/>
                  <a:gd name="T76" fmla="*/ 1744 w 2244"/>
                  <a:gd name="T77" fmla="*/ 39 h 222"/>
                  <a:gd name="T78" fmla="*/ 1789 w 2244"/>
                  <a:gd name="T79" fmla="*/ 174 h 222"/>
                  <a:gd name="T80" fmla="*/ 1834 w 2244"/>
                  <a:gd name="T81" fmla="*/ 53 h 222"/>
                  <a:gd name="T82" fmla="*/ 1879 w 2244"/>
                  <a:gd name="T83" fmla="*/ 42 h 222"/>
                  <a:gd name="T84" fmla="*/ 1927 w 2244"/>
                  <a:gd name="T85" fmla="*/ 182 h 222"/>
                  <a:gd name="T86" fmla="*/ 1972 w 2244"/>
                  <a:gd name="T87" fmla="*/ 206 h 222"/>
                  <a:gd name="T88" fmla="*/ 2017 w 2244"/>
                  <a:gd name="T89" fmla="*/ 127 h 222"/>
                  <a:gd name="T90" fmla="*/ 2062 w 2244"/>
                  <a:gd name="T91" fmla="*/ 87 h 222"/>
                  <a:gd name="T92" fmla="*/ 2107 w 2244"/>
                  <a:gd name="T93" fmla="*/ 29 h 222"/>
                  <a:gd name="T94" fmla="*/ 2152 w 2244"/>
                  <a:gd name="T95" fmla="*/ 10 h 222"/>
                  <a:gd name="T96" fmla="*/ 2197 w 2244"/>
                  <a:gd name="T97" fmla="*/ 127 h 222"/>
                  <a:gd name="T98" fmla="*/ 2244 w 2244"/>
                  <a:gd name="T99" fmla="*/ 14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22">
                    <a:moveTo>
                      <a:pt x="0" y="92"/>
                    </a:moveTo>
                    <a:lnTo>
                      <a:pt x="23" y="66"/>
                    </a:lnTo>
                    <a:lnTo>
                      <a:pt x="44" y="156"/>
                    </a:lnTo>
                    <a:lnTo>
                      <a:pt x="68" y="97"/>
                    </a:lnTo>
                    <a:lnTo>
                      <a:pt x="89" y="39"/>
                    </a:lnTo>
                    <a:lnTo>
                      <a:pt x="113" y="164"/>
                    </a:lnTo>
                    <a:lnTo>
                      <a:pt x="134" y="164"/>
                    </a:lnTo>
                    <a:lnTo>
                      <a:pt x="158" y="82"/>
                    </a:lnTo>
                    <a:lnTo>
                      <a:pt x="182" y="100"/>
                    </a:lnTo>
                    <a:lnTo>
                      <a:pt x="203" y="182"/>
                    </a:lnTo>
                    <a:lnTo>
                      <a:pt x="227" y="84"/>
                    </a:lnTo>
                    <a:lnTo>
                      <a:pt x="248" y="21"/>
                    </a:lnTo>
                    <a:lnTo>
                      <a:pt x="272" y="103"/>
                    </a:lnTo>
                    <a:lnTo>
                      <a:pt x="293" y="182"/>
                    </a:lnTo>
                    <a:lnTo>
                      <a:pt x="317" y="100"/>
                    </a:lnTo>
                    <a:lnTo>
                      <a:pt x="341" y="161"/>
                    </a:lnTo>
                    <a:lnTo>
                      <a:pt x="362" y="90"/>
                    </a:lnTo>
                    <a:lnTo>
                      <a:pt x="386" y="31"/>
                    </a:lnTo>
                    <a:lnTo>
                      <a:pt x="407" y="103"/>
                    </a:lnTo>
                    <a:lnTo>
                      <a:pt x="430" y="219"/>
                    </a:lnTo>
                    <a:lnTo>
                      <a:pt x="452" y="63"/>
                    </a:lnTo>
                    <a:lnTo>
                      <a:pt x="475" y="90"/>
                    </a:lnTo>
                    <a:lnTo>
                      <a:pt x="499" y="76"/>
                    </a:lnTo>
                    <a:lnTo>
                      <a:pt x="520" y="137"/>
                    </a:lnTo>
                    <a:lnTo>
                      <a:pt x="544" y="148"/>
                    </a:lnTo>
                    <a:lnTo>
                      <a:pt x="565" y="179"/>
                    </a:lnTo>
                    <a:lnTo>
                      <a:pt x="589" y="222"/>
                    </a:lnTo>
                    <a:lnTo>
                      <a:pt x="610" y="145"/>
                    </a:lnTo>
                    <a:lnTo>
                      <a:pt x="634" y="37"/>
                    </a:lnTo>
                    <a:lnTo>
                      <a:pt x="658" y="53"/>
                    </a:lnTo>
                    <a:lnTo>
                      <a:pt x="679" y="150"/>
                    </a:lnTo>
                    <a:lnTo>
                      <a:pt x="703" y="90"/>
                    </a:lnTo>
                    <a:lnTo>
                      <a:pt x="724" y="222"/>
                    </a:lnTo>
                    <a:lnTo>
                      <a:pt x="748" y="121"/>
                    </a:lnTo>
                    <a:lnTo>
                      <a:pt x="769" y="135"/>
                    </a:lnTo>
                    <a:lnTo>
                      <a:pt x="793" y="58"/>
                    </a:lnTo>
                    <a:lnTo>
                      <a:pt x="816" y="129"/>
                    </a:lnTo>
                    <a:lnTo>
                      <a:pt x="838" y="142"/>
                    </a:lnTo>
                    <a:lnTo>
                      <a:pt x="861" y="103"/>
                    </a:lnTo>
                    <a:lnTo>
                      <a:pt x="883" y="142"/>
                    </a:lnTo>
                    <a:lnTo>
                      <a:pt x="906" y="13"/>
                    </a:lnTo>
                    <a:lnTo>
                      <a:pt x="928" y="129"/>
                    </a:lnTo>
                    <a:lnTo>
                      <a:pt x="951" y="21"/>
                    </a:lnTo>
                    <a:lnTo>
                      <a:pt x="975" y="179"/>
                    </a:lnTo>
                    <a:lnTo>
                      <a:pt x="996" y="47"/>
                    </a:lnTo>
                    <a:lnTo>
                      <a:pt x="1020" y="45"/>
                    </a:lnTo>
                    <a:lnTo>
                      <a:pt x="1041" y="119"/>
                    </a:lnTo>
                    <a:lnTo>
                      <a:pt x="1065" y="100"/>
                    </a:lnTo>
                    <a:lnTo>
                      <a:pt x="1086" y="119"/>
                    </a:lnTo>
                    <a:lnTo>
                      <a:pt x="1110" y="158"/>
                    </a:lnTo>
                    <a:lnTo>
                      <a:pt x="1134" y="113"/>
                    </a:lnTo>
                    <a:lnTo>
                      <a:pt x="1155" y="103"/>
                    </a:lnTo>
                    <a:lnTo>
                      <a:pt x="1179" y="203"/>
                    </a:lnTo>
                    <a:lnTo>
                      <a:pt x="1200" y="95"/>
                    </a:lnTo>
                    <a:lnTo>
                      <a:pt x="1224" y="29"/>
                    </a:lnTo>
                    <a:lnTo>
                      <a:pt x="1245" y="150"/>
                    </a:lnTo>
                    <a:lnTo>
                      <a:pt x="1269" y="174"/>
                    </a:lnTo>
                    <a:lnTo>
                      <a:pt x="1292" y="23"/>
                    </a:lnTo>
                    <a:lnTo>
                      <a:pt x="1313" y="60"/>
                    </a:lnTo>
                    <a:lnTo>
                      <a:pt x="1337" y="137"/>
                    </a:lnTo>
                    <a:lnTo>
                      <a:pt x="1358" y="177"/>
                    </a:lnTo>
                    <a:lnTo>
                      <a:pt x="1382" y="95"/>
                    </a:lnTo>
                    <a:lnTo>
                      <a:pt x="1403" y="127"/>
                    </a:lnTo>
                    <a:lnTo>
                      <a:pt x="1427" y="29"/>
                    </a:lnTo>
                    <a:lnTo>
                      <a:pt x="1451" y="153"/>
                    </a:lnTo>
                    <a:lnTo>
                      <a:pt x="1472" y="132"/>
                    </a:lnTo>
                    <a:lnTo>
                      <a:pt x="1496" y="47"/>
                    </a:lnTo>
                    <a:lnTo>
                      <a:pt x="1517" y="179"/>
                    </a:lnTo>
                    <a:lnTo>
                      <a:pt x="1541" y="132"/>
                    </a:lnTo>
                    <a:lnTo>
                      <a:pt x="1562" y="95"/>
                    </a:lnTo>
                    <a:lnTo>
                      <a:pt x="1586" y="145"/>
                    </a:lnTo>
                    <a:lnTo>
                      <a:pt x="1610" y="90"/>
                    </a:lnTo>
                    <a:lnTo>
                      <a:pt x="1631" y="137"/>
                    </a:lnTo>
                    <a:lnTo>
                      <a:pt x="1655" y="26"/>
                    </a:lnTo>
                    <a:lnTo>
                      <a:pt x="1676" y="156"/>
                    </a:lnTo>
                    <a:lnTo>
                      <a:pt x="1699" y="185"/>
                    </a:lnTo>
                    <a:lnTo>
                      <a:pt x="1721" y="116"/>
                    </a:lnTo>
                    <a:lnTo>
                      <a:pt x="1744" y="39"/>
                    </a:lnTo>
                    <a:lnTo>
                      <a:pt x="1768" y="216"/>
                    </a:lnTo>
                    <a:lnTo>
                      <a:pt x="1789" y="174"/>
                    </a:lnTo>
                    <a:lnTo>
                      <a:pt x="1813" y="95"/>
                    </a:lnTo>
                    <a:lnTo>
                      <a:pt x="1834" y="53"/>
                    </a:lnTo>
                    <a:lnTo>
                      <a:pt x="1858" y="156"/>
                    </a:lnTo>
                    <a:lnTo>
                      <a:pt x="1879" y="42"/>
                    </a:lnTo>
                    <a:lnTo>
                      <a:pt x="1903" y="2"/>
                    </a:lnTo>
                    <a:lnTo>
                      <a:pt x="1927" y="182"/>
                    </a:lnTo>
                    <a:lnTo>
                      <a:pt x="1948" y="55"/>
                    </a:lnTo>
                    <a:lnTo>
                      <a:pt x="1972" y="206"/>
                    </a:lnTo>
                    <a:lnTo>
                      <a:pt x="1993" y="23"/>
                    </a:lnTo>
                    <a:lnTo>
                      <a:pt x="2017" y="127"/>
                    </a:lnTo>
                    <a:lnTo>
                      <a:pt x="2038" y="135"/>
                    </a:lnTo>
                    <a:lnTo>
                      <a:pt x="2062" y="87"/>
                    </a:lnTo>
                    <a:lnTo>
                      <a:pt x="2085" y="8"/>
                    </a:lnTo>
                    <a:lnTo>
                      <a:pt x="2107" y="29"/>
                    </a:lnTo>
                    <a:lnTo>
                      <a:pt x="2130" y="0"/>
                    </a:lnTo>
                    <a:lnTo>
                      <a:pt x="2152" y="10"/>
                    </a:lnTo>
                    <a:lnTo>
                      <a:pt x="2175" y="95"/>
                    </a:lnTo>
                    <a:lnTo>
                      <a:pt x="2197" y="127"/>
                    </a:lnTo>
                    <a:lnTo>
                      <a:pt x="2220" y="5"/>
                    </a:lnTo>
                    <a:lnTo>
                      <a:pt x="2244" y="148"/>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48" name="Freeform 85"/>
              <p:cNvSpPr>
                <a:spLocks/>
              </p:cNvSpPr>
              <p:nvPr/>
            </p:nvSpPr>
            <p:spPr bwMode="auto">
              <a:xfrm>
                <a:off x="470914" y="1184275"/>
                <a:ext cx="3562350" cy="482600"/>
              </a:xfrm>
              <a:custGeom>
                <a:avLst/>
                <a:gdLst>
                  <a:gd name="T0" fmla="*/ 23 w 2244"/>
                  <a:gd name="T1" fmla="*/ 174 h 304"/>
                  <a:gd name="T2" fmla="*/ 68 w 2244"/>
                  <a:gd name="T3" fmla="*/ 171 h 304"/>
                  <a:gd name="T4" fmla="*/ 113 w 2244"/>
                  <a:gd name="T5" fmla="*/ 79 h 304"/>
                  <a:gd name="T6" fmla="*/ 158 w 2244"/>
                  <a:gd name="T7" fmla="*/ 148 h 304"/>
                  <a:gd name="T8" fmla="*/ 203 w 2244"/>
                  <a:gd name="T9" fmla="*/ 108 h 304"/>
                  <a:gd name="T10" fmla="*/ 248 w 2244"/>
                  <a:gd name="T11" fmla="*/ 37 h 304"/>
                  <a:gd name="T12" fmla="*/ 293 w 2244"/>
                  <a:gd name="T13" fmla="*/ 185 h 304"/>
                  <a:gd name="T14" fmla="*/ 341 w 2244"/>
                  <a:gd name="T15" fmla="*/ 119 h 304"/>
                  <a:gd name="T16" fmla="*/ 386 w 2244"/>
                  <a:gd name="T17" fmla="*/ 100 h 304"/>
                  <a:gd name="T18" fmla="*/ 430 w 2244"/>
                  <a:gd name="T19" fmla="*/ 39 h 304"/>
                  <a:gd name="T20" fmla="*/ 475 w 2244"/>
                  <a:gd name="T21" fmla="*/ 100 h 304"/>
                  <a:gd name="T22" fmla="*/ 520 w 2244"/>
                  <a:gd name="T23" fmla="*/ 153 h 304"/>
                  <a:gd name="T24" fmla="*/ 565 w 2244"/>
                  <a:gd name="T25" fmla="*/ 190 h 304"/>
                  <a:gd name="T26" fmla="*/ 610 w 2244"/>
                  <a:gd name="T27" fmla="*/ 76 h 304"/>
                  <a:gd name="T28" fmla="*/ 658 w 2244"/>
                  <a:gd name="T29" fmla="*/ 153 h 304"/>
                  <a:gd name="T30" fmla="*/ 703 w 2244"/>
                  <a:gd name="T31" fmla="*/ 166 h 304"/>
                  <a:gd name="T32" fmla="*/ 748 w 2244"/>
                  <a:gd name="T33" fmla="*/ 142 h 304"/>
                  <a:gd name="T34" fmla="*/ 793 w 2244"/>
                  <a:gd name="T35" fmla="*/ 148 h 304"/>
                  <a:gd name="T36" fmla="*/ 838 w 2244"/>
                  <a:gd name="T37" fmla="*/ 52 h 304"/>
                  <a:gd name="T38" fmla="*/ 883 w 2244"/>
                  <a:gd name="T39" fmla="*/ 52 h 304"/>
                  <a:gd name="T40" fmla="*/ 928 w 2244"/>
                  <a:gd name="T41" fmla="*/ 195 h 304"/>
                  <a:gd name="T42" fmla="*/ 975 w 2244"/>
                  <a:gd name="T43" fmla="*/ 195 h 304"/>
                  <a:gd name="T44" fmla="*/ 1020 w 2244"/>
                  <a:gd name="T45" fmla="*/ 187 h 304"/>
                  <a:gd name="T46" fmla="*/ 1065 w 2244"/>
                  <a:gd name="T47" fmla="*/ 87 h 304"/>
                  <a:gd name="T48" fmla="*/ 1110 w 2244"/>
                  <a:gd name="T49" fmla="*/ 182 h 304"/>
                  <a:gd name="T50" fmla="*/ 1155 w 2244"/>
                  <a:gd name="T51" fmla="*/ 148 h 304"/>
                  <a:gd name="T52" fmla="*/ 1200 w 2244"/>
                  <a:gd name="T53" fmla="*/ 240 h 304"/>
                  <a:gd name="T54" fmla="*/ 1245 w 2244"/>
                  <a:gd name="T55" fmla="*/ 256 h 304"/>
                  <a:gd name="T56" fmla="*/ 1292 w 2244"/>
                  <a:gd name="T57" fmla="*/ 119 h 304"/>
                  <a:gd name="T58" fmla="*/ 1337 w 2244"/>
                  <a:gd name="T59" fmla="*/ 100 h 304"/>
                  <a:gd name="T60" fmla="*/ 1382 w 2244"/>
                  <a:gd name="T61" fmla="*/ 34 h 304"/>
                  <a:gd name="T62" fmla="*/ 1427 w 2244"/>
                  <a:gd name="T63" fmla="*/ 89 h 304"/>
                  <a:gd name="T64" fmla="*/ 1472 w 2244"/>
                  <a:gd name="T65" fmla="*/ 153 h 304"/>
                  <a:gd name="T66" fmla="*/ 1517 w 2244"/>
                  <a:gd name="T67" fmla="*/ 171 h 304"/>
                  <a:gd name="T68" fmla="*/ 1562 w 2244"/>
                  <a:gd name="T69" fmla="*/ 134 h 304"/>
                  <a:gd name="T70" fmla="*/ 1610 w 2244"/>
                  <a:gd name="T71" fmla="*/ 119 h 304"/>
                  <a:gd name="T72" fmla="*/ 1655 w 2244"/>
                  <a:gd name="T73" fmla="*/ 134 h 304"/>
                  <a:gd name="T74" fmla="*/ 1699 w 2244"/>
                  <a:gd name="T75" fmla="*/ 105 h 304"/>
                  <a:gd name="T76" fmla="*/ 1744 w 2244"/>
                  <a:gd name="T77" fmla="*/ 137 h 304"/>
                  <a:gd name="T78" fmla="*/ 1789 w 2244"/>
                  <a:gd name="T79" fmla="*/ 304 h 304"/>
                  <a:gd name="T80" fmla="*/ 1834 w 2244"/>
                  <a:gd name="T81" fmla="*/ 145 h 304"/>
                  <a:gd name="T82" fmla="*/ 1879 w 2244"/>
                  <a:gd name="T83" fmla="*/ 68 h 304"/>
                  <a:gd name="T84" fmla="*/ 1927 w 2244"/>
                  <a:gd name="T85" fmla="*/ 171 h 304"/>
                  <a:gd name="T86" fmla="*/ 1972 w 2244"/>
                  <a:gd name="T87" fmla="*/ 129 h 304"/>
                  <a:gd name="T88" fmla="*/ 2017 w 2244"/>
                  <a:gd name="T89" fmla="*/ 156 h 304"/>
                  <a:gd name="T90" fmla="*/ 2062 w 2244"/>
                  <a:gd name="T91" fmla="*/ 153 h 304"/>
                  <a:gd name="T92" fmla="*/ 2107 w 2244"/>
                  <a:gd name="T93" fmla="*/ 111 h 304"/>
                  <a:gd name="T94" fmla="*/ 2152 w 2244"/>
                  <a:gd name="T95" fmla="*/ 187 h 304"/>
                  <a:gd name="T96" fmla="*/ 2197 w 2244"/>
                  <a:gd name="T97" fmla="*/ 92 h 304"/>
                  <a:gd name="T98" fmla="*/ 2244 w 2244"/>
                  <a:gd name="T99" fmla="*/ 14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04">
                    <a:moveTo>
                      <a:pt x="0" y="84"/>
                    </a:moveTo>
                    <a:lnTo>
                      <a:pt x="23" y="174"/>
                    </a:lnTo>
                    <a:lnTo>
                      <a:pt x="44" y="137"/>
                    </a:lnTo>
                    <a:lnTo>
                      <a:pt x="68" y="171"/>
                    </a:lnTo>
                    <a:lnTo>
                      <a:pt x="89" y="179"/>
                    </a:lnTo>
                    <a:lnTo>
                      <a:pt x="113" y="79"/>
                    </a:lnTo>
                    <a:lnTo>
                      <a:pt x="134" y="140"/>
                    </a:lnTo>
                    <a:lnTo>
                      <a:pt x="158" y="148"/>
                    </a:lnTo>
                    <a:lnTo>
                      <a:pt x="182" y="100"/>
                    </a:lnTo>
                    <a:lnTo>
                      <a:pt x="203" y="108"/>
                    </a:lnTo>
                    <a:lnTo>
                      <a:pt x="227" y="10"/>
                    </a:lnTo>
                    <a:lnTo>
                      <a:pt x="248" y="37"/>
                    </a:lnTo>
                    <a:lnTo>
                      <a:pt x="272" y="185"/>
                    </a:lnTo>
                    <a:lnTo>
                      <a:pt x="293" y="185"/>
                    </a:lnTo>
                    <a:lnTo>
                      <a:pt x="317" y="145"/>
                    </a:lnTo>
                    <a:lnTo>
                      <a:pt x="341" y="119"/>
                    </a:lnTo>
                    <a:lnTo>
                      <a:pt x="362" y="140"/>
                    </a:lnTo>
                    <a:lnTo>
                      <a:pt x="386" y="100"/>
                    </a:lnTo>
                    <a:lnTo>
                      <a:pt x="407" y="261"/>
                    </a:lnTo>
                    <a:lnTo>
                      <a:pt x="430" y="39"/>
                    </a:lnTo>
                    <a:lnTo>
                      <a:pt x="452" y="145"/>
                    </a:lnTo>
                    <a:lnTo>
                      <a:pt x="475" y="100"/>
                    </a:lnTo>
                    <a:lnTo>
                      <a:pt x="499" y="198"/>
                    </a:lnTo>
                    <a:lnTo>
                      <a:pt x="520" y="153"/>
                    </a:lnTo>
                    <a:lnTo>
                      <a:pt x="544" y="153"/>
                    </a:lnTo>
                    <a:lnTo>
                      <a:pt x="565" y="190"/>
                    </a:lnTo>
                    <a:lnTo>
                      <a:pt x="589" y="92"/>
                    </a:lnTo>
                    <a:lnTo>
                      <a:pt x="610" y="76"/>
                    </a:lnTo>
                    <a:lnTo>
                      <a:pt x="634" y="105"/>
                    </a:lnTo>
                    <a:lnTo>
                      <a:pt x="658" y="153"/>
                    </a:lnTo>
                    <a:lnTo>
                      <a:pt x="679" y="222"/>
                    </a:lnTo>
                    <a:lnTo>
                      <a:pt x="703" y="166"/>
                    </a:lnTo>
                    <a:lnTo>
                      <a:pt x="724" y="129"/>
                    </a:lnTo>
                    <a:lnTo>
                      <a:pt x="748" y="142"/>
                    </a:lnTo>
                    <a:lnTo>
                      <a:pt x="769" y="87"/>
                    </a:lnTo>
                    <a:lnTo>
                      <a:pt x="793" y="148"/>
                    </a:lnTo>
                    <a:lnTo>
                      <a:pt x="816" y="58"/>
                    </a:lnTo>
                    <a:lnTo>
                      <a:pt x="838" y="52"/>
                    </a:lnTo>
                    <a:lnTo>
                      <a:pt x="861" y="208"/>
                    </a:lnTo>
                    <a:lnTo>
                      <a:pt x="883" y="52"/>
                    </a:lnTo>
                    <a:lnTo>
                      <a:pt x="906" y="52"/>
                    </a:lnTo>
                    <a:lnTo>
                      <a:pt x="928" y="195"/>
                    </a:lnTo>
                    <a:lnTo>
                      <a:pt x="951" y="134"/>
                    </a:lnTo>
                    <a:lnTo>
                      <a:pt x="975" y="195"/>
                    </a:lnTo>
                    <a:lnTo>
                      <a:pt x="996" y="18"/>
                    </a:lnTo>
                    <a:lnTo>
                      <a:pt x="1020" y="187"/>
                    </a:lnTo>
                    <a:lnTo>
                      <a:pt x="1041" y="248"/>
                    </a:lnTo>
                    <a:lnTo>
                      <a:pt x="1065" y="87"/>
                    </a:lnTo>
                    <a:lnTo>
                      <a:pt x="1086" y="145"/>
                    </a:lnTo>
                    <a:lnTo>
                      <a:pt x="1110" y="182"/>
                    </a:lnTo>
                    <a:lnTo>
                      <a:pt x="1134" y="235"/>
                    </a:lnTo>
                    <a:lnTo>
                      <a:pt x="1155" y="148"/>
                    </a:lnTo>
                    <a:lnTo>
                      <a:pt x="1179" y="82"/>
                    </a:lnTo>
                    <a:lnTo>
                      <a:pt x="1200" y="240"/>
                    </a:lnTo>
                    <a:lnTo>
                      <a:pt x="1224" y="103"/>
                    </a:lnTo>
                    <a:lnTo>
                      <a:pt x="1245" y="256"/>
                    </a:lnTo>
                    <a:lnTo>
                      <a:pt x="1269" y="248"/>
                    </a:lnTo>
                    <a:lnTo>
                      <a:pt x="1292" y="119"/>
                    </a:lnTo>
                    <a:lnTo>
                      <a:pt x="1313" y="103"/>
                    </a:lnTo>
                    <a:lnTo>
                      <a:pt x="1337" y="100"/>
                    </a:lnTo>
                    <a:lnTo>
                      <a:pt x="1358" y="216"/>
                    </a:lnTo>
                    <a:lnTo>
                      <a:pt x="1382" y="34"/>
                    </a:lnTo>
                    <a:lnTo>
                      <a:pt x="1403" y="208"/>
                    </a:lnTo>
                    <a:lnTo>
                      <a:pt x="1427" y="89"/>
                    </a:lnTo>
                    <a:lnTo>
                      <a:pt x="1451" y="169"/>
                    </a:lnTo>
                    <a:lnTo>
                      <a:pt x="1472" y="153"/>
                    </a:lnTo>
                    <a:lnTo>
                      <a:pt x="1496" y="177"/>
                    </a:lnTo>
                    <a:lnTo>
                      <a:pt x="1517" y="171"/>
                    </a:lnTo>
                    <a:lnTo>
                      <a:pt x="1541" y="82"/>
                    </a:lnTo>
                    <a:lnTo>
                      <a:pt x="1562" y="134"/>
                    </a:lnTo>
                    <a:lnTo>
                      <a:pt x="1586" y="137"/>
                    </a:lnTo>
                    <a:lnTo>
                      <a:pt x="1610" y="119"/>
                    </a:lnTo>
                    <a:lnTo>
                      <a:pt x="1631" y="214"/>
                    </a:lnTo>
                    <a:lnTo>
                      <a:pt x="1655" y="134"/>
                    </a:lnTo>
                    <a:lnTo>
                      <a:pt x="1676" y="55"/>
                    </a:lnTo>
                    <a:lnTo>
                      <a:pt x="1699" y="105"/>
                    </a:lnTo>
                    <a:lnTo>
                      <a:pt x="1721" y="92"/>
                    </a:lnTo>
                    <a:lnTo>
                      <a:pt x="1744" y="137"/>
                    </a:lnTo>
                    <a:lnTo>
                      <a:pt x="1768" y="0"/>
                    </a:lnTo>
                    <a:lnTo>
                      <a:pt x="1789" y="304"/>
                    </a:lnTo>
                    <a:lnTo>
                      <a:pt x="1813" y="182"/>
                    </a:lnTo>
                    <a:lnTo>
                      <a:pt x="1834" y="145"/>
                    </a:lnTo>
                    <a:lnTo>
                      <a:pt x="1858" y="66"/>
                    </a:lnTo>
                    <a:lnTo>
                      <a:pt x="1879" y="68"/>
                    </a:lnTo>
                    <a:lnTo>
                      <a:pt x="1903" y="240"/>
                    </a:lnTo>
                    <a:lnTo>
                      <a:pt x="1927" y="171"/>
                    </a:lnTo>
                    <a:lnTo>
                      <a:pt x="1948" y="272"/>
                    </a:lnTo>
                    <a:lnTo>
                      <a:pt x="1972" y="129"/>
                    </a:lnTo>
                    <a:lnTo>
                      <a:pt x="1993" y="150"/>
                    </a:lnTo>
                    <a:lnTo>
                      <a:pt x="2017" y="156"/>
                    </a:lnTo>
                    <a:lnTo>
                      <a:pt x="2038" y="34"/>
                    </a:lnTo>
                    <a:lnTo>
                      <a:pt x="2062" y="153"/>
                    </a:lnTo>
                    <a:lnTo>
                      <a:pt x="2085" y="105"/>
                    </a:lnTo>
                    <a:lnTo>
                      <a:pt x="2107" y="111"/>
                    </a:lnTo>
                    <a:lnTo>
                      <a:pt x="2130" y="208"/>
                    </a:lnTo>
                    <a:lnTo>
                      <a:pt x="2152" y="187"/>
                    </a:lnTo>
                    <a:lnTo>
                      <a:pt x="2175" y="137"/>
                    </a:lnTo>
                    <a:lnTo>
                      <a:pt x="2197" y="92"/>
                    </a:lnTo>
                    <a:lnTo>
                      <a:pt x="2220" y="82"/>
                    </a:lnTo>
                    <a:lnTo>
                      <a:pt x="2244" y="140"/>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grpSp>
        <p:sp>
          <p:nvSpPr>
            <p:cNvPr id="865" name="Rectangle 87"/>
            <p:cNvSpPr>
              <a:spLocks noChangeArrowheads="1"/>
            </p:cNvSpPr>
            <p:nvPr/>
          </p:nvSpPr>
          <p:spPr bwMode="auto">
            <a:xfrm>
              <a:off x="4482828" y="217099"/>
              <a:ext cx="3597275" cy="2063751"/>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866" name="Line 89"/>
            <p:cNvSpPr>
              <a:spLocks noChangeShapeType="1"/>
            </p:cNvSpPr>
            <p:nvPr/>
          </p:nvSpPr>
          <p:spPr bwMode="auto">
            <a:xfrm>
              <a:off x="4482828" y="228085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67" name="Line 91"/>
            <p:cNvSpPr>
              <a:spLocks noChangeShapeType="1"/>
            </p:cNvSpPr>
            <p:nvPr/>
          </p:nvSpPr>
          <p:spPr bwMode="auto">
            <a:xfrm flipV="1">
              <a:off x="4482828" y="217099"/>
              <a:ext cx="0" cy="20637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68" name="Line 92"/>
            <p:cNvSpPr>
              <a:spLocks noChangeShapeType="1"/>
            </p:cNvSpPr>
            <p:nvPr/>
          </p:nvSpPr>
          <p:spPr bwMode="auto">
            <a:xfrm>
              <a:off x="4482828" y="228085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69" name="Line 93"/>
            <p:cNvSpPr>
              <a:spLocks noChangeShapeType="1"/>
            </p:cNvSpPr>
            <p:nvPr/>
          </p:nvSpPr>
          <p:spPr bwMode="auto">
            <a:xfrm flipV="1">
              <a:off x="4482828" y="217099"/>
              <a:ext cx="0" cy="20637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0" name="Line 94"/>
            <p:cNvSpPr>
              <a:spLocks noChangeShapeType="1"/>
            </p:cNvSpPr>
            <p:nvPr/>
          </p:nvSpPr>
          <p:spPr bwMode="auto">
            <a:xfrm flipV="1">
              <a:off x="4482828"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1" name="Line 95"/>
            <p:cNvSpPr>
              <a:spLocks noChangeShapeType="1"/>
            </p:cNvSpPr>
            <p:nvPr/>
          </p:nvSpPr>
          <p:spPr bwMode="auto">
            <a:xfrm>
              <a:off x="4482828" y="217099"/>
              <a:ext cx="0" cy="33338"/>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2" name="Rectangle 96"/>
            <p:cNvSpPr>
              <a:spLocks noChangeArrowheads="1"/>
            </p:cNvSpPr>
            <p:nvPr/>
          </p:nvSpPr>
          <p:spPr bwMode="auto">
            <a:xfrm>
              <a:off x="4470128" y="2293550"/>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dirty="0">
                  <a:solidFill>
                    <a:srgbClr val="000000"/>
                  </a:solidFill>
                  <a:latin typeface="Helvetica" pitchFamily="34" charset="0"/>
                </a:rPr>
                <a:t>0</a:t>
              </a:r>
              <a:endParaRPr lang="en-US" altLang="en-US" sz="800" dirty="0"/>
            </a:p>
          </p:txBody>
        </p:sp>
        <p:sp>
          <p:nvSpPr>
            <p:cNvPr id="873" name="Line 97"/>
            <p:cNvSpPr>
              <a:spLocks noChangeShapeType="1"/>
            </p:cNvSpPr>
            <p:nvPr/>
          </p:nvSpPr>
          <p:spPr bwMode="auto">
            <a:xfrm flipV="1">
              <a:off x="4840015"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4" name="Rectangle 99"/>
            <p:cNvSpPr>
              <a:spLocks noChangeArrowheads="1"/>
            </p:cNvSpPr>
            <p:nvPr/>
          </p:nvSpPr>
          <p:spPr bwMode="auto">
            <a:xfrm>
              <a:off x="4809852"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875" name="Line 100"/>
            <p:cNvSpPr>
              <a:spLocks noChangeShapeType="1"/>
            </p:cNvSpPr>
            <p:nvPr/>
          </p:nvSpPr>
          <p:spPr bwMode="auto">
            <a:xfrm flipV="1">
              <a:off x="5200378"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6" name="Rectangle 102"/>
            <p:cNvSpPr>
              <a:spLocks noChangeArrowheads="1"/>
            </p:cNvSpPr>
            <p:nvPr/>
          </p:nvSpPr>
          <p:spPr bwMode="auto">
            <a:xfrm>
              <a:off x="5170215"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877" name="Line 103"/>
            <p:cNvSpPr>
              <a:spLocks noChangeShapeType="1"/>
            </p:cNvSpPr>
            <p:nvPr/>
          </p:nvSpPr>
          <p:spPr bwMode="auto">
            <a:xfrm flipV="1">
              <a:off x="5560740"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78" name="Rectangle 105"/>
            <p:cNvSpPr>
              <a:spLocks noChangeArrowheads="1"/>
            </p:cNvSpPr>
            <p:nvPr/>
          </p:nvSpPr>
          <p:spPr bwMode="auto">
            <a:xfrm>
              <a:off x="5532164"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30</a:t>
              </a:r>
              <a:endParaRPr lang="en-US" altLang="en-US" sz="800"/>
            </a:p>
          </p:txBody>
        </p:sp>
        <p:sp>
          <p:nvSpPr>
            <p:cNvPr id="879" name="Line 106"/>
            <p:cNvSpPr>
              <a:spLocks noChangeShapeType="1"/>
            </p:cNvSpPr>
            <p:nvPr/>
          </p:nvSpPr>
          <p:spPr bwMode="auto">
            <a:xfrm flipV="1">
              <a:off x="5917928"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80" name="Rectangle 108"/>
            <p:cNvSpPr>
              <a:spLocks noChangeArrowheads="1"/>
            </p:cNvSpPr>
            <p:nvPr/>
          </p:nvSpPr>
          <p:spPr bwMode="auto">
            <a:xfrm>
              <a:off x="5889352"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40</a:t>
              </a:r>
              <a:endParaRPr lang="en-US" altLang="en-US" sz="800"/>
            </a:p>
          </p:txBody>
        </p:sp>
        <p:sp>
          <p:nvSpPr>
            <p:cNvPr id="881" name="Line 109"/>
            <p:cNvSpPr>
              <a:spLocks noChangeShapeType="1"/>
            </p:cNvSpPr>
            <p:nvPr/>
          </p:nvSpPr>
          <p:spPr bwMode="auto">
            <a:xfrm flipV="1">
              <a:off x="6278290"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82" name="Rectangle 111"/>
            <p:cNvSpPr>
              <a:spLocks noChangeArrowheads="1"/>
            </p:cNvSpPr>
            <p:nvPr/>
          </p:nvSpPr>
          <p:spPr bwMode="auto">
            <a:xfrm>
              <a:off x="6249716"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50</a:t>
              </a:r>
              <a:endParaRPr lang="en-US" altLang="en-US" sz="800"/>
            </a:p>
          </p:txBody>
        </p:sp>
        <p:sp>
          <p:nvSpPr>
            <p:cNvPr id="883" name="Line 112"/>
            <p:cNvSpPr>
              <a:spLocks noChangeShapeType="1"/>
            </p:cNvSpPr>
            <p:nvPr/>
          </p:nvSpPr>
          <p:spPr bwMode="auto">
            <a:xfrm flipV="1">
              <a:off x="6640240"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84" name="Rectangle 114"/>
            <p:cNvSpPr>
              <a:spLocks noChangeArrowheads="1"/>
            </p:cNvSpPr>
            <p:nvPr/>
          </p:nvSpPr>
          <p:spPr bwMode="auto">
            <a:xfrm>
              <a:off x="6610076"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60</a:t>
              </a:r>
              <a:endParaRPr lang="en-US" altLang="en-US" sz="800"/>
            </a:p>
          </p:txBody>
        </p:sp>
        <p:sp>
          <p:nvSpPr>
            <p:cNvPr id="885" name="Line 115"/>
            <p:cNvSpPr>
              <a:spLocks noChangeShapeType="1"/>
            </p:cNvSpPr>
            <p:nvPr/>
          </p:nvSpPr>
          <p:spPr bwMode="auto">
            <a:xfrm flipV="1">
              <a:off x="6997428"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86" name="Rectangle 117"/>
            <p:cNvSpPr>
              <a:spLocks noChangeArrowheads="1"/>
            </p:cNvSpPr>
            <p:nvPr/>
          </p:nvSpPr>
          <p:spPr bwMode="auto">
            <a:xfrm>
              <a:off x="6967265"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70</a:t>
              </a:r>
              <a:endParaRPr lang="en-US" altLang="en-US" sz="800"/>
            </a:p>
          </p:txBody>
        </p:sp>
        <p:sp>
          <p:nvSpPr>
            <p:cNvPr id="887" name="Line 118"/>
            <p:cNvSpPr>
              <a:spLocks noChangeShapeType="1"/>
            </p:cNvSpPr>
            <p:nvPr/>
          </p:nvSpPr>
          <p:spPr bwMode="auto">
            <a:xfrm flipV="1">
              <a:off x="7357790"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88" name="Rectangle 120"/>
            <p:cNvSpPr>
              <a:spLocks noChangeArrowheads="1"/>
            </p:cNvSpPr>
            <p:nvPr/>
          </p:nvSpPr>
          <p:spPr bwMode="auto">
            <a:xfrm>
              <a:off x="7327628"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80</a:t>
              </a:r>
              <a:endParaRPr lang="en-US" altLang="en-US" sz="800"/>
            </a:p>
          </p:txBody>
        </p:sp>
        <p:sp>
          <p:nvSpPr>
            <p:cNvPr id="889" name="Line 121"/>
            <p:cNvSpPr>
              <a:spLocks noChangeShapeType="1"/>
            </p:cNvSpPr>
            <p:nvPr/>
          </p:nvSpPr>
          <p:spPr bwMode="auto">
            <a:xfrm flipV="1">
              <a:off x="7718153" y="2244338"/>
              <a:ext cx="0" cy="36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90" name="Rectangle 123"/>
            <p:cNvSpPr>
              <a:spLocks noChangeArrowheads="1"/>
            </p:cNvSpPr>
            <p:nvPr/>
          </p:nvSpPr>
          <p:spPr bwMode="auto">
            <a:xfrm>
              <a:off x="7689577" y="229355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90</a:t>
              </a:r>
              <a:endParaRPr lang="en-US" altLang="en-US" sz="800"/>
            </a:p>
          </p:txBody>
        </p:sp>
        <p:sp>
          <p:nvSpPr>
            <p:cNvPr id="891" name="Rectangle 126"/>
            <p:cNvSpPr>
              <a:spLocks noChangeArrowheads="1"/>
            </p:cNvSpPr>
            <p:nvPr/>
          </p:nvSpPr>
          <p:spPr bwMode="auto">
            <a:xfrm>
              <a:off x="8037240" y="2293550"/>
              <a:ext cx="233465"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100</a:t>
              </a:r>
              <a:endParaRPr lang="en-US" altLang="en-US" sz="800"/>
            </a:p>
          </p:txBody>
        </p:sp>
        <p:sp>
          <p:nvSpPr>
            <p:cNvPr id="892" name="Line 127"/>
            <p:cNvSpPr>
              <a:spLocks noChangeShapeType="1"/>
            </p:cNvSpPr>
            <p:nvPr/>
          </p:nvSpPr>
          <p:spPr bwMode="auto">
            <a:xfrm>
              <a:off x="4482828" y="228085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93" name="Rectangle 129"/>
            <p:cNvSpPr>
              <a:spLocks noChangeArrowheads="1"/>
            </p:cNvSpPr>
            <p:nvPr/>
          </p:nvSpPr>
          <p:spPr bwMode="auto">
            <a:xfrm>
              <a:off x="4284366" y="2247513"/>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894" name="Line 130"/>
            <p:cNvSpPr>
              <a:spLocks noChangeShapeType="1"/>
            </p:cNvSpPr>
            <p:nvPr/>
          </p:nvSpPr>
          <p:spPr bwMode="auto">
            <a:xfrm>
              <a:off x="4482828" y="1983988"/>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95" name="Rectangle 132"/>
            <p:cNvSpPr>
              <a:spLocks noChangeArrowheads="1"/>
            </p:cNvSpPr>
            <p:nvPr/>
          </p:nvSpPr>
          <p:spPr bwMode="auto">
            <a:xfrm>
              <a:off x="4284366" y="1950650"/>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dirty="0">
                  <a:solidFill>
                    <a:srgbClr val="000000"/>
                  </a:solidFill>
                  <a:latin typeface="Helvetica" pitchFamily="34" charset="0"/>
                </a:rPr>
                <a:t>-15</a:t>
              </a:r>
              <a:endParaRPr lang="en-US" altLang="en-US" sz="800" dirty="0"/>
            </a:p>
          </p:txBody>
        </p:sp>
        <p:sp>
          <p:nvSpPr>
            <p:cNvPr id="896" name="Line 133"/>
            <p:cNvSpPr>
              <a:spLocks noChangeShapeType="1"/>
            </p:cNvSpPr>
            <p:nvPr/>
          </p:nvSpPr>
          <p:spPr bwMode="auto">
            <a:xfrm>
              <a:off x="4482828" y="169030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97" name="Rectangle 135"/>
            <p:cNvSpPr>
              <a:spLocks noChangeArrowheads="1"/>
            </p:cNvSpPr>
            <p:nvPr/>
          </p:nvSpPr>
          <p:spPr bwMode="auto">
            <a:xfrm>
              <a:off x="4284366" y="1655375"/>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898" name="Line 136"/>
            <p:cNvSpPr>
              <a:spLocks noChangeShapeType="1"/>
            </p:cNvSpPr>
            <p:nvPr/>
          </p:nvSpPr>
          <p:spPr bwMode="auto">
            <a:xfrm>
              <a:off x="4482828" y="1396612"/>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899" name="Rectangle 138"/>
            <p:cNvSpPr>
              <a:spLocks noChangeArrowheads="1"/>
            </p:cNvSpPr>
            <p:nvPr/>
          </p:nvSpPr>
          <p:spPr bwMode="auto">
            <a:xfrm>
              <a:off x="4312940" y="1361687"/>
              <a:ext cx="123219"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00" name="Line 139"/>
            <p:cNvSpPr>
              <a:spLocks noChangeShapeType="1"/>
            </p:cNvSpPr>
            <p:nvPr/>
          </p:nvSpPr>
          <p:spPr bwMode="auto">
            <a:xfrm>
              <a:off x="4482828" y="1098162"/>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1" name="Rectangle 141"/>
            <p:cNvSpPr>
              <a:spLocks noChangeArrowheads="1"/>
            </p:cNvSpPr>
            <p:nvPr/>
          </p:nvSpPr>
          <p:spPr bwMode="auto">
            <a:xfrm>
              <a:off x="4330403" y="1064825"/>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902" name="Line 142"/>
            <p:cNvSpPr>
              <a:spLocks noChangeShapeType="1"/>
            </p:cNvSpPr>
            <p:nvPr/>
          </p:nvSpPr>
          <p:spPr bwMode="auto">
            <a:xfrm>
              <a:off x="4482828" y="804474"/>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3" name="Rectangle 144"/>
            <p:cNvSpPr>
              <a:spLocks noChangeArrowheads="1"/>
            </p:cNvSpPr>
            <p:nvPr/>
          </p:nvSpPr>
          <p:spPr bwMode="auto">
            <a:xfrm>
              <a:off x="4330403" y="771138"/>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04" name="Line 145"/>
            <p:cNvSpPr>
              <a:spLocks noChangeShapeType="1"/>
            </p:cNvSpPr>
            <p:nvPr/>
          </p:nvSpPr>
          <p:spPr bwMode="auto">
            <a:xfrm>
              <a:off x="4482828" y="510787"/>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5" name="Rectangle 147"/>
            <p:cNvSpPr>
              <a:spLocks noChangeArrowheads="1"/>
            </p:cNvSpPr>
            <p:nvPr/>
          </p:nvSpPr>
          <p:spPr bwMode="auto">
            <a:xfrm>
              <a:off x="4300241" y="477449"/>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06" name="Line 148"/>
            <p:cNvSpPr>
              <a:spLocks noChangeShapeType="1"/>
            </p:cNvSpPr>
            <p:nvPr/>
          </p:nvSpPr>
          <p:spPr bwMode="auto">
            <a:xfrm>
              <a:off x="4482828" y="217099"/>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7" name="Rectangle 150"/>
            <p:cNvSpPr>
              <a:spLocks noChangeArrowheads="1"/>
            </p:cNvSpPr>
            <p:nvPr/>
          </p:nvSpPr>
          <p:spPr bwMode="auto">
            <a:xfrm>
              <a:off x="4300241" y="182174"/>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dirty="0">
                  <a:solidFill>
                    <a:srgbClr val="000000"/>
                  </a:solidFill>
                  <a:latin typeface="Helvetica" pitchFamily="34" charset="0"/>
                </a:rPr>
                <a:t>15</a:t>
              </a:r>
              <a:endParaRPr lang="en-US" altLang="en-US" sz="800" dirty="0"/>
            </a:p>
          </p:txBody>
        </p:sp>
        <p:sp>
          <p:nvSpPr>
            <p:cNvPr id="908" name="Line 152"/>
            <p:cNvSpPr>
              <a:spLocks noChangeShapeType="1"/>
            </p:cNvSpPr>
            <p:nvPr/>
          </p:nvSpPr>
          <p:spPr bwMode="auto">
            <a:xfrm>
              <a:off x="4482828" y="228085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09" name="Line 154"/>
            <p:cNvSpPr>
              <a:spLocks noChangeShapeType="1"/>
            </p:cNvSpPr>
            <p:nvPr/>
          </p:nvSpPr>
          <p:spPr bwMode="auto">
            <a:xfrm flipV="1">
              <a:off x="4482828" y="217099"/>
              <a:ext cx="0" cy="2063751"/>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grpSp>
          <p:nvGrpSpPr>
            <p:cNvPr id="910" name="Group 909"/>
            <p:cNvGrpSpPr/>
            <p:nvPr/>
          </p:nvGrpSpPr>
          <p:grpSpPr>
            <a:xfrm>
              <a:off x="4516165" y="296474"/>
              <a:ext cx="3563938" cy="1792289"/>
              <a:chOff x="4516165" y="296474"/>
              <a:chExt cx="3563938" cy="1792289"/>
            </a:xfrm>
          </p:grpSpPr>
          <p:sp>
            <p:nvSpPr>
              <p:cNvPr id="1108" name="Freeform 155"/>
              <p:cNvSpPr>
                <a:spLocks/>
              </p:cNvSpPr>
              <p:nvPr/>
            </p:nvSpPr>
            <p:spPr bwMode="auto">
              <a:xfrm>
                <a:off x="4516165" y="891787"/>
                <a:ext cx="3563938" cy="411163"/>
              </a:xfrm>
              <a:custGeom>
                <a:avLst/>
                <a:gdLst>
                  <a:gd name="T0" fmla="*/ 24 w 2245"/>
                  <a:gd name="T1" fmla="*/ 90 h 259"/>
                  <a:gd name="T2" fmla="*/ 69 w 2245"/>
                  <a:gd name="T3" fmla="*/ 148 h 259"/>
                  <a:gd name="T4" fmla="*/ 114 w 2245"/>
                  <a:gd name="T5" fmla="*/ 151 h 259"/>
                  <a:gd name="T6" fmla="*/ 159 w 2245"/>
                  <a:gd name="T7" fmla="*/ 154 h 259"/>
                  <a:gd name="T8" fmla="*/ 204 w 2245"/>
                  <a:gd name="T9" fmla="*/ 90 h 259"/>
                  <a:gd name="T10" fmla="*/ 249 w 2245"/>
                  <a:gd name="T11" fmla="*/ 143 h 259"/>
                  <a:gd name="T12" fmla="*/ 294 w 2245"/>
                  <a:gd name="T13" fmla="*/ 167 h 259"/>
                  <a:gd name="T14" fmla="*/ 341 w 2245"/>
                  <a:gd name="T15" fmla="*/ 199 h 259"/>
                  <a:gd name="T16" fmla="*/ 386 w 2245"/>
                  <a:gd name="T17" fmla="*/ 88 h 259"/>
                  <a:gd name="T18" fmla="*/ 431 w 2245"/>
                  <a:gd name="T19" fmla="*/ 135 h 259"/>
                  <a:gd name="T20" fmla="*/ 476 w 2245"/>
                  <a:gd name="T21" fmla="*/ 117 h 259"/>
                  <a:gd name="T22" fmla="*/ 521 w 2245"/>
                  <a:gd name="T23" fmla="*/ 111 h 259"/>
                  <a:gd name="T24" fmla="*/ 566 w 2245"/>
                  <a:gd name="T25" fmla="*/ 138 h 259"/>
                  <a:gd name="T26" fmla="*/ 611 w 2245"/>
                  <a:gd name="T27" fmla="*/ 177 h 259"/>
                  <a:gd name="T28" fmla="*/ 658 w 2245"/>
                  <a:gd name="T29" fmla="*/ 188 h 259"/>
                  <a:gd name="T30" fmla="*/ 703 w 2245"/>
                  <a:gd name="T31" fmla="*/ 172 h 259"/>
                  <a:gd name="T32" fmla="*/ 748 w 2245"/>
                  <a:gd name="T33" fmla="*/ 95 h 259"/>
                  <a:gd name="T34" fmla="*/ 793 w 2245"/>
                  <a:gd name="T35" fmla="*/ 90 h 259"/>
                  <a:gd name="T36" fmla="*/ 838 w 2245"/>
                  <a:gd name="T37" fmla="*/ 140 h 259"/>
                  <a:gd name="T38" fmla="*/ 883 w 2245"/>
                  <a:gd name="T39" fmla="*/ 90 h 259"/>
                  <a:gd name="T40" fmla="*/ 928 w 2245"/>
                  <a:gd name="T41" fmla="*/ 143 h 259"/>
                  <a:gd name="T42" fmla="*/ 976 w 2245"/>
                  <a:gd name="T43" fmla="*/ 132 h 259"/>
                  <a:gd name="T44" fmla="*/ 1021 w 2245"/>
                  <a:gd name="T45" fmla="*/ 101 h 259"/>
                  <a:gd name="T46" fmla="*/ 1065 w 2245"/>
                  <a:gd name="T47" fmla="*/ 148 h 259"/>
                  <a:gd name="T48" fmla="*/ 1110 w 2245"/>
                  <a:gd name="T49" fmla="*/ 82 h 259"/>
                  <a:gd name="T50" fmla="*/ 1155 w 2245"/>
                  <a:gd name="T51" fmla="*/ 156 h 259"/>
                  <a:gd name="T52" fmla="*/ 1200 w 2245"/>
                  <a:gd name="T53" fmla="*/ 162 h 259"/>
                  <a:gd name="T54" fmla="*/ 1245 w 2245"/>
                  <a:gd name="T55" fmla="*/ 212 h 259"/>
                  <a:gd name="T56" fmla="*/ 1293 w 2245"/>
                  <a:gd name="T57" fmla="*/ 111 h 259"/>
                  <a:gd name="T58" fmla="*/ 1338 w 2245"/>
                  <a:gd name="T59" fmla="*/ 162 h 259"/>
                  <a:gd name="T60" fmla="*/ 1383 w 2245"/>
                  <a:gd name="T61" fmla="*/ 251 h 259"/>
                  <a:gd name="T62" fmla="*/ 1428 w 2245"/>
                  <a:gd name="T63" fmla="*/ 156 h 259"/>
                  <a:gd name="T64" fmla="*/ 1473 w 2245"/>
                  <a:gd name="T65" fmla="*/ 230 h 259"/>
                  <a:gd name="T66" fmla="*/ 1518 w 2245"/>
                  <a:gd name="T67" fmla="*/ 177 h 259"/>
                  <a:gd name="T68" fmla="*/ 1563 w 2245"/>
                  <a:gd name="T69" fmla="*/ 230 h 259"/>
                  <a:gd name="T70" fmla="*/ 1610 w 2245"/>
                  <a:gd name="T71" fmla="*/ 103 h 259"/>
                  <a:gd name="T72" fmla="*/ 1655 w 2245"/>
                  <a:gd name="T73" fmla="*/ 204 h 259"/>
                  <a:gd name="T74" fmla="*/ 1700 w 2245"/>
                  <a:gd name="T75" fmla="*/ 167 h 259"/>
                  <a:gd name="T76" fmla="*/ 1745 w 2245"/>
                  <a:gd name="T77" fmla="*/ 201 h 259"/>
                  <a:gd name="T78" fmla="*/ 1790 w 2245"/>
                  <a:gd name="T79" fmla="*/ 199 h 259"/>
                  <a:gd name="T80" fmla="*/ 1835 w 2245"/>
                  <a:gd name="T81" fmla="*/ 122 h 259"/>
                  <a:gd name="T82" fmla="*/ 1880 w 2245"/>
                  <a:gd name="T83" fmla="*/ 201 h 259"/>
                  <a:gd name="T84" fmla="*/ 1927 w 2245"/>
                  <a:gd name="T85" fmla="*/ 66 h 259"/>
                  <a:gd name="T86" fmla="*/ 1972 w 2245"/>
                  <a:gd name="T87" fmla="*/ 146 h 259"/>
                  <a:gd name="T88" fmla="*/ 2017 w 2245"/>
                  <a:gd name="T89" fmla="*/ 109 h 259"/>
                  <a:gd name="T90" fmla="*/ 2062 w 2245"/>
                  <a:gd name="T91" fmla="*/ 130 h 259"/>
                  <a:gd name="T92" fmla="*/ 2107 w 2245"/>
                  <a:gd name="T93" fmla="*/ 0 h 259"/>
                  <a:gd name="T94" fmla="*/ 2152 w 2245"/>
                  <a:gd name="T95" fmla="*/ 35 h 259"/>
                  <a:gd name="T96" fmla="*/ 2197 w 2245"/>
                  <a:gd name="T97" fmla="*/ 109 h 259"/>
                  <a:gd name="T98" fmla="*/ 2245 w 2245"/>
                  <a:gd name="T99" fmla="*/ 22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259">
                    <a:moveTo>
                      <a:pt x="0" y="72"/>
                    </a:moveTo>
                    <a:lnTo>
                      <a:pt x="24" y="90"/>
                    </a:lnTo>
                    <a:lnTo>
                      <a:pt x="45" y="177"/>
                    </a:lnTo>
                    <a:lnTo>
                      <a:pt x="69" y="148"/>
                    </a:lnTo>
                    <a:lnTo>
                      <a:pt x="90" y="122"/>
                    </a:lnTo>
                    <a:lnTo>
                      <a:pt x="114" y="151"/>
                    </a:lnTo>
                    <a:lnTo>
                      <a:pt x="135" y="98"/>
                    </a:lnTo>
                    <a:lnTo>
                      <a:pt x="159" y="154"/>
                    </a:lnTo>
                    <a:lnTo>
                      <a:pt x="182" y="122"/>
                    </a:lnTo>
                    <a:lnTo>
                      <a:pt x="204" y="90"/>
                    </a:lnTo>
                    <a:lnTo>
                      <a:pt x="227" y="132"/>
                    </a:lnTo>
                    <a:lnTo>
                      <a:pt x="249" y="143"/>
                    </a:lnTo>
                    <a:lnTo>
                      <a:pt x="272" y="162"/>
                    </a:lnTo>
                    <a:lnTo>
                      <a:pt x="294" y="167"/>
                    </a:lnTo>
                    <a:lnTo>
                      <a:pt x="317" y="172"/>
                    </a:lnTo>
                    <a:lnTo>
                      <a:pt x="341" y="199"/>
                    </a:lnTo>
                    <a:lnTo>
                      <a:pt x="362" y="125"/>
                    </a:lnTo>
                    <a:lnTo>
                      <a:pt x="386" y="88"/>
                    </a:lnTo>
                    <a:lnTo>
                      <a:pt x="407" y="93"/>
                    </a:lnTo>
                    <a:lnTo>
                      <a:pt x="431" y="135"/>
                    </a:lnTo>
                    <a:lnTo>
                      <a:pt x="452" y="151"/>
                    </a:lnTo>
                    <a:lnTo>
                      <a:pt x="476" y="117"/>
                    </a:lnTo>
                    <a:lnTo>
                      <a:pt x="500" y="167"/>
                    </a:lnTo>
                    <a:lnTo>
                      <a:pt x="521" y="111"/>
                    </a:lnTo>
                    <a:lnTo>
                      <a:pt x="545" y="143"/>
                    </a:lnTo>
                    <a:lnTo>
                      <a:pt x="566" y="138"/>
                    </a:lnTo>
                    <a:lnTo>
                      <a:pt x="590" y="119"/>
                    </a:lnTo>
                    <a:lnTo>
                      <a:pt x="611" y="177"/>
                    </a:lnTo>
                    <a:lnTo>
                      <a:pt x="635" y="95"/>
                    </a:lnTo>
                    <a:lnTo>
                      <a:pt x="658" y="188"/>
                    </a:lnTo>
                    <a:lnTo>
                      <a:pt x="680" y="154"/>
                    </a:lnTo>
                    <a:lnTo>
                      <a:pt x="703" y="172"/>
                    </a:lnTo>
                    <a:lnTo>
                      <a:pt x="724" y="138"/>
                    </a:lnTo>
                    <a:lnTo>
                      <a:pt x="748" y="95"/>
                    </a:lnTo>
                    <a:lnTo>
                      <a:pt x="769" y="93"/>
                    </a:lnTo>
                    <a:lnTo>
                      <a:pt x="793" y="90"/>
                    </a:lnTo>
                    <a:lnTo>
                      <a:pt x="817" y="106"/>
                    </a:lnTo>
                    <a:lnTo>
                      <a:pt x="838" y="140"/>
                    </a:lnTo>
                    <a:lnTo>
                      <a:pt x="862" y="191"/>
                    </a:lnTo>
                    <a:lnTo>
                      <a:pt x="883" y="90"/>
                    </a:lnTo>
                    <a:lnTo>
                      <a:pt x="907" y="154"/>
                    </a:lnTo>
                    <a:lnTo>
                      <a:pt x="928" y="143"/>
                    </a:lnTo>
                    <a:lnTo>
                      <a:pt x="952" y="103"/>
                    </a:lnTo>
                    <a:lnTo>
                      <a:pt x="976" y="132"/>
                    </a:lnTo>
                    <a:lnTo>
                      <a:pt x="997" y="162"/>
                    </a:lnTo>
                    <a:lnTo>
                      <a:pt x="1021" y="101"/>
                    </a:lnTo>
                    <a:lnTo>
                      <a:pt x="1042" y="185"/>
                    </a:lnTo>
                    <a:lnTo>
                      <a:pt x="1065" y="148"/>
                    </a:lnTo>
                    <a:lnTo>
                      <a:pt x="1087" y="40"/>
                    </a:lnTo>
                    <a:lnTo>
                      <a:pt x="1110" y="82"/>
                    </a:lnTo>
                    <a:lnTo>
                      <a:pt x="1134" y="117"/>
                    </a:lnTo>
                    <a:lnTo>
                      <a:pt x="1155" y="156"/>
                    </a:lnTo>
                    <a:lnTo>
                      <a:pt x="1179" y="201"/>
                    </a:lnTo>
                    <a:lnTo>
                      <a:pt x="1200" y="162"/>
                    </a:lnTo>
                    <a:lnTo>
                      <a:pt x="1224" y="196"/>
                    </a:lnTo>
                    <a:lnTo>
                      <a:pt x="1245" y="212"/>
                    </a:lnTo>
                    <a:lnTo>
                      <a:pt x="1269" y="106"/>
                    </a:lnTo>
                    <a:lnTo>
                      <a:pt x="1293" y="111"/>
                    </a:lnTo>
                    <a:lnTo>
                      <a:pt x="1314" y="185"/>
                    </a:lnTo>
                    <a:lnTo>
                      <a:pt x="1338" y="162"/>
                    </a:lnTo>
                    <a:lnTo>
                      <a:pt x="1359" y="177"/>
                    </a:lnTo>
                    <a:lnTo>
                      <a:pt x="1383" y="251"/>
                    </a:lnTo>
                    <a:lnTo>
                      <a:pt x="1404" y="146"/>
                    </a:lnTo>
                    <a:lnTo>
                      <a:pt x="1428" y="156"/>
                    </a:lnTo>
                    <a:lnTo>
                      <a:pt x="1451" y="249"/>
                    </a:lnTo>
                    <a:lnTo>
                      <a:pt x="1473" y="230"/>
                    </a:lnTo>
                    <a:lnTo>
                      <a:pt x="1496" y="233"/>
                    </a:lnTo>
                    <a:lnTo>
                      <a:pt x="1518" y="177"/>
                    </a:lnTo>
                    <a:lnTo>
                      <a:pt x="1541" y="259"/>
                    </a:lnTo>
                    <a:lnTo>
                      <a:pt x="1563" y="230"/>
                    </a:lnTo>
                    <a:lnTo>
                      <a:pt x="1586" y="177"/>
                    </a:lnTo>
                    <a:lnTo>
                      <a:pt x="1610" y="103"/>
                    </a:lnTo>
                    <a:lnTo>
                      <a:pt x="1631" y="119"/>
                    </a:lnTo>
                    <a:lnTo>
                      <a:pt x="1655" y="204"/>
                    </a:lnTo>
                    <a:lnTo>
                      <a:pt x="1676" y="143"/>
                    </a:lnTo>
                    <a:lnTo>
                      <a:pt x="1700" y="167"/>
                    </a:lnTo>
                    <a:lnTo>
                      <a:pt x="1721" y="90"/>
                    </a:lnTo>
                    <a:lnTo>
                      <a:pt x="1745" y="201"/>
                    </a:lnTo>
                    <a:lnTo>
                      <a:pt x="1769" y="132"/>
                    </a:lnTo>
                    <a:lnTo>
                      <a:pt x="1790" y="199"/>
                    </a:lnTo>
                    <a:lnTo>
                      <a:pt x="1814" y="132"/>
                    </a:lnTo>
                    <a:lnTo>
                      <a:pt x="1835" y="122"/>
                    </a:lnTo>
                    <a:lnTo>
                      <a:pt x="1859" y="162"/>
                    </a:lnTo>
                    <a:lnTo>
                      <a:pt x="1880" y="201"/>
                    </a:lnTo>
                    <a:lnTo>
                      <a:pt x="1904" y="32"/>
                    </a:lnTo>
                    <a:lnTo>
                      <a:pt x="1927" y="66"/>
                    </a:lnTo>
                    <a:lnTo>
                      <a:pt x="1949" y="82"/>
                    </a:lnTo>
                    <a:lnTo>
                      <a:pt x="1972" y="146"/>
                    </a:lnTo>
                    <a:lnTo>
                      <a:pt x="1993" y="24"/>
                    </a:lnTo>
                    <a:lnTo>
                      <a:pt x="2017" y="109"/>
                    </a:lnTo>
                    <a:lnTo>
                      <a:pt x="2038" y="13"/>
                    </a:lnTo>
                    <a:lnTo>
                      <a:pt x="2062" y="130"/>
                    </a:lnTo>
                    <a:lnTo>
                      <a:pt x="2086" y="180"/>
                    </a:lnTo>
                    <a:lnTo>
                      <a:pt x="2107" y="0"/>
                    </a:lnTo>
                    <a:lnTo>
                      <a:pt x="2131" y="130"/>
                    </a:lnTo>
                    <a:lnTo>
                      <a:pt x="2152" y="35"/>
                    </a:lnTo>
                    <a:lnTo>
                      <a:pt x="2176" y="66"/>
                    </a:lnTo>
                    <a:lnTo>
                      <a:pt x="2197" y="109"/>
                    </a:lnTo>
                    <a:lnTo>
                      <a:pt x="2221" y="217"/>
                    </a:lnTo>
                    <a:lnTo>
                      <a:pt x="2245" y="22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9" name="Freeform 156"/>
              <p:cNvSpPr>
                <a:spLocks/>
              </p:cNvSpPr>
              <p:nvPr/>
            </p:nvSpPr>
            <p:spPr bwMode="auto">
              <a:xfrm>
                <a:off x="4516165" y="794949"/>
                <a:ext cx="3563938" cy="790576"/>
              </a:xfrm>
              <a:custGeom>
                <a:avLst/>
                <a:gdLst>
                  <a:gd name="T0" fmla="*/ 24 w 2245"/>
                  <a:gd name="T1" fmla="*/ 143 h 498"/>
                  <a:gd name="T2" fmla="*/ 69 w 2245"/>
                  <a:gd name="T3" fmla="*/ 204 h 498"/>
                  <a:gd name="T4" fmla="*/ 114 w 2245"/>
                  <a:gd name="T5" fmla="*/ 199 h 498"/>
                  <a:gd name="T6" fmla="*/ 159 w 2245"/>
                  <a:gd name="T7" fmla="*/ 228 h 498"/>
                  <a:gd name="T8" fmla="*/ 204 w 2245"/>
                  <a:gd name="T9" fmla="*/ 220 h 498"/>
                  <a:gd name="T10" fmla="*/ 249 w 2245"/>
                  <a:gd name="T11" fmla="*/ 172 h 498"/>
                  <a:gd name="T12" fmla="*/ 294 w 2245"/>
                  <a:gd name="T13" fmla="*/ 204 h 498"/>
                  <a:gd name="T14" fmla="*/ 341 w 2245"/>
                  <a:gd name="T15" fmla="*/ 199 h 498"/>
                  <a:gd name="T16" fmla="*/ 386 w 2245"/>
                  <a:gd name="T17" fmla="*/ 204 h 498"/>
                  <a:gd name="T18" fmla="*/ 431 w 2245"/>
                  <a:gd name="T19" fmla="*/ 188 h 498"/>
                  <a:gd name="T20" fmla="*/ 476 w 2245"/>
                  <a:gd name="T21" fmla="*/ 230 h 498"/>
                  <a:gd name="T22" fmla="*/ 521 w 2245"/>
                  <a:gd name="T23" fmla="*/ 164 h 498"/>
                  <a:gd name="T24" fmla="*/ 566 w 2245"/>
                  <a:gd name="T25" fmla="*/ 154 h 498"/>
                  <a:gd name="T26" fmla="*/ 611 w 2245"/>
                  <a:gd name="T27" fmla="*/ 154 h 498"/>
                  <a:gd name="T28" fmla="*/ 658 w 2245"/>
                  <a:gd name="T29" fmla="*/ 93 h 498"/>
                  <a:gd name="T30" fmla="*/ 703 w 2245"/>
                  <a:gd name="T31" fmla="*/ 191 h 498"/>
                  <a:gd name="T32" fmla="*/ 748 w 2245"/>
                  <a:gd name="T33" fmla="*/ 143 h 498"/>
                  <a:gd name="T34" fmla="*/ 793 w 2245"/>
                  <a:gd name="T35" fmla="*/ 180 h 498"/>
                  <a:gd name="T36" fmla="*/ 838 w 2245"/>
                  <a:gd name="T37" fmla="*/ 154 h 498"/>
                  <a:gd name="T38" fmla="*/ 883 w 2245"/>
                  <a:gd name="T39" fmla="*/ 215 h 498"/>
                  <a:gd name="T40" fmla="*/ 928 w 2245"/>
                  <a:gd name="T41" fmla="*/ 146 h 498"/>
                  <a:gd name="T42" fmla="*/ 976 w 2245"/>
                  <a:gd name="T43" fmla="*/ 273 h 498"/>
                  <a:gd name="T44" fmla="*/ 1021 w 2245"/>
                  <a:gd name="T45" fmla="*/ 188 h 498"/>
                  <a:gd name="T46" fmla="*/ 1065 w 2245"/>
                  <a:gd name="T47" fmla="*/ 93 h 498"/>
                  <a:gd name="T48" fmla="*/ 1110 w 2245"/>
                  <a:gd name="T49" fmla="*/ 151 h 498"/>
                  <a:gd name="T50" fmla="*/ 1155 w 2245"/>
                  <a:gd name="T51" fmla="*/ 146 h 498"/>
                  <a:gd name="T52" fmla="*/ 1200 w 2245"/>
                  <a:gd name="T53" fmla="*/ 82 h 498"/>
                  <a:gd name="T54" fmla="*/ 1245 w 2245"/>
                  <a:gd name="T55" fmla="*/ 236 h 498"/>
                  <a:gd name="T56" fmla="*/ 1293 w 2245"/>
                  <a:gd name="T57" fmla="*/ 117 h 498"/>
                  <a:gd name="T58" fmla="*/ 1338 w 2245"/>
                  <a:gd name="T59" fmla="*/ 51 h 498"/>
                  <a:gd name="T60" fmla="*/ 1383 w 2245"/>
                  <a:gd name="T61" fmla="*/ 6 h 498"/>
                  <a:gd name="T62" fmla="*/ 1428 w 2245"/>
                  <a:gd name="T63" fmla="*/ 6 h 498"/>
                  <a:gd name="T64" fmla="*/ 1473 w 2245"/>
                  <a:gd name="T65" fmla="*/ 72 h 498"/>
                  <a:gd name="T66" fmla="*/ 1518 w 2245"/>
                  <a:gd name="T67" fmla="*/ 104 h 498"/>
                  <a:gd name="T68" fmla="*/ 1563 w 2245"/>
                  <a:gd name="T69" fmla="*/ 175 h 498"/>
                  <a:gd name="T70" fmla="*/ 1610 w 2245"/>
                  <a:gd name="T71" fmla="*/ 244 h 498"/>
                  <a:gd name="T72" fmla="*/ 1655 w 2245"/>
                  <a:gd name="T73" fmla="*/ 386 h 498"/>
                  <a:gd name="T74" fmla="*/ 1700 w 2245"/>
                  <a:gd name="T75" fmla="*/ 357 h 498"/>
                  <a:gd name="T76" fmla="*/ 1745 w 2245"/>
                  <a:gd name="T77" fmla="*/ 392 h 498"/>
                  <a:gd name="T78" fmla="*/ 1790 w 2245"/>
                  <a:gd name="T79" fmla="*/ 431 h 498"/>
                  <a:gd name="T80" fmla="*/ 1835 w 2245"/>
                  <a:gd name="T81" fmla="*/ 357 h 498"/>
                  <a:gd name="T82" fmla="*/ 1880 w 2245"/>
                  <a:gd name="T83" fmla="*/ 283 h 498"/>
                  <a:gd name="T84" fmla="*/ 1927 w 2245"/>
                  <a:gd name="T85" fmla="*/ 363 h 498"/>
                  <a:gd name="T86" fmla="*/ 1972 w 2245"/>
                  <a:gd name="T87" fmla="*/ 275 h 498"/>
                  <a:gd name="T88" fmla="*/ 2017 w 2245"/>
                  <a:gd name="T89" fmla="*/ 363 h 498"/>
                  <a:gd name="T90" fmla="*/ 2062 w 2245"/>
                  <a:gd name="T91" fmla="*/ 196 h 498"/>
                  <a:gd name="T92" fmla="*/ 2107 w 2245"/>
                  <a:gd name="T93" fmla="*/ 215 h 498"/>
                  <a:gd name="T94" fmla="*/ 2152 w 2245"/>
                  <a:gd name="T95" fmla="*/ 201 h 498"/>
                  <a:gd name="T96" fmla="*/ 2197 w 2245"/>
                  <a:gd name="T97" fmla="*/ 209 h 498"/>
                  <a:gd name="T98" fmla="*/ 2245 w 2245"/>
                  <a:gd name="T99" fmla="*/ 127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98">
                    <a:moveTo>
                      <a:pt x="0" y="135"/>
                    </a:moveTo>
                    <a:lnTo>
                      <a:pt x="24" y="143"/>
                    </a:lnTo>
                    <a:lnTo>
                      <a:pt x="45" y="186"/>
                    </a:lnTo>
                    <a:lnTo>
                      <a:pt x="69" y="204"/>
                    </a:lnTo>
                    <a:lnTo>
                      <a:pt x="90" y="172"/>
                    </a:lnTo>
                    <a:lnTo>
                      <a:pt x="114" y="199"/>
                    </a:lnTo>
                    <a:lnTo>
                      <a:pt x="135" y="196"/>
                    </a:lnTo>
                    <a:lnTo>
                      <a:pt x="159" y="228"/>
                    </a:lnTo>
                    <a:lnTo>
                      <a:pt x="182" y="238"/>
                    </a:lnTo>
                    <a:lnTo>
                      <a:pt x="204" y="220"/>
                    </a:lnTo>
                    <a:lnTo>
                      <a:pt x="227" y="257"/>
                    </a:lnTo>
                    <a:lnTo>
                      <a:pt x="249" y="172"/>
                    </a:lnTo>
                    <a:lnTo>
                      <a:pt x="272" y="188"/>
                    </a:lnTo>
                    <a:lnTo>
                      <a:pt x="294" y="204"/>
                    </a:lnTo>
                    <a:lnTo>
                      <a:pt x="317" y="178"/>
                    </a:lnTo>
                    <a:lnTo>
                      <a:pt x="341" y="199"/>
                    </a:lnTo>
                    <a:lnTo>
                      <a:pt x="362" y="196"/>
                    </a:lnTo>
                    <a:lnTo>
                      <a:pt x="386" y="204"/>
                    </a:lnTo>
                    <a:lnTo>
                      <a:pt x="407" y="183"/>
                    </a:lnTo>
                    <a:lnTo>
                      <a:pt x="431" y="188"/>
                    </a:lnTo>
                    <a:lnTo>
                      <a:pt x="452" y="188"/>
                    </a:lnTo>
                    <a:lnTo>
                      <a:pt x="476" y="230"/>
                    </a:lnTo>
                    <a:lnTo>
                      <a:pt x="500" y="217"/>
                    </a:lnTo>
                    <a:lnTo>
                      <a:pt x="521" y="164"/>
                    </a:lnTo>
                    <a:lnTo>
                      <a:pt x="545" y="199"/>
                    </a:lnTo>
                    <a:lnTo>
                      <a:pt x="566" y="154"/>
                    </a:lnTo>
                    <a:lnTo>
                      <a:pt x="590" y="170"/>
                    </a:lnTo>
                    <a:lnTo>
                      <a:pt x="611" y="154"/>
                    </a:lnTo>
                    <a:lnTo>
                      <a:pt x="635" y="186"/>
                    </a:lnTo>
                    <a:lnTo>
                      <a:pt x="658" y="93"/>
                    </a:lnTo>
                    <a:lnTo>
                      <a:pt x="680" y="223"/>
                    </a:lnTo>
                    <a:lnTo>
                      <a:pt x="703" y="191"/>
                    </a:lnTo>
                    <a:lnTo>
                      <a:pt x="724" y="204"/>
                    </a:lnTo>
                    <a:lnTo>
                      <a:pt x="748" y="143"/>
                    </a:lnTo>
                    <a:lnTo>
                      <a:pt x="769" y="307"/>
                    </a:lnTo>
                    <a:lnTo>
                      <a:pt x="793" y="180"/>
                    </a:lnTo>
                    <a:lnTo>
                      <a:pt x="817" y="212"/>
                    </a:lnTo>
                    <a:lnTo>
                      <a:pt x="838" y="154"/>
                    </a:lnTo>
                    <a:lnTo>
                      <a:pt x="862" y="175"/>
                    </a:lnTo>
                    <a:lnTo>
                      <a:pt x="883" y="215"/>
                    </a:lnTo>
                    <a:lnTo>
                      <a:pt x="907" y="241"/>
                    </a:lnTo>
                    <a:lnTo>
                      <a:pt x="928" y="146"/>
                    </a:lnTo>
                    <a:lnTo>
                      <a:pt x="952" y="238"/>
                    </a:lnTo>
                    <a:lnTo>
                      <a:pt x="976" y="273"/>
                    </a:lnTo>
                    <a:lnTo>
                      <a:pt x="997" y="223"/>
                    </a:lnTo>
                    <a:lnTo>
                      <a:pt x="1021" y="188"/>
                    </a:lnTo>
                    <a:lnTo>
                      <a:pt x="1042" y="154"/>
                    </a:lnTo>
                    <a:lnTo>
                      <a:pt x="1065" y="93"/>
                    </a:lnTo>
                    <a:lnTo>
                      <a:pt x="1087" y="178"/>
                    </a:lnTo>
                    <a:lnTo>
                      <a:pt x="1110" y="151"/>
                    </a:lnTo>
                    <a:lnTo>
                      <a:pt x="1134" y="212"/>
                    </a:lnTo>
                    <a:lnTo>
                      <a:pt x="1155" y="146"/>
                    </a:lnTo>
                    <a:lnTo>
                      <a:pt x="1179" y="114"/>
                    </a:lnTo>
                    <a:lnTo>
                      <a:pt x="1200" y="82"/>
                    </a:lnTo>
                    <a:lnTo>
                      <a:pt x="1224" y="212"/>
                    </a:lnTo>
                    <a:lnTo>
                      <a:pt x="1245" y="236"/>
                    </a:lnTo>
                    <a:lnTo>
                      <a:pt x="1269" y="188"/>
                    </a:lnTo>
                    <a:lnTo>
                      <a:pt x="1293" y="117"/>
                    </a:lnTo>
                    <a:lnTo>
                      <a:pt x="1314" y="82"/>
                    </a:lnTo>
                    <a:lnTo>
                      <a:pt x="1338" y="51"/>
                    </a:lnTo>
                    <a:lnTo>
                      <a:pt x="1359" y="56"/>
                    </a:lnTo>
                    <a:lnTo>
                      <a:pt x="1383" y="6"/>
                    </a:lnTo>
                    <a:lnTo>
                      <a:pt x="1404" y="93"/>
                    </a:lnTo>
                    <a:lnTo>
                      <a:pt x="1428" y="6"/>
                    </a:lnTo>
                    <a:lnTo>
                      <a:pt x="1451" y="0"/>
                    </a:lnTo>
                    <a:lnTo>
                      <a:pt x="1473" y="72"/>
                    </a:lnTo>
                    <a:lnTo>
                      <a:pt x="1496" y="149"/>
                    </a:lnTo>
                    <a:lnTo>
                      <a:pt x="1518" y="104"/>
                    </a:lnTo>
                    <a:lnTo>
                      <a:pt x="1541" y="167"/>
                    </a:lnTo>
                    <a:lnTo>
                      <a:pt x="1563" y="175"/>
                    </a:lnTo>
                    <a:lnTo>
                      <a:pt x="1586" y="275"/>
                    </a:lnTo>
                    <a:lnTo>
                      <a:pt x="1610" y="244"/>
                    </a:lnTo>
                    <a:lnTo>
                      <a:pt x="1631" y="312"/>
                    </a:lnTo>
                    <a:lnTo>
                      <a:pt x="1655" y="386"/>
                    </a:lnTo>
                    <a:lnTo>
                      <a:pt x="1676" y="405"/>
                    </a:lnTo>
                    <a:lnTo>
                      <a:pt x="1700" y="357"/>
                    </a:lnTo>
                    <a:lnTo>
                      <a:pt x="1721" y="360"/>
                    </a:lnTo>
                    <a:lnTo>
                      <a:pt x="1745" y="392"/>
                    </a:lnTo>
                    <a:lnTo>
                      <a:pt x="1769" y="479"/>
                    </a:lnTo>
                    <a:lnTo>
                      <a:pt x="1790" y="431"/>
                    </a:lnTo>
                    <a:lnTo>
                      <a:pt x="1814" y="498"/>
                    </a:lnTo>
                    <a:lnTo>
                      <a:pt x="1835" y="357"/>
                    </a:lnTo>
                    <a:lnTo>
                      <a:pt x="1859" y="386"/>
                    </a:lnTo>
                    <a:lnTo>
                      <a:pt x="1880" y="283"/>
                    </a:lnTo>
                    <a:lnTo>
                      <a:pt x="1904" y="297"/>
                    </a:lnTo>
                    <a:lnTo>
                      <a:pt x="1927" y="363"/>
                    </a:lnTo>
                    <a:lnTo>
                      <a:pt x="1949" y="265"/>
                    </a:lnTo>
                    <a:lnTo>
                      <a:pt x="1972" y="275"/>
                    </a:lnTo>
                    <a:lnTo>
                      <a:pt x="1993" y="368"/>
                    </a:lnTo>
                    <a:lnTo>
                      <a:pt x="2017" y="363"/>
                    </a:lnTo>
                    <a:lnTo>
                      <a:pt x="2038" y="225"/>
                    </a:lnTo>
                    <a:lnTo>
                      <a:pt x="2062" y="196"/>
                    </a:lnTo>
                    <a:lnTo>
                      <a:pt x="2086" y="228"/>
                    </a:lnTo>
                    <a:lnTo>
                      <a:pt x="2107" y="215"/>
                    </a:lnTo>
                    <a:lnTo>
                      <a:pt x="2131" y="207"/>
                    </a:lnTo>
                    <a:lnTo>
                      <a:pt x="2152" y="201"/>
                    </a:lnTo>
                    <a:lnTo>
                      <a:pt x="2176" y="162"/>
                    </a:lnTo>
                    <a:lnTo>
                      <a:pt x="2197" y="209"/>
                    </a:lnTo>
                    <a:lnTo>
                      <a:pt x="2221" y="183"/>
                    </a:lnTo>
                    <a:lnTo>
                      <a:pt x="2245" y="12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0" name="Freeform 157"/>
              <p:cNvSpPr>
                <a:spLocks/>
              </p:cNvSpPr>
              <p:nvPr/>
            </p:nvSpPr>
            <p:spPr bwMode="auto">
              <a:xfrm>
                <a:off x="4516165" y="653662"/>
                <a:ext cx="3563938" cy="625475"/>
              </a:xfrm>
              <a:custGeom>
                <a:avLst/>
                <a:gdLst>
                  <a:gd name="T0" fmla="*/ 24 w 2245"/>
                  <a:gd name="T1" fmla="*/ 349 h 394"/>
                  <a:gd name="T2" fmla="*/ 69 w 2245"/>
                  <a:gd name="T3" fmla="*/ 341 h 394"/>
                  <a:gd name="T4" fmla="*/ 114 w 2245"/>
                  <a:gd name="T5" fmla="*/ 214 h 394"/>
                  <a:gd name="T6" fmla="*/ 159 w 2245"/>
                  <a:gd name="T7" fmla="*/ 282 h 394"/>
                  <a:gd name="T8" fmla="*/ 204 w 2245"/>
                  <a:gd name="T9" fmla="*/ 198 h 394"/>
                  <a:gd name="T10" fmla="*/ 249 w 2245"/>
                  <a:gd name="T11" fmla="*/ 304 h 394"/>
                  <a:gd name="T12" fmla="*/ 294 w 2245"/>
                  <a:gd name="T13" fmla="*/ 214 h 394"/>
                  <a:gd name="T14" fmla="*/ 341 w 2245"/>
                  <a:gd name="T15" fmla="*/ 319 h 394"/>
                  <a:gd name="T16" fmla="*/ 386 w 2245"/>
                  <a:gd name="T17" fmla="*/ 367 h 394"/>
                  <a:gd name="T18" fmla="*/ 431 w 2245"/>
                  <a:gd name="T19" fmla="*/ 211 h 394"/>
                  <a:gd name="T20" fmla="*/ 476 w 2245"/>
                  <a:gd name="T21" fmla="*/ 338 h 394"/>
                  <a:gd name="T22" fmla="*/ 521 w 2245"/>
                  <a:gd name="T23" fmla="*/ 261 h 394"/>
                  <a:gd name="T24" fmla="*/ 566 w 2245"/>
                  <a:gd name="T25" fmla="*/ 264 h 394"/>
                  <a:gd name="T26" fmla="*/ 611 w 2245"/>
                  <a:gd name="T27" fmla="*/ 261 h 394"/>
                  <a:gd name="T28" fmla="*/ 658 w 2245"/>
                  <a:gd name="T29" fmla="*/ 322 h 394"/>
                  <a:gd name="T30" fmla="*/ 703 w 2245"/>
                  <a:gd name="T31" fmla="*/ 275 h 394"/>
                  <a:gd name="T32" fmla="*/ 748 w 2245"/>
                  <a:gd name="T33" fmla="*/ 351 h 394"/>
                  <a:gd name="T34" fmla="*/ 793 w 2245"/>
                  <a:gd name="T35" fmla="*/ 290 h 394"/>
                  <a:gd name="T36" fmla="*/ 838 w 2245"/>
                  <a:gd name="T37" fmla="*/ 285 h 394"/>
                  <a:gd name="T38" fmla="*/ 883 w 2245"/>
                  <a:gd name="T39" fmla="*/ 288 h 394"/>
                  <a:gd name="T40" fmla="*/ 928 w 2245"/>
                  <a:gd name="T41" fmla="*/ 256 h 394"/>
                  <a:gd name="T42" fmla="*/ 976 w 2245"/>
                  <a:gd name="T43" fmla="*/ 290 h 394"/>
                  <a:gd name="T44" fmla="*/ 1021 w 2245"/>
                  <a:gd name="T45" fmla="*/ 394 h 394"/>
                  <a:gd name="T46" fmla="*/ 1065 w 2245"/>
                  <a:gd name="T47" fmla="*/ 298 h 394"/>
                  <a:gd name="T48" fmla="*/ 1110 w 2245"/>
                  <a:gd name="T49" fmla="*/ 341 h 394"/>
                  <a:gd name="T50" fmla="*/ 1155 w 2245"/>
                  <a:gd name="T51" fmla="*/ 272 h 394"/>
                  <a:gd name="T52" fmla="*/ 1200 w 2245"/>
                  <a:gd name="T53" fmla="*/ 259 h 394"/>
                  <a:gd name="T54" fmla="*/ 1245 w 2245"/>
                  <a:gd name="T55" fmla="*/ 362 h 394"/>
                  <a:gd name="T56" fmla="*/ 1293 w 2245"/>
                  <a:gd name="T57" fmla="*/ 256 h 394"/>
                  <a:gd name="T58" fmla="*/ 1338 w 2245"/>
                  <a:gd name="T59" fmla="*/ 351 h 394"/>
                  <a:gd name="T60" fmla="*/ 1383 w 2245"/>
                  <a:gd name="T61" fmla="*/ 285 h 394"/>
                  <a:gd name="T62" fmla="*/ 1428 w 2245"/>
                  <a:gd name="T63" fmla="*/ 296 h 394"/>
                  <a:gd name="T64" fmla="*/ 1473 w 2245"/>
                  <a:gd name="T65" fmla="*/ 267 h 394"/>
                  <a:gd name="T66" fmla="*/ 1518 w 2245"/>
                  <a:gd name="T67" fmla="*/ 333 h 394"/>
                  <a:gd name="T68" fmla="*/ 1563 w 2245"/>
                  <a:gd name="T69" fmla="*/ 259 h 394"/>
                  <a:gd name="T70" fmla="*/ 1610 w 2245"/>
                  <a:gd name="T71" fmla="*/ 171 h 394"/>
                  <a:gd name="T72" fmla="*/ 1655 w 2245"/>
                  <a:gd name="T73" fmla="*/ 214 h 394"/>
                  <a:gd name="T74" fmla="*/ 1700 w 2245"/>
                  <a:gd name="T75" fmla="*/ 116 h 394"/>
                  <a:gd name="T76" fmla="*/ 1745 w 2245"/>
                  <a:gd name="T77" fmla="*/ 163 h 394"/>
                  <a:gd name="T78" fmla="*/ 1790 w 2245"/>
                  <a:gd name="T79" fmla="*/ 39 h 394"/>
                  <a:gd name="T80" fmla="*/ 1835 w 2245"/>
                  <a:gd name="T81" fmla="*/ 79 h 394"/>
                  <a:gd name="T82" fmla="*/ 1880 w 2245"/>
                  <a:gd name="T83" fmla="*/ 211 h 394"/>
                  <a:gd name="T84" fmla="*/ 1927 w 2245"/>
                  <a:gd name="T85" fmla="*/ 193 h 394"/>
                  <a:gd name="T86" fmla="*/ 1972 w 2245"/>
                  <a:gd name="T87" fmla="*/ 100 h 394"/>
                  <a:gd name="T88" fmla="*/ 2017 w 2245"/>
                  <a:gd name="T89" fmla="*/ 44 h 394"/>
                  <a:gd name="T90" fmla="*/ 2062 w 2245"/>
                  <a:gd name="T91" fmla="*/ 200 h 394"/>
                  <a:gd name="T92" fmla="*/ 2107 w 2245"/>
                  <a:gd name="T93" fmla="*/ 182 h 394"/>
                  <a:gd name="T94" fmla="*/ 2152 w 2245"/>
                  <a:gd name="T95" fmla="*/ 200 h 394"/>
                  <a:gd name="T96" fmla="*/ 2197 w 2245"/>
                  <a:gd name="T97" fmla="*/ 256 h 394"/>
                  <a:gd name="T98" fmla="*/ 2245 w 2245"/>
                  <a:gd name="T99" fmla="*/ 23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94">
                    <a:moveTo>
                      <a:pt x="0" y="290"/>
                    </a:moveTo>
                    <a:lnTo>
                      <a:pt x="24" y="349"/>
                    </a:lnTo>
                    <a:lnTo>
                      <a:pt x="45" y="383"/>
                    </a:lnTo>
                    <a:lnTo>
                      <a:pt x="69" y="341"/>
                    </a:lnTo>
                    <a:lnTo>
                      <a:pt x="90" y="341"/>
                    </a:lnTo>
                    <a:lnTo>
                      <a:pt x="114" y="214"/>
                    </a:lnTo>
                    <a:lnTo>
                      <a:pt x="135" y="304"/>
                    </a:lnTo>
                    <a:lnTo>
                      <a:pt x="159" y="282"/>
                    </a:lnTo>
                    <a:lnTo>
                      <a:pt x="182" y="238"/>
                    </a:lnTo>
                    <a:lnTo>
                      <a:pt x="204" y="198"/>
                    </a:lnTo>
                    <a:lnTo>
                      <a:pt x="227" y="304"/>
                    </a:lnTo>
                    <a:lnTo>
                      <a:pt x="249" y="304"/>
                    </a:lnTo>
                    <a:lnTo>
                      <a:pt x="272" y="293"/>
                    </a:lnTo>
                    <a:lnTo>
                      <a:pt x="294" y="214"/>
                    </a:lnTo>
                    <a:lnTo>
                      <a:pt x="317" y="232"/>
                    </a:lnTo>
                    <a:lnTo>
                      <a:pt x="341" y="319"/>
                    </a:lnTo>
                    <a:lnTo>
                      <a:pt x="362" y="280"/>
                    </a:lnTo>
                    <a:lnTo>
                      <a:pt x="386" y="367"/>
                    </a:lnTo>
                    <a:lnTo>
                      <a:pt x="407" y="285"/>
                    </a:lnTo>
                    <a:lnTo>
                      <a:pt x="431" y="211"/>
                    </a:lnTo>
                    <a:lnTo>
                      <a:pt x="452" y="296"/>
                    </a:lnTo>
                    <a:lnTo>
                      <a:pt x="476" y="338"/>
                    </a:lnTo>
                    <a:lnTo>
                      <a:pt x="500" y="330"/>
                    </a:lnTo>
                    <a:lnTo>
                      <a:pt x="521" y="261"/>
                    </a:lnTo>
                    <a:lnTo>
                      <a:pt x="545" y="267"/>
                    </a:lnTo>
                    <a:lnTo>
                      <a:pt x="566" y="264"/>
                    </a:lnTo>
                    <a:lnTo>
                      <a:pt x="590" y="296"/>
                    </a:lnTo>
                    <a:lnTo>
                      <a:pt x="611" y="261"/>
                    </a:lnTo>
                    <a:lnTo>
                      <a:pt x="635" y="208"/>
                    </a:lnTo>
                    <a:lnTo>
                      <a:pt x="658" y="322"/>
                    </a:lnTo>
                    <a:lnTo>
                      <a:pt x="680" y="224"/>
                    </a:lnTo>
                    <a:lnTo>
                      <a:pt x="703" y="275"/>
                    </a:lnTo>
                    <a:lnTo>
                      <a:pt x="724" y="256"/>
                    </a:lnTo>
                    <a:lnTo>
                      <a:pt x="748" y="351"/>
                    </a:lnTo>
                    <a:lnTo>
                      <a:pt x="769" y="269"/>
                    </a:lnTo>
                    <a:lnTo>
                      <a:pt x="793" y="290"/>
                    </a:lnTo>
                    <a:lnTo>
                      <a:pt x="817" y="193"/>
                    </a:lnTo>
                    <a:lnTo>
                      <a:pt x="838" y="285"/>
                    </a:lnTo>
                    <a:lnTo>
                      <a:pt x="862" y="314"/>
                    </a:lnTo>
                    <a:lnTo>
                      <a:pt x="883" y="288"/>
                    </a:lnTo>
                    <a:lnTo>
                      <a:pt x="907" y="235"/>
                    </a:lnTo>
                    <a:lnTo>
                      <a:pt x="928" y="256"/>
                    </a:lnTo>
                    <a:lnTo>
                      <a:pt x="952" y="282"/>
                    </a:lnTo>
                    <a:lnTo>
                      <a:pt x="976" y="290"/>
                    </a:lnTo>
                    <a:lnTo>
                      <a:pt x="997" y="219"/>
                    </a:lnTo>
                    <a:lnTo>
                      <a:pt x="1021" y="394"/>
                    </a:lnTo>
                    <a:lnTo>
                      <a:pt x="1042" y="306"/>
                    </a:lnTo>
                    <a:lnTo>
                      <a:pt x="1065" y="298"/>
                    </a:lnTo>
                    <a:lnTo>
                      <a:pt x="1087" y="341"/>
                    </a:lnTo>
                    <a:lnTo>
                      <a:pt x="1110" y="341"/>
                    </a:lnTo>
                    <a:lnTo>
                      <a:pt x="1134" y="280"/>
                    </a:lnTo>
                    <a:lnTo>
                      <a:pt x="1155" y="272"/>
                    </a:lnTo>
                    <a:lnTo>
                      <a:pt x="1179" y="298"/>
                    </a:lnTo>
                    <a:lnTo>
                      <a:pt x="1200" y="259"/>
                    </a:lnTo>
                    <a:lnTo>
                      <a:pt x="1224" y="227"/>
                    </a:lnTo>
                    <a:lnTo>
                      <a:pt x="1245" y="362"/>
                    </a:lnTo>
                    <a:lnTo>
                      <a:pt x="1269" y="248"/>
                    </a:lnTo>
                    <a:lnTo>
                      <a:pt x="1293" y="256"/>
                    </a:lnTo>
                    <a:lnTo>
                      <a:pt x="1314" y="245"/>
                    </a:lnTo>
                    <a:lnTo>
                      <a:pt x="1338" y="351"/>
                    </a:lnTo>
                    <a:lnTo>
                      <a:pt x="1359" y="259"/>
                    </a:lnTo>
                    <a:lnTo>
                      <a:pt x="1383" y="285"/>
                    </a:lnTo>
                    <a:lnTo>
                      <a:pt x="1404" y="259"/>
                    </a:lnTo>
                    <a:lnTo>
                      <a:pt x="1428" y="296"/>
                    </a:lnTo>
                    <a:lnTo>
                      <a:pt x="1451" y="256"/>
                    </a:lnTo>
                    <a:lnTo>
                      <a:pt x="1473" y="267"/>
                    </a:lnTo>
                    <a:lnTo>
                      <a:pt x="1496" y="304"/>
                    </a:lnTo>
                    <a:lnTo>
                      <a:pt x="1518" y="333"/>
                    </a:lnTo>
                    <a:lnTo>
                      <a:pt x="1541" y="394"/>
                    </a:lnTo>
                    <a:lnTo>
                      <a:pt x="1563" y="259"/>
                    </a:lnTo>
                    <a:lnTo>
                      <a:pt x="1586" y="158"/>
                    </a:lnTo>
                    <a:lnTo>
                      <a:pt x="1610" y="171"/>
                    </a:lnTo>
                    <a:lnTo>
                      <a:pt x="1631" y="285"/>
                    </a:lnTo>
                    <a:lnTo>
                      <a:pt x="1655" y="214"/>
                    </a:lnTo>
                    <a:lnTo>
                      <a:pt x="1676" y="200"/>
                    </a:lnTo>
                    <a:lnTo>
                      <a:pt x="1700" y="116"/>
                    </a:lnTo>
                    <a:lnTo>
                      <a:pt x="1721" y="129"/>
                    </a:lnTo>
                    <a:lnTo>
                      <a:pt x="1745" y="163"/>
                    </a:lnTo>
                    <a:lnTo>
                      <a:pt x="1769" y="63"/>
                    </a:lnTo>
                    <a:lnTo>
                      <a:pt x="1790" y="39"/>
                    </a:lnTo>
                    <a:lnTo>
                      <a:pt x="1814" y="23"/>
                    </a:lnTo>
                    <a:lnTo>
                      <a:pt x="1835" y="79"/>
                    </a:lnTo>
                    <a:lnTo>
                      <a:pt x="1859" y="140"/>
                    </a:lnTo>
                    <a:lnTo>
                      <a:pt x="1880" y="211"/>
                    </a:lnTo>
                    <a:lnTo>
                      <a:pt x="1904" y="174"/>
                    </a:lnTo>
                    <a:lnTo>
                      <a:pt x="1927" y="193"/>
                    </a:lnTo>
                    <a:lnTo>
                      <a:pt x="1949" y="119"/>
                    </a:lnTo>
                    <a:lnTo>
                      <a:pt x="1972" y="100"/>
                    </a:lnTo>
                    <a:lnTo>
                      <a:pt x="1993" y="0"/>
                    </a:lnTo>
                    <a:lnTo>
                      <a:pt x="2017" y="44"/>
                    </a:lnTo>
                    <a:lnTo>
                      <a:pt x="2038" y="47"/>
                    </a:lnTo>
                    <a:lnTo>
                      <a:pt x="2062" y="200"/>
                    </a:lnTo>
                    <a:lnTo>
                      <a:pt x="2086" y="142"/>
                    </a:lnTo>
                    <a:lnTo>
                      <a:pt x="2107" y="182"/>
                    </a:lnTo>
                    <a:lnTo>
                      <a:pt x="2131" y="169"/>
                    </a:lnTo>
                    <a:lnTo>
                      <a:pt x="2152" y="200"/>
                    </a:lnTo>
                    <a:lnTo>
                      <a:pt x="2176" y="195"/>
                    </a:lnTo>
                    <a:lnTo>
                      <a:pt x="2197" y="256"/>
                    </a:lnTo>
                    <a:lnTo>
                      <a:pt x="2221" y="301"/>
                    </a:lnTo>
                    <a:lnTo>
                      <a:pt x="2245" y="23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1" name="Freeform 158"/>
              <p:cNvSpPr>
                <a:spLocks/>
              </p:cNvSpPr>
              <p:nvPr/>
            </p:nvSpPr>
            <p:spPr bwMode="auto">
              <a:xfrm>
                <a:off x="4516165" y="699699"/>
                <a:ext cx="3563938" cy="671513"/>
              </a:xfrm>
              <a:custGeom>
                <a:avLst/>
                <a:gdLst>
                  <a:gd name="T0" fmla="*/ 24 w 2245"/>
                  <a:gd name="T1" fmla="*/ 248 h 423"/>
                  <a:gd name="T2" fmla="*/ 69 w 2245"/>
                  <a:gd name="T3" fmla="*/ 277 h 423"/>
                  <a:gd name="T4" fmla="*/ 114 w 2245"/>
                  <a:gd name="T5" fmla="*/ 230 h 423"/>
                  <a:gd name="T6" fmla="*/ 159 w 2245"/>
                  <a:gd name="T7" fmla="*/ 280 h 423"/>
                  <a:gd name="T8" fmla="*/ 204 w 2245"/>
                  <a:gd name="T9" fmla="*/ 283 h 423"/>
                  <a:gd name="T10" fmla="*/ 249 w 2245"/>
                  <a:gd name="T11" fmla="*/ 216 h 423"/>
                  <a:gd name="T12" fmla="*/ 294 w 2245"/>
                  <a:gd name="T13" fmla="*/ 285 h 423"/>
                  <a:gd name="T14" fmla="*/ 341 w 2245"/>
                  <a:gd name="T15" fmla="*/ 264 h 423"/>
                  <a:gd name="T16" fmla="*/ 386 w 2245"/>
                  <a:gd name="T17" fmla="*/ 280 h 423"/>
                  <a:gd name="T18" fmla="*/ 431 w 2245"/>
                  <a:gd name="T19" fmla="*/ 253 h 423"/>
                  <a:gd name="T20" fmla="*/ 476 w 2245"/>
                  <a:gd name="T21" fmla="*/ 259 h 423"/>
                  <a:gd name="T22" fmla="*/ 521 w 2245"/>
                  <a:gd name="T23" fmla="*/ 298 h 423"/>
                  <a:gd name="T24" fmla="*/ 566 w 2245"/>
                  <a:gd name="T25" fmla="*/ 288 h 423"/>
                  <a:gd name="T26" fmla="*/ 611 w 2245"/>
                  <a:gd name="T27" fmla="*/ 283 h 423"/>
                  <a:gd name="T28" fmla="*/ 658 w 2245"/>
                  <a:gd name="T29" fmla="*/ 306 h 423"/>
                  <a:gd name="T30" fmla="*/ 703 w 2245"/>
                  <a:gd name="T31" fmla="*/ 216 h 423"/>
                  <a:gd name="T32" fmla="*/ 748 w 2245"/>
                  <a:gd name="T33" fmla="*/ 243 h 423"/>
                  <a:gd name="T34" fmla="*/ 793 w 2245"/>
                  <a:gd name="T35" fmla="*/ 261 h 423"/>
                  <a:gd name="T36" fmla="*/ 838 w 2245"/>
                  <a:gd name="T37" fmla="*/ 293 h 423"/>
                  <a:gd name="T38" fmla="*/ 883 w 2245"/>
                  <a:gd name="T39" fmla="*/ 243 h 423"/>
                  <a:gd name="T40" fmla="*/ 928 w 2245"/>
                  <a:gd name="T41" fmla="*/ 187 h 423"/>
                  <a:gd name="T42" fmla="*/ 976 w 2245"/>
                  <a:gd name="T43" fmla="*/ 285 h 423"/>
                  <a:gd name="T44" fmla="*/ 1021 w 2245"/>
                  <a:gd name="T45" fmla="*/ 275 h 423"/>
                  <a:gd name="T46" fmla="*/ 1065 w 2245"/>
                  <a:gd name="T47" fmla="*/ 301 h 423"/>
                  <a:gd name="T48" fmla="*/ 1110 w 2245"/>
                  <a:gd name="T49" fmla="*/ 372 h 423"/>
                  <a:gd name="T50" fmla="*/ 1155 w 2245"/>
                  <a:gd name="T51" fmla="*/ 338 h 423"/>
                  <a:gd name="T52" fmla="*/ 1200 w 2245"/>
                  <a:gd name="T53" fmla="*/ 230 h 423"/>
                  <a:gd name="T54" fmla="*/ 1245 w 2245"/>
                  <a:gd name="T55" fmla="*/ 256 h 423"/>
                  <a:gd name="T56" fmla="*/ 1293 w 2245"/>
                  <a:gd name="T57" fmla="*/ 267 h 423"/>
                  <a:gd name="T58" fmla="*/ 1338 w 2245"/>
                  <a:gd name="T59" fmla="*/ 216 h 423"/>
                  <a:gd name="T60" fmla="*/ 1383 w 2245"/>
                  <a:gd name="T61" fmla="*/ 251 h 423"/>
                  <a:gd name="T62" fmla="*/ 1428 w 2245"/>
                  <a:gd name="T63" fmla="*/ 182 h 423"/>
                  <a:gd name="T64" fmla="*/ 1473 w 2245"/>
                  <a:gd name="T65" fmla="*/ 296 h 423"/>
                  <a:gd name="T66" fmla="*/ 1518 w 2245"/>
                  <a:gd name="T67" fmla="*/ 275 h 423"/>
                  <a:gd name="T68" fmla="*/ 1563 w 2245"/>
                  <a:gd name="T69" fmla="*/ 298 h 423"/>
                  <a:gd name="T70" fmla="*/ 1610 w 2245"/>
                  <a:gd name="T71" fmla="*/ 187 h 423"/>
                  <a:gd name="T72" fmla="*/ 1655 w 2245"/>
                  <a:gd name="T73" fmla="*/ 211 h 423"/>
                  <a:gd name="T74" fmla="*/ 1700 w 2245"/>
                  <a:gd name="T75" fmla="*/ 108 h 423"/>
                  <a:gd name="T76" fmla="*/ 1745 w 2245"/>
                  <a:gd name="T77" fmla="*/ 166 h 423"/>
                  <a:gd name="T78" fmla="*/ 1790 w 2245"/>
                  <a:gd name="T79" fmla="*/ 111 h 423"/>
                  <a:gd name="T80" fmla="*/ 1835 w 2245"/>
                  <a:gd name="T81" fmla="*/ 50 h 423"/>
                  <a:gd name="T82" fmla="*/ 1880 w 2245"/>
                  <a:gd name="T83" fmla="*/ 8 h 423"/>
                  <a:gd name="T84" fmla="*/ 1927 w 2245"/>
                  <a:gd name="T85" fmla="*/ 97 h 423"/>
                  <a:gd name="T86" fmla="*/ 1972 w 2245"/>
                  <a:gd name="T87" fmla="*/ 68 h 423"/>
                  <a:gd name="T88" fmla="*/ 2017 w 2245"/>
                  <a:gd name="T89" fmla="*/ 127 h 423"/>
                  <a:gd name="T90" fmla="*/ 2062 w 2245"/>
                  <a:gd name="T91" fmla="*/ 187 h 423"/>
                  <a:gd name="T92" fmla="*/ 2107 w 2245"/>
                  <a:gd name="T93" fmla="*/ 285 h 423"/>
                  <a:gd name="T94" fmla="*/ 2152 w 2245"/>
                  <a:gd name="T95" fmla="*/ 327 h 423"/>
                  <a:gd name="T96" fmla="*/ 2197 w 2245"/>
                  <a:gd name="T97" fmla="*/ 417 h 423"/>
                  <a:gd name="T98" fmla="*/ 2245 w 2245"/>
                  <a:gd name="T99"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23">
                    <a:moveTo>
                      <a:pt x="0" y="301"/>
                    </a:moveTo>
                    <a:lnTo>
                      <a:pt x="24" y="248"/>
                    </a:lnTo>
                    <a:lnTo>
                      <a:pt x="45" y="243"/>
                    </a:lnTo>
                    <a:lnTo>
                      <a:pt x="69" y="277"/>
                    </a:lnTo>
                    <a:lnTo>
                      <a:pt x="90" y="187"/>
                    </a:lnTo>
                    <a:lnTo>
                      <a:pt x="114" y="230"/>
                    </a:lnTo>
                    <a:lnTo>
                      <a:pt x="135" y="272"/>
                    </a:lnTo>
                    <a:lnTo>
                      <a:pt x="159" y="280"/>
                    </a:lnTo>
                    <a:lnTo>
                      <a:pt x="182" y="288"/>
                    </a:lnTo>
                    <a:lnTo>
                      <a:pt x="204" y="283"/>
                    </a:lnTo>
                    <a:lnTo>
                      <a:pt x="227" y="312"/>
                    </a:lnTo>
                    <a:lnTo>
                      <a:pt x="249" y="216"/>
                    </a:lnTo>
                    <a:lnTo>
                      <a:pt x="272" y="232"/>
                    </a:lnTo>
                    <a:lnTo>
                      <a:pt x="294" y="285"/>
                    </a:lnTo>
                    <a:lnTo>
                      <a:pt x="317" y="246"/>
                    </a:lnTo>
                    <a:lnTo>
                      <a:pt x="341" y="264"/>
                    </a:lnTo>
                    <a:lnTo>
                      <a:pt x="362" y="283"/>
                    </a:lnTo>
                    <a:lnTo>
                      <a:pt x="386" y="280"/>
                    </a:lnTo>
                    <a:lnTo>
                      <a:pt x="407" y="277"/>
                    </a:lnTo>
                    <a:lnTo>
                      <a:pt x="431" y="253"/>
                    </a:lnTo>
                    <a:lnTo>
                      <a:pt x="452" y="269"/>
                    </a:lnTo>
                    <a:lnTo>
                      <a:pt x="476" y="259"/>
                    </a:lnTo>
                    <a:lnTo>
                      <a:pt x="500" y="206"/>
                    </a:lnTo>
                    <a:lnTo>
                      <a:pt x="521" y="298"/>
                    </a:lnTo>
                    <a:lnTo>
                      <a:pt x="545" y="240"/>
                    </a:lnTo>
                    <a:lnTo>
                      <a:pt x="566" y="288"/>
                    </a:lnTo>
                    <a:lnTo>
                      <a:pt x="590" y="267"/>
                    </a:lnTo>
                    <a:lnTo>
                      <a:pt x="611" y="283"/>
                    </a:lnTo>
                    <a:lnTo>
                      <a:pt x="635" y="317"/>
                    </a:lnTo>
                    <a:lnTo>
                      <a:pt x="658" y="306"/>
                    </a:lnTo>
                    <a:lnTo>
                      <a:pt x="680" y="269"/>
                    </a:lnTo>
                    <a:lnTo>
                      <a:pt x="703" y="216"/>
                    </a:lnTo>
                    <a:lnTo>
                      <a:pt x="724" y="267"/>
                    </a:lnTo>
                    <a:lnTo>
                      <a:pt x="748" y="243"/>
                    </a:lnTo>
                    <a:lnTo>
                      <a:pt x="769" y="187"/>
                    </a:lnTo>
                    <a:lnTo>
                      <a:pt x="793" y="261"/>
                    </a:lnTo>
                    <a:lnTo>
                      <a:pt x="817" y="227"/>
                    </a:lnTo>
                    <a:lnTo>
                      <a:pt x="838" y="293"/>
                    </a:lnTo>
                    <a:lnTo>
                      <a:pt x="862" y="240"/>
                    </a:lnTo>
                    <a:lnTo>
                      <a:pt x="883" y="243"/>
                    </a:lnTo>
                    <a:lnTo>
                      <a:pt x="907" y="285"/>
                    </a:lnTo>
                    <a:lnTo>
                      <a:pt x="928" y="187"/>
                    </a:lnTo>
                    <a:lnTo>
                      <a:pt x="952" y="330"/>
                    </a:lnTo>
                    <a:lnTo>
                      <a:pt x="976" y="285"/>
                    </a:lnTo>
                    <a:lnTo>
                      <a:pt x="997" y="335"/>
                    </a:lnTo>
                    <a:lnTo>
                      <a:pt x="1021" y="275"/>
                    </a:lnTo>
                    <a:lnTo>
                      <a:pt x="1042" y="357"/>
                    </a:lnTo>
                    <a:lnTo>
                      <a:pt x="1065" y="301"/>
                    </a:lnTo>
                    <a:lnTo>
                      <a:pt x="1087" y="351"/>
                    </a:lnTo>
                    <a:lnTo>
                      <a:pt x="1110" y="372"/>
                    </a:lnTo>
                    <a:lnTo>
                      <a:pt x="1134" y="362"/>
                    </a:lnTo>
                    <a:lnTo>
                      <a:pt x="1155" y="338"/>
                    </a:lnTo>
                    <a:lnTo>
                      <a:pt x="1179" y="362"/>
                    </a:lnTo>
                    <a:lnTo>
                      <a:pt x="1200" y="230"/>
                    </a:lnTo>
                    <a:lnTo>
                      <a:pt x="1224" y="280"/>
                    </a:lnTo>
                    <a:lnTo>
                      <a:pt x="1245" y="256"/>
                    </a:lnTo>
                    <a:lnTo>
                      <a:pt x="1269" y="298"/>
                    </a:lnTo>
                    <a:lnTo>
                      <a:pt x="1293" y="267"/>
                    </a:lnTo>
                    <a:lnTo>
                      <a:pt x="1314" y="230"/>
                    </a:lnTo>
                    <a:lnTo>
                      <a:pt x="1338" y="216"/>
                    </a:lnTo>
                    <a:lnTo>
                      <a:pt x="1359" y="256"/>
                    </a:lnTo>
                    <a:lnTo>
                      <a:pt x="1383" y="251"/>
                    </a:lnTo>
                    <a:lnTo>
                      <a:pt x="1404" y="190"/>
                    </a:lnTo>
                    <a:lnTo>
                      <a:pt x="1428" y="182"/>
                    </a:lnTo>
                    <a:lnTo>
                      <a:pt x="1451" y="285"/>
                    </a:lnTo>
                    <a:lnTo>
                      <a:pt x="1473" y="296"/>
                    </a:lnTo>
                    <a:lnTo>
                      <a:pt x="1496" y="230"/>
                    </a:lnTo>
                    <a:lnTo>
                      <a:pt x="1518" y="275"/>
                    </a:lnTo>
                    <a:lnTo>
                      <a:pt x="1541" y="391"/>
                    </a:lnTo>
                    <a:lnTo>
                      <a:pt x="1563" y="298"/>
                    </a:lnTo>
                    <a:lnTo>
                      <a:pt x="1586" y="190"/>
                    </a:lnTo>
                    <a:lnTo>
                      <a:pt x="1610" y="187"/>
                    </a:lnTo>
                    <a:lnTo>
                      <a:pt x="1631" y="243"/>
                    </a:lnTo>
                    <a:lnTo>
                      <a:pt x="1655" y="211"/>
                    </a:lnTo>
                    <a:lnTo>
                      <a:pt x="1676" y="134"/>
                    </a:lnTo>
                    <a:lnTo>
                      <a:pt x="1700" y="108"/>
                    </a:lnTo>
                    <a:lnTo>
                      <a:pt x="1721" y="50"/>
                    </a:lnTo>
                    <a:lnTo>
                      <a:pt x="1745" y="166"/>
                    </a:lnTo>
                    <a:lnTo>
                      <a:pt x="1769" y="179"/>
                    </a:lnTo>
                    <a:lnTo>
                      <a:pt x="1790" y="111"/>
                    </a:lnTo>
                    <a:lnTo>
                      <a:pt x="1814" y="39"/>
                    </a:lnTo>
                    <a:lnTo>
                      <a:pt x="1835" y="50"/>
                    </a:lnTo>
                    <a:lnTo>
                      <a:pt x="1859" y="116"/>
                    </a:lnTo>
                    <a:lnTo>
                      <a:pt x="1880" y="8"/>
                    </a:lnTo>
                    <a:lnTo>
                      <a:pt x="1904" y="0"/>
                    </a:lnTo>
                    <a:lnTo>
                      <a:pt x="1927" y="97"/>
                    </a:lnTo>
                    <a:lnTo>
                      <a:pt x="1949" y="76"/>
                    </a:lnTo>
                    <a:lnTo>
                      <a:pt x="1972" y="68"/>
                    </a:lnTo>
                    <a:lnTo>
                      <a:pt x="1993" y="148"/>
                    </a:lnTo>
                    <a:lnTo>
                      <a:pt x="2017" y="127"/>
                    </a:lnTo>
                    <a:lnTo>
                      <a:pt x="2038" y="246"/>
                    </a:lnTo>
                    <a:lnTo>
                      <a:pt x="2062" y="187"/>
                    </a:lnTo>
                    <a:lnTo>
                      <a:pt x="2086" y="232"/>
                    </a:lnTo>
                    <a:lnTo>
                      <a:pt x="2107" y="285"/>
                    </a:lnTo>
                    <a:lnTo>
                      <a:pt x="2131" y="290"/>
                    </a:lnTo>
                    <a:lnTo>
                      <a:pt x="2152" y="327"/>
                    </a:lnTo>
                    <a:lnTo>
                      <a:pt x="2176" y="325"/>
                    </a:lnTo>
                    <a:lnTo>
                      <a:pt x="2197" y="417"/>
                    </a:lnTo>
                    <a:lnTo>
                      <a:pt x="2221" y="338"/>
                    </a:lnTo>
                    <a:lnTo>
                      <a:pt x="2245" y="4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2" name="Freeform 159"/>
              <p:cNvSpPr>
                <a:spLocks/>
              </p:cNvSpPr>
              <p:nvPr/>
            </p:nvSpPr>
            <p:spPr bwMode="auto">
              <a:xfrm>
                <a:off x="4516165" y="677474"/>
                <a:ext cx="3563938" cy="592138"/>
              </a:xfrm>
              <a:custGeom>
                <a:avLst/>
                <a:gdLst>
                  <a:gd name="T0" fmla="*/ 24 w 2245"/>
                  <a:gd name="T1" fmla="*/ 265 h 373"/>
                  <a:gd name="T2" fmla="*/ 69 w 2245"/>
                  <a:gd name="T3" fmla="*/ 215 h 373"/>
                  <a:gd name="T4" fmla="*/ 114 w 2245"/>
                  <a:gd name="T5" fmla="*/ 225 h 373"/>
                  <a:gd name="T6" fmla="*/ 159 w 2245"/>
                  <a:gd name="T7" fmla="*/ 267 h 373"/>
                  <a:gd name="T8" fmla="*/ 204 w 2245"/>
                  <a:gd name="T9" fmla="*/ 217 h 373"/>
                  <a:gd name="T10" fmla="*/ 249 w 2245"/>
                  <a:gd name="T11" fmla="*/ 201 h 373"/>
                  <a:gd name="T12" fmla="*/ 294 w 2245"/>
                  <a:gd name="T13" fmla="*/ 223 h 373"/>
                  <a:gd name="T14" fmla="*/ 341 w 2245"/>
                  <a:gd name="T15" fmla="*/ 291 h 373"/>
                  <a:gd name="T16" fmla="*/ 386 w 2245"/>
                  <a:gd name="T17" fmla="*/ 307 h 373"/>
                  <a:gd name="T18" fmla="*/ 431 w 2245"/>
                  <a:gd name="T19" fmla="*/ 254 h 373"/>
                  <a:gd name="T20" fmla="*/ 476 w 2245"/>
                  <a:gd name="T21" fmla="*/ 286 h 373"/>
                  <a:gd name="T22" fmla="*/ 521 w 2245"/>
                  <a:gd name="T23" fmla="*/ 244 h 373"/>
                  <a:gd name="T24" fmla="*/ 566 w 2245"/>
                  <a:gd name="T25" fmla="*/ 297 h 373"/>
                  <a:gd name="T26" fmla="*/ 611 w 2245"/>
                  <a:gd name="T27" fmla="*/ 273 h 373"/>
                  <a:gd name="T28" fmla="*/ 658 w 2245"/>
                  <a:gd name="T29" fmla="*/ 252 h 373"/>
                  <a:gd name="T30" fmla="*/ 703 w 2245"/>
                  <a:gd name="T31" fmla="*/ 236 h 373"/>
                  <a:gd name="T32" fmla="*/ 748 w 2245"/>
                  <a:gd name="T33" fmla="*/ 249 h 373"/>
                  <a:gd name="T34" fmla="*/ 793 w 2245"/>
                  <a:gd name="T35" fmla="*/ 220 h 373"/>
                  <a:gd name="T36" fmla="*/ 838 w 2245"/>
                  <a:gd name="T37" fmla="*/ 267 h 373"/>
                  <a:gd name="T38" fmla="*/ 883 w 2245"/>
                  <a:gd name="T39" fmla="*/ 275 h 373"/>
                  <a:gd name="T40" fmla="*/ 928 w 2245"/>
                  <a:gd name="T41" fmla="*/ 146 h 373"/>
                  <a:gd name="T42" fmla="*/ 976 w 2245"/>
                  <a:gd name="T43" fmla="*/ 267 h 373"/>
                  <a:gd name="T44" fmla="*/ 1021 w 2245"/>
                  <a:gd name="T45" fmla="*/ 289 h 373"/>
                  <a:gd name="T46" fmla="*/ 1065 w 2245"/>
                  <a:gd name="T47" fmla="*/ 281 h 373"/>
                  <a:gd name="T48" fmla="*/ 1110 w 2245"/>
                  <a:gd name="T49" fmla="*/ 373 h 373"/>
                  <a:gd name="T50" fmla="*/ 1155 w 2245"/>
                  <a:gd name="T51" fmla="*/ 230 h 373"/>
                  <a:gd name="T52" fmla="*/ 1200 w 2245"/>
                  <a:gd name="T53" fmla="*/ 241 h 373"/>
                  <a:gd name="T54" fmla="*/ 1245 w 2245"/>
                  <a:gd name="T55" fmla="*/ 209 h 373"/>
                  <a:gd name="T56" fmla="*/ 1293 w 2245"/>
                  <a:gd name="T57" fmla="*/ 135 h 373"/>
                  <a:gd name="T58" fmla="*/ 1338 w 2245"/>
                  <a:gd name="T59" fmla="*/ 223 h 373"/>
                  <a:gd name="T60" fmla="*/ 1383 w 2245"/>
                  <a:gd name="T61" fmla="*/ 212 h 373"/>
                  <a:gd name="T62" fmla="*/ 1428 w 2245"/>
                  <a:gd name="T63" fmla="*/ 130 h 373"/>
                  <a:gd name="T64" fmla="*/ 1473 w 2245"/>
                  <a:gd name="T65" fmla="*/ 146 h 373"/>
                  <a:gd name="T66" fmla="*/ 1518 w 2245"/>
                  <a:gd name="T67" fmla="*/ 133 h 373"/>
                  <a:gd name="T68" fmla="*/ 1563 w 2245"/>
                  <a:gd name="T69" fmla="*/ 241 h 373"/>
                  <a:gd name="T70" fmla="*/ 1610 w 2245"/>
                  <a:gd name="T71" fmla="*/ 244 h 373"/>
                  <a:gd name="T72" fmla="*/ 1655 w 2245"/>
                  <a:gd name="T73" fmla="*/ 220 h 373"/>
                  <a:gd name="T74" fmla="*/ 1700 w 2245"/>
                  <a:gd name="T75" fmla="*/ 225 h 373"/>
                  <a:gd name="T76" fmla="*/ 1745 w 2245"/>
                  <a:gd name="T77" fmla="*/ 199 h 373"/>
                  <a:gd name="T78" fmla="*/ 1790 w 2245"/>
                  <a:gd name="T79" fmla="*/ 201 h 373"/>
                  <a:gd name="T80" fmla="*/ 1835 w 2245"/>
                  <a:gd name="T81" fmla="*/ 196 h 373"/>
                  <a:gd name="T82" fmla="*/ 1880 w 2245"/>
                  <a:gd name="T83" fmla="*/ 312 h 373"/>
                  <a:gd name="T84" fmla="*/ 1927 w 2245"/>
                  <a:gd name="T85" fmla="*/ 299 h 373"/>
                  <a:gd name="T86" fmla="*/ 1972 w 2245"/>
                  <a:gd name="T87" fmla="*/ 339 h 373"/>
                  <a:gd name="T88" fmla="*/ 2017 w 2245"/>
                  <a:gd name="T89" fmla="*/ 281 h 373"/>
                  <a:gd name="T90" fmla="*/ 2062 w 2245"/>
                  <a:gd name="T91" fmla="*/ 302 h 373"/>
                  <a:gd name="T92" fmla="*/ 2107 w 2245"/>
                  <a:gd name="T93" fmla="*/ 159 h 373"/>
                  <a:gd name="T94" fmla="*/ 2152 w 2245"/>
                  <a:gd name="T95" fmla="*/ 67 h 373"/>
                  <a:gd name="T96" fmla="*/ 2197 w 2245"/>
                  <a:gd name="T97" fmla="*/ 119 h 373"/>
                  <a:gd name="T98" fmla="*/ 2245 w 2245"/>
                  <a:gd name="T99"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73">
                    <a:moveTo>
                      <a:pt x="0" y="320"/>
                    </a:moveTo>
                    <a:lnTo>
                      <a:pt x="24" y="265"/>
                    </a:lnTo>
                    <a:lnTo>
                      <a:pt x="45" y="233"/>
                    </a:lnTo>
                    <a:lnTo>
                      <a:pt x="69" y="215"/>
                    </a:lnTo>
                    <a:lnTo>
                      <a:pt x="90" y="260"/>
                    </a:lnTo>
                    <a:lnTo>
                      <a:pt x="114" y="225"/>
                    </a:lnTo>
                    <a:lnTo>
                      <a:pt x="135" y="249"/>
                    </a:lnTo>
                    <a:lnTo>
                      <a:pt x="159" y="267"/>
                    </a:lnTo>
                    <a:lnTo>
                      <a:pt x="182" y="193"/>
                    </a:lnTo>
                    <a:lnTo>
                      <a:pt x="204" y="217"/>
                    </a:lnTo>
                    <a:lnTo>
                      <a:pt x="227" y="278"/>
                    </a:lnTo>
                    <a:lnTo>
                      <a:pt x="249" y="201"/>
                    </a:lnTo>
                    <a:lnTo>
                      <a:pt x="272" y="233"/>
                    </a:lnTo>
                    <a:lnTo>
                      <a:pt x="294" y="223"/>
                    </a:lnTo>
                    <a:lnTo>
                      <a:pt x="317" y="244"/>
                    </a:lnTo>
                    <a:lnTo>
                      <a:pt x="341" y="291"/>
                    </a:lnTo>
                    <a:lnTo>
                      <a:pt x="362" y="207"/>
                    </a:lnTo>
                    <a:lnTo>
                      <a:pt x="386" y="307"/>
                    </a:lnTo>
                    <a:lnTo>
                      <a:pt x="407" y="326"/>
                    </a:lnTo>
                    <a:lnTo>
                      <a:pt x="431" y="254"/>
                    </a:lnTo>
                    <a:lnTo>
                      <a:pt x="452" y="315"/>
                    </a:lnTo>
                    <a:lnTo>
                      <a:pt x="476" y="286"/>
                    </a:lnTo>
                    <a:lnTo>
                      <a:pt x="500" y="241"/>
                    </a:lnTo>
                    <a:lnTo>
                      <a:pt x="521" y="244"/>
                    </a:lnTo>
                    <a:lnTo>
                      <a:pt x="545" y="283"/>
                    </a:lnTo>
                    <a:lnTo>
                      <a:pt x="566" y="297"/>
                    </a:lnTo>
                    <a:lnTo>
                      <a:pt x="590" y="289"/>
                    </a:lnTo>
                    <a:lnTo>
                      <a:pt x="611" y="273"/>
                    </a:lnTo>
                    <a:lnTo>
                      <a:pt x="635" y="225"/>
                    </a:lnTo>
                    <a:lnTo>
                      <a:pt x="658" y="252"/>
                    </a:lnTo>
                    <a:lnTo>
                      <a:pt x="680" y="193"/>
                    </a:lnTo>
                    <a:lnTo>
                      <a:pt x="703" y="236"/>
                    </a:lnTo>
                    <a:lnTo>
                      <a:pt x="724" y="249"/>
                    </a:lnTo>
                    <a:lnTo>
                      <a:pt x="748" y="249"/>
                    </a:lnTo>
                    <a:lnTo>
                      <a:pt x="769" y="278"/>
                    </a:lnTo>
                    <a:lnTo>
                      <a:pt x="793" y="220"/>
                    </a:lnTo>
                    <a:lnTo>
                      <a:pt x="817" y="278"/>
                    </a:lnTo>
                    <a:lnTo>
                      <a:pt x="838" y="267"/>
                    </a:lnTo>
                    <a:lnTo>
                      <a:pt x="862" y="156"/>
                    </a:lnTo>
                    <a:lnTo>
                      <a:pt x="883" y="275"/>
                    </a:lnTo>
                    <a:lnTo>
                      <a:pt x="907" y="230"/>
                    </a:lnTo>
                    <a:lnTo>
                      <a:pt x="928" y="146"/>
                    </a:lnTo>
                    <a:lnTo>
                      <a:pt x="952" y="238"/>
                    </a:lnTo>
                    <a:lnTo>
                      <a:pt x="976" y="267"/>
                    </a:lnTo>
                    <a:lnTo>
                      <a:pt x="997" y="241"/>
                    </a:lnTo>
                    <a:lnTo>
                      <a:pt x="1021" y="289"/>
                    </a:lnTo>
                    <a:lnTo>
                      <a:pt x="1042" y="278"/>
                    </a:lnTo>
                    <a:lnTo>
                      <a:pt x="1065" y="281"/>
                    </a:lnTo>
                    <a:lnTo>
                      <a:pt x="1087" y="365"/>
                    </a:lnTo>
                    <a:lnTo>
                      <a:pt x="1110" y="373"/>
                    </a:lnTo>
                    <a:lnTo>
                      <a:pt x="1134" y="291"/>
                    </a:lnTo>
                    <a:lnTo>
                      <a:pt x="1155" y="230"/>
                    </a:lnTo>
                    <a:lnTo>
                      <a:pt x="1179" y="228"/>
                    </a:lnTo>
                    <a:lnTo>
                      <a:pt x="1200" y="241"/>
                    </a:lnTo>
                    <a:lnTo>
                      <a:pt x="1224" y="125"/>
                    </a:lnTo>
                    <a:lnTo>
                      <a:pt x="1245" y="209"/>
                    </a:lnTo>
                    <a:lnTo>
                      <a:pt x="1269" y="204"/>
                    </a:lnTo>
                    <a:lnTo>
                      <a:pt x="1293" y="135"/>
                    </a:lnTo>
                    <a:lnTo>
                      <a:pt x="1314" y="167"/>
                    </a:lnTo>
                    <a:lnTo>
                      <a:pt x="1338" y="223"/>
                    </a:lnTo>
                    <a:lnTo>
                      <a:pt x="1359" y="178"/>
                    </a:lnTo>
                    <a:lnTo>
                      <a:pt x="1383" y="212"/>
                    </a:lnTo>
                    <a:lnTo>
                      <a:pt x="1404" y="185"/>
                    </a:lnTo>
                    <a:lnTo>
                      <a:pt x="1428" y="130"/>
                    </a:lnTo>
                    <a:lnTo>
                      <a:pt x="1451" y="178"/>
                    </a:lnTo>
                    <a:lnTo>
                      <a:pt x="1473" y="146"/>
                    </a:lnTo>
                    <a:lnTo>
                      <a:pt x="1496" y="117"/>
                    </a:lnTo>
                    <a:lnTo>
                      <a:pt x="1518" y="133"/>
                    </a:lnTo>
                    <a:lnTo>
                      <a:pt x="1541" y="156"/>
                    </a:lnTo>
                    <a:lnTo>
                      <a:pt x="1563" y="241"/>
                    </a:lnTo>
                    <a:lnTo>
                      <a:pt x="1586" y="201"/>
                    </a:lnTo>
                    <a:lnTo>
                      <a:pt x="1610" y="244"/>
                    </a:lnTo>
                    <a:lnTo>
                      <a:pt x="1631" y="267"/>
                    </a:lnTo>
                    <a:lnTo>
                      <a:pt x="1655" y="220"/>
                    </a:lnTo>
                    <a:lnTo>
                      <a:pt x="1676" y="230"/>
                    </a:lnTo>
                    <a:lnTo>
                      <a:pt x="1700" y="225"/>
                    </a:lnTo>
                    <a:lnTo>
                      <a:pt x="1721" y="223"/>
                    </a:lnTo>
                    <a:lnTo>
                      <a:pt x="1745" y="199"/>
                    </a:lnTo>
                    <a:lnTo>
                      <a:pt x="1769" y="230"/>
                    </a:lnTo>
                    <a:lnTo>
                      <a:pt x="1790" y="201"/>
                    </a:lnTo>
                    <a:lnTo>
                      <a:pt x="1814" y="201"/>
                    </a:lnTo>
                    <a:lnTo>
                      <a:pt x="1835" y="196"/>
                    </a:lnTo>
                    <a:lnTo>
                      <a:pt x="1859" y="193"/>
                    </a:lnTo>
                    <a:lnTo>
                      <a:pt x="1880" y="312"/>
                    </a:lnTo>
                    <a:lnTo>
                      <a:pt x="1904" y="326"/>
                    </a:lnTo>
                    <a:lnTo>
                      <a:pt x="1927" y="299"/>
                    </a:lnTo>
                    <a:lnTo>
                      <a:pt x="1949" y="318"/>
                    </a:lnTo>
                    <a:lnTo>
                      <a:pt x="1972" y="339"/>
                    </a:lnTo>
                    <a:lnTo>
                      <a:pt x="1993" y="334"/>
                    </a:lnTo>
                    <a:lnTo>
                      <a:pt x="2017" y="281"/>
                    </a:lnTo>
                    <a:lnTo>
                      <a:pt x="2038" y="257"/>
                    </a:lnTo>
                    <a:lnTo>
                      <a:pt x="2062" y="302"/>
                    </a:lnTo>
                    <a:lnTo>
                      <a:pt x="2086" y="238"/>
                    </a:lnTo>
                    <a:lnTo>
                      <a:pt x="2107" y="159"/>
                    </a:lnTo>
                    <a:lnTo>
                      <a:pt x="2131" y="133"/>
                    </a:lnTo>
                    <a:lnTo>
                      <a:pt x="2152" y="67"/>
                    </a:lnTo>
                    <a:lnTo>
                      <a:pt x="2176" y="188"/>
                    </a:lnTo>
                    <a:lnTo>
                      <a:pt x="2197" y="119"/>
                    </a:lnTo>
                    <a:lnTo>
                      <a:pt x="2221" y="37"/>
                    </a:lnTo>
                    <a:lnTo>
                      <a:pt x="2245"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3" name="Freeform 160"/>
              <p:cNvSpPr>
                <a:spLocks/>
              </p:cNvSpPr>
              <p:nvPr/>
            </p:nvSpPr>
            <p:spPr bwMode="auto">
              <a:xfrm>
                <a:off x="4516165" y="572699"/>
                <a:ext cx="3563938" cy="635000"/>
              </a:xfrm>
              <a:custGeom>
                <a:avLst/>
                <a:gdLst>
                  <a:gd name="T0" fmla="*/ 24 w 2245"/>
                  <a:gd name="T1" fmla="*/ 257 h 400"/>
                  <a:gd name="T2" fmla="*/ 69 w 2245"/>
                  <a:gd name="T3" fmla="*/ 291 h 400"/>
                  <a:gd name="T4" fmla="*/ 114 w 2245"/>
                  <a:gd name="T5" fmla="*/ 365 h 400"/>
                  <a:gd name="T6" fmla="*/ 159 w 2245"/>
                  <a:gd name="T7" fmla="*/ 344 h 400"/>
                  <a:gd name="T8" fmla="*/ 204 w 2245"/>
                  <a:gd name="T9" fmla="*/ 320 h 400"/>
                  <a:gd name="T10" fmla="*/ 249 w 2245"/>
                  <a:gd name="T11" fmla="*/ 352 h 400"/>
                  <a:gd name="T12" fmla="*/ 294 w 2245"/>
                  <a:gd name="T13" fmla="*/ 333 h 400"/>
                  <a:gd name="T14" fmla="*/ 341 w 2245"/>
                  <a:gd name="T15" fmla="*/ 378 h 400"/>
                  <a:gd name="T16" fmla="*/ 386 w 2245"/>
                  <a:gd name="T17" fmla="*/ 349 h 400"/>
                  <a:gd name="T18" fmla="*/ 431 w 2245"/>
                  <a:gd name="T19" fmla="*/ 326 h 400"/>
                  <a:gd name="T20" fmla="*/ 476 w 2245"/>
                  <a:gd name="T21" fmla="*/ 318 h 400"/>
                  <a:gd name="T22" fmla="*/ 521 w 2245"/>
                  <a:gd name="T23" fmla="*/ 302 h 400"/>
                  <a:gd name="T24" fmla="*/ 566 w 2245"/>
                  <a:gd name="T25" fmla="*/ 299 h 400"/>
                  <a:gd name="T26" fmla="*/ 611 w 2245"/>
                  <a:gd name="T27" fmla="*/ 259 h 400"/>
                  <a:gd name="T28" fmla="*/ 658 w 2245"/>
                  <a:gd name="T29" fmla="*/ 339 h 400"/>
                  <a:gd name="T30" fmla="*/ 703 w 2245"/>
                  <a:gd name="T31" fmla="*/ 339 h 400"/>
                  <a:gd name="T32" fmla="*/ 748 w 2245"/>
                  <a:gd name="T33" fmla="*/ 318 h 400"/>
                  <a:gd name="T34" fmla="*/ 793 w 2245"/>
                  <a:gd name="T35" fmla="*/ 370 h 400"/>
                  <a:gd name="T36" fmla="*/ 838 w 2245"/>
                  <a:gd name="T37" fmla="*/ 349 h 400"/>
                  <a:gd name="T38" fmla="*/ 883 w 2245"/>
                  <a:gd name="T39" fmla="*/ 368 h 400"/>
                  <a:gd name="T40" fmla="*/ 928 w 2245"/>
                  <a:gd name="T41" fmla="*/ 368 h 400"/>
                  <a:gd name="T42" fmla="*/ 976 w 2245"/>
                  <a:gd name="T43" fmla="*/ 357 h 400"/>
                  <a:gd name="T44" fmla="*/ 1021 w 2245"/>
                  <a:gd name="T45" fmla="*/ 304 h 400"/>
                  <a:gd name="T46" fmla="*/ 1065 w 2245"/>
                  <a:gd name="T47" fmla="*/ 365 h 400"/>
                  <a:gd name="T48" fmla="*/ 1110 w 2245"/>
                  <a:gd name="T49" fmla="*/ 310 h 400"/>
                  <a:gd name="T50" fmla="*/ 1155 w 2245"/>
                  <a:gd name="T51" fmla="*/ 244 h 400"/>
                  <a:gd name="T52" fmla="*/ 1200 w 2245"/>
                  <a:gd name="T53" fmla="*/ 344 h 400"/>
                  <a:gd name="T54" fmla="*/ 1245 w 2245"/>
                  <a:gd name="T55" fmla="*/ 275 h 400"/>
                  <a:gd name="T56" fmla="*/ 1293 w 2245"/>
                  <a:gd name="T57" fmla="*/ 183 h 400"/>
                  <a:gd name="T58" fmla="*/ 1338 w 2245"/>
                  <a:gd name="T59" fmla="*/ 233 h 400"/>
                  <a:gd name="T60" fmla="*/ 1383 w 2245"/>
                  <a:gd name="T61" fmla="*/ 246 h 400"/>
                  <a:gd name="T62" fmla="*/ 1428 w 2245"/>
                  <a:gd name="T63" fmla="*/ 214 h 400"/>
                  <a:gd name="T64" fmla="*/ 1473 w 2245"/>
                  <a:gd name="T65" fmla="*/ 191 h 400"/>
                  <a:gd name="T66" fmla="*/ 1518 w 2245"/>
                  <a:gd name="T67" fmla="*/ 164 h 400"/>
                  <a:gd name="T68" fmla="*/ 1563 w 2245"/>
                  <a:gd name="T69" fmla="*/ 241 h 400"/>
                  <a:gd name="T70" fmla="*/ 1610 w 2245"/>
                  <a:gd name="T71" fmla="*/ 114 h 400"/>
                  <a:gd name="T72" fmla="*/ 1655 w 2245"/>
                  <a:gd name="T73" fmla="*/ 183 h 400"/>
                  <a:gd name="T74" fmla="*/ 1700 w 2245"/>
                  <a:gd name="T75" fmla="*/ 133 h 400"/>
                  <a:gd name="T76" fmla="*/ 1745 w 2245"/>
                  <a:gd name="T77" fmla="*/ 88 h 400"/>
                  <a:gd name="T78" fmla="*/ 1790 w 2245"/>
                  <a:gd name="T79" fmla="*/ 204 h 400"/>
                  <a:gd name="T80" fmla="*/ 1835 w 2245"/>
                  <a:gd name="T81" fmla="*/ 16 h 400"/>
                  <a:gd name="T82" fmla="*/ 1880 w 2245"/>
                  <a:gd name="T83" fmla="*/ 0 h 400"/>
                  <a:gd name="T84" fmla="*/ 1927 w 2245"/>
                  <a:gd name="T85" fmla="*/ 90 h 400"/>
                  <a:gd name="T86" fmla="*/ 1972 w 2245"/>
                  <a:gd name="T87" fmla="*/ 37 h 400"/>
                  <a:gd name="T88" fmla="*/ 2017 w 2245"/>
                  <a:gd name="T89" fmla="*/ 88 h 400"/>
                  <a:gd name="T90" fmla="*/ 2062 w 2245"/>
                  <a:gd name="T91" fmla="*/ 318 h 400"/>
                  <a:gd name="T92" fmla="*/ 2107 w 2245"/>
                  <a:gd name="T93" fmla="*/ 278 h 400"/>
                  <a:gd name="T94" fmla="*/ 2152 w 2245"/>
                  <a:gd name="T95" fmla="*/ 133 h 400"/>
                  <a:gd name="T96" fmla="*/ 2197 w 2245"/>
                  <a:gd name="T97" fmla="*/ 172 h 400"/>
                  <a:gd name="T98" fmla="*/ 2245 w 2245"/>
                  <a:gd name="T99" fmla="*/ 32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00">
                    <a:moveTo>
                      <a:pt x="0" y="315"/>
                    </a:moveTo>
                    <a:lnTo>
                      <a:pt x="24" y="257"/>
                    </a:lnTo>
                    <a:lnTo>
                      <a:pt x="45" y="320"/>
                    </a:lnTo>
                    <a:lnTo>
                      <a:pt x="69" y="291"/>
                    </a:lnTo>
                    <a:lnTo>
                      <a:pt x="90" y="315"/>
                    </a:lnTo>
                    <a:lnTo>
                      <a:pt x="114" y="365"/>
                    </a:lnTo>
                    <a:lnTo>
                      <a:pt x="135" y="294"/>
                    </a:lnTo>
                    <a:lnTo>
                      <a:pt x="159" y="344"/>
                    </a:lnTo>
                    <a:lnTo>
                      <a:pt x="182" y="307"/>
                    </a:lnTo>
                    <a:lnTo>
                      <a:pt x="204" y="320"/>
                    </a:lnTo>
                    <a:lnTo>
                      <a:pt x="227" y="339"/>
                    </a:lnTo>
                    <a:lnTo>
                      <a:pt x="249" y="352"/>
                    </a:lnTo>
                    <a:lnTo>
                      <a:pt x="272" y="357"/>
                    </a:lnTo>
                    <a:lnTo>
                      <a:pt x="294" y="333"/>
                    </a:lnTo>
                    <a:lnTo>
                      <a:pt x="317" y="376"/>
                    </a:lnTo>
                    <a:lnTo>
                      <a:pt x="341" y="378"/>
                    </a:lnTo>
                    <a:lnTo>
                      <a:pt x="362" y="318"/>
                    </a:lnTo>
                    <a:lnTo>
                      <a:pt x="386" y="349"/>
                    </a:lnTo>
                    <a:lnTo>
                      <a:pt x="407" y="331"/>
                    </a:lnTo>
                    <a:lnTo>
                      <a:pt x="431" y="326"/>
                    </a:lnTo>
                    <a:lnTo>
                      <a:pt x="452" y="360"/>
                    </a:lnTo>
                    <a:lnTo>
                      <a:pt x="476" y="318"/>
                    </a:lnTo>
                    <a:lnTo>
                      <a:pt x="500" y="360"/>
                    </a:lnTo>
                    <a:lnTo>
                      <a:pt x="521" y="302"/>
                    </a:lnTo>
                    <a:lnTo>
                      <a:pt x="545" y="302"/>
                    </a:lnTo>
                    <a:lnTo>
                      <a:pt x="566" y="299"/>
                    </a:lnTo>
                    <a:lnTo>
                      <a:pt x="590" y="302"/>
                    </a:lnTo>
                    <a:lnTo>
                      <a:pt x="611" y="259"/>
                    </a:lnTo>
                    <a:lnTo>
                      <a:pt x="635" y="291"/>
                    </a:lnTo>
                    <a:lnTo>
                      <a:pt x="658" y="339"/>
                    </a:lnTo>
                    <a:lnTo>
                      <a:pt x="680" y="333"/>
                    </a:lnTo>
                    <a:lnTo>
                      <a:pt x="703" y="339"/>
                    </a:lnTo>
                    <a:lnTo>
                      <a:pt x="724" y="315"/>
                    </a:lnTo>
                    <a:lnTo>
                      <a:pt x="748" y="318"/>
                    </a:lnTo>
                    <a:lnTo>
                      <a:pt x="769" y="363"/>
                    </a:lnTo>
                    <a:lnTo>
                      <a:pt x="793" y="370"/>
                    </a:lnTo>
                    <a:lnTo>
                      <a:pt x="817" y="326"/>
                    </a:lnTo>
                    <a:lnTo>
                      <a:pt x="838" y="349"/>
                    </a:lnTo>
                    <a:lnTo>
                      <a:pt x="862" y="400"/>
                    </a:lnTo>
                    <a:lnTo>
                      <a:pt x="883" y="368"/>
                    </a:lnTo>
                    <a:lnTo>
                      <a:pt x="907" y="368"/>
                    </a:lnTo>
                    <a:lnTo>
                      <a:pt x="928" y="368"/>
                    </a:lnTo>
                    <a:lnTo>
                      <a:pt x="952" y="347"/>
                    </a:lnTo>
                    <a:lnTo>
                      <a:pt x="976" y="357"/>
                    </a:lnTo>
                    <a:lnTo>
                      <a:pt x="997" y="347"/>
                    </a:lnTo>
                    <a:lnTo>
                      <a:pt x="1021" y="304"/>
                    </a:lnTo>
                    <a:lnTo>
                      <a:pt x="1042" y="241"/>
                    </a:lnTo>
                    <a:lnTo>
                      <a:pt x="1065" y="365"/>
                    </a:lnTo>
                    <a:lnTo>
                      <a:pt x="1087" y="233"/>
                    </a:lnTo>
                    <a:lnTo>
                      <a:pt x="1110" y="310"/>
                    </a:lnTo>
                    <a:lnTo>
                      <a:pt x="1134" y="320"/>
                    </a:lnTo>
                    <a:lnTo>
                      <a:pt x="1155" y="244"/>
                    </a:lnTo>
                    <a:lnTo>
                      <a:pt x="1179" y="278"/>
                    </a:lnTo>
                    <a:lnTo>
                      <a:pt x="1200" y="344"/>
                    </a:lnTo>
                    <a:lnTo>
                      <a:pt x="1224" y="204"/>
                    </a:lnTo>
                    <a:lnTo>
                      <a:pt x="1245" y="275"/>
                    </a:lnTo>
                    <a:lnTo>
                      <a:pt x="1269" y="275"/>
                    </a:lnTo>
                    <a:lnTo>
                      <a:pt x="1293" y="183"/>
                    </a:lnTo>
                    <a:lnTo>
                      <a:pt x="1314" y="233"/>
                    </a:lnTo>
                    <a:lnTo>
                      <a:pt x="1338" y="233"/>
                    </a:lnTo>
                    <a:lnTo>
                      <a:pt x="1359" y="273"/>
                    </a:lnTo>
                    <a:lnTo>
                      <a:pt x="1383" y="246"/>
                    </a:lnTo>
                    <a:lnTo>
                      <a:pt x="1404" y="236"/>
                    </a:lnTo>
                    <a:lnTo>
                      <a:pt x="1428" y="214"/>
                    </a:lnTo>
                    <a:lnTo>
                      <a:pt x="1451" y="302"/>
                    </a:lnTo>
                    <a:lnTo>
                      <a:pt x="1473" y="191"/>
                    </a:lnTo>
                    <a:lnTo>
                      <a:pt x="1496" y="262"/>
                    </a:lnTo>
                    <a:lnTo>
                      <a:pt x="1518" y="164"/>
                    </a:lnTo>
                    <a:lnTo>
                      <a:pt x="1541" y="259"/>
                    </a:lnTo>
                    <a:lnTo>
                      <a:pt x="1563" y="241"/>
                    </a:lnTo>
                    <a:lnTo>
                      <a:pt x="1586" y="167"/>
                    </a:lnTo>
                    <a:lnTo>
                      <a:pt x="1610" y="114"/>
                    </a:lnTo>
                    <a:lnTo>
                      <a:pt x="1631" y="98"/>
                    </a:lnTo>
                    <a:lnTo>
                      <a:pt x="1655" y="183"/>
                    </a:lnTo>
                    <a:lnTo>
                      <a:pt x="1676" y="151"/>
                    </a:lnTo>
                    <a:lnTo>
                      <a:pt x="1700" y="133"/>
                    </a:lnTo>
                    <a:lnTo>
                      <a:pt x="1721" y="193"/>
                    </a:lnTo>
                    <a:lnTo>
                      <a:pt x="1745" y="88"/>
                    </a:lnTo>
                    <a:lnTo>
                      <a:pt x="1769" y="69"/>
                    </a:lnTo>
                    <a:lnTo>
                      <a:pt x="1790" y="204"/>
                    </a:lnTo>
                    <a:lnTo>
                      <a:pt x="1814" y="143"/>
                    </a:lnTo>
                    <a:lnTo>
                      <a:pt x="1835" y="16"/>
                    </a:lnTo>
                    <a:lnTo>
                      <a:pt x="1859" y="74"/>
                    </a:lnTo>
                    <a:lnTo>
                      <a:pt x="1880" y="0"/>
                    </a:lnTo>
                    <a:lnTo>
                      <a:pt x="1904" y="82"/>
                    </a:lnTo>
                    <a:lnTo>
                      <a:pt x="1927" y="90"/>
                    </a:lnTo>
                    <a:lnTo>
                      <a:pt x="1949" y="58"/>
                    </a:lnTo>
                    <a:lnTo>
                      <a:pt x="1972" y="37"/>
                    </a:lnTo>
                    <a:lnTo>
                      <a:pt x="1993" y="164"/>
                    </a:lnTo>
                    <a:lnTo>
                      <a:pt x="2017" y="88"/>
                    </a:lnTo>
                    <a:lnTo>
                      <a:pt x="2038" y="217"/>
                    </a:lnTo>
                    <a:lnTo>
                      <a:pt x="2062" y="318"/>
                    </a:lnTo>
                    <a:lnTo>
                      <a:pt x="2086" y="286"/>
                    </a:lnTo>
                    <a:lnTo>
                      <a:pt x="2107" y="278"/>
                    </a:lnTo>
                    <a:lnTo>
                      <a:pt x="2131" y="299"/>
                    </a:lnTo>
                    <a:lnTo>
                      <a:pt x="2152" y="133"/>
                    </a:lnTo>
                    <a:lnTo>
                      <a:pt x="2176" y="236"/>
                    </a:lnTo>
                    <a:lnTo>
                      <a:pt x="2197" y="172"/>
                    </a:lnTo>
                    <a:lnTo>
                      <a:pt x="2221" y="289"/>
                    </a:lnTo>
                    <a:lnTo>
                      <a:pt x="2245" y="32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4" name="Freeform 161"/>
              <p:cNvSpPr>
                <a:spLocks/>
              </p:cNvSpPr>
              <p:nvPr/>
            </p:nvSpPr>
            <p:spPr bwMode="auto">
              <a:xfrm>
                <a:off x="4516165" y="921950"/>
                <a:ext cx="3563938" cy="944563"/>
              </a:xfrm>
              <a:custGeom>
                <a:avLst/>
                <a:gdLst>
                  <a:gd name="T0" fmla="*/ 24 w 2245"/>
                  <a:gd name="T1" fmla="*/ 98 h 595"/>
                  <a:gd name="T2" fmla="*/ 69 w 2245"/>
                  <a:gd name="T3" fmla="*/ 100 h 595"/>
                  <a:gd name="T4" fmla="*/ 114 w 2245"/>
                  <a:gd name="T5" fmla="*/ 129 h 595"/>
                  <a:gd name="T6" fmla="*/ 159 w 2245"/>
                  <a:gd name="T7" fmla="*/ 74 h 595"/>
                  <a:gd name="T8" fmla="*/ 204 w 2245"/>
                  <a:gd name="T9" fmla="*/ 121 h 595"/>
                  <a:gd name="T10" fmla="*/ 249 w 2245"/>
                  <a:gd name="T11" fmla="*/ 45 h 595"/>
                  <a:gd name="T12" fmla="*/ 294 w 2245"/>
                  <a:gd name="T13" fmla="*/ 100 h 595"/>
                  <a:gd name="T14" fmla="*/ 341 w 2245"/>
                  <a:gd name="T15" fmla="*/ 161 h 595"/>
                  <a:gd name="T16" fmla="*/ 386 w 2245"/>
                  <a:gd name="T17" fmla="*/ 53 h 595"/>
                  <a:gd name="T18" fmla="*/ 431 w 2245"/>
                  <a:gd name="T19" fmla="*/ 145 h 595"/>
                  <a:gd name="T20" fmla="*/ 476 w 2245"/>
                  <a:gd name="T21" fmla="*/ 66 h 595"/>
                  <a:gd name="T22" fmla="*/ 521 w 2245"/>
                  <a:gd name="T23" fmla="*/ 174 h 595"/>
                  <a:gd name="T24" fmla="*/ 566 w 2245"/>
                  <a:gd name="T25" fmla="*/ 95 h 595"/>
                  <a:gd name="T26" fmla="*/ 611 w 2245"/>
                  <a:gd name="T27" fmla="*/ 190 h 595"/>
                  <a:gd name="T28" fmla="*/ 658 w 2245"/>
                  <a:gd name="T29" fmla="*/ 95 h 595"/>
                  <a:gd name="T30" fmla="*/ 703 w 2245"/>
                  <a:gd name="T31" fmla="*/ 135 h 595"/>
                  <a:gd name="T32" fmla="*/ 748 w 2245"/>
                  <a:gd name="T33" fmla="*/ 140 h 595"/>
                  <a:gd name="T34" fmla="*/ 793 w 2245"/>
                  <a:gd name="T35" fmla="*/ 106 h 595"/>
                  <a:gd name="T36" fmla="*/ 838 w 2245"/>
                  <a:gd name="T37" fmla="*/ 140 h 595"/>
                  <a:gd name="T38" fmla="*/ 883 w 2245"/>
                  <a:gd name="T39" fmla="*/ 193 h 595"/>
                  <a:gd name="T40" fmla="*/ 928 w 2245"/>
                  <a:gd name="T41" fmla="*/ 76 h 595"/>
                  <a:gd name="T42" fmla="*/ 976 w 2245"/>
                  <a:gd name="T43" fmla="*/ 304 h 595"/>
                  <a:gd name="T44" fmla="*/ 1021 w 2245"/>
                  <a:gd name="T45" fmla="*/ 235 h 595"/>
                  <a:gd name="T46" fmla="*/ 1065 w 2245"/>
                  <a:gd name="T47" fmla="*/ 306 h 595"/>
                  <a:gd name="T48" fmla="*/ 1110 w 2245"/>
                  <a:gd name="T49" fmla="*/ 380 h 595"/>
                  <a:gd name="T50" fmla="*/ 1155 w 2245"/>
                  <a:gd name="T51" fmla="*/ 362 h 595"/>
                  <a:gd name="T52" fmla="*/ 1200 w 2245"/>
                  <a:gd name="T53" fmla="*/ 396 h 595"/>
                  <a:gd name="T54" fmla="*/ 1245 w 2245"/>
                  <a:gd name="T55" fmla="*/ 444 h 595"/>
                  <a:gd name="T56" fmla="*/ 1293 w 2245"/>
                  <a:gd name="T57" fmla="*/ 455 h 595"/>
                  <a:gd name="T58" fmla="*/ 1338 w 2245"/>
                  <a:gd name="T59" fmla="*/ 423 h 595"/>
                  <a:gd name="T60" fmla="*/ 1383 w 2245"/>
                  <a:gd name="T61" fmla="*/ 563 h 595"/>
                  <a:gd name="T62" fmla="*/ 1428 w 2245"/>
                  <a:gd name="T63" fmla="*/ 584 h 595"/>
                  <a:gd name="T64" fmla="*/ 1473 w 2245"/>
                  <a:gd name="T65" fmla="*/ 396 h 595"/>
                  <a:gd name="T66" fmla="*/ 1518 w 2245"/>
                  <a:gd name="T67" fmla="*/ 415 h 595"/>
                  <a:gd name="T68" fmla="*/ 1563 w 2245"/>
                  <a:gd name="T69" fmla="*/ 499 h 595"/>
                  <a:gd name="T70" fmla="*/ 1610 w 2245"/>
                  <a:gd name="T71" fmla="*/ 529 h 595"/>
                  <a:gd name="T72" fmla="*/ 1655 w 2245"/>
                  <a:gd name="T73" fmla="*/ 566 h 595"/>
                  <a:gd name="T74" fmla="*/ 1700 w 2245"/>
                  <a:gd name="T75" fmla="*/ 457 h 595"/>
                  <a:gd name="T76" fmla="*/ 1745 w 2245"/>
                  <a:gd name="T77" fmla="*/ 410 h 595"/>
                  <a:gd name="T78" fmla="*/ 1790 w 2245"/>
                  <a:gd name="T79" fmla="*/ 343 h 595"/>
                  <a:gd name="T80" fmla="*/ 1835 w 2245"/>
                  <a:gd name="T81" fmla="*/ 343 h 595"/>
                  <a:gd name="T82" fmla="*/ 1880 w 2245"/>
                  <a:gd name="T83" fmla="*/ 306 h 595"/>
                  <a:gd name="T84" fmla="*/ 1927 w 2245"/>
                  <a:gd name="T85" fmla="*/ 343 h 595"/>
                  <a:gd name="T86" fmla="*/ 1972 w 2245"/>
                  <a:gd name="T87" fmla="*/ 301 h 595"/>
                  <a:gd name="T88" fmla="*/ 2017 w 2245"/>
                  <a:gd name="T89" fmla="*/ 309 h 595"/>
                  <a:gd name="T90" fmla="*/ 2062 w 2245"/>
                  <a:gd name="T91" fmla="*/ 283 h 595"/>
                  <a:gd name="T92" fmla="*/ 2107 w 2245"/>
                  <a:gd name="T93" fmla="*/ 182 h 595"/>
                  <a:gd name="T94" fmla="*/ 2152 w 2245"/>
                  <a:gd name="T95" fmla="*/ 187 h 595"/>
                  <a:gd name="T96" fmla="*/ 2197 w 2245"/>
                  <a:gd name="T97" fmla="*/ 180 h 595"/>
                  <a:gd name="T98" fmla="*/ 2245 w 2245"/>
                  <a:gd name="T99" fmla="*/ 15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595">
                    <a:moveTo>
                      <a:pt x="0" y="84"/>
                    </a:moveTo>
                    <a:lnTo>
                      <a:pt x="24" y="98"/>
                    </a:lnTo>
                    <a:lnTo>
                      <a:pt x="45" y="92"/>
                    </a:lnTo>
                    <a:lnTo>
                      <a:pt x="69" y="100"/>
                    </a:lnTo>
                    <a:lnTo>
                      <a:pt x="90" y="148"/>
                    </a:lnTo>
                    <a:lnTo>
                      <a:pt x="114" y="129"/>
                    </a:lnTo>
                    <a:lnTo>
                      <a:pt x="135" y="82"/>
                    </a:lnTo>
                    <a:lnTo>
                      <a:pt x="159" y="74"/>
                    </a:lnTo>
                    <a:lnTo>
                      <a:pt x="182" y="84"/>
                    </a:lnTo>
                    <a:lnTo>
                      <a:pt x="204" y="121"/>
                    </a:lnTo>
                    <a:lnTo>
                      <a:pt x="227" y="143"/>
                    </a:lnTo>
                    <a:lnTo>
                      <a:pt x="249" y="45"/>
                    </a:lnTo>
                    <a:lnTo>
                      <a:pt x="272" y="135"/>
                    </a:lnTo>
                    <a:lnTo>
                      <a:pt x="294" y="100"/>
                    </a:lnTo>
                    <a:lnTo>
                      <a:pt x="317" y="161"/>
                    </a:lnTo>
                    <a:lnTo>
                      <a:pt x="341" y="161"/>
                    </a:lnTo>
                    <a:lnTo>
                      <a:pt x="362" y="150"/>
                    </a:lnTo>
                    <a:lnTo>
                      <a:pt x="386" y="53"/>
                    </a:lnTo>
                    <a:lnTo>
                      <a:pt x="407" y="177"/>
                    </a:lnTo>
                    <a:lnTo>
                      <a:pt x="431" y="145"/>
                    </a:lnTo>
                    <a:lnTo>
                      <a:pt x="452" y="98"/>
                    </a:lnTo>
                    <a:lnTo>
                      <a:pt x="476" y="66"/>
                    </a:lnTo>
                    <a:lnTo>
                      <a:pt x="500" y="90"/>
                    </a:lnTo>
                    <a:lnTo>
                      <a:pt x="521" y="174"/>
                    </a:lnTo>
                    <a:lnTo>
                      <a:pt x="545" y="90"/>
                    </a:lnTo>
                    <a:lnTo>
                      <a:pt x="566" y="95"/>
                    </a:lnTo>
                    <a:lnTo>
                      <a:pt x="590" y="135"/>
                    </a:lnTo>
                    <a:lnTo>
                      <a:pt x="611" y="190"/>
                    </a:lnTo>
                    <a:lnTo>
                      <a:pt x="635" y="92"/>
                    </a:lnTo>
                    <a:lnTo>
                      <a:pt x="658" y="95"/>
                    </a:lnTo>
                    <a:lnTo>
                      <a:pt x="680" y="174"/>
                    </a:lnTo>
                    <a:lnTo>
                      <a:pt x="703" y="135"/>
                    </a:lnTo>
                    <a:lnTo>
                      <a:pt x="724" y="90"/>
                    </a:lnTo>
                    <a:lnTo>
                      <a:pt x="748" y="140"/>
                    </a:lnTo>
                    <a:lnTo>
                      <a:pt x="769" y="106"/>
                    </a:lnTo>
                    <a:lnTo>
                      <a:pt x="793" y="106"/>
                    </a:lnTo>
                    <a:lnTo>
                      <a:pt x="817" y="132"/>
                    </a:lnTo>
                    <a:lnTo>
                      <a:pt x="838" y="140"/>
                    </a:lnTo>
                    <a:lnTo>
                      <a:pt x="862" y="0"/>
                    </a:lnTo>
                    <a:lnTo>
                      <a:pt x="883" y="193"/>
                    </a:lnTo>
                    <a:lnTo>
                      <a:pt x="907" y="71"/>
                    </a:lnTo>
                    <a:lnTo>
                      <a:pt x="928" y="76"/>
                    </a:lnTo>
                    <a:lnTo>
                      <a:pt x="952" y="187"/>
                    </a:lnTo>
                    <a:lnTo>
                      <a:pt x="976" y="304"/>
                    </a:lnTo>
                    <a:lnTo>
                      <a:pt x="997" y="275"/>
                    </a:lnTo>
                    <a:lnTo>
                      <a:pt x="1021" y="235"/>
                    </a:lnTo>
                    <a:lnTo>
                      <a:pt x="1042" y="275"/>
                    </a:lnTo>
                    <a:lnTo>
                      <a:pt x="1065" y="306"/>
                    </a:lnTo>
                    <a:lnTo>
                      <a:pt x="1087" y="343"/>
                    </a:lnTo>
                    <a:lnTo>
                      <a:pt x="1110" y="380"/>
                    </a:lnTo>
                    <a:lnTo>
                      <a:pt x="1134" y="388"/>
                    </a:lnTo>
                    <a:lnTo>
                      <a:pt x="1155" y="362"/>
                    </a:lnTo>
                    <a:lnTo>
                      <a:pt x="1179" y="444"/>
                    </a:lnTo>
                    <a:lnTo>
                      <a:pt x="1200" y="396"/>
                    </a:lnTo>
                    <a:lnTo>
                      <a:pt x="1224" y="412"/>
                    </a:lnTo>
                    <a:lnTo>
                      <a:pt x="1245" y="444"/>
                    </a:lnTo>
                    <a:lnTo>
                      <a:pt x="1269" y="431"/>
                    </a:lnTo>
                    <a:lnTo>
                      <a:pt x="1293" y="455"/>
                    </a:lnTo>
                    <a:lnTo>
                      <a:pt x="1314" y="447"/>
                    </a:lnTo>
                    <a:lnTo>
                      <a:pt x="1338" y="423"/>
                    </a:lnTo>
                    <a:lnTo>
                      <a:pt x="1359" y="544"/>
                    </a:lnTo>
                    <a:lnTo>
                      <a:pt x="1383" y="563"/>
                    </a:lnTo>
                    <a:lnTo>
                      <a:pt x="1404" y="595"/>
                    </a:lnTo>
                    <a:lnTo>
                      <a:pt x="1428" y="584"/>
                    </a:lnTo>
                    <a:lnTo>
                      <a:pt x="1451" y="441"/>
                    </a:lnTo>
                    <a:lnTo>
                      <a:pt x="1473" y="396"/>
                    </a:lnTo>
                    <a:lnTo>
                      <a:pt x="1496" y="492"/>
                    </a:lnTo>
                    <a:lnTo>
                      <a:pt x="1518" y="415"/>
                    </a:lnTo>
                    <a:lnTo>
                      <a:pt x="1541" y="420"/>
                    </a:lnTo>
                    <a:lnTo>
                      <a:pt x="1563" y="499"/>
                    </a:lnTo>
                    <a:lnTo>
                      <a:pt x="1586" y="484"/>
                    </a:lnTo>
                    <a:lnTo>
                      <a:pt x="1610" y="529"/>
                    </a:lnTo>
                    <a:lnTo>
                      <a:pt x="1631" y="510"/>
                    </a:lnTo>
                    <a:lnTo>
                      <a:pt x="1655" y="566"/>
                    </a:lnTo>
                    <a:lnTo>
                      <a:pt x="1676" y="489"/>
                    </a:lnTo>
                    <a:lnTo>
                      <a:pt x="1700" y="457"/>
                    </a:lnTo>
                    <a:lnTo>
                      <a:pt x="1721" y="423"/>
                    </a:lnTo>
                    <a:lnTo>
                      <a:pt x="1745" y="410"/>
                    </a:lnTo>
                    <a:lnTo>
                      <a:pt x="1769" y="299"/>
                    </a:lnTo>
                    <a:lnTo>
                      <a:pt x="1790" y="343"/>
                    </a:lnTo>
                    <a:lnTo>
                      <a:pt x="1814" y="291"/>
                    </a:lnTo>
                    <a:lnTo>
                      <a:pt x="1835" y="343"/>
                    </a:lnTo>
                    <a:lnTo>
                      <a:pt x="1859" y="404"/>
                    </a:lnTo>
                    <a:lnTo>
                      <a:pt x="1880" y="306"/>
                    </a:lnTo>
                    <a:lnTo>
                      <a:pt x="1904" y="388"/>
                    </a:lnTo>
                    <a:lnTo>
                      <a:pt x="1927" y="343"/>
                    </a:lnTo>
                    <a:lnTo>
                      <a:pt x="1949" y="362"/>
                    </a:lnTo>
                    <a:lnTo>
                      <a:pt x="1972" y="301"/>
                    </a:lnTo>
                    <a:lnTo>
                      <a:pt x="1993" y="285"/>
                    </a:lnTo>
                    <a:lnTo>
                      <a:pt x="2017" y="309"/>
                    </a:lnTo>
                    <a:lnTo>
                      <a:pt x="2038" y="304"/>
                    </a:lnTo>
                    <a:lnTo>
                      <a:pt x="2062" y="283"/>
                    </a:lnTo>
                    <a:lnTo>
                      <a:pt x="2086" y="166"/>
                    </a:lnTo>
                    <a:lnTo>
                      <a:pt x="2107" y="182"/>
                    </a:lnTo>
                    <a:lnTo>
                      <a:pt x="2131" y="153"/>
                    </a:lnTo>
                    <a:lnTo>
                      <a:pt x="2152" y="187"/>
                    </a:lnTo>
                    <a:lnTo>
                      <a:pt x="2176" y="206"/>
                    </a:lnTo>
                    <a:lnTo>
                      <a:pt x="2197" y="180"/>
                    </a:lnTo>
                    <a:lnTo>
                      <a:pt x="2221" y="143"/>
                    </a:lnTo>
                    <a:lnTo>
                      <a:pt x="2245" y="15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5" name="Freeform 162"/>
              <p:cNvSpPr>
                <a:spLocks/>
              </p:cNvSpPr>
              <p:nvPr/>
            </p:nvSpPr>
            <p:spPr bwMode="auto">
              <a:xfrm>
                <a:off x="4516165" y="883849"/>
                <a:ext cx="3563938" cy="1023938"/>
              </a:xfrm>
              <a:custGeom>
                <a:avLst/>
                <a:gdLst>
                  <a:gd name="T0" fmla="*/ 24 w 2245"/>
                  <a:gd name="T1" fmla="*/ 116 h 645"/>
                  <a:gd name="T2" fmla="*/ 69 w 2245"/>
                  <a:gd name="T3" fmla="*/ 61 h 645"/>
                  <a:gd name="T4" fmla="*/ 114 w 2245"/>
                  <a:gd name="T5" fmla="*/ 124 h 645"/>
                  <a:gd name="T6" fmla="*/ 159 w 2245"/>
                  <a:gd name="T7" fmla="*/ 198 h 645"/>
                  <a:gd name="T8" fmla="*/ 204 w 2245"/>
                  <a:gd name="T9" fmla="*/ 93 h 645"/>
                  <a:gd name="T10" fmla="*/ 249 w 2245"/>
                  <a:gd name="T11" fmla="*/ 153 h 645"/>
                  <a:gd name="T12" fmla="*/ 294 w 2245"/>
                  <a:gd name="T13" fmla="*/ 127 h 645"/>
                  <a:gd name="T14" fmla="*/ 341 w 2245"/>
                  <a:gd name="T15" fmla="*/ 159 h 645"/>
                  <a:gd name="T16" fmla="*/ 386 w 2245"/>
                  <a:gd name="T17" fmla="*/ 122 h 645"/>
                  <a:gd name="T18" fmla="*/ 431 w 2245"/>
                  <a:gd name="T19" fmla="*/ 98 h 645"/>
                  <a:gd name="T20" fmla="*/ 476 w 2245"/>
                  <a:gd name="T21" fmla="*/ 140 h 645"/>
                  <a:gd name="T22" fmla="*/ 521 w 2245"/>
                  <a:gd name="T23" fmla="*/ 180 h 645"/>
                  <a:gd name="T24" fmla="*/ 566 w 2245"/>
                  <a:gd name="T25" fmla="*/ 180 h 645"/>
                  <a:gd name="T26" fmla="*/ 611 w 2245"/>
                  <a:gd name="T27" fmla="*/ 122 h 645"/>
                  <a:gd name="T28" fmla="*/ 658 w 2245"/>
                  <a:gd name="T29" fmla="*/ 164 h 645"/>
                  <a:gd name="T30" fmla="*/ 703 w 2245"/>
                  <a:gd name="T31" fmla="*/ 156 h 645"/>
                  <a:gd name="T32" fmla="*/ 748 w 2245"/>
                  <a:gd name="T33" fmla="*/ 119 h 645"/>
                  <a:gd name="T34" fmla="*/ 793 w 2245"/>
                  <a:gd name="T35" fmla="*/ 122 h 645"/>
                  <a:gd name="T36" fmla="*/ 838 w 2245"/>
                  <a:gd name="T37" fmla="*/ 119 h 645"/>
                  <a:gd name="T38" fmla="*/ 883 w 2245"/>
                  <a:gd name="T39" fmla="*/ 85 h 645"/>
                  <a:gd name="T40" fmla="*/ 928 w 2245"/>
                  <a:gd name="T41" fmla="*/ 127 h 645"/>
                  <a:gd name="T42" fmla="*/ 976 w 2245"/>
                  <a:gd name="T43" fmla="*/ 77 h 645"/>
                  <a:gd name="T44" fmla="*/ 1021 w 2245"/>
                  <a:gd name="T45" fmla="*/ 103 h 645"/>
                  <a:gd name="T46" fmla="*/ 1065 w 2245"/>
                  <a:gd name="T47" fmla="*/ 53 h 645"/>
                  <a:gd name="T48" fmla="*/ 1110 w 2245"/>
                  <a:gd name="T49" fmla="*/ 100 h 645"/>
                  <a:gd name="T50" fmla="*/ 1155 w 2245"/>
                  <a:gd name="T51" fmla="*/ 106 h 645"/>
                  <a:gd name="T52" fmla="*/ 1200 w 2245"/>
                  <a:gd name="T53" fmla="*/ 116 h 645"/>
                  <a:gd name="T54" fmla="*/ 1245 w 2245"/>
                  <a:gd name="T55" fmla="*/ 251 h 645"/>
                  <a:gd name="T56" fmla="*/ 1293 w 2245"/>
                  <a:gd name="T57" fmla="*/ 315 h 645"/>
                  <a:gd name="T58" fmla="*/ 1338 w 2245"/>
                  <a:gd name="T59" fmla="*/ 399 h 645"/>
                  <a:gd name="T60" fmla="*/ 1383 w 2245"/>
                  <a:gd name="T61" fmla="*/ 352 h 645"/>
                  <a:gd name="T62" fmla="*/ 1428 w 2245"/>
                  <a:gd name="T63" fmla="*/ 357 h 645"/>
                  <a:gd name="T64" fmla="*/ 1473 w 2245"/>
                  <a:gd name="T65" fmla="*/ 341 h 645"/>
                  <a:gd name="T66" fmla="*/ 1518 w 2245"/>
                  <a:gd name="T67" fmla="*/ 412 h 645"/>
                  <a:gd name="T68" fmla="*/ 1563 w 2245"/>
                  <a:gd name="T69" fmla="*/ 317 h 645"/>
                  <a:gd name="T70" fmla="*/ 1610 w 2245"/>
                  <a:gd name="T71" fmla="*/ 460 h 645"/>
                  <a:gd name="T72" fmla="*/ 1655 w 2245"/>
                  <a:gd name="T73" fmla="*/ 431 h 645"/>
                  <a:gd name="T74" fmla="*/ 1700 w 2245"/>
                  <a:gd name="T75" fmla="*/ 531 h 645"/>
                  <a:gd name="T76" fmla="*/ 1745 w 2245"/>
                  <a:gd name="T77" fmla="*/ 555 h 645"/>
                  <a:gd name="T78" fmla="*/ 1790 w 2245"/>
                  <a:gd name="T79" fmla="*/ 555 h 645"/>
                  <a:gd name="T80" fmla="*/ 1835 w 2245"/>
                  <a:gd name="T81" fmla="*/ 531 h 645"/>
                  <a:gd name="T82" fmla="*/ 1880 w 2245"/>
                  <a:gd name="T83" fmla="*/ 613 h 645"/>
                  <a:gd name="T84" fmla="*/ 1927 w 2245"/>
                  <a:gd name="T85" fmla="*/ 608 h 645"/>
                  <a:gd name="T86" fmla="*/ 1972 w 2245"/>
                  <a:gd name="T87" fmla="*/ 555 h 645"/>
                  <a:gd name="T88" fmla="*/ 2017 w 2245"/>
                  <a:gd name="T89" fmla="*/ 465 h 645"/>
                  <a:gd name="T90" fmla="*/ 2062 w 2245"/>
                  <a:gd name="T91" fmla="*/ 497 h 645"/>
                  <a:gd name="T92" fmla="*/ 2107 w 2245"/>
                  <a:gd name="T93" fmla="*/ 584 h 645"/>
                  <a:gd name="T94" fmla="*/ 2152 w 2245"/>
                  <a:gd name="T95" fmla="*/ 563 h 645"/>
                  <a:gd name="T96" fmla="*/ 2197 w 2245"/>
                  <a:gd name="T97" fmla="*/ 624 h 645"/>
                  <a:gd name="T98" fmla="*/ 2245 w 2245"/>
                  <a:gd name="T99" fmla="*/ 494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645">
                    <a:moveTo>
                      <a:pt x="0" y="159"/>
                    </a:moveTo>
                    <a:lnTo>
                      <a:pt x="24" y="116"/>
                    </a:lnTo>
                    <a:lnTo>
                      <a:pt x="45" y="100"/>
                    </a:lnTo>
                    <a:lnTo>
                      <a:pt x="69" y="61"/>
                    </a:lnTo>
                    <a:lnTo>
                      <a:pt x="90" y="145"/>
                    </a:lnTo>
                    <a:lnTo>
                      <a:pt x="114" y="124"/>
                    </a:lnTo>
                    <a:lnTo>
                      <a:pt x="135" y="130"/>
                    </a:lnTo>
                    <a:lnTo>
                      <a:pt x="159" y="198"/>
                    </a:lnTo>
                    <a:lnTo>
                      <a:pt x="182" y="82"/>
                    </a:lnTo>
                    <a:lnTo>
                      <a:pt x="204" y="93"/>
                    </a:lnTo>
                    <a:lnTo>
                      <a:pt x="227" y="100"/>
                    </a:lnTo>
                    <a:lnTo>
                      <a:pt x="249" y="153"/>
                    </a:lnTo>
                    <a:lnTo>
                      <a:pt x="272" y="74"/>
                    </a:lnTo>
                    <a:lnTo>
                      <a:pt x="294" y="127"/>
                    </a:lnTo>
                    <a:lnTo>
                      <a:pt x="317" y="143"/>
                    </a:lnTo>
                    <a:lnTo>
                      <a:pt x="341" y="159"/>
                    </a:lnTo>
                    <a:lnTo>
                      <a:pt x="362" y="122"/>
                    </a:lnTo>
                    <a:lnTo>
                      <a:pt x="386" y="122"/>
                    </a:lnTo>
                    <a:lnTo>
                      <a:pt x="407" y="153"/>
                    </a:lnTo>
                    <a:lnTo>
                      <a:pt x="431" y="98"/>
                    </a:lnTo>
                    <a:lnTo>
                      <a:pt x="452" y="95"/>
                    </a:lnTo>
                    <a:lnTo>
                      <a:pt x="476" y="140"/>
                    </a:lnTo>
                    <a:lnTo>
                      <a:pt x="500" y="132"/>
                    </a:lnTo>
                    <a:lnTo>
                      <a:pt x="521" y="180"/>
                    </a:lnTo>
                    <a:lnTo>
                      <a:pt x="545" y="180"/>
                    </a:lnTo>
                    <a:lnTo>
                      <a:pt x="566" y="180"/>
                    </a:lnTo>
                    <a:lnTo>
                      <a:pt x="590" y="167"/>
                    </a:lnTo>
                    <a:lnTo>
                      <a:pt x="611" y="122"/>
                    </a:lnTo>
                    <a:lnTo>
                      <a:pt x="635" y="151"/>
                    </a:lnTo>
                    <a:lnTo>
                      <a:pt x="658" y="164"/>
                    </a:lnTo>
                    <a:lnTo>
                      <a:pt x="680" y="130"/>
                    </a:lnTo>
                    <a:lnTo>
                      <a:pt x="703" y="156"/>
                    </a:lnTo>
                    <a:lnTo>
                      <a:pt x="724" y="185"/>
                    </a:lnTo>
                    <a:lnTo>
                      <a:pt x="748" y="119"/>
                    </a:lnTo>
                    <a:lnTo>
                      <a:pt x="769" y="148"/>
                    </a:lnTo>
                    <a:lnTo>
                      <a:pt x="793" y="122"/>
                    </a:lnTo>
                    <a:lnTo>
                      <a:pt x="817" y="100"/>
                    </a:lnTo>
                    <a:lnTo>
                      <a:pt x="838" y="119"/>
                    </a:lnTo>
                    <a:lnTo>
                      <a:pt x="862" y="151"/>
                    </a:lnTo>
                    <a:lnTo>
                      <a:pt x="883" y="85"/>
                    </a:lnTo>
                    <a:lnTo>
                      <a:pt x="907" y="140"/>
                    </a:lnTo>
                    <a:lnTo>
                      <a:pt x="928" y="127"/>
                    </a:lnTo>
                    <a:lnTo>
                      <a:pt x="952" y="58"/>
                    </a:lnTo>
                    <a:lnTo>
                      <a:pt x="976" y="77"/>
                    </a:lnTo>
                    <a:lnTo>
                      <a:pt x="997" y="53"/>
                    </a:lnTo>
                    <a:lnTo>
                      <a:pt x="1021" y="103"/>
                    </a:lnTo>
                    <a:lnTo>
                      <a:pt x="1042" y="3"/>
                    </a:lnTo>
                    <a:lnTo>
                      <a:pt x="1065" y="53"/>
                    </a:lnTo>
                    <a:lnTo>
                      <a:pt x="1087" y="0"/>
                    </a:lnTo>
                    <a:lnTo>
                      <a:pt x="1110" y="100"/>
                    </a:lnTo>
                    <a:lnTo>
                      <a:pt x="1134" y="114"/>
                    </a:lnTo>
                    <a:lnTo>
                      <a:pt x="1155" y="106"/>
                    </a:lnTo>
                    <a:lnTo>
                      <a:pt x="1179" y="182"/>
                    </a:lnTo>
                    <a:lnTo>
                      <a:pt x="1200" y="116"/>
                    </a:lnTo>
                    <a:lnTo>
                      <a:pt x="1224" y="249"/>
                    </a:lnTo>
                    <a:lnTo>
                      <a:pt x="1245" y="251"/>
                    </a:lnTo>
                    <a:lnTo>
                      <a:pt x="1269" y="206"/>
                    </a:lnTo>
                    <a:lnTo>
                      <a:pt x="1293" y="315"/>
                    </a:lnTo>
                    <a:lnTo>
                      <a:pt x="1314" y="283"/>
                    </a:lnTo>
                    <a:lnTo>
                      <a:pt x="1338" y="399"/>
                    </a:lnTo>
                    <a:lnTo>
                      <a:pt x="1359" y="420"/>
                    </a:lnTo>
                    <a:lnTo>
                      <a:pt x="1383" y="352"/>
                    </a:lnTo>
                    <a:lnTo>
                      <a:pt x="1404" y="275"/>
                    </a:lnTo>
                    <a:lnTo>
                      <a:pt x="1428" y="357"/>
                    </a:lnTo>
                    <a:lnTo>
                      <a:pt x="1451" y="410"/>
                    </a:lnTo>
                    <a:lnTo>
                      <a:pt x="1473" y="341"/>
                    </a:lnTo>
                    <a:lnTo>
                      <a:pt x="1496" y="312"/>
                    </a:lnTo>
                    <a:lnTo>
                      <a:pt x="1518" y="412"/>
                    </a:lnTo>
                    <a:lnTo>
                      <a:pt x="1541" y="502"/>
                    </a:lnTo>
                    <a:lnTo>
                      <a:pt x="1563" y="317"/>
                    </a:lnTo>
                    <a:lnTo>
                      <a:pt x="1586" y="362"/>
                    </a:lnTo>
                    <a:lnTo>
                      <a:pt x="1610" y="460"/>
                    </a:lnTo>
                    <a:lnTo>
                      <a:pt x="1631" y="407"/>
                    </a:lnTo>
                    <a:lnTo>
                      <a:pt x="1655" y="431"/>
                    </a:lnTo>
                    <a:lnTo>
                      <a:pt x="1676" y="471"/>
                    </a:lnTo>
                    <a:lnTo>
                      <a:pt x="1700" y="531"/>
                    </a:lnTo>
                    <a:lnTo>
                      <a:pt x="1721" y="595"/>
                    </a:lnTo>
                    <a:lnTo>
                      <a:pt x="1745" y="555"/>
                    </a:lnTo>
                    <a:lnTo>
                      <a:pt x="1769" y="613"/>
                    </a:lnTo>
                    <a:lnTo>
                      <a:pt x="1790" y="555"/>
                    </a:lnTo>
                    <a:lnTo>
                      <a:pt x="1814" y="510"/>
                    </a:lnTo>
                    <a:lnTo>
                      <a:pt x="1835" y="531"/>
                    </a:lnTo>
                    <a:lnTo>
                      <a:pt x="1859" y="555"/>
                    </a:lnTo>
                    <a:lnTo>
                      <a:pt x="1880" y="613"/>
                    </a:lnTo>
                    <a:lnTo>
                      <a:pt x="1904" y="587"/>
                    </a:lnTo>
                    <a:lnTo>
                      <a:pt x="1927" y="608"/>
                    </a:lnTo>
                    <a:lnTo>
                      <a:pt x="1949" y="539"/>
                    </a:lnTo>
                    <a:lnTo>
                      <a:pt x="1972" y="555"/>
                    </a:lnTo>
                    <a:lnTo>
                      <a:pt x="1993" y="434"/>
                    </a:lnTo>
                    <a:lnTo>
                      <a:pt x="2017" y="465"/>
                    </a:lnTo>
                    <a:lnTo>
                      <a:pt x="2038" y="431"/>
                    </a:lnTo>
                    <a:lnTo>
                      <a:pt x="2062" y="497"/>
                    </a:lnTo>
                    <a:lnTo>
                      <a:pt x="2086" y="484"/>
                    </a:lnTo>
                    <a:lnTo>
                      <a:pt x="2107" y="584"/>
                    </a:lnTo>
                    <a:lnTo>
                      <a:pt x="2131" y="645"/>
                    </a:lnTo>
                    <a:lnTo>
                      <a:pt x="2152" y="563"/>
                    </a:lnTo>
                    <a:lnTo>
                      <a:pt x="2176" y="574"/>
                    </a:lnTo>
                    <a:lnTo>
                      <a:pt x="2197" y="624"/>
                    </a:lnTo>
                    <a:lnTo>
                      <a:pt x="2221" y="584"/>
                    </a:lnTo>
                    <a:lnTo>
                      <a:pt x="2245" y="49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6" name="Freeform 163"/>
              <p:cNvSpPr>
                <a:spLocks/>
              </p:cNvSpPr>
              <p:nvPr/>
            </p:nvSpPr>
            <p:spPr bwMode="auto">
              <a:xfrm>
                <a:off x="4516165" y="506024"/>
                <a:ext cx="3563938" cy="788988"/>
              </a:xfrm>
              <a:custGeom>
                <a:avLst/>
                <a:gdLst>
                  <a:gd name="T0" fmla="*/ 24 w 2245"/>
                  <a:gd name="T1" fmla="*/ 368 h 497"/>
                  <a:gd name="T2" fmla="*/ 69 w 2245"/>
                  <a:gd name="T3" fmla="*/ 434 h 497"/>
                  <a:gd name="T4" fmla="*/ 114 w 2245"/>
                  <a:gd name="T5" fmla="*/ 402 h 497"/>
                  <a:gd name="T6" fmla="*/ 159 w 2245"/>
                  <a:gd name="T7" fmla="*/ 394 h 497"/>
                  <a:gd name="T8" fmla="*/ 204 w 2245"/>
                  <a:gd name="T9" fmla="*/ 365 h 497"/>
                  <a:gd name="T10" fmla="*/ 249 w 2245"/>
                  <a:gd name="T11" fmla="*/ 312 h 497"/>
                  <a:gd name="T12" fmla="*/ 294 w 2245"/>
                  <a:gd name="T13" fmla="*/ 331 h 497"/>
                  <a:gd name="T14" fmla="*/ 341 w 2245"/>
                  <a:gd name="T15" fmla="*/ 293 h 497"/>
                  <a:gd name="T16" fmla="*/ 386 w 2245"/>
                  <a:gd name="T17" fmla="*/ 381 h 497"/>
                  <a:gd name="T18" fmla="*/ 431 w 2245"/>
                  <a:gd name="T19" fmla="*/ 320 h 497"/>
                  <a:gd name="T20" fmla="*/ 476 w 2245"/>
                  <a:gd name="T21" fmla="*/ 412 h 497"/>
                  <a:gd name="T22" fmla="*/ 521 w 2245"/>
                  <a:gd name="T23" fmla="*/ 399 h 497"/>
                  <a:gd name="T24" fmla="*/ 566 w 2245"/>
                  <a:gd name="T25" fmla="*/ 431 h 497"/>
                  <a:gd name="T26" fmla="*/ 611 w 2245"/>
                  <a:gd name="T27" fmla="*/ 375 h 497"/>
                  <a:gd name="T28" fmla="*/ 658 w 2245"/>
                  <a:gd name="T29" fmla="*/ 455 h 497"/>
                  <a:gd name="T30" fmla="*/ 703 w 2245"/>
                  <a:gd name="T31" fmla="*/ 410 h 497"/>
                  <a:gd name="T32" fmla="*/ 748 w 2245"/>
                  <a:gd name="T33" fmla="*/ 338 h 497"/>
                  <a:gd name="T34" fmla="*/ 793 w 2245"/>
                  <a:gd name="T35" fmla="*/ 407 h 497"/>
                  <a:gd name="T36" fmla="*/ 838 w 2245"/>
                  <a:gd name="T37" fmla="*/ 354 h 497"/>
                  <a:gd name="T38" fmla="*/ 883 w 2245"/>
                  <a:gd name="T39" fmla="*/ 389 h 497"/>
                  <a:gd name="T40" fmla="*/ 928 w 2245"/>
                  <a:gd name="T41" fmla="*/ 315 h 497"/>
                  <a:gd name="T42" fmla="*/ 976 w 2245"/>
                  <a:gd name="T43" fmla="*/ 383 h 497"/>
                  <a:gd name="T44" fmla="*/ 1021 w 2245"/>
                  <a:gd name="T45" fmla="*/ 333 h 497"/>
                  <a:gd name="T46" fmla="*/ 1065 w 2245"/>
                  <a:gd name="T47" fmla="*/ 423 h 497"/>
                  <a:gd name="T48" fmla="*/ 1110 w 2245"/>
                  <a:gd name="T49" fmla="*/ 497 h 497"/>
                  <a:gd name="T50" fmla="*/ 1155 w 2245"/>
                  <a:gd name="T51" fmla="*/ 412 h 497"/>
                  <a:gd name="T52" fmla="*/ 1200 w 2245"/>
                  <a:gd name="T53" fmla="*/ 301 h 497"/>
                  <a:gd name="T54" fmla="*/ 1245 w 2245"/>
                  <a:gd name="T55" fmla="*/ 365 h 497"/>
                  <a:gd name="T56" fmla="*/ 1293 w 2245"/>
                  <a:gd name="T57" fmla="*/ 468 h 497"/>
                  <a:gd name="T58" fmla="*/ 1338 w 2245"/>
                  <a:gd name="T59" fmla="*/ 410 h 497"/>
                  <a:gd name="T60" fmla="*/ 1383 w 2245"/>
                  <a:gd name="T61" fmla="*/ 301 h 497"/>
                  <a:gd name="T62" fmla="*/ 1428 w 2245"/>
                  <a:gd name="T63" fmla="*/ 270 h 497"/>
                  <a:gd name="T64" fmla="*/ 1473 w 2245"/>
                  <a:gd name="T65" fmla="*/ 291 h 497"/>
                  <a:gd name="T66" fmla="*/ 1518 w 2245"/>
                  <a:gd name="T67" fmla="*/ 301 h 497"/>
                  <a:gd name="T68" fmla="*/ 1563 w 2245"/>
                  <a:gd name="T69" fmla="*/ 275 h 497"/>
                  <a:gd name="T70" fmla="*/ 1610 w 2245"/>
                  <a:gd name="T71" fmla="*/ 264 h 497"/>
                  <a:gd name="T72" fmla="*/ 1655 w 2245"/>
                  <a:gd name="T73" fmla="*/ 317 h 497"/>
                  <a:gd name="T74" fmla="*/ 1700 w 2245"/>
                  <a:gd name="T75" fmla="*/ 391 h 497"/>
                  <a:gd name="T76" fmla="*/ 1745 w 2245"/>
                  <a:gd name="T77" fmla="*/ 270 h 497"/>
                  <a:gd name="T78" fmla="*/ 1790 w 2245"/>
                  <a:gd name="T79" fmla="*/ 381 h 497"/>
                  <a:gd name="T80" fmla="*/ 1835 w 2245"/>
                  <a:gd name="T81" fmla="*/ 185 h 497"/>
                  <a:gd name="T82" fmla="*/ 1880 w 2245"/>
                  <a:gd name="T83" fmla="*/ 140 h 497"/>
                  <a:gd name="T84" fmla="*/ 1927 w 2245"/>
                  <a:gd name="T85" fmla="*/ 167 h 497"/>
                  <a:gd name="T86" fmla="*/ 1972 w 2245"/>
                  <a:gd name="T87" fmla="*/ 182 h 497"/>
                  <a:gd name="T88" fmla="*/ 2017 w 2245"/>
                  <a:gd name="T89" fmla="*/ 180 h 497"/>
                  <a:gd name="T90" fmla="*/ 2062 w 2245"/>
                  <a:gd name="T91" fmla="*/ 161 h 497"/>
                  <a:gd name="T92" fmla="*/ 2107 w 2245"/>
                  <a:gd name="T93" fmla="*/ 56 h 497"/>
                  <a:gd name="T94" fmla="*/ 2152 w 2245"/>
                  <a:gd name="T95" fmla="*/ 0 h 497"/>
                  <a:gd name="T96" fmla="*/ 2197 w 2245"/>
                  <a:gd name="T97" fmla="*/ 66 h 497"/>
                  <a:gd name="T98" fmla="*/ 2245 w 2245"/>
                  <a:gd name="T99" fmla="*/ 2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97">
                    <a:moveTo>
                      <a:pt x="0" y="365"/>
                    </a:moveTo>
                    <a:lnTo>
                      <a:pt x="24" y="368"/>
                    </a:lnTo>
                    <a:lnTo>
                      <a:pt x="45" y="370"/>
                    </a:lnTo>
                    <a:lnTo>
                      <a:pt x="69" y="434"/>
                    </a:lnTo>
                    <a:lnTo>
                      <a:pt x="90" y="323"/>
                    </a:lnTo>
                    <a:lnTo>
                      <a:pt x="114" y="402"/>
                    </a:lnTo>
                    <a:lnTo>
                      <a:pt x="135" y="320"/>
                    </a:lnTo>
                    <a:lnTo>
                      <a:pt x="159" y="394"/>
                    </a:lnTo>
                    <a:lnTo>
                      <a:pt x="182" y="378"/>
                    </a:lnTo>
                    <a:lnTo>
                      <a:pt x="204" y="365"/>
                    </a:lnTo>
                    <a:lnTo>
                      <a:pt x="227" y="431"/>
                    </a:lnTo>
                    <a:lnTo>
                      <a:pt x="249" y="312"/>
                    </a:lnTo>
                    <a:lnTo>
                      <a:pt x="272" y="402"/>
                    </a:lnTo>
                    <a:lnTo>
                      <a:pt x="294" y="331"/>
                    </a:lnTo>
                    <a:lnTo>
                      <a:pt x="317" y="391"/>
                    </a:lnTo>
                    <a:lnTo>
                      <a:pt x="341" y="293"/>
                    </a:lnTo>
                    <a:lnTo>
                      <a:pt x="362" y="357"/>
                    </a:lnTo>
                    <a:lnTo>
                      <a:pt x="386" y="381"/>
                    </a:lnTo>
                    <a:lnTo>
                      <a:pt x="407" y="415"/>
                    </a:lnTo>
                    <a:lnTo>
                      <a:pt x="431" y="320"/>
                    </a:lnTo>
                    <a:lnTo>
                      <a:pt x="452" y="405"/>
                    </a:lnTo>
                    <a:lnTo>
                      <a:pt x="476" y="412"/>
                    </a:lnTo>
                    <a:lnTo>
                      <a:pt x="500" y="346"/>
                    </a:lnTo>
                    <a:lnTo>
                      <a:pt x="521" y="399"/>
                    </a:lnTo>
                    <a:lnTo>
                      <a:pt x="545" y="357"/>
                    </a:lnTo>
                    <a:lnTo>
                      <a:pt x="566" y="431"/>
                    </a:lnTo>
                    <a:lnTo>
                      <a:pt x="590" y="415"/>
                    </a:lnTo>
                    <a:lnTo>
                      <a:pt x="611" y="375"/>
                    </a:lnTo>
                    <a:lnTo>
                      <a:pt x="635" y="455"/>
                    </a:lnTo>
                    <a:lnTo>
                      <a:pt x="658" y="455"/>
                    </a:lnTo>
                    <a:lnTo>
                      <a:pt x="680" y="352"/>
                    </a:lnTo>
                    <a:lnTo>
                      <a:pt x="703" y="410"/>
                    </a:lnTo>
                    <a:lnTo>
                      <a:pt x="724" y="383"/>
                    </a:lnTo>
                    <a:lnTo>
                      <a:pt x="748" y="338"/>
                    </a:lnTo>
                    <a:lnTo>
                      <a:pt x="769" y="362"/>
                    </a:lnTo>
                    <a:lnTo>
                      <a:pt x="793" y="407"/>
                    </a:lnTo>
                    <a:lnTo>
                      <a:pt x="817" y="389"/>
                    </a:lnTo>
                    <a:lnTo>
                      <a:pt x="838" y="354"/>
                    </a:lnTo>
                    <a:lnTo>
                      <a:pt x="862" y="402"/>
                    </a:lnTo>
                    <a:lnTo>
                      <a:pt x="883" y="389"/>
                    </a:lnTo>
                    <a:lnTo>
                      <a:pt x="907" y="449"/>
                    </a:lnTo>
                    <a:lnTo>
                      <a:pt x="928" y="315"/>
                    </a:lnTo>
                    <a:lnTo>
                      <a:pt x="952" y="394"/>
                    </a:lnTo>
                    <a:lnTo>
                      <a:pt x="976" y="383"/>
                    </a:lnTo>
                    <a:lnTo>
                      <a:pt x="997" y="381"/>
                    </a:lnTo>
                    <a:lnTo>
                      <a:pt x="1021" y="333"/>
                    </a:lnTo>
                    <a:lnTo>
                      <a:pt x="1042" y="426"/>
                    </a:lnTo>
                    <a:lnTo>
                      <a:pt x="1065" y="423"/>
                    </a:lnTo>
                    <a:lnTo>
                      <a:pt x="1087" y="463"/>
                    </a:lnTo>
                    <a:lnTo>
                      <a:pt x="1110" y="497"/>
                    </a:lnTo>
                    <a:lnTo>
                      <a:pt x="1134" y="487"/>
                    </a:lnTo>
                    <a:lnTo>
                      <a:pt x="1155" y="412"/>
                    </a:lnTo>
                    <a:lnTo>
                      <a:pt x="1179" y="389"/>
                    </a:lnTo>
                    <a:lnTo>
                      <a:pt x="1200" y="301"/>
                    </a:lnTo>
                    <a:lnTo>
                      <a:pt x="1224" y="357"/>
                    </a:lnTo>
                    <a:lnTo>
                      <a:pt x="1245" y="365"/>
                    </a:lnTo>
                    <a:lnTo>
                      <a:pt x="1269" y="386"/>
                    </a:lnTo>
                    <a:lnTo>
                      <a:pt x="1293" y="468"/>
                    </a:lnTo>
                    <a:lnTo>
                      <a:pt x="1314" y="476"/>
                    </a:lnTo>
                    <a:lnTo>
                      <a:pt x="1338" y="410"/>
                    </a:lnTo>
                    <a:lnTo>
                      <a:pt x="1359" y="365"/>
                    </a:lnTo>
                    <a:lnTo>
                      <a:pt x="1383" y="301"/>
                    </a:lnTo>
                    <a:lnTo>
                      <a:pt x="1404" y="338"/>
                    </a:lnTo>
                    <a:lnTo>
                      <a:pt x="1428" y="270"/>
                    </a:lnTo>
                    <a:lnTo>
                      <a:pt x="1451" y="383"/>
                    </a:lnTo>
                    <a:lnTo>
                      <a:pt x="1473" y="291"/>
                    </a:lnTo>
                    <a:lnTo>
                      <a:pt x="1496" y="378"/>
                    </a:lnTo>
                    <a:lnTo>
                      <a:pt x="1518" y="301"/>
                    </a:lnTo>
                    <a:lnTo>
                      <a:pt x="1541" y="328"/>
                    </a:lnTo>
                    <a:lnTo>
                      <a:pt x="1563" y="275"/>
                    </a:lnTo>
                    <a:lnTo>
                      <a:pt x="1586" y="410"/>
                    </a:lnTo>
                    <a:lnTo>
                      <a:pt x="1610" y="264"/>
                    </a:lnTo>
                    <a:lnTo>
                      <a:pt x="1631" y="272"/>
                    </a:lnTo>
                    <a:lnTo>
                      <a:pt x="1655" y="317"/>
                    </a:lnTo>
                    <a:lnTo>
                      <a:pt x="1676" y="312"/>
                    </a:lnTo>
                    <a:lnTo>
                      <a:pt x="1700" y="391"/>
                    </a:lnTo>
                    <a:lnTo>
                      <a:pt x="1721" y="412"/>
                    </a:lnTo>
                    <a:lnTo>
                      <a:pt x="1745" y="270"/>
                    </a:lnTo>
                    <a:lnTo>
                      <a:pt x="1769" y="434"/>
                    </a:lnTo>
                    <a:lnTo>
                      <a:pt x="1790" y="381"/>
                    </a:lnTo>
                    <a:lnTo>
                      <a:pt x="1814" y="230"/>
                    </a:lnTo>
                    <a:lnTo>
                      <a:pt x="1835" y="185"/>
                    </a:lnTo>
                    <a:lnTo>
                      <a:pt x="1859" y="137"/>
                    </a:lnTo>
                    <a:lnTo>
                      <a:pt x="1880" y="140"/>
                    </a:lnTo>
                    <a:lnTo>
                      <a:pt x="1904" y="161"/>
                    </a:lnTo>
                    <a:lnTo>
                      <a:pt x="1927" y="167"/>
                    </a:lnTo>
                    <a:lnTo>
                      <a:pt x="1949" y="209"/>
                    </a:lnTo>
                    <a:lnTo>
                      <a:pt x="1972" y="182"/>
                    </a:lnTo>
                    <a:lnTo>
                      <a:pt x="1993" y="148"/>
                    </a:lnTo>
                    <a:lnTo>
                      <a:pt x="2017" y="180"/>
                    </a:lnTo>
                    <a:lnTo>
                      <a:pt x="2038" y="167"/>
                    </a:lnTo>
                    <a:lnTo>
                      <a:pt x="2062" y="161"/>
                    </a:lnTo>
                    <a:lnTo>
                      <a:pt x="2086" y="108"/>
                    </a:lnTo>
                    <a:lnTo>
                      <a:pt x="2107" y="56"/>
                    </a:lnTo>
                    <a:lnTo>
                      <a:pt x="2131" y="74"/>
                    </a:lnTo>
                    <a:lnTo>
                      <a:pt x="2152" y="0"/>
                    </a:lnTo>
                    <a:lnTo>
                      <a:pt x="2176" y="8"/>
                    </a:lnTo>
                    <a:lnTo>
                      <a:pt x="2197" y="66"/>
                    </a:lnTo>
                    <a:lnTo>
                      <a:pt x="2221" y="24"/>
                    </a:lnTo>
                    <a:lnTo>
                      <a:pt x="2245" y="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7" name="Freeform 164"/>
              <p:cNvSpPr>
                <a:spLocks/>
              </p:cNvSpPr>
              <p:nvPr/>
            </p:nvSpPr>
            <p:spPr bwMode="auto">
              <a:xfrm>
                <a:off x="4516165" y="606037"/>
                <a:ext cx="3563938" cy="688975"/>
              </a:xfrm>
              <a:custGeom>
                <a:avLst/>
                <a:gdLst>
                  <a:gd name="T0" fmla="*/ 24 w 2245"/>
                  <a:gd name="T1" fmla="*/ 302 h 434"/>
                  <a:gd name="T2" fmla="*/ 69 w 2245"/>
                  <a:gd name="T3" fmla="*/ 376 h 434"/>
                  <a:gd name="T4" fmla="*/ 114 w 2245"/>
                  <a:gd name="T5" fmla="*/ 342 h 434"/>
                  <a:gd name="T6" fmla="*/ 159 w 2245"/>
                  <a:gd name="T7" fmla="*/ 278 h 434"/>
                  <a:gd name="T8" fmla="*/ 204 w 2245"/>
                  <a:gd name="T9" fmla="*/ 312 h 434"/>
                  <a:gd name="T10" fmla="*/ 249 w 2245"/>
                  <a:gd name="T11" fmla="*/ 289 h 434"/>
                  <a:gd name="T12" fmla="*/ 294 w 2245"/>
                  <a:gd name="T13" fmla="*/ 315 h 434"/>
                  <a:gd name="T14" fmla="*/ 341 w 2245"/>
                  <a:gd name="T15" fmla="*/ 286 h 434"/>
                  <a:gd name="T16" fmla="*/ 386 w 2245"/>
                  <a:gd name="T17" fmla="*/ 373 h 434"/>
                  <a:gd name="T18" fmla="*/ 431 w 2245"/>
                  <a:gd name="T19" fmla="*/ 252 h 434"/>
                  <a:gd name="T20" fmla="*/ 476 w 2245"/>
                  <a:gd name="T21" fmla="*/ 320 h 434"/>
                  <a:gd name="T22" fmla="*/ 521 w 2245"/>
                  <a:gd name="T23" fmla="*/ 305 h 434"/>
                  <a:gd name="T24" fmla="*/ 566 w 2245"/>
                  <a:gd name="T25" fmla="*/ 286 h 434"/>
                  <a:gd name="T26" fmla="*/ 611 w 2245"/>
                  <a:gd name="T27" fmla="*/ 305 h 434"/>
                  <a:gd name="T28" fmla="*/ 658 w 2245"/>
                  <a:gd name="T29" fmla="*/ 297 h 434"/>
                  <a:gd name="T30" fmla="*/ 703 w 2245"/>
                  <a:gd name="T31" fmla="*/ 310 h 434"/>
                  <a:gd name="T32" fmla="*/ 748 w 2245"/>
                  <a:gd name="T33" fmla="*/ 318 h 434"/>
                  <a:gd name="T34" fmla="*/ 793 w 2245"/>
                  <a:gd name="T35" fmla="*/ 368 h 434"/>
                  <a:gd name="T36" fmla="*/ 838 w 2245"/>
                  <a:gd name="T37" fmla="*/ 360 h 434"/>
                  <a:gd name="T38" fmla="*/ 883 w 2245"/>
                  <a:gd name="T39" fmla="*/ 315 h 434"/>
                  <a:gd name="T40" fmla="*/ 928 w 2245"/>
                  <a:gd name="T41" fmla="*/ 349 h 434"/>
                  <a:gd name="T42" fmla="*/ 976 w 2245"/>
                  <a:gd name="T43" fmla="*/ 424 h 434"/>
                  <a:gd name="T44" fmla="*/ 1021 w 2245"/>
                  <a:gd name="T45" fmla="*/ 323 h 434"/>
                  <a:gd name="T46" fmla="*/ 1065 w 2245"/>
                  <a:gd name="T47" fmla="*/ 223 h 434"/>
                  <a:gd name="T48" fmla="*/ 1110 w 2245"/>
                  <a:gd name="T49" fmla="*/ 228 h 434"/>
                  <a:gd name="T50" fmla="*/ 1155 w 2245"/>
                  <a:gd name="T51" fmla="*/ 125 h 434"/>
                  <a:gd name="T52" fmla="*/ 1200 w 2245"/>
                  <a:gd name="T53" fmla="*/ 48 h 434"/>
                  <a:gd name="T54" fmla="*/ 1245 w 2245"/>
                  <a:gd name="T55" fmla="*/ 51 h 434"/>
                  <a:gd name="T56" fmla="*/ 1293 w 2245"/>
                  <a:gd name="T57" fmla="*/ 191 h 434"/>
                  <a:gd name="T58" fmla="*/ 1338 w 2245"/>
                  <a:gd name="T59" fmla="*/ 77 h 434"/>
                  <a:gd name="T60" fmla="*/ 1383 w 2245"/>
                  <a:gd name="T61" fmla="*/ 0 h 434"/>
                  <a:gd name="T62" fmla="*/ 1428 w 2245"/>
                  <a:gd name="T63" fmla="*/ 53 h 434"/>
                  <a:gd name="T64" fmla="*/ 1473 w 2245"/>
                  <a:gd name="T65" fmla="*/ 186 h 434"/>
                  <a:gd name="T66" fmla="*/ 1518 w 2245"/>
                  <a:gd name="T67" fmla="*/ 170 h 434"/>
                  <a:gd name="T68" fmla="*/ 1563 w 2245"/>
                  <a:gd name="T69" fmla="*/ 133 h 434"/>
                  <a:gd name="T70" fmla="*/ 1610 w 2245"/>
                  <a:gd name="T71" fmla="*/ 212 h 434"/>
                  <a:gd name="T72" fmla="*/ 1655 w 2245"/>
                  <a:gd name="T73" fmla="*/ 302 h 434"/>
                  <a:gd name="T74" fmla="*/ 1700 w 2245"/>
                  <a:gd name="T75" fmla="*/ 146 h 434"/>
                  <a:gd name="T76" fmla="*/ 1745 w 2245"/>
                  <a:gd name="T77" fmla="*/ 318 h 434"/>
                  <a:gd name="T78" fmla="*/ 1790 w 2245"/>
                  <a:gd name="T79" fmla="*/ 320 h 434"/>
                  <a:gd name="T80" fmla="*/ 1835 w 2245"/>
                  <a:gd name="T81" fmla="*/ 257 h 434"/>
                  <a:gd name="T82" fmla="*/ 1880 w 2245"/>
                  <a:gd name="T83" fmla="*/ 228 h 434"/>
                  <a:gd name="T84" fmla="*/ 1927 w 2245"/>
                  <a:gd name="T85" fmla="*/ 262 h 434"/>
                  <a:gd name="T86" fmla="*/ 1972 w 2245"/>
                  <a:gd name="T87" fmla="*/ 265 h 434"/>
                  <a:gd name="T88" fmla="*/ 2017 w 2245"/>
                  <a:gd name="T89" fmla="*/ 402 h 434"/>
                  <a:gd name="T90" fmla="*/ 2062 w 2245"/>
                  <a:gd name="T91" fmla="*/ 297 h 434"/>
                  <a:gd name="T92" fmla="*/ 2107 w 2245"/>
                  <a:gd name="T93" fmla="*/ 376 h 434"/>
                  <a:gd name="T94" fmla="*/ 2152 w 2245"/>
                  <a:gd name="T95" fmla="*/ 336 h 434"/>
                  <a:gd name="T96" fmla="*/ 2197 w 2245"/>
                  <a:gd name="T97" fmla="*/ 281 h 434"/>
                  <a:gd name="T98" fmla="*/ 2245 w 2245"/>
                  <a:gd name="T99" fmla="*/ 363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34">
                    <a:moveTo>
                      <a:pt x="0" y="384"/>
                    </a:moveTo>
                    <a:lnTo>
                      <a:pt x="24" y="302"/>
                    </a:lnTo>
                    <a:lnTo>
                      <a:pt x="45" y="294"/>
                    </a:lnTo>
                    <a:lnTo>
                      <a:pt x="69" y="376"/>
                    </a:lnTo>
                    <a:lnTo>
                      <a:pt x="90" y="238"/>
                    </a:lnTo>
                    <a:lnTo>
                      <a:pt x="114" y="342"/>
                    </a:lnTo>
                    <a:lnTo>
                      <a:pt x="135" y="305"/>
                    </a:lnTo>
                    <a:lnTo>
                      <a:pt x="159" y="278"/>
                    </a:lnTo>
                    <a:lnTo>
                      <a:pt x="182" y="310"/>
                    </a:lnTo>
                    <a:lnTo>
                      <a:pt x="204" y="312"/>
                    </a:lnTo>
                    <a:lnTo>
                      <a:pt x="227" y="323"/>
                    </a:lnTo>
                    <a:lnTo>
                      <a:pt x="249" y="289"/>
                    </a:lnTo>
                    <a:lnTo>
                      <a:pt x="272" y="336"/>
                    </a:lnTo>
                    <a:lnTo>
                      <a:pt x="294" y="315"/>
                    </a:lnTo>
                    <a:lnTo>
                      <a:pt x="317" y="307"/>
                    </a:lnTo>
                    <a:lnTo>
                      <a:pt x="341" y="286"/>
                    </a:lnTo>
                    <a:lnTo>
                      <a:pt x="362" y="371"/>
                    </a:lnTo>
                    <a:lnTo>
                      <a:pt x="386" y="373"/>
                    </a:lnTo>
                    <a:lnTo>
                      <a:pt x="407" y="268"/>
                    </a:lnTo>
                    <a:lnTo>
                      <a:pt x="431" y="252"/>
                    </a:lnTo>
                    <a:lnTo>
                      <a:pt x="452" y="347"/>
                    </a:lnTo>
                    <a:lnTo>
                      <a:pt x="476" y="320"/>
                    </a:lnTo>
                    <a:lnTo>
                      <a:pt x="500" y="394"/>
                    </a:lnTo>
                    <a:lnTo>
                      <a:pt x="521" y="305"/>
                    </a:lnTo>
                    <a:lnTo>
                      <a:pt x="545" y="323"/>
                    </a:lnTo>
                    <a:lnTo>
                      <a:pt x="566" y="286"/>
                    </a:lnTo>
                    <a:lnTo>
                      <a:pt x="590" y="347"/>
                    </a:lnTo>
                    <a:lnTo>
                      <a:pt x="611" y="305"/>
                    </a:lnTo>
                    <a:lnTo>
                      <a:pt x="635" y="268"/>
                    </a:lnTo>
                    <a:lnTo>
                      <a:pt x="658" y="297"/>
                    </a:lnTo>
                    <a:lnTo>
                      <a:pt x="680" y="331"/>
                    </a:lnTo>
                    <a:lnTo>
                      <a:pt x="703" y="310"/>
                    </a:lnTo>
                    <a:lnTo>
                      <a:pt x="724" y="249"/>
                    </a:lnTo>
                    <a:lnTo>
                      <a:pt x="748" y="318"/>
                    </a:lnTo>
                    <a:lnTo>
                      <a:pt x="769" y="310"/>
                    </a:lnTo>
                    <a:lnTo>
                      <a:pt x="793" y="368"/>
                    </a:lnTo>
                    <a:lnTo>
                      <a:pt x="817" y="349"/>
                    </a:lnTo>
                    <a:lnTo>
                      <a:pt x="838" y="360"/>
                    </a:lnTo>
                    <a:lnTo>
                      <a:pt x="862" y="352"/>
                    </a:lnTo>
                    <a:lnTo>
                      <a:pt x="883" y="315"/>
                    </a:lnTo>
                    <a:lnTo>
                      <a:pt x="907" y="328"/>
                    </a:lnTo>
                    <a:lnTo>
                      <a:pt x="928" y="349"/>
                    </a:lnTo>
                    <a:lnTo>
                      <a:pt x="952" y="368"/>
                    </a:lnTo>
                    <a:lnTo>
                      <a:pt x="976" y="424"/>
                    </a:lnTo>
                    <a:lnTo>
                      <a:pt x="997" y="434"/>
                    </a:lnTo>
                    <a:lnTo>
                      <a:pt x="1021" y="323"/>
                    </a:lnTo>
                    <a:lnTo>
                      <a:pt x="1042" y="294"/>
                    </a:lnTo>
                    <a:lnTo>
                      <a:pt x="1065" y="223"/>
                    </a:lnTo>
                    <a:lnTo>
                      <a:pt x="1087" y="265"/>
                    </a:lnTo>
                    <a:lnTo>
                      <a:pt x="1110" y="228"/>
                    </a:lnTo>
                    <a:lnTo>
                      <a:pt x="1134" y="149"/>
                    </a:lnTo>
                    <a:lnTo>
                      <a:pt x="1155" y="125"/>
                    </a:lnTo>
                    <a:lnTo>
                      <a:pt x="1179" y="69"/>
                    </a:lnTo>
                    <a:lnTo>
                      <a:pt x="1200" y="48"/>
                    </a:lnTo>
                    <a:lnTo>
                      <a:pt x="1224" y="48"/>
                    </a:lnTo>
                    <a:lnTo>
                      <a:pt x="1245" y="51"/>
                    </a:lnTo>
                    <a:lnTo>
                      <a:pt x="1269" y="32"/>
                    </a:lnTo>
                    <a:lnTo>
                      <a:pt x="1293" y="191"/>
                    </a:lnTo>
                    <a:lnTo>
                      <a:pt x="1314" y="122"/>
                    </a:lnTo>
                    <a:lnTo>
                      <a:pt x="1338" y="77"/>
                    </a:lnTo>
                    <a:lnTo>
                      <a:pt x="1359" y="30"/>
                    </a:lnTo>
                    <a:lnTo>
                      <a:pt x="1383" y="0"/>
                    </a:lnTo>
                    <a:lnTo>
                      <a:pt x="1404" y="85"/>
                    </a:lnTo>
                    <a:lnTo>
                      <a:pt x="1428" y="53"/>
                    </a:lnTo>
                    <a:lnTo>
                      <a:pt x="1451" y="117"/>
                    </a:lnTo>
                    <a:lnTo>
                      <a:pt x="1473" y="186"/>
                    </a:lnTo>
                    <a:lnTo>
                      <a:pt x="1496" y="151"/>
                    </a:lnTo>
                    <a:lnTo>
                      <a:pt x="1518" y="170"/>
                    </a:lnTo>
                    <a:lnTo>
                      <a:pt x="1541" y="225"/>
                    </a:lnTo>
                    <a:lnTo>
                      <a:pt x="1563" y="133"/>
                    </a:lnTo>
                    <a:lnTo>
                      <a:pt x="1586" y="133"/>
                    </a:lnTo>
                    <a:lnTo>
                      <a:pt x="1610" y="212"/>
                    </a:lnTo>
                    <a:lnTo>
                      <a:pt x="1631" y="286"/>
                    </a:lnTo>
                    <a:lnTo>
                      <a:pt x="1655" y="302"/>
                    </a:lnTo>
                    <a:lnTo>
                      <a:pt x="1676" y="220"/>
                    </a:lnTo>
                    <a:lnTo>
                      <a:pt x="1700" y="146"/>
                    </a:lnTo>
                    <a:lnTo>
                      <a:pt x="1721" y="154"/>
                    </a:lnTo>
                    <a:lnTo>
                      <a:pt x="1745" y="318"/>
                    </a:lnTo>
                    <a:lnTo>
                      <a:pt x="1769" y="236"/>
                    </a:lnTo>
                    <a:lnTo>
                      <a:pt x="1790" y="320"/>
                    </a:lnTo>
                    <a:lnTo>
                      <a:pt x="1814" y="289"/>
                    </a:lnTo>
                    <a:lnTo>
                      <a:pt x="1835" y="257"/>
                    </a:lnTo>
                    <a:lnTo>
                      <a:pt x="1859" y="201"/>
                    </a:lnTo>
                    <a:lnTo>
                      <a:pt x="1880" y="228"/>
                    </a:lnTo>
                    <a:lnTo>
                      <a:pt x="1904" y="241"/>
                    </a:lnTo>
                    <a:lnTo>
                      <a:pt x="1927" y="262"/>
                    </a:lnTo>
                    <a:lnTo>
                      <a:pt x="1949" y="281"/>
                    </a:lnTo>
                    <a:lnTo>
                      <a:pt x="1972" y="265"/>
                    </a:lnTo>
                    <a:lnTo>
                      <a:pt x="1993" y="363"/>
                    </a:lnTo>
                    <a:lnTo>
                      <a:pt x="2017" y="402"/>
                    </a:lnTo>
                    <a:lnTo>
                      <a:pt x="2038" y="246"/>
                    </a:lnTo>
                    <a:lnTo>
                      <a:pt x="2062" y="297"/>
                    </a:lnTo>
                    <a:lnTo>
                      <a:pt x="2086" y="294"/>
                    </a:lnTo>
                    <a:lnTo>
                      <a:pt x="2107" y="376"/>
                    </a:lnTo>
                    <a:lnTo>
                      <a:pt x="2131" y="291"/>
                    </a:lnTo>
                    <a:lnTo>
                      <a:pt x="2152" y="336"/>
                    </a:lnTo>
                    <a:lnTo>
                      <a:pt x="2176" y="233"/>
                    </a:lnTo>
                    <a:lnTo>
                      <a:pt x="2197" y="281"/>
                    </a:lnTo>
                    <a:lnTo>
                      <a:pt x="2221" y="257"/>
                    </a:lnTo>
                    <a:lnTo>
                      <a:pt x="2245" y="3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8" name="Freeform 165"/>
              <p:cNvSpPr>
                <a:spLocks/>
              </p:cNvSpPr>
              <p:nvPr/>
            </p:nvSpPr>
            <p:spPr bwMode="auto">
              <a:xfrm>
                <a:off x="4516165" y="993387"/>
                <a:ext cx="3563938" cy="511175"/>
              </a:xfrm>
              <a:custGeom>
                <a:avLst/>
                <a:gdLst>
                  <a:gd name="T0" fmla="*/ 24 w 2245"/>
                  <a:gd name="T1" fmla="*/ 50 h 322"/>
                  <a:gd name="T2" fmla="*/ 69 w 2245"/>
                  <a:gd name="T3" fmla="*/ 42 h 322"/>
                  <a:gd name="T4" fmla="*/ 114 w 2245"/>
                  <a:gd name="T5" fmla="*/ 39 h 322"/>
                  <a:gd name="T6" fmla="*/ 159 w 2245"/>
                  <a:gd name="T7" fmla="*/ 100 h 322"/>
                  <a:gd name="T8" fmla="*/ 204 w 2245"/>
                  <a:gd name="T9" fmla="*/ 21 h 322"/>
                  <a:gd name="T10" fmla="*/ 249 w 2245"/>
                  <a:gd name="T11" fmla="*/ 92 h 322"/>
                  <a:gd name="T12" fmla="*/ 294 w 2245"/>
                  <a:gd name="T13" fmla="*/ 82 h 322"/>
                  <a:gd name="T14" fmla="*/ 341 w 2245"/>
                  <a:gd name="T15" fmla="*/ 53 h 322"/>
                  <a:gd name="T16" fmla="*/ 386 w 2245"/>
                  <a:gd name="T17" fmla="*/ 42 h 322"/>
                  <a:gd name="T18" fmla="*/ 431 w 2245"/>
                  <a:gd name="T19" fmla="*/ 47 h 322"/>
                  <a:gd name="T20" fmla="*/ 476 w 2245"/>
                  <a:gd name="T21" fmla="*/ 18 h 322"/>
                  <a:gd name="T22" fmla="*/ 521 w 2245"/>
                  <a:gd name="T23" fmla="*/ 68 h 322"/>
                  <a:gd name="T24" fmla="*/ 566 w 2245"/>
                  <a:gd name="T25" fmla="*/ 42 h 322"/>
                  <a:gd name="T26" fmla="*/ 611 w 2245"/>
                  <a:gd name="T27" fmla="*/ 37 h 322"/>
                  <a:gd name="T28" fmla="*/ 658 w 2245"/>
                  <a:gd name="T29" fmla="*/ 47 h 322"/>
                  <a:gd name="T30" fmla="*/ 703 w 2245"/>
                  <a:gd name="T31" fmla="*/ 98 h 322"/>
                  <a:gd name="T32" fmla="*/ 748 w 2245"/>
                  <a:gd name="T33" fmla="*/ 82 h 322"/>
                  <a:gd name="T34" fmla="*/ 793 w 2245"/>
                  <a:gd name="T35" fmla="*/ 26 h 322"/>
                  <a:gd name="T36" fmla="*/ 838 w 2245"/>
                  <a:gd name="T37" fmla="*/ 92 h 322"/>
                  <a:gd name="T38" fmla="*/ 883 w 2245"/>
                  <a:gd name="T39" fmla="*/ 119 h 322"/>
                  <a:gd name="T40" fmla="*/ 928 w 2245"/>
                  <a:gd name="T41" fmla="*/ 0 h 322"/>
                  <a:gd name="T42" fmla="*/ 976 w 2245"/>
                  <a:gd name="T43" fmla="*/ 74 h 322"/>
                  <a:gd name="T44" fmla="*/ 1021 w 2245"/>
                  <a:gd name="T45" fmla="*/ 187 h 322"/>
                  <a:gd name="T46" fmla="*/ 1065 w 2245"/>
                  <a:gd name="T47" fmla="*/ 190 h 322"/>
                  <a:gd name="T48" fmla="*/ 1110 w 2245"/>
                  <a:gd name="T49" fmla="*/ 224 h 322"/>
                  <a:gd name="T50" fmla="*/ 1155 w 2245"/>
                  <a:gd name="T51" fmla="*/ 180 h 322"/>
                  <a:gd name="T52" fmla="*/ 1200 w 2245"/>
                  <a:gd name="T53" fmla="*/ 246 h 322"/>
                  <a:gd name="T54" fmla="*/ 1245 w 2245"/>
                  <a:gd name="T55" fmla="*/ 254 h 322"/>
                  <a:gd name="T56" fmla="*/ 1293 w 2245"/>
                  <a:gd name="T57" fmla="*/ 180 h 322"/>
                  <a:gd name="T58" fmla="*/ 1338 w 2245"/>
                  <a:gd name="T59" fmla="*/ 227 h 322"/>
                  <a:gd name="T60" fmla="*/ 1383 w 2245"/>
                  <a:gd name="T61" fmla="*/ 248 h 322"/>
                  <a:gd name="T62" fmla="*/ 1428 w 2245"/>
                  <a:gd name="T63" fmla="*/ 219 h 322"/>
                  <a:gd name="T64" fmla="*/ 1473 w 2245"/>
                  <a:gd name="T65" fmla="*/ 113 h 322"/>
                  <a:gd name="T66" fmla="*/ 1518 w 2245"/>
                  <a:gd name="T67" fmla="*/ 169 h 322"/>
                  <a:gd name="T68" fmla="*/ 1563 w 2245"/>
                  <a:gd name="T69" fmla="*/ 240 h 322"/>
                  <a:gd name="T70" fmla="*/ 1610 w 2245"/>
                  <a:gd name="T71" fmla="*/ 269 h 322"/>
                  <a:gd name="T72" fmla="*/ 1655 w 2245"/>
                  <a:gd name="T73" fmla="*/ 211 h 322"/>
                  <a:gd name="T74" fmla="*/ 1700 w 2245"/>
                  <a:gd name="T75" fmla="*/ 267 h 322"/>
                  <a:gd name="T76" fmla="*/ 1745 w 2245"/>
                  <a:gd name="T77" fmla="*/ 291 h 322"/>
                  <a:gd name="T78" fmla="*/ 1790 w 2245"/>
                  <a:gd name="T79" fmla="*/ 272 h 322"/>
                  <a:gd name="T80" fmla="*/ 1835 w 2245"/>
                  <a:gd name="T81" fmla="*/ 301 h 322"/>
                  <a:gd name="T82" fmla="*/ 1880 w 2245"/>
                  <a:gd name="T83" fmla="*/ 235 h 322"/>
                  <a:gd name="T84" fmla="*/ 1927 w 2245"/>
                  <a:gd name="T85" fmla="*/ 246 h 322"/>
                  <a:gd name="T86" fmla="*/ 1972 w 2245"/>
                  <a:gd name="T87" fmla="*/ 100 h 322"/>
                  <a:gd name="T88" fmla="*/ 2017 w 2245"/>
                  <a:gd name="T89" fmla="*/ 113 h 322"/>
                  <a:gd name="T90" fmla="*/ 2062 w 2245"/>
                  <a:gd name="T91" fmla="*/ 34 h 322"/>
                  <a:gd name="T92" fmla="*/ 2107 w 2245"/>
                  <a:gd name="T93" fmla="*/ 39 h 322"/>
                  <a:gd name="T94" fmla="*/ 2152 w 2245"/>
                  <a:gd name="T95" fmla="*/ 116 h 322"/>
                  <a:gd name="T96" fmla="*/ 2197 w 2245"/>
                  <a:gd name="T97" fmla="*/ 145 h 322"/>
                  <a:gd name="T98" fmla="*/ 2245 w 2245"/>
                  <a:gd name="T99" fmla="*/ 14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22">
                    <a:moveTo>
                      <a:pt x="0" y="31"/>
                    </a:moveTo>
                    <a:lnTo>
                      <a:pt x="24" y="50"/>
                    </a:lnTo>
                    <a:lnTo>
                      <a:pt x="45" y="153"/>
                    </a:lnTo>
                    <a:lnTo>
                      <a:pt x="69" y="42"/>
                    </a:lnTo>
                    <a:lnTo>
                      <a:pt x="90" y="13"/>
                    </a:lnTo>
                    <a:lnTo>
                      <a:pt x="114" y="39"/>
                    </a:lnTo>
                    <a:lnTo>
                      <a:pt x="135" y="10"/>
                    </a:lnTo>
                    <a:lnTo>
                      <a:pt x="159" y="100"/>
                    </a:lnTo>
                    <a:lnTo>
                      <a:pt x="182" y="111"/>
                    </a:lnTo>
                    <a:lnTo>
                      <a:pt x="204" y="21"/>
                    </a:lnTo>
                    <a:lnTo>
                      <a:pt x="227" y="71"/>
                    </a:lnTo>
                    <a:lnTo>
                      <a:pt x="249" y="92"/>
                    </a:lnTo>
                    <a:lnTo>
                      <a:pt x="272" y="24"/>
                    </a:lnTo>
                    <a:lnTo>
                      <a:pt x="294" y="82"/>
                    </a:lnTo>
                    <a:lnTo>
                      <a:pt x="317" y="50"/>
                    </a:lnTo>
                    <a:lnTo>
                      <a:pt x="341" y="53"/>
                    </a:lnTo>
                    <a:lnTo>
                      <a:pt x="362" y="185"/>
                    </a:lnTo>
                    <a:lnTo>
                      <a:pt x="386" y="42"/>
                    </a:lnTo>
                    <a:lnTo>
                      <a:pt x="407" y="63"/>
                    </a:lnTo>
                    <a:lnTo>
                      <a:pt x="431" y="47"/>
                    </a:lnTo>
                    <a:lnTo>
                      <a:pt x="452" y="61"/>
                    </a:lnTo>
                    <a:lnTo>
                      <a:pt x="476" y="18"/>
                    </a:lnTo>
                    <a:lnTo>
                      <a:pt x="500" y="42"/>
                    </a:lnTo>
                    <a:lnTo>
                      <a:pt x="521" y="68"/>
                    </a:lnTo>
                    <a:lnTo>
                      <a:pt x="545" y="82"/>
                    </a:lnTo>
                    <a:lnTo>
                      <a:pt x="566" y="42"/>
                    </a:lnTo>
                    <a:lnTo>
                      <a:pt x="590" y="68"/>
                    </a:lnTo>
                    <a:lnTo>
                      <a:pt x="611" y="37"/>
                    </a:lnTo>
                    <a:lnTo>
                      <a:pt x="635" y="2"/>
                    </a:lnTo>
                    <a:lnTo>
                      <a:pt x="658" y="47"/>
                    </a:lnTo>
                    <a:lnTo>
                      <a:pt x="680" y="16"/>
                    </a:lnTo>
                    <a:lnTo>
                      <a:pt x="703" y="98"/>
                    </a:lnTo>
                    <a:lnTo>
                      <a:pt x="724" y="47"/>
                    </a:lnTo>
                    <a:lnTo>
                      <a:pt x="748" y="82"/>
                    </a:lnTo>
                    <a:lnTo>
                      <a:pt x="769" y="82"/>
                    </a:lnTo>
                    <a:lnTo>
                      <a:pt x="793" y="26"/>
                    </a:lnTo>
                    <a:lnTo>
                      <a:pt x="817" y="111"/>
                    </a:lnTo>
                    <a:lnTo>
                      <a:pt x="838" y="92"/>
                    </a:lnTo>
                    <a:lnTo>
                      <a:pt x="862" y="153"/>
                    </a:lnTo>
                    <a:lnTo>
                      <a:pt x="883" y="119"/>
                    </a:lnTo>
                    <a:lnTo>
                      <a:pt x="907" y="92"/>
                    </a:lnTo>
                    <a:lnTo>
                      <a:pt x="928" y="0"/>
                    </a:lnTo>
                    <a:lnTo>
                      <a:pt x="952" y="13"/>
                    </a:lnTo>
                    <a:lnTo>
                      <a:pt x="976" y="74"/>
                    </a:lnTo>
                    <a:lnTo>
                      <a:pt x="997" y="140"/>
                    </a:lnTo>
                    <a:lnTo>
                      <a:pt x="1021" y="187"/>
                    </a:lnTo>
                    <a:lnTo>
                      <a:pt x="1042" y="230"/>
                    </a:lnTo>
                    <a:lnTo>
                      <a:pt x="1065" y="190"/>
                    </a:lnTo>
                    <a:lnTo>
                      <a:pt x="1087" y="240"/>
                    </a:lnTo>
                    <a:lnTo>
                      <a:pt x="1110" y="224"/>
                    </a:lnTo>
                    <a:lnTo>
                      <a:pt x="1134" y="195"/>
                    </a:lnTo>
                    <a:lnTo>
                      <a:pt x="1155" y="180"/>
                    </a:lnTo>
                    <a:lnTo>
                      <a:pt x="1179" y="158"/>
                    </a:lnTo>
                    <a:lnTo>
                      <a:pt x="1200" y="246"/>
                    </a:lnTo>
                    <a:lnTo>
                      <a:pt x="1224" y="222"/>
                    </a:lnTo>
                    <a:lnTo>
                      <a:pt x="1245" y="254"/>
                    </a:lnTo>
                    <a:lnTo>
                      <a:pt x="1269" y="193"/>
                    </a:lnTo>
                    <a:lnTo>
                      <a:pt x="1293" y="180"/>
                    </a:lnTo>
                    <a:lnTo>
                      <a:pt x="1314" y="259"/>
                    </a:lnTo>
                    <a:lnTo>
                      <a:pt x="1338" y="227"/>
                    </a:lnTo>
                    <a:lnTo>
                      <a:pt x="1359" y="238"/>
                    </a:lnTo>
                    <a:lnTo>
                      <a:pt x="1383" y="248"/>
                    </a:lnTo>
                    <a:lnTo>
                      <a:pt x="1404" y="240"/>
                    </a:lnTo>
                    <a:lnTo>
                      <a:pt x="1428" y="219"/>
                    </a:lnTo>
                    <a:lnTo>
                      <a:pt x="1451" y="153"/>
                    </a:lnTo>
                    <a:lnTo>
                      <a:pt x="1473" y="113"/>
                    </a:lnTo>
                    <a:lnTo>
                      <a:pt x="1496" y="193"/>
                    </a:lnTo>
                    <a:lnTo>
                      <a:pt x="1518" y="169"/>
                    </a:lnTo>
                    <a:lnTo>
                      <a:pt x="1541" y="153"/>
                    </a:lnTo>
                    <a:lnTo>
                      <a:pt x="1563" y="240"/>
                    </a:lnTo>
                    <a:lnTo>
                      <a:pt x="1586" y="288"/>
                    </a:lnTo>
                    <a:lnTo>
                      <a:pt x="1610" y="269"/>
                    </a:lnTo>
                    <a:lnTo>
                      <a:pt x="1631" y="267"/>
                    </a:lnTo>
                    <a:lnTo>
                      <a:pt x="1655" y="211"/>
                    </a:lnTo>
                    <a:lnTo>
                      <a:pt x="1676" y="169"/>
                    </a:lnTo>
                    <a:lnTo>
                      <a:pt x="1700" y="267"/>
                    </a:lnTo>
                    <a:lnTo>
                      <a:pt x="1721" y="211"/>
                    </a:lnTo>
                    <a:lnTo>
                      <a:pt x="1745" y="291"/>
                    </a:lnTo>
                    <a:lnTo>
                      <a:pt x="1769" y="322"/>
                    </a:lnTo>
                    <a:lnTo>
                      <a:pt x="1790" y="272"/>
                    </a:lnTo>
                    <a:lnTo>
                      <a:pt x="1814" y="240"/>
                    </a:lnTo>
                    <a:lnTo>
                      <a:pt x="1835" y="301"/>
                    </a:lnTo>
                    <a:lnTo>
                      <a:pt x="1859" y="206"/>
                    </a:lnTo>
                    <a:lnTo>
                      <a:pt x="1880" y="235"/>
                    </a:lnTo>
                    <a:lnTo>
                      <a:pt x="1904" y="169"/>
                    </a:lnTo>
                    <a:lnTo>
                      <a:pt x="1927" y="246"/>
                    </a:lnTo>
                    <a:lnTo>
                      <a:pt x="1949" y="187"/>
                    </a:lnTo>
                    <a:lnTo>
                      <a:pt x="1972" y="100"/>
                    </a:lnTo>
                    <a:lnTo>
                      <a:pt x="1993" y="256"/>
                    </a:lnTo>
                    <a:lnTo>
                      <a:pt x="2017" y="113"/>
                    </a:lnTo>
                    <a:lnTo>
                      <a:pt x="2038" y="21"/>
                    </a:lnTo>
                    <a:lnTo>
                      <a:pt x="2062" y="34"/>
                    </a:lnTo>
                    <a:lnTo>
                      <a:pt x="2086" y="74"/>
                    </a:lnTo>
                    <a:lnTo>
                      <a:pt x="2107" y="39"/>
                    </a:lnTo>
                    <a:lnTo>
                      <a:pt x="2131" y="98"/>
                    </a:lnTo>
                    <a:lnTo>
                      <a:pt x="2152" y="116"/>
                    </a:lnTo>
                    <a:lnTo>
                      <a:pt x="2176" y="132"/>
                    </a:lnTo>
                    <a:lnTo>
                      <a:pt x="2197" y="145"/>
                    </a:lnTo>
                    <a:lnTo>
                      <a:pt x="2221" y="174"/>
                    </a:lnTo>
                    <a:lnTo>
                      <a:pt x="2245" y="1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19" name="Freeform 166"/>
              <p:cNvSpPr>
                <a:spLocks/>
              </p:cNvSpPr>
              <p:nvPr/>
            </p:nvSpPr>
            <p:spPr bwMode="auto">
              <a:xfrm>
                <a:off x="4516165" y="677474"/>
                <a:ext cx="3563938" cy="650875"/>
              </a:xfrm>
              <a:custGeom>
                <a:avLst/>
                <a:gdLst>
                  <a:gd name="T0" fmla="*/ 24 w 2245"/>
                  <a:gd name="T1" fmla="*/ 223 h 410"/>
                  <a:gd name="T2" fmla="*/ 69 w 2245"/>
                  <a:gd name="T3" fmla="*/ 294 h 410"/>
                  <a:gd name="T4" fmla="*/ 114 w 2245"/>
                  <a:gd name="T5" fmla="*/ 262 h 410"/>
                  <a:gd name="T6" fmla="*/ 159 w 2245"/>
                  <a:gd name="T7" fmla="*/ 193 h 410"/>
                  <a:gd name="T8" fmla="*/ 204 w 2245"/>
                  <a:gd name="T9" fmla="*/ 323 h 410"/>
                  <a:gd name="T10" fmla="*/ 249 w 2245"/>
                  <a:gd name="T11" fmla="*/ 217 h 410"/>
                  <a:gd name="T12" fmla="*/ 294 w 2245"/>
                  <a:gd name="T13" fmla="*/ 312 h 410"/>
                  <a:gd name="T14" fmla="*/ 341 w 2245"/>
                  <a:gd name="T15" fmla="*/ 275 h 410"/>
                  <a:gd name="T16" fmla="*/ 386 w 2245"/>
                  <a:gd name="T17" fmla="*/ 291 h 410"/>
                  <a:gd name="T18" fmla="*/ 431 w 2245"/>
                  <a:gd name="T19" fmla="*/ 304 h 410"/>
                  <a:gd name="T20" fmla="*/ 476 w 2245"/>
                  <a:gd name="T21" fmla="*/ 236 h 410"/>
                  <a:gd name="T22" fmla="*/ 521 w 2245"/>
                  <a:gd name="T23" fmla="*/ 246 h 410"/>
                  <a:gd name="T24" fmla="*/ 566 w 2245"/>
                  <a:gd name="T25" fmla="*/ 167 h 410"/>
                  <a:gd name="T26" fmla="*/ 611 w 2245"/>
                  <a:gd name="T27" fmla="*/ 294 h 410"/>
                  <a:gd name="T28" fmla="*/ 658 w 2245"/>
                  <a:gd name="T29" fmla="*/ 302 h 410"/>
                  <a:gd name="T30" fmla="*/ 703 w 2245"/>
                  <a:gd name="T31" fmla="*/ 267 h 410"/>
                  <a:gd name="T32" fmla="*/ 748 w 2245"/>
                  <a:gd name="T33" fmla="*/ 238 h 410"/>
                  <a:gd name="T34" fmla="*/ 793 w 2245"/>
                  <a:gd name="T35" fmla="*/ 267 h 410"/>
                  <a:gd name="T36" fmla="*/ 838 w 2245"/>
                  <a:gd name="T37" fmla="*/ 201 h 410"/>
                  <a:gd name="T38" fmla="*/ 883 w 2245"/>
                  <a:gd name="T39" fmla="*/ 297 h 410"/>
                  <a:gd name="T40" fmla="*/ 928 w 2245"/>
                  <a:gd name="T41" fmla="*/ 238 h 410"/>
                  <a:gd name="T42" fmla="*/ 976 w 2245"/>
                  <a:gd name="T43" fmla="*/ 223 h 410"/>
                  <a:gd name="T44" fmla="*/ 1021 w 2245"/>
                  <a:gd name="T45" fmla="*/ 93 h 410"/>
                  <a:gd name="T46" fmla="*/ 1065 w 2245"/>
                  <a:gd name="T47" fmla="*/ 138 h 410"/>
                  <a:gd name="T48" fmla="*/ 1110 w 2245"/>
                  <a:gd name="T49" fmla="*/ 273 h 410"/>
                  <a:gd name="T50" fmla="*/ 1155 w 2245"/>
                  <a:gd name="T51" fmla="*/ 188 h 410"/>
                  <a:gd name="T52" fmla="*/ 1200 w 2245"/>
                  <a:gd name="T53" fmla="*/ 167 h 410"/>
                  <a:gd name="T54" fmla="*/ 1245 w 2245"/>
                  <a:gd name="T55" fmla="*/ 270 h 410"/>
                  <a:gd name="T56" fmla="*/ 1293 w 2245"/>
                  <a:gd name="T57" fmla="*/ 225 h 410"/>
                  <a:gd name="T58" fmla="*/ 1338 w 2245"/>
                  <a:gd name="T59" fmla="*/ 220 h 410"/>
                  <a:gd name="T60" fmla="*/ 1383 w 2245"/>
                  <a:gd name="T61" fmla="*/ 98 h 410"/>
                  <a:gd name="T62" fmla="*/ 1428 w 2245"/>
                  <a:gd name="T63" fmla="*/ 146 h 410"/>
                  <a:gd name="T64" fmla="*/ 1473 w 2245"/>
                  <a:gd name="T65" fmla="*/ 191 h 410"/>
                  <a:gd name="T66" fmla="*/ 1518 w 2245"/>
                  <a:gd name="T67" fmla="*/ 260 h 410"/>
                  <a:gd name="T68" fmla="*/ 1563 w 2245"/>
                  <a:gd name="T69" fmla="*/ 244 h 410"/>
                  <a:gd name="T70" fmla="*/ 1610 w 2245"/>
                  <a:gd name="T71" fmla="*/ 278 h 410"/>
                  <a:gd name="T72" fmla="*/ 1655 w 2245"/>
                  <a:gd name="T73" fmla="*/ 275 h 410"/>
                  <a:gd name="T74" fmla="*/ 1700 w 2245"/>
                  <a:gd name="T75" fmla="*/ 365 h 410"/>
                  <a:gd name="T76" fmla="*/ 1745 w 2245"/>
                  <a:gd name="T77" fmla="*/ 331 h 410"/>
                  <a:gd name="T78" fmla="*/ 1790 w 2245"/>
                  <a:gd name="T79" fmla="*/ 336 h 410"/>
                  <a:gd name="T80" fmla="*/ 1835 w 2245"/>
                  <a:gd name="T81" fmla="*/ 410 h 410"/>
                  <a:gd name="T82" fmla="*/ 1880 w 2245"/>
                  <a:gd name="T83" fmla="*/ 410 h 410"/>
                  <a:gd name="T84" fmla="*/ 1927 w 2245"/>
                  <a:gd name="T85" fmla="*/ 315 h 410"/>
                  <a:gd name="T86" fmla="*/ 1972 w 2245"/>
                  <a:gd name="T87" fmla="*/ 244 h 410"/>
                  <a:gd name="T88" fmla="*/ 2017 w 2245"/>
                  <a:gd name="T89" fmla="*/ 122 h 410"/>
                  <a:gd name="T90" fmla="*/ 2062 w 2245"/>
                  <a:gd name="T91" fmla="*/ 106 h 410"/>
                  <a:gd name="T92" fmla="*/ 2107 w 2245"/>
                  <a:gd name="T93" fmla="*/ 35 h 410"/>
                  <a:gd name="T94" fmla="*/ 2152 w 2245"/>
                  <a:gd name="T95" fmla="*/ 90 h 410"/>
                  <a:gd name="T96" fmla="*/ 2197 w 2245"/>
                  <a:gd name="T97" fmla="*/ 14 h 410"/>
                  <a:gd name="T98" fmla="*/ 2245 w 2245"/>
                  <a:gd name="T99" fmla="*/ 45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10">
                    <a:moveTo>
                      <a:pt x="0" y="307"/>
                    </a:moveTo>
                    <a:lnTo>
                      <a:pt x="24" y="223"/>
                    </a:lnTo>
                    <a:lnTo>
                      <a:pt x="45" y="193"/>
                    </a:lnTo>
                    <a:lnTo>
                      <a:pt x="69" y="294"/>
                    </a:lnTo>
                    <a:lnTo>
                      <a:pt x="90" y="307"/>
                    </a:lnTo>
                    <a:lnTo>
                      <a:pt x="114" y="262"/>
                    </a:lnTo>
                    <a:lnTo>
                      <a:pt x="135" y="212"/>
                    </a:lnTo>
                    <a:lnTo>
                      <a:pt x="159" y="193"/>
                    </a:lnTo>
                    <a:lnTo>
                      <a:pt x="182" y="238"/>
                    </a:lnTo>
                    <a:lnTo>
                      <a:pt x="204" y="323"/>
                    </a:lnTo>
                    <a:lnTo>
                      <a:pt x="227" y="291"/>
                    </a:lnTo>
                    <a:lnTo>
                      <a:pt x="249" y="217"/>
                    </a:lnTo>
                    <a:lnTo>
                      <a:pt x="272" y="265"/>
                    </a:lnTo>
                    <a:lnTo>
                      <a:pt x="294" y="312"/>
                    </a:lnTo>
                    <a:lnTo>
                      <a:pt x="317" y="297"/>
                    </a:lnTo>
                    <a:lnTo>
                      <a:pt x="341" y="275"/>
                    </a:lnTo>
                    <a:lnTo>
                      <a:pt x="362" y="252"/>
                    </a:lnTo>
                    <a:lnTo>
                      <a:pt x="386" y="291"/>
                    </a:lnTo>
                    <a:lnTo>
                      <a:pt x="407" y="260"/>
                    </a:lnTo>
                    <a:lnTo>
                      <a:pt x="431" y="304"/>
                    </a:lnTo>
                    <a:lnTo>
                      <a:pt x="452" y="265"/>
                    </a:lnTo>
                    <a:lnTo>
                      <a:pt x="476" y="236"/>
                    </a:lnTo>
                    <a:lnTo>
                      <a:pt x="500" y="254"/>
                    </a:lnTo>
                    <a:lnTo>
                      <a:pt x="521" y="246"/>
                    </a:lnTo>
                    <a:lnTo>
                      <a:pt x="545" y="246"/>
                    </a:lnTo>
                    <a:lnTo>
                      <a:pt x="566" y="167"/>
                    </a:lnTo>
                    <a:lnTo>
                      <a:pt x="590" y="225"/>
                    </a:lnTo>
                    <a:lnTo>
                      <a:pt x="611" y="294"/>
                    </a:lnTo>
                    <a:lnTo>
                      <a:pt x="635" y="286"/>
                    </a:lnTo>
                    <a:lnTo>
                      <a:pt x="658" y="302"/>
                    </a:lnTo>
                    <a:lnTo>
                      <a:pt x="680" y="252"/>
                    </a:lnTo>
                    <a:lnTo>
                      <a:pt x="703" y="267"/>
                    </a:lnTo>
                    <a:lnTo>
                      <a:pt x="724" y="180"/>
                    </a:lnTo>
                    <a:lnTo>
                      <a:pt x="748" y="238"/>
                    </a:lnTo>
                    <a:lnTo>
                      <a:pt x="769" y="331"/>
                    </a:lnTo>
                    <a:lnTo>
                      <a:pt x="793" y="267"/>
                    </a:lnTo>
                    <a:lnTo>
                      <a:pt x="817" y="257"/>
                    </a:lnTo>
                    <a:lnTo>
                      <a:pt x="838" y="201"/>
                    </a:lnTo>
                    <a:lnTo>
                      <a:pt x="862" y="217"/>
                    </a:lnTo>
                    <a:lnTo>
                      <a:pt x="883" y="297"/>
                    </a:lnTo>
                    <a:lnTo>
                      <a:pt x="907" y="270"/>
                    </a:lnTo>
                    <a:lnTo>
                      <a:pt x="928" y="238"/>
                    </a:lnTo>
                    <a:lnTo>
                      <a:pt x="952" y="159"/>
                    </a:lnTo>
                    <a:lnTo>
                      <a:pt x="976" y="223"/>
                    </a:lnTo>
                    <a:lnTo>
                      <a:pt x="997" y="162"/>
                    </a:lnTo>
                    <a:lnTo>
                      <a:pt x="1021" y="93"/>
                    </a:lnTo>
                    <a:lnTo>
                      <a:pt x="1042" y="127"/>
                    </a:lnTo>
                    <a:lnTo>
                      <a:pt x="1065" y="138"/>
                    </a:lnTo>
                    <a:lnTo>
                      <a:pt x="1087" y="183"/>
                    </a:lnTo>
                    <a:lnTo>
                      <a:pt x="1110" y="273"/>
                    </a:lnTo>
                    <a:lnTo>
                      <a:pt x="1134" y="141"/>
                    </a:lnTo>
                    <a:lnTo>
                      <a:pt x="1155" y="188"/>
                    </a:lnTo>
                    <a:lnTo>
                      <a:pt x="1179" y="143"/>
                    </a:lnTo>
                    <a:lnTo>
                      <a:pt x="1200" y="167"/>
                    </a:lnTo>
                    <a:lnTo>
                      <a:pt x="1224" y="244"/>
                    </a:lnTo>
                    <a:lnTo>
                      <a:pt x="1245" y="270"/>
                    </a:lnTo>
                    <a:lnTo>
                      <a:pt x="1269" y="249"/>
                    </a:lnTo>
                    <a:lnTo>
                      <a:pt x="1293" y="225"/>
                    </a:lnTo>
                    <a:lnTo>
                      <a:pt x="1314" y="199"/>
                    </a:lnTo>
                    <a:lnTo>
                      <a:pt x="1338" y="220"/>
                    </a:lnTo>
                    <a:lnTo>
                      <a:pt x="1359" y="175"/>
                    </a:lnTo>
                    <a:lnTo>
                      <a:pt x="1383" y="98"/>
                    </a:lnTo>
                    <a:lnTo>
                      <a:pt x="1404" y="180"/>
                    </a:lnTo>
                    <a:lnTo>
                      <a:pt x="1428" y="146"/>
                    </a:lnTo>
                    <a:lnTo>
                      <a:pt x="1451" y="141"/>
                    </a:lnTo>
                    <a:lnTo>
                      <a:pt x="1473" y="191"/>
                    </a:lnTo>
                    <a:lnTo>
                      <a:pt x="1496" y="151"/>
                    </a:lnTo>
                    <a:lnTo>
                      <a:pt x="1518" y="260"/>
                    </a:lnTo>
                    <a:lnTo>
                      <a:pt x="1541" y="191"/>
                    </a:lnTo>
                    <a:lnTo>
                      <a:pt x="1563" y="244"/>
                    </a:lnTo>
                    <a:lnTo>
                      <a:pt x="1586" y="254"/>
                    </a:lnTo>
                    <a:lnTo>
                      <a:pt x="1610" y="278"/>
                    </a:lnTo>
                    <a:lnTo>
                      <a:pt x="1631" y="339"/>
                    </a:lnTo>
                    <a:lnTo>
                      <a:pt x="1655" y="275"/>
                    </a:lnTo>
                    <a:lnTo>
                      <a:pt x="1676" y="315"/>
                    </a:lnTo>
                    <a:lnTo>
                      <a:pt x="1700" y="365"/>
                    </a:lnTo>
                    <a:lnTo>
                      <a:pt x="1721" y="373"/>
                    </a:lnTo>
                    <a:lnTo>
                      <a:pt x="1745" y="331"/>
                    </a:lnTo>
                    <a:lnTo>
                      <a:pt x="1769" y="270"/>
                    </a:lnTo>
                    <a:lnTo>
                      <a:pt x="1790" y="336"/>
                    </a:lnTo>
                    <a:lnTo>
                      <a:pt x="1814" y="273"/>
                    </a:lnTo>
                    <a:lnTo>
                      <a:pt x="1835" y="410"/>
                    </a:lnTo>
                    <a:lnTo>
                      <a:pt x="1859" y="318"/>
                    </a:lnTo>
                    <a:lnTo>
                      <a:pt x="1880" y="410"/>
                    </a:lnTo>
                    <a:lnTo>
                      <a:pt x="1904" y="357"/>
                    </a:lnTo>
                    <a:lnTo>
                      <a:pt x="1927" y="315"/>
                    </a:lnTo>
                    <a:lnTo>
                      <a:pt x="1949" y="252"/>
                    </a:lnTo>
                    <a:lnTo>
                      <a:pt x="1972" y="244"/>
                    </a:lnTo>
                    <a:lnTo>
                      <a:pt x="1993" y="199"/>
                    </a:lnTo>
                    <a:lnTo>
                      <a:pt x="2017" y="122"/>
                    </a:lnTo>
                    <a:lnTo>
                      <a:pt x="2038" y="0"/>
                    </a:lnTo>
                    <a:lnTo>
                      <a:pt x="2062" y="106"/>
                    </a:lnTo>
                    <a:lnTo>
                      <a:pt x="2086" y="180"/>
                    </a:lnTo>
                    <a:lnTo>
                      <a:pt x="2107" y="35"/>
                    </a:lnTo>
                    <a:lnTo>
                      <a:pt x="2131" y="43"/>
                    </a:lnTo>
                    <a:lnTo>
                      <a:pt x="2152" y="90"/>
                    </a:lnTo>
                    <a:lnTo>
                      <a:pt x="2176" y="61"/>
                    </a:lnTo>
                    <a:lnTo>
                      <a:pt x="2197" y="14"/>
                    </a:lnTo>
                    <a:lnTo>
                      <a:pt x="2221" y="109"/>
                    </a:lnTo>
                    <a:lnTo>
                      <a:pt x="2245" y="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0" name="Freeform 167"/>
              <p:cNvSpPr>
                <a:spLocks/>
              </p:cNvSpPr>
              <p:nvPr/>
            </p:nvSpPr>
            <p:spPr bwMode="auto">
              <a:xfrm>
                <a:off x="4516165" y="950525"/>
                <a:ext cx="3563938" cy="457200"/>
              </a:xfrm>
              <a:custGeom>
                <a:avLst/>
                <a:gdLst>
                  <a:gd name="T0" fmla="*/ 24 w 2245"/>
                  <a:gd name="T1" fmla="*/ 148 h 288"/>
                  <a:gd name="T2" fmla="*/ 69 w 2245"/>
                  <a:gd name="T3" fmla="*/ 119 h 288"/>
                  <a:gd name="T4" fmla="*/ 114 w 2245"/>
                  <a:gd name="T5" fmla="*/ 72 h 288"/>
                  <a:gd name="T6" fmla="*/ 159 w 2245"/>
                  <a:gd name="T7" fmla="*/ 106 h 288"/>
                  <a:gd name="T8" fmla="*/ 204 w 2245"/>
                  <a:gd name="T9" fmla="*/ 45 h 288"/>
                  <a:gd name="T10" fmla="*/ 249 w 2245"/>
                  <a:gd name="T11" fmla="*/ 43 h 288"/>
                  <a:gd name="T12" fmla="*/ 294 w 2245"/>
                  <a:gd name="T13" fmla="*/ 35 h 288"/>
                  <a:gd name="T14" fmla="*/ 341 w 2245"/>
                  <a:gd name="T15" fmla="*/ 48 h 288"/>
                  <a:gd name="T16" fmla="*/ 386 w 2245"/>
                  <a:gd name="T17" fmla="*/ 80 h 288"/>
                  <a:gd name="T18" fmla="*/ 431 w 2245"/>
                  <a:gd name="T19" fmla="*/ 93 h 288"/>
                  <a:gd name="T20" fmla="*/ 476 w 2245"/>
                  <a:gd name="T21" fmla="*/ 74 h 288"/>
                  <a:gd name="T22" fmla="*/ 521 w 2245"/>
                  <a:gd name="T23" fmla="*/ 127 h 288"/>
                  <a:gd name="T24" fmla="*/ 566 w 2245"/>
                  <a:gd name="T25" fmla="*/ 85 h 288"/>
                  <a:gd name="T26" fmla="*/ 611 w 2245"/>
                  <a:gd name="T27" fmla="*/ 90 h 288"/>
                  <a:gd name="T28" fmla="*/ 658 w 2245"/>
                  <a:gd name="T29" fmla="*/ 32 h 288"/>
                  <a:gd name="T30" fmla="*/ 703 w 2245"/>
                  <a:gd name="T31" fmla="*/ 103 h 288"/>
                  <a:gd name="T32" fmla="*/ 748 w 2245"/>
                  <a:gd name="T33" fmla="*/ 106 h 288"/>
                  <a:gd name="T34" fmla="*/ 793 w 2245"/>
                  <a:gd name="T35" fmla="*/ 119 h 288"/>
                  <a:gd name="T36" fmla="*/ 838 w 2245"/>
                  <a:gd name="T37" fmla="*/ 169 h 288"/>
                  <a:gd name="T38" fmla="*/ 883 w 2245"/>
                  <a:gd name="T39" fmla="*/ 88 h 288"/>
                  <a:gd name="T40" fmla="*/ 928 w 2245"/>
                  <a:gd name="T41" fmla="*/ 185 h 288"/>
                  <a:gd name="T42" fmla="*/ 976 w 2245"/>
                  <a:gd name="T43" fmla="*/ 98 h 288"/>
                  <a:gd name="T44" fmla="*/ 1021 w 2245"/>
                  <a:gd name="T45" fmla="*/ 162 h 288"/>
                  <a:gd name="T46" fmla="*/ 1065 w 2245"/>
                  <a:gd name="T47" fmla="*/ 199 h 288"/>
                  <a:gd name="T48" fmla="*/ 1110 w 2245"/>
                  <a:gd name="T49" fmla="*/ 236 h 288"/>
                  <a:gd name="T50" fmla="*/ 1155 w 2245"/>
                  <a:gd name="T51" fmla="*/ 238 h 288"/>
                  <a:gd name="T52" fmla="*/ 1200 w 2245"/>
                  <a:gd name="T53" fmla="*/ 233 h 288"/>
                  <a:gd name="T54" fmla="*/ 1245 w 2245"/>
                  <a:gd name="T55" fmla="*/ 125 h 288"/>
                  <a:gd name="T56" fmla="*/ 1293 w 2245"/>
                  <a:gd name="T57" fmla="*/ 278 h 288"/>
                  <a:gd name="T58" fmla="*/ 1338 w 2245"/>
                  <a:gd name="T59" fmla="*/ 164 h 288"/>
                  <a:gd name="T60" fmla="*/ 1383 w 2245"/>
                  <a:gd name="T61" fmla="*/ 288 h 288"/>
                  <a:gd name="T62" fmla="*/ 1428 w 2245"/>
                  <a:gd name="T63" fmla="*/ 193 h 288"/>
                  <a:gd name="T64" fmla="*/ 1473 w 2245"/>
                  <a:gd name="T65" fmla="*/ 228 h 288"/>
                  <a:gd name="T66" fmla="*/ 1518 w 2245"/>
                  <a:gd name="T67" fmla="*/ 188 h 288"/>
                  <a:gd name="T68" fmla="*/ 1563 w 2245"/>
                  <a:gd name="T69" fmla="*/ 212 h 288"/>
                  <a:gd name="T70" fmla="*/ 1610 w 2245"/>
                  <a:gd name="T71" fmla="*/ 278 h 288"/>
                  <a:gd name="T72" fmla="*/ 1655 w 2245"/>
                  <a:gd name="T73" fmla="*/ 225 h 288"/>
                  <a:gd name="T74" fmla="*/ 1700 w 2245"/>
                  <a:gd name="T75" fmla="*/ 275 h 288"/>
                  <a:gd name="T76" fmla="*/ 1745 w 2245"/>
                  <a:gd name="T77" fmla="*/ 101 h 288"/>
                  <a:gd name="T78" fmla="*/ 1790 w 2245"/>
                  <a:gd name="T79" fmla="*/ 98 h 288"/>
                  <a:gd name="T80" fmla="*/ 1835 w 2245"/>
                  <a:gd name="T81" fmla="*/ 61 h 288"/>
                  <a:gd name="T82" fmla="*/ 1880 w 2245"/>
                  <a:gd name="T83" fmla="*/ 66 h 288"/>
                  <a:gd name="T84" fmla="*/ 1927 w 2245"/>
                  <a:gd name="T85" fmla="*/ 82 h 288"/>
                  <a:gd name="T86" fmla="*/ 1972 w 2245"/>
                  <a:gd name="T87" fmla="*/ 13 h 288"/>
                  <a:gd name="T88" fmla="*/ 2017 w 2245"/>
                  <a:gd name="T89" fmla="*/ 29 h 288"/>
                  <a:gd name="T90" fmla="*/ 2062 w 2245"/>
                  <a:gd name="T91" fmla="*/ 32 h 288"/>
                  <a:gd name="T92" fmla="*/ 2107 w 2245"/>
                  <a:gd name="T93" fmla="*/ 40 h 288"/>
                  <a:gd name="T94" fmla="*/ 2152 w 2245"/>
                  <a:gd name="T95" fmla="*/ 98 h 288"/>
                  <a:gd name="T96" fmla="*/ 2197 w 2245"/>
                  <a:gd name="T97" fmla="*/ 95 h 288"/>
                  <a:gd name="T98" fmla="*/ 2245 w 2245"/>
                  <a:gd name="T99" fmla="*/ 2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288">
                    <a:moveTo>
                      <a:pt x="0" y="119"/>
                    </a:moveTo>
                    <a:lnTo>
                      <a:pt x="24" y="148"/>
                    </a:lnTo>
                    <a:lnTo>
                      <a:pt x="45" y="85"/>
                    </a:lnTo>
                    <a:lnTo>
                      <a:pt x="69" y="119"/>
                    </a:lnTo>
                    <a:lnTo>
                      <a:pt x="90" y="132"/>
                    </a:lnTo>
                    <a:lnTo>
                      <a:pt x="114" y="72"/>
                    </a:lnTo>
                    <a:lnTo>
                      <a:pt x="135" y="130"/>
                    </a:lnTo>
                    <a:lnTo>
                      <a:pt x="159" y="106"/>
                    </a:lnTo>
                    <a:lnTo>
                      <a:pt x="182" y="114"/>
                    </a:lnTo>
                    <a:lnTo>
                      <a:pt x="204" y="45"/>
                    </a:lnTo>
                    <a:lnTo>
                      <a:pt x="227" y="111"/>
                    </a:lnTo>
                    <a:lnTo>
                      <a:pt x="249" y="43"/>
                    </a:lnTo>
                    <a:lnTo>
                      <a:pt x="272" y="148"/>
                    </a:lnTo>
                    <a:lnTo>
                      <a:pt x="294" y="35"/>
                    </a:lnTo>
                    <a:lnTo>
                      <a:pt x="317" y="117"/>
                    </a:lnTo>
                    <a:lnTo>
                      <a:pt x="341" y="48"/>
                    </a:lnTo>
                    <a:lnTo>
                      <a:pt x="362" y="95"/>
                    </a:lnTo>
                    <a:lnTo>
                      <a:pt x="386" y="80"/>
                    </a:lnTo>
                    <a:lnTo>
                      <a:pt x="407" y="27"/>
                    </a:lnTo>
                    <a:lnTo>
                      <a:pt x="431" y="93"/>
                    </a:lnTo>
                    <a:lnTo>
                      <a:pt x="452" y="66"/>
                    </a:lnTo>
                    <a:lnTo>
                      <a:pt x="476" y="74"/>
                    </a:lnTo>
                    <a:lnTo>
                      <a:pt x="500" y="130"/>
                    </a:lnTo>
                    <a:lnTo>
                      <a:pt x="521" y="127"/>
                    </a:lnTo>
                    <a:lnTo>
                      <a:pt x="545" y="132"/>
                    </a:lnTo>
                    <a:lnTo>
                      <a:pt x="566" y="85"/>
                    </a:lnTo>
                    <a:lnTo>
                      <a:pt x="590" y="74"/>
                    </a:lnTo>
                    <a:lnTo>
                      <a:pt x="611" y="90"/>
                    </a:lnTo>
                    <a:lnTo>
                      <a:pt x="635" y="138"/>
                    </a:lnTo>
                    <a:lnTo>
                      <a:pt x="658" y="32"/>
                    </a:lnTo>
                    <a:lnTo>
                      <a:pt x="680" y="66"/>
                    </a:lnTo>
                    <a:lnTo>
                      <a:pt x="703" y="103"/>
                    </a:lnTo>
                    <a:lnTo>
                      <a:pt x="724" y="109"/>
                    </a:lnTo>
                    <a:lnTo>
                      <a:pt x="748" y="106"/>
                    </a:lnTo>
                    <a:lnTo>
                      <a:pt x="769" y="103"/>
                    </a:lnTo>
                    <a:lnTo>
                      <a:pt x="793" y="119"/>
                    </a:lnTo>
                    <a:lnTo>
                      <a:pt x="817" y="93"/>
                    </a:lnTo>
                    <a:lnTo>
                      <a:pt x="838" y="169"/>
                    </a:lnTo>
                    <a:lnTo>
                      <a:pt x="862" y="125"/>
                    </a:lnTo>
                    <a:lnTo>
                      <a:pt x="883" y="88"/>
                    </a:lnTo>
                    <a:lnTo>
                      <a:pt x="907" y="43"/>
                    </a:lnTo>
                    <a:lnTo>
                      <a:pt x="928" y="185"/>
                    </a:lnTo>
                    <a:lnTo>
                      <a:pt x="952" y="175"/>
                    </a:lnTo>
                    <a:lnTo>
                      <a:pt x="976" y="98"/>
                    </a:lnTo>
                    <a:lnTo>
                      <a:pt x="997" y="188"/>
                    </a:lnTo>
                    <a:lnTo>
                      <a:pt x="1021" y="162"/>
                    </a:lnTo>
                    <a:lnTo>
                      <a:pt x="1042" y="191"/>
                    </a:lnTo>
                    <a:lnTo>
                      <a:pt x="1065" y="199"/>
                    </a:lnTo>
                    <a:lnTo>
                      <a:pt x="1087" y="273"/>
                    </a:lnTo>
                    <a:lnTo>
                      <a:pt x="1110" y="236"/>
                    </a:lnTo>
                    <a:lnTo>
                      <a:pt x="1134" y="249"/>
                    </a:lnTo>
                    <a:lnTo>
                      <a:pt x="1155" y="238"/>
                    </a:lnTo>
                    <a:lnTo>
                      <a:pt x="1179" y="172"/>
                    </a:lnTo>
                    <a:lnTo>
                      <a:pt x="1200" y="233"/>
                    </a:lnTo>
                    <a:lnTo>
                      <a:pt x="1224" y="214"/>
                    </a:lnTo>
                    <a:lnTo>
                      <a:pt x="1245" y="125"/>
                    </a:lnTo>
                    <a:lnTo>
                      <a:pt x="1269" y="225"/>
                    </a:lnTo>
                    <a:lnTo>
                      <a:pt x="1293" y="278"/>
                    </a:lnTo>
                    <a:lnTo>
                      <a:pt x="1314" y="270"/>
                    </a:lnTo>
                    <a:lnTo>
                      <a:pt x="1338" y="164"/>
                    </a:lnTo>
                    <a:lnTo>
                      <a:pt x="1359" y="162"/>
                    </a:lnTo>
                    <a:lnTo>
                      <a:pt x="1383" y="288"/>
                    </a:lnTo>
                    <a:lnTo>
                      <a:pt x="1404" y="233"/>
                    </a:lnTo>
                    <a:lnTo>
                      <a:pt x="1428" y="193"/>
                    </a:lnTo>
                    <a:lnTo>
                      <a:pt x="1451" y="244"/>
                    </a:lnTo>
                    <a:lnTo>
                      <a:pt x="1473" y="228"/>
                    </a:lnTo>
                    <a:lnTo>
                      <a:pt x="1496" y="275"/>
                    </a:lnTo>
                    <a:lnTo>
                      <a:pt x="1518" y="188"/>
                    </a:lnTo>
                    <a:lnTo>
                      <a:pt x="1541" y="214"/>
                    </a:lnTo>
                    <a:lnTo>
                      <a:pt x="1563" y="212"/>
                    </a:lnTo>
                    <a:lnTo>
                      <a:pt x="1586" y="220"/>
                    </a:lnTo>
                    <a:lnTo>
                      <a:pt x="1610" y="278"/>
                    </a:lnTo>
                    <a:lnTo>
                      <a:pt x="1631" y="254"/>
                    </a:lnTo>
                    <a:lnTo>
                      <a:pt x="1655" y="225"/>
                    </a:lnTo>
                    <a:lnTo>
                      <a:pt x="1676" y="259"/>
                    </a:lnTo>
                    <a:lnTo>
                      <a:pt x="1700" y="275"/>
                    </a:lnTo>
                    <a:lnTo>
                      <a:pt x="1721" y="220"/>
                    </a:lnTo>
                    <a:lnTo>
                      <a:pt x="1745" y="101"/>
                    </a:lnTo>
                    <a:lnTo>
                      <a:pt x="1769" y="51"/>
                    </a:lnTo>
                    <a:lnTo>
                      <a:pt x="1790" y="98"/>
                    </a:lnTo>
                    <a:lnTo>
                      <a:pt x="1814" y="0"/>
                    </a:lnTo>
                    <a:lnTo>
                      <a:pt x="1835" y="61"/>
                    </a:lnTo>
                    <a:lnTo>
                      <a:pt x="1859" y="24"/>
                    </a:lnTo>
                    <a:lnTo>
                      <a:pt x="1880" y="66"/>
                    </a:lnTo>
                    <a:lnTo>
                      <a:pt x="1904" y="80"/>
                    </a:lnTo>
                    <a:lnTo>
                      <a:pt x="1927" y="82"/>
                    </a:lnTo>
                    <a:lnTo>
                      <a:pt x="1949" y="69"/>
                    </a:lnTo>
                    <a:lnTo>
                      <a:pt x="1972" y="13"/>
                    </a:lnTo>
                    <a:lnTo>
                      <a:pt x="1993" y="146"/>
                    </a:lnTo>
                    <a:lnTo>
                      <a:pt x="2017" y="29"/>
                    </a:lnTo>
                    <a:lnTo>
                      <a:pt x="2038" y="43"/>
                    </a:lnTo>
                    <a:lnTo>
                      <a:pt x="2062" y="32"/>
                    </a:lnTo>
                    <a:lnTo>
                      <a:pt x="2086" y="11"/>
                    </a:lnTo>
                    <a:lnTo>
                      <a:pt x="2107" y="40"/>
                    </a:lnTo>
                    <a:lnTo>
                      <a:pt x="2131" y="146"/>
                    </a:lnTo>
                    <a:lnTo>
                      <a:pt x="2152" y="98"/>
                    </a:lnTo>
                    <a:lnTo>
                      <a:pt x="2176" y="43"/>
                    </a:lnTo>
                    <a:lnTo>
                      <a:pt x="2197" y="95"/>
                    </a:lnTo>
                    <a:lnTo>
                      <a:pt x="2221" y="43"/>
                    </a:lnTo>
                    <a:lnTo>
                      <a:pt x="2245" y="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1" name="Freeform 168"/>
              <p:cNvSpPr>
                <a:spLocks/>
              </p:cNvSpPr>
              <p:nvPr/>
            </p:nvSpPr>
            <p:spPr bwMode="auto">
              <a:xfrm>
                <a:off x="4516165" y="513962"/>
                <a:ext cx="3563938" cy="681038"/>
              </a:xfrm>
              <a:custGeom>
                <a:avLst/>
                <a:gdLst>
                  <a:gd name="T0" fmla="*/ 24 w 2245"/>
                  <a:gd name="T1" fmla="*/ 360 h 429"/>
                  <a:gd name="T2" fmla="*/ 69 w 2245"/>
                  <a:gd name="T3" fmla="*/ 333 h 429"/>
                  <a:gd name="T4" fmla="*/ 114 w 2245"/>
                  <a:gd name="T5" fmla="*/ 352 h 429"/>
                  <a:gd name="T6" fmla="*/ 159 w 2245"/>
                  <a:gd name="T7" fmla="*/ 326 h 429"/>
                  <a:gd name="T8" fmla="*/ 204 w 2245"/>
                  <a:gd name="T9" fmla="*/ 429 h 429"/>
                  <a:gd name="T10" fmla="*/ 249 w 2245"/>
                  <a:gd name="T11" fmla="*/ 360 h 429"/>
                  <a:gd name="T12" fmla="*/ 294 w 2245"/>
                  <a:gd name="T13" fmla="*/ 347 h 429"/>
                  <a:gd name="T14" fmla="*/ 341 w 2245"/>
                  <a:gd name="T15" fmla="*/ 360 h 429"/>
                  <a:gd name="T16" fmla="*/ 386 w 2245"/>
                  <a:gd name="T17" fmla="*/ 304 h 429"/>
                  <a:gd name="T18" fmla="*/ 431 w 2245"/>
                  <a:gd name="T19" fmla="*/ 341 h 429"/>
                  <a:gd name="T20" fmla="*/ 476 w 2245"/>
                  <a:gd name="T21" fmla="*/ 331 h 429"/>
                  <a:gd name="T22" fmla="*/ 521 w 2245"/>
                  <a:gd name="T23" fmla="*/ 333 h 429"/>
                  <a:gd name="T24" fmla="*/ 566 w 2245"/>
                  <a:gd name="T25" fmla="*/ 349 h 429"/>
                  <a:gd name="T26" fmla="*/ 611 w 2245"/>
                  <a:gd name="T27" fmla="*/ 410 h 429"/>
                  <a:gd name="T28" fmla="*/ 658 w 2245"/>
                  <a:gd name="T29" fmla="*/ 402 h 429"/>
                  <a:gd name="T30" fmla="*/ 703 w 2245"/>
                  <a:gd name="T31" fmla="*/ 349 h 429"/>
                  <a:gd name="T32" fmla="*/ 748 w 2245"/>
                  <a:gd name="T33" fmla="*/ 386 h 429"/>
                  <a:gd name="T34" fmla="*/ 793 w 2245"/>
                  <a:gd name="T35" fmla="*/ 328 h 429"/>
                  <a:gd name="T36" fmla="*/ 838 w 2245"/>
                  <a:gd name="T37" fmla="*/ 423 h 429"/>
                  <a:gd name="T38" fmla="*/ 883 w 2245"/>
                  <a:gd name="T39" fmla="*/ 307 h 429"/>
                  <a:gd name="T40" fmla="*/ 928 w 2245"/>
                  <a:gd name="T41" fmla="*/ 175 h 429"/>
                  <a:gd name="T42" fmla="*/ 976 w 2245"/>
                  <a:gd name="T43" fmla="*/ 320 h 429"/>
                  <a:gd name="T44" fmla="*/ 1021 w 2245"/>
                  <a:gd name="T45" fmla="*/ 170 h 429"/>
                  <a:gd name="T46" fmla="*/ 1065 w 2245"/>
                  <a:gd name="T47" fmla="*/ 207 h 429"/>
                  <a:gd name="T48" fmla="*/ 1110 w 2245"/>
                  <a:gd name="T49" fmla="*/ 207 h 429"/>
                  <a:gd name="T50" fmla="*/ 1155 w 2245"/>
                  <a:gd name="T51" fmla="*/ 199 h 429"/>
                  <a:gd name="T52" fmla="*/ 1200 w 2245"/>
                  <a:gd name="T53" fmla="*/ 106 h 429"/>
                  <a:gd name="T54" fmla="*/ 1245 w 2245"/>
                  <a:gd name="T55" fmla="*/ 103 h 429"/>
                  <a:gd name="T56" fmla="*/ 1293 w 2245"/>
                  <a:gd name="T57" fmla="*/ 77 h 429"/>
                  <a:gd name="T58" fmla="*/ 1338 w 2245"/>
                  <a:gd name="T59" fmla="*/ 37 h 429"/>
                  <a:gd name="T60" fmla="*/ 1383 w 2245"/>
                  <a:gd name="T61" fmla="*/ 0 h 429"/>
                  <a:gd name="T62" fmla="*/ 1428 w 2245"/>
                  <a:gd name="T63" fmla="*/ 119 h 429"/>
                  <a:gd name="T64" fmla="*/ 1473 w 2245"/>
                  <a:gd name="T65" fmla="*/ 43 h 429"/>
                  <a:gd name="T66" fmla="*/ 1518 w 2245"/>
                  <a:gd name="T67" fmla="*/ 58 h 429"/>
                  <a:gd name="T68" fmla="*/ 1563 w 2245"/>
                  <a:gd name="T69" fmla="*/ 95 h 429"/>
                  <a:gd name="T70" fmla="*/ 1610 w 2245"/>
                  <a:gd name="T71" fmla="*/ 201 h 429"/>
                  <a:gd name="T72" fmla="*/ 1655 w 2245"/>
                  <a:gd name="T73" fmla="*/ 130 h 429"/>
                  <a:gd name="T74" fmla="*/ 1700 w 2245"/>
                  <a:gd name="T75" fmla="*/ 156 h 429"/>
                  <a:gd name="T76" fmla="*/ 1745 w 2245"/>
                  <a:gd name="T77" fmla="*/ 175 h 429"/>
                  <a:gd name="T78" fmla="*/ 1790 w 2245"/>
                  <a:gd name="T79" fmla="*/ 106 h 429"/>
                  <a:gd name="T80" fmla="*/ 1835 w 2245"/>
                  <a:gd name="T81" fmla="*/ 32 h 429"/>
                  <a:gd name="T82" fmla="*/ 1880 w 2245"/>
                  <a:gd name="T83" fmla="*/ 66 h 429"/>
                  <a:gd name="T84" fmla="*/ 1927 w 2245"/>
                  <a:gd name="T85" fmla="*/ 140 h 429"/>
                  <a:gd name="T86" fmla="*/ 1972 w 2245"/>
                  <a:gd name="T87" fmla="*/ 109 h 429"/>
                  <a:gd name="T88" fmla="*/ 2017 w 2245"/>
                  <a:gd name="T89" fmla="*/ 170 h 429"/>
                  <a:gd name="T90" fmla="*/ 2062 w 2245"/>
                  <a:gd name="T91" fmla="*/ 241 h 429"/>
                  <a:gd name="T92" fmla="*/ 2107 w 2245"/>
                  <a:gd name="T93" fmla="*/ 199 h 429"/>
                  <a:gd name="T94" fmla="*/ 2152 w 2245"/>
                  <a:gd name="T95" fmla="*/ 204 h 429"/>
                  <a:gd name="T96" fmla="*/ 2197 w 2245"/>
                  <a:gd name="T97" fmla="*/ 154 h 429"/>
                  <a:gd name="T98" fmla="*/ 2245 w 2245"/>
                  <a:gd name="T99" fmla="*/ 13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29">
                    <a:moveTo>
                      <a:pt x="0" y="320"/>
                    </a:moveTo>
                    <a:lnTo>
                      <a:pt x="24" y="360"/>
                    </a:lnTo>
                    <a:lnTo>
                      <a:pt x="45" y="333"/>
                    </a:lnTo>
                    <a:lnTo>
                      <a:pt x="69" y="333"/>
                    </a:lnTo>
                    <a:lnTo>
                      <a:pt x="90" y="336"/>
                    </a:lnTo>
                    <a:lnTo>
                      <a:pt x="114" y="352"/>
                    </a:lnTo>
                    <a:lnTo>
                      <a:pt x="135" y="339"/>
                    </a:lnTo>
                    <a:lnTo>
                      <a:pt x="159" y="326"/>
                    </a:lnTo>
                    <a:lnTo>
                      <a:pt x="182" y="386"/>
                    </a:lnTo>
                    <a:lnTo>
                      <a:pt x="204" y="429"/>
                    </a:lnTo>
                    <a:lnTo>
                      <a:pt x="227" y="352"/>
                    </a:lnTo>
                    <a:lnTo>
                      <a:pt x="249" y="360"/>
                    </a:lnTo>
                    <a:lnTo>
                      <a:pt x="272" y="429"/>
                    </a:lnTo>
                    <a:lnTo>
                      <a:pt x="294" y="347"/>
                    </a:lnTo>
                    <a:lnTo>
                      <a:pt x="317" y="421"/>
                    </a:lnTo>
                    <a:lnTo>
                      <a:pt x="341" y="360"/>
                    </a:lnTo>
                    <a:lnTo>
                      <a:pt x="362" y="333"/>
                    </a:lnTo>
                    <a:lnTo>
                      <a:pt x="386" y="304"/>
                    </a:lnTo>
                    <a:lnTo>
                      <a:pt x="407" y="318"/>
                    </a:lnTo>
                    <a:lnTo>
                      <a:pt x="431" y="341"/>
                    </a:lnTo>
                    <a:lnTo>
                      <a:pt x="452" y="397"/>
                    </a:lnTo>
                    <a:lnTo>
                      <a:pt x="476" y="331"/>
                    </a:lnTo>
                    <a:lnTo>
                      <a:pt x="500" y="304"/>
                    </a:lnTo>
                    <a:lnTo>
                      <a:pt x="521" y="333"/>
                    </a:lnTo>
                    <a:lnTo>
                      <a:pt x="545" y="402"/>
                    </a:lnTo>
                    <a:lnTo>
                      <a:pt x="566" y="349"/>
                    </a:lnTo>
                    <a:lnTo>
                      <a:pt x="590" y="394"/>
                    </a:lnTo>
                    <a:lnTo>
                      <a:pt x="611" y="410"/>
                    </a:lnTo>
                    <a:lnTo>
                      <a:pt x="635" y="357"/>
                    </a:lnTo>
                    <a:lnTo>
                      <a:pt x="658" y="402"/>
                    </a:lnTo>
                    <a:lnTo>
                      <a:pt x="680" y="339"/>
                    </a:lnTo>
                    <a:lnTo>
                      <a:pt x="703" y="349"/>
                    </a:lnTo>
                    <a:lnTo>
                      <a:pt x="724" y="402"/>
                    </a:lnTo>
                    <a:lnTo>
                      <a:pt x="748" y="386"/>
                    </a:lnTo>
                    <a:lnTo>
                      <a:pt x="769" y="312"/>
                    </a:lnTo>
                    <a:lnTo>
                      <a:pt x="793" y="328"/>
                    </a:lnTo>
                    <a:lnTo>
                      <a:pt x="817" y="331"/>
                    </a:lnTo>
                    <a:lnTo>
                      <a:pt x="838" y="423"/>
                    </a:lnTo>
                    <a:lnTo>
                      <a:pt x="862" y="407"/>
                    </a:lnTo>
                    <a:lnTo>
                      <a:pt x="883" y="307"/>
                    </a:lnTo>
                    <a:lnTo>
                      <a:pt x="907" y="360"/>
                    </a:lnTo>
                    <a:lnTo>
                      <a:pt x="928" y="175"/>
                    </a:lnTo>
                    <a:lnTo>
                      <a:pt x="952" y="304"/>
                    </a:lnTo>
                    <a:lnTo>
                      <a:pt x="976" y="320"/>
                    </a:lnTo>
                    <a:lnTo>
                      <a:pt x="997" y="188"/>
                    </a:lnTo>
                    <a:lnTo>
                      <a:pt x="1021" y="170"/>
                    </a:lnTo>
                    <a:lnTo>
                      <a:pt x="1042" y="275"/>
                    </a:lnTo>
                    <a:lnTo>
                      <a:pt x="1065" y="207"/>
                    </a:lnTo>
                    <a:lnTo>
                      <a:pt x="1087" y="130"/>
                    </a:lnTo>
                    <a:lnTo>
                      <a:pt x="1110" y="207"/>
                    </a:lnTo>
                    <a:lnTo>
                      <a:pt x="1134" y="172"/>
                    </a:lnTo>
                    <a:lnTo>
                      <a:pt x="1155" y="199"/>
                    </a:lnTo>
                    <a:lnTo>
                      <a:pt x="1179" y="225"/>
                    </a:lnTo>
                    <a:lnTo>
                      <a:pt x="1200" y="106"/>
                    </a:lnTo>
                    <a:lnTo>
                      <a:pt x="1224" y="249"/>
                    </a:lnTo>
                    <a:lnTo>
                      <a:pt x="1245" y="103"/>
                    </a:lnTo>
                    <a:lnTo>
                      <a:pt x="1269" y="103"/>
                    </a:lnTo>
                    <a:lnTo>
                      <a:pt x="1293" y="77"/>
                    </a:lnTo>
                    <a:lnTo>
                      <a:pt x="1314" y="74"/>
                    </a:lnTo>
                    <a:lnTo>
                      <a:pt x="1338" y="37"/>
                    </a:lnTo>
                    <a:lnTo>
                      <a:pt x="1359" y="14"/>
                    </a:lnTo>
                    <a:lnTo>
                      <a:pt x="1383" y="0"/>
                    </a:lnTo>
                    <a:lnTo>
                      <a:pt x="1404" y="29"/>
                    </a:lnTo>
                    <a:lnTo>
                      <a:pt x="1428" y="119"/>
                    </a:lnTo>
                    <a:lnTo>
                      <a:pt x="1451" y="53"/>
                    </a:lnTo>
                    <a:lnTo>
                      <a:pt x="1473" y="43"/>
                    </a:lnTo>
                    <a:lnTo>
                      <a:pt x="1496" y="69"/>
                    </a:lnTo>
                    <a:lnTo>
                      <a:pt x="1518" y="58"/>
                    </a:lnTo>
                    <a:lnTo>
                      <a:pt x="1541" y="148"/>
                    </a:lnTo>
                    <a:lnTo>
                      <a:pt x="1563" y="95"/>
                    </a:lnTo>
                    <a:lnTo>
                      <a:pt x="1586" y="185"/>
                    </a:lnTo>
                    <a:lnTo>
                      <a:pt x="1610" y="201"/>
                    </a:lnTo>
                    <a:lnTo>
                      <a:pt x="1631" y="151"/>
                    </a:lnTo>
                    <a:lnTo>
                      <a:pt x="1655" y="130"/>
                    </a:lnTo>
                    <a:lnTo>
                      <a:pt x="1676" y="43"/>
                    </a:lnTo>
                    <a:lnTo>
                      <a:pt x="1700" y="156"/>
                    </a:lnTo>
                    <a:lnTo>
                      <a:pt x="1721" y="138"/>
                    </a:lnTo>
                    <a:lnTo>
                      <a:pt x="1745" y="175"/>
                    </a:lnTo>
                    <a:lnTo>
                      <a:pt x="1769" y="27"/>
                    </a:lnTo>
                    <a:lnTo>
                      <a:pt x="1790" y="106"/>
                    </a:lnTo>
                    <a:lnTo>
                      <a:pt x="1814" y="162"/>
                    </a:lnTo>
                    <a:lnTo>
                      <a:pt x="1835" y="32"/>
                    </a:lnTo>
                    <a:lnTo>
                      <a:pt x="1859" y="95"/>
                    </a:lnTo>
                    <a:lnTo>
                      <a:pt x="1880" y="66"/>
                    </a:lnTo>
                    <a:lnTo>
                      <a:pt x="1904" y="111"/>
                    </a:lnTo>
                    <a:lnTo>
                      <a:pt x="1927" y="140"/>
                    </a:lnTo>
                    <a:lnTo>
                      <a:pt x="1949" y="170"/>
                    </a:lnTo>
                    <a:lnTo>
                      <a:pt x="1972" y="109"/>
                    </a:lnTo>
                    <a:lnTo>
                      <a:pt x="1993" y="103"/>
                    </a:lnTo>
                    <a:lnTo>
                      <a:pt x="2017" y="170"/>
                    </a:lnTo>
                    <a:lnTo>
                      <a:pt x="2038" y="172"/>
                    </a:lnTo>
                    <a:lnTo>
                      <a:pt x="2062" y="241"/>
                    </a:lnTo>
                    <a:lnTo>
                      <a:pt x="2086" y="241"/>
                    </a:lnTo>
                    <a:lnTo>
                      <a:pt x="2107" y="199"/>
                    </a:lnTo>
                    <a:lnTo>
                      <a:pt x="2131" y="244"/>
                    </a:lnTo>
                    <a:lnTo>
                      <a:pt x="2152" y="204"/>
                    </a:lnTo>
                    <a:lnTo>
                      <a:pt x="2176" y="148"/>
                    </a:lnTo>
                    <a:lnTo>
                      <a:pt x="2197" y="154"/>
                    </a:lnTo>
                    <a:lnTo>
                      <a:pt x="2221" y="61"/>
                    </a:lnTo>
                    <a:lnTo>
                      <a:pt x="2245" y="13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2" name="Freeform 169"/>
              <p:cNvSpPr>
                <a:spLocks/>
              </p:cNvSpPr>
              <p:nvPr/>
            </p:nvSpPr>
            <p:spPr bwMode="auto">
              <a:xfrm>
                <a:off x="4516165" y="971162"/>
                <a:ext cx="3563938" cy="1117601"/>
              </a:xfrm>
              <a:custGeom>
                <a:avLst/>
                <a:gdLst>
                  <a:gd name="T0" fmla="*/ 24 w 2245"/>
                  <a:gd name="T1" fmla="*/ 77 h 704"/>
                  <a:gd name="T2" fmla="*/ 69 w 2245"/>
                  <a:gd name="T3" fmla="*/ 64 h 704"/>
                  <a:gd name="T4" fmla="*/ 114 w 2245"/>
                  <a:gd name="T5" fmla="*/ 143 h 704"/>
                  <a:gd name="T6" fmla="*/ 159 w 2245"/>
                  <a:gd name="T7" fmla="*/ 0 h 704"/>
                  <a:gd name="T8" fmla="*/ 204 w 2245"/>
                  <a:gd name="T9" fmla="*/ 112 h 704"/>
                  <a:gd name="T10" fmla="*/ 249 w 2245"/>
                  <a:gd name="T11" fmla="*/ 51 h 704"/>
                  <a:gd name="T12" fmla="*/ 294 w 2245"/>
                  <a:gd name="T13" fmla="*/ 112 h 704"/>
                  <a:gd name="T14" fmla="*/ 341 w 2245"/>
                  <a:gd name="T15" fmla="*/ 64 h 704"/>
                  <a:gd name="T16" fmla="*/ 386 w 2245"/>
                  <a:gd name="T17" fmla="*/ 51 h 704"/>
                  <a:gd name="T18" fmla="*/ 431 w 2245"/>
                  <a:gd name="T19" fmla="*/ 98 h 704"/>
                  <a:gd name="T20" fmla="*/ 476 w 2245"/>
                  <a:gd name="T21" fmla="*/ 51 h 704"/>
                  <a:gd name="T22" fmla="*/ 521 w 2245"/>
                  <a:gd name="T23" fmla="*/ 32 h 704"/>
                  <a:gd name="T24" fmla="*/ 566 w 2245"/>
                  <a:gd name="T25" fmla="*/ 119 h 704"/>
                  <a:gd name="T26" fmla="*/ 611 w 2245"/>
                  <a:gd name="T27" fmla="*/ 61 h 704"/>
                  <a:gd name="T28" fmla="*/ 658 w 2245"/>
                  <a:gd name="T29" fmla="*/ 38 h 704"/>
                  <a:gd name="T30" fmla="*/ 703 w 2245"/>
                  <a:gd name="T31" fmla="*/ 88 h 704"/>
                  <a:gd name="T32" fmla="*/ 748 w 2245"/>
                  <a:gd name="T33" fmla="*/ 112 h 704"/>
                  <a:gd name="T34" fmla="*/ 793 w 2245"/>
                  <a:gd name="T35" fmla="*/ 59 h 704"/>
                  <a:gd name="T36" fmla="*/ 838 w 2245"/>
                  <a:gd name="T37" fmla="*/ 82 h 704"/>
                  <a:gd name="T38" fmla="*/ 883 w 2245"/>
                  <a:gd name="T39" fmla="*/ 109 h 704"/>
                  <a:gd name="T40" fmla="*/ 928 w 2245"/>
                  <a:gd name="T41" fmla="*/ 67 h 704"/>
                  <a:gd name="T42" fmla="*/ 976 w 2245"/>
                  <a:gd name="T43" fmla="*/ 64 h 704"/>
                  <a:gd name="T44" fmla="*/ 1021 w 2245"/>
                  <a:gd name="T45" fmla="*/ 209 h 704"/>
                  <a:gd name="T46" fmla="*/ 1065 w 2245"/>
                  <a:gd name="T47" fmla="*/ 114 h 704"/>
                  <a:gd name="T48" fmla="*/ 1110 w 2245"/>
                  <a:gd name="T49" fmla="*/ 98 h 704"/>
                  <a:gd name="T50" fmla="*/ 1155 w 2245"/>
                  <a:gd name="T51" fmla="*/ 149 h 704"/>
                  <a:gd name="T52" fmla="*/ 1200 w 2245"/>
                  <a:gd name="T53" fmla="*/ 127 h 704"/>
                  <a:gd name="T54" fmla="*/ 1245 w 2245"/>
                  <a:gd name="T55" fmla="*/ 24 h 704"/>
                  <a:gd name="T56" fmla="*/ 1293 w 2245"/>
                  <a:gd name="T57" fmla="*/ 178 h 704"/>
                  <a:gd name="T58" fmla="*/ 1338 w 2245"/>
                  <a:gd name="T59" fmla="*/ 215 h 704"/>
                  <a:gd name="T60" fmla="*/ 1383 w 2245"/>
                  <a:gd name="T61" fmla="*/ 244 h 704"/>
                  <a:gd name="T62" fmla="*/ 1428 w 2245"/>
                  <a:gd name="T63" fmla="*/ 215 h 704"/>
                  <a:gd name="T64" fmla="*/ 1473 w 2245"/>
                  <a:gd name="T65" fmla="*/ 101 h 704"/>
                  <a:gd name="T66" fmla="*/ 1518 w 2245"/>
                  <a:gd name="T67" fmla="*/ 209 h 704"/>
                  <a:gd name="T68" fmla="*/ 1563 w 2245"/>
                  <a:gd name="T69" fmla="*/ 186 h 704"/>
                  <a:gd name="T70" fmla="*/ 1610 w 2245"/>
                  <a:gd name="T71" fmla="*/ 294 h 704"/>
                  <a:gd name="T72" fmla="*/ 1655 w 2245"/>
                  <a:gd name="T73" fmla="*/ 323 h 704"/>
                  <a:gd name="T74" fmla="*/ 1700 w 2245"/>
                  <a:gd name="T75" fmla="*/ 482 h 704"/>
                  <a:gd name="T76" fmla="*/ 1745 w 2245"/>
                  <a:gd name="T77" fmla="*/ 513 h 704"/>
                  <a:gd name="T78" fmla="*/ 1790 w 2245"/>
                  <a:gd name="T79" fmla="*/ 572 h 704"/>
                  <a:gd name="T80" fmla="*/ 1835 w 2245"/>
                  <a:gd name="T81" fmla="*/ 672 h 704"/>
                  <a:gd name="T82" fmla="*/ 1880 w 2245"/>
                  <a:gd name="T83" fmla="*/ 564 h 704"/>
                  <a:gd name="T84" fmla="*/ 1927 w 2245"/>
                  <a:gd name="T85" fmla="*/ 704 h 704"/>
                  <a:gd name="T86" fmla="*/ 1972 w 2245"/>
                  <a:gd name="T87" fmla="*/ 609 h 704"/>
                  <a:gd name="T88" fmla="*/ 2017 w 2245"/>
                  <a:gd name="T89" fmla="*/ 535 h 704"/>
                  <a:gd name="T90" fmla="*/ 2062 w 2245"/>
                  <a:gd name="T91" fmla="*/ 498 h 704"/>
                  <a:gd name="T92" fmla="*/ 2107 w 2245"/>
                  <a:gd name="T93" fmla="*/ 418 h 704"/>
                  <a:gd name="T94" fmla="*/ 2152 w 2245"/>
                  <a:gd name="T95" fmla="*/ 405 h 704"/>
                  <a:gd name="T96" fmla="*/ 2197 w 2245"/>
                  <a:gd name="T97" fmla="*/ 347 h 704"/>
                  <a:gd name="T98" fmla="*/ 2245 w 2245"/>
                  <a:gd name="T99" fmla="*/ 363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704">
                    <a:moveTo>
                      <a:pt x="0" y="101"/>
                    </a:moveTo>
                    <a:lnTo>
                      <a:pt x="24" y="77"/>
                    </a:lnTo>
                    <a:lnTo>
                      <a:pt x="45" y="90"/>
                    </a:lnTo>
                    <a:lnTo>
                      <a:pt x="69" y="64"/>
                    </a:lnTo>
                    <a:lnTo>
                      <a:pt x="90" y="96"/>
                    </a:lnTo>
                    <a:lnTo>
                      <a:pt x="114" y="143"/>
                    </a:lnTo>
                    <a:lnTo>
                      <a:pt x="135" y="59"/>
                    </a:lnTo>
                    <a:lnTo>
                      <a:pt x="159" y="0"/>
                    </a:lnTo>
                    <a:lnTo>
                      <a:pt x="182" y="125"/>
                    </a:lnTo>
                    <a:lnTo>
                      <a:pt x="204" y="112"/>
                    </a:lnTo>
                    <a:lnTo>
                      <a:pt x="227" y="98"/>
                    </a:lnTo>
                    <a:lnTo>
                      <a:pt x="249" y="51"/>
                    </a:lnTo>
                    <a:lnTo>
                      <a:pt x="272" y="64"/>
                    </a:lnTo>
                    <a:lnTo>
                      <a:pt x="294" y="112"/>
                    </a:lnTo>
                    <a:lnTo>
                      <a:pt x="317" y="149"/>
                    </a:lnTo>
                    <a:lnTo>
                      <a:pt x="341" y="64"/>
                    </a:lnTo>
                    <a:lnTo>
                      <a:pt x="362" y="3"/>
                    </a:lnTo>
                    <a:lnTo>
                      <a:pt x="386" y="51"/>
                    </a:lnTo>
                    <a:lnTo>
                      <a:pt x="407" y="109"/>
                    </a:lnTo>
                    <a:lnTo>
                      <a:pt x="431" y="98"/>
                    </a:lnTo>
                    <a:lnTo>
                      <a:pt x="452" y="3"/>
                    </a:lnTo>
                    <a:lnTo>
                      <a:pt x="476" y="51"/>
                    </a:lnTo>
                    <a:lnTo>
                      <a:pt x="500" y="130"/>
                    </a:lnTo>
                    <a:lnTo>
                      <a:pt x="521" y="32"/>
                    </a:lnTo>
                    <a:lnTo>
                      <a:pt x="545" y="40"/>
                    </a:lnTo>
                    <a:lnTo>
                      <a:pt x="566" y="119"/>
                    </a:lnTo>
                    <a:lnTo>
                      <a:pt x="590" y="40"/>
                    </a:lnTo>
                    <a:lnTo>
                      <a:pt x="611" y="61"/>
                    </a:lnTo>
                    <a:lnTo>
                      <a:pt x="635" y="69"/>
                    </a:lnTo>
                    <a:lnTo>
                      <a:pt x="658" y="38"/>
                    </a:lnTo>
                    <a:lnTo>
                      <a:pt x="680" y="122"/>
                    </a:lnTo>
                    <a:lnTo>
                      <a:pt x="703" y="88"/>
                    </a:lnTo>
                    <a:lnTo>
                      <a:pt x="724" y="67"/>
                    </a:lnTo>
                    <a:lnTo>
                      <a:pt x="748" y="112"/>
                    </a:lnTo>
                    <a:lnTo>
                      <a:pt x="769" y="59"/>
                    </a:lnTo>
                    <a:lnTo>
                      <a:pt x="793" y="59"/>
                    </a:lnTo>
                    <a:lnTo>
                      <a:pt x="817" y="53"/>
                    </a:lnTo>
                    <a:lnTo>
                      <a:pt x="838" y="82"/>
                    </a:lnTo>
                    <a:lnTo>
                      <a:pt x="862" y="109"/>
                    </a:lnTo>
                    <a:lnTo>
                      <a:pt x="883" y="109"/>
                    </a:lnTo>
                    <a:lnTo>
                      <a:pt x="907" y="98"/>
                    </a:lnTo>
                    <a:lnTo>
                      <a:pt x="928" y="67"/>
                    </a:lnTo>
                    <a:lnTo>
                      <a:pt x="952" y="67"/>
                    </a:lnTo>
                    <a:lnTo>
                      <a:pt x="976" y="64"/>
                    </a:lnTo>
                    <a:lnTo>
                      <a:pt x="997" y="122"/>
                    </a:lnTo>
                    <a:lnTo>
                      <a:pt x="1021" y="209"/>
                    </a:lnTo>
                    <a:lnTo>
                      <a:pt x="1042" y="188"/>
                    </a:lnTo>
                    <a:lnTo>
                      <a:pt x="1065" y="114"/>
                    </a:lnTo>
                    <a:lnTo>
                      <a:pt x="1087" y="220"/>
                    </a:lnTo>
                    <a:lnTo>
                      <a:pt x="1110" y="98"/>
                    </a:lnTo>
                    <a:lnTo>
                      <a:pt x="1134" y="125"/>
                    </a:lnTo>
                    <a:lnTo>
                      <a:pt x="1155" y="149"/>
                    </a:lnTo>
                    <a:lnTo>
                      <a:pt x="1179" y="112"/>
                    </a:lnTo>
                    <a:lnTo>
                      <a:pt x="1200" y="127"/>
                    </a:lnTo>
                    <a:lnTo>
                      <a:pt x="1224" y="133"/>
                    </a:lnTo>
                    <a:lnTo>
                      <a:pt x="1245" y="24"/>
                    </a:lnTo>
                    <a:lnTo>
                      <a:pt x="1269" y="98"/>
                    </a:lnTo>
                    <a:lnTo>
                      <a:pt x="1293" y="178"/>
                    </a:lnTo>
                    <a:lnTo>
                      <a:pt x="1314" y="254"/>
                    </a:lnTo>
                    <a:lnTo>
                      <a:pt x="1338" y="215"/>
                    </a:lnTo>
                    <a:lnTo>
                      <a:pt x="1359" y="156"/>
                    </a:lnTo>
                    <a:lnTo>
                      <a:pt x="1383" y="244"/>
                    </a:lnTo>
                    <a:lnTo>
                      <a:pt x="1404" y="241"/>
                    </a:lnTo>
                    <a:lnTo>
                      <a:pt x="1428" y="215"/>
                    </a:lnTo>
                    <a:lnTo>
                      <a:pt x="1451" y="159"/>
                    </a:lnTo>
                    <a:lnTo>
                      <a:pt x="1473" y="101"/>
                    </a:lnTo>
                    <a:lnTo>
                      <a:pt x="1496" y="196"/>
                    </a:lnTo>
                    <a:lnTo>
                      <a:pt x="1518" y="209"/>
                    </a:lnTo>
                    <a:lnTo>
                      <a:pt x="1541" y="101"/>
                    </a:lnTo>
                    <a:lnTo>
                      <a:pt x="1563" y="186"/>
                    </a:lnTo>
                    <a:lnTo>
                      <a:pt x="1586" y="159"/>
                    </a:lnTo>
                    <a:lnTo>
                      <a:pt x="1610" y="294"/>
                    </a:lnTo>
                    <a:lnTo>
                      <a:pt x="1631" y="349"/>
                    </a:lnTo>
                    <a:lnTo>
                      <a:pt x="1655" y="323"/>
                    </a:lnTo>
                    <a:lnTo>
                      <a:pt x="1676" y="424"/>
                    </a:lnTo>
                    <a:lnTo>
                      <a:pt x="1700" y="482"/>
                    </a:lnTo>
                    <a:lnTo>
                      <a:pt x="1721" y="431"/>
                    </a:lnTo>
                    <a:lnTo>
                      <a:pt x="1745" y="513"/>
                    </a:lnTo>
                    <a:lnTo>
                      <a:pt x="1769" y="503"/>
                    </a:lnTo>
                    <a:lnTo>
                      <a:pt x="1790" y="572"/>
                    </a:lnTo>
                    <a:lnTo>
                      <a:pt x="1814" y="659"/>
                    </a:lnTo>
                    <a:lnTo>
                      <a:pt x="1835" y="672"/>
                    </a:lnTo>
                    <a:lnTo>
                      <a:pt x="1859" y="622"/>
                    </a:lnTo>
                    <a:lnTo>
                      <a:pt x="1880" y="564"/>
                    </a:lnTo>
                    <a:lnTo>
                      <a:pt x="1904" y="640"/>
                    </a:lnTo>
                    <a:lnTo>
                      <a:pt x="1927" y="704"/>
                    </a:lnTo>
                    <a:lnTo>
                      <a:pt x="1949" y="683"/>
                    </a:lnTo>
                    <a:lnTo>
                      <a:pt x="1972" y="609"/>
                    </a:lnTo>
                    <a:lnTo>
                      <a:pt x="1993" y="532"/>
                    </a:lnTo>
                    <a:lnTo>
                      <a:pt x="2017" y="535"/>
                    </a:lnTo>
                    <a:lnTo>
                      <a:pt x="2038" y="598"/>
                    </a:lnTo>
                    <a:lnTo>
                      <a:pt x="2062" y="498"/>
                    </a:lnTo>
                    <a:lnTo>
                      <a:pt x="2086" y="426"/>
                    </a:lnTo>
                    <a:lnTo>
                      <a:pt x="2107" y="418"/>
                    </a:lnTo>
                    <a:lnTo>
                      <a:pt x="2131" y="387"/>
                    </a:lnTo>
                    <a:lnTo>
                      <a:pt x="2152" y="405"/>
                    </a:lnTo>
                    <a:lnTo>
                      <a:pt x="2176" y="368"/>
                    </a:lnTo>
                    <a:lnTo>
                      <a:pt x="2197" y="347"/>
                    </a:lnTo>
                    <a:lnTo>
                      <a:pt x="2221" y="344"/>
                    </a:lnTo>
                    <a:lnTo>
                      <a:pt x="2245" y="36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3" name="Freeform 170"/>
              <p:cNvSpPr>
                <a:spLocks/>
              </p:cNvSpPr>
              <p:nvPr/>
            </p:nvSpPr>
            <p:spPr bwMode="auto">
              <a:xfrm>
                <a:off x="4516165" y="296474"/>
                <a:ext cx="3563938" cy="893763"/>
              </a:xfrm>
              <a:custGeom>
                <a:avLst/>
                <a:gdLst>
                  <a:gd name="T0" fmla="*/ 24 w 2245"/>
                  <a:gd name="T1" fmla="*/ 478 h 563"/>
                  <a:gd name="T2" fmla="*/ 69 w 2245"/>
                  <a:gd name="T3" fmla="*/ 523 h 563"/>
                  <a:gd name="T4" fmla="*/ 114 w 2245"/>
                  <a:gd name="T5" fmla="*/ 510 h 563"/>
                  <a:gd name="T6" fmla="*/ 159 w 2245"/>
                  <a:gd name="T7" fmla="*/ 468 h 563"/>
                  <a:gd name="T8" fmla="*/ 204 w 2245"/>
                  <a:gd name="T9" fmla="*/ 513 h 563"/>
                  <a:gd name="T10" fmla="*/ 249 w 2245"/>
                  <a:gd name="T11" fmla="*/ 476 h 563"/>
                  <a:gd name="T12" fmla="*/ 294 w 2245"/>
                  <a:gd name="T13" fmla="*/ 563 h 563"/>
                  <a:gd name="T14" fmla="*/ 341 w 2245"/>
                  <a:gd name="T15" fmla="*/ 526 h 563"/>
                  <a:gd name="T16" fmla="*/ 386 w 2245"/>
                  <a:gd name="T17" fmla="*/ 494 h 563"/>
                  <a:gd name="T18" fmla="*/ 431 w 2245"/>
                  <a:gd name="T19" fmla="*/ 481 h 563"/>
                  <a:gd name="T20" fmla="*/ 476 w 2245"/>
                  <a:gd name="T21" fmla="*/ 502 h 563"/>
                  <a:gd name="T22" fmla="*/ 521 w 2245"/>
                  <a:gd name="T23" fmla="*/ 518 h 563"/>
                  <a:gd name="T24" fmla="*/ 566 w 2245"/>
                  <a:gd name="T25" fmla="*/ 455 h 563"/>
                  <a:gd name="T26" fmla="*/ 611 w 2245"/>
                  <a:gd name="T27" fmla="*/ 481 h 563"/>
                  <a:gd name="T28" fmla="*/ 658 w 2245"/>
                  <a:gd name="T29" fmla="*/ 537 h 563"/>
                  <a:gd name="T30" fmla="*/ 703 w 2245"/>
                  <a:gd name="T31" fmla="*/ 526 h 563"/>
                  <a:gd name="T32" fmla="*/ 748 w 2245"/>
                  <a:gd name="T33" fmla="*/ 484 h 563"/>
                  <a:gd name="T34" fmla="*/ 793 w 2245"/>
                  <a:gd name="T35" fmla="*/ 505 h 563"/>
                  <a:gd name="T36" fmla="*/ 838 w 2245"/>
                  <a:gd name="T37" fmla="*/ 523 h 563"/>
                  <a:gd name="T38" fmla="*/ 883 w 2245"/>
                  <a:gd name="T39" fmla="*/ 547 h 563"/>
                  <a:gd name="T40" fmla="*/ 928 w 2245"/>
                  <a:gd name="T41" fmla="*/ 481 h 563"/>
                  <a:gd name="T42" fmla="*/ 976 w 2245"/>
                  <a:gd name="T43" fmla="*/ 407 h 563"/>
                  <a:gd name="T44" fmla="*/ 1021 w 2245"/>
                  <a:gd name="T45" fmla="*/ 502 h 563"/>
                  <a:gd name="T46" fmla="*/ 1065 w 2245"/>
                  <a:gd name="T47" fmla="*/ 544 h 563"/>
                  <a:gd name="T48" fmla="*/ 1110 w 2245"/>
                  <a:gd name="T49" fmla="*/ 441 h 563"/>
                  <a:gd name="T50" fmla="*/ 1155 w 2245"/>
                  <a:gd name="T51" fmla="*/ 415 h 563"/>
                  <a:gd name="T52" fmla="*/ 1200 w 2245"/>
                  <a:gd name="T53" fmla="*/ 423 h 563"/>
                  <a:gd name="T54" fmla="*/ 1245 w 2245"/>
                  <a:gd name="T55" fmla="*/ 420 h 563"/>
                  <a:gd name="T56" fmla="*/ 1293 w 2245"/>
                  <a:gd name="T57" fmla="*/ 539 h 563"/>
                  <a:gd name="T58" fmla="*/ 1338 w 2245"/>
                  <a:gd name="T59" fmla="*/ 460 h 563"/>
                  <a:gd name="T60" fmla="*/ 1383 w 2245"/>
                  <a:gd name="T61" fmla="*/ 338 h 563"/>
                  <a:gd name="T62" fmla="*/ 1428 w 2245"/>
                  <a:gd name="T63" fmla="*/ 309 h 563"/>
                  <a:gd name="T64" fmla="*/ 1473 w 2245"/>
                  <a:gd name="T65" fmla="*/ 190 h 563"/>
                  <a:gd name="T66" fmla="*/ 1518 w 2245"/>
                  <a:gd name="T67" fmla="*/ 217 h 563"/>
                  <a:gd name="T68" fmla="*/ 1563 w 2245"/>
                  <a:gd name="T69" fmla="*/ 222 h 563"/>
                  <a:gd name="T70" fmla="*/ 1610 w 2245"/>
                  <a:gd name="T71" fmla="*/ 140 h 563"/>
                  <a:gd name="T72" fmla="*/ 1655 w 2245"/>
                  <a:gd name="T73" fmla="*/ 116 h 563"/>
                  <a:gd name="T74" fmla="*/ 1700 w 2245"/>
                  <a:gd name="T75" fmla="*/ 103 h 563"/>
                  <a:gd name="T76" fmla="*/ 1745 w 2245"/>
                  <a:gd name="T77" fmla="*/ 42 h 563"/>
                  <a:gd name="T78" fmla="*/ 1790 w 2245"/>
                  <a:gd name="T79" fmla="*/ 42 h 563"/>
                  <a:gd name="T80" fmla="*/ 1835 w 2245"/>
                  <a:gd name="T81" fmla="*/ 172 h 563"/>
                  <a:gd name="T82" fmla="*/ 1880 w 2245"/>
                  <a:gd name="T83" fmla="*/ 193 h 563"/>
                  <a:gd name="T84" fmla="*/ 1927 w 2245"/>
                  <a:gd name="T85" fmla="*/ 193 h 563"/>
                  <a:gd name="T86" fmla="*/ 1972 w 2245"/>
                  <a:gd name="T87" fmla="*/ 328 h 563"/>
                  <a:gd name="T88" fmla="*/ 2017 w 2245"/>
                  <a:gd name="T89" fmla="*/ 156 h 563"/>
                  <a:gd name="T90" fmla="*/ 2062 w 2245"/>
                  <a:gd name="T91" fmla="*/ 182 h 563"/>
                  <a:gd name="T92" fmla="*/ 2107 w 2245"/>
                  <a:gd name="T93" fmla="*/ 143 h 563"/>
                  <a:gd name="T94" fmla="*/ 2152 w 2245"/>
                  <a:gd name="T95" fmla="*/ 0 h 563"/>
                  <a:gd name="T96" fmla="*/ 2197 w 2245"/>
                  <a:gd name="T97" fmla="*/ 145 h 563"/>
                  <a:gd name="T98" fmla="*/ 2245 w 2245"/>
                  <a:gd name="T99" fmla="*/ 116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563">
                    <a:moveTo>
                      <a:pt x="0" y="521"/>
                    </a:moveTo>
                    <a:lnTo>
                      <a:pt x="24" y="478"/>
                    </a:lnTo>
                    <a:lnTo>
                      <a:pt x="45" y="558"/>
                    </a:lnTo>
                    <a:lnTo>
                      <a:pt x="69" y="523"/>
                    </a:lnTo>
                    <a:lnTo>
                      <a:pt x="90" y="481"/>
                    </a:lnTo>
                    <a:lnTo>
                      <a:pt x="114" y="510"/>
                    </a:lnTo>
                    <a:lnTo>
                      <a:pt x="135" y="455"/>
                    </a:lnTo>
                    <a:lnTo>
                      <a:pt x="159" y="468"/>
                    </a:lnTo>
                    <a:lnTo>
                      <a:pt x="182" y="526"/>
                    </a:lnTo>
                    <a:lnTo>
                      <a:pt x="204" y="513"/>
                    </a:lnTo>
                    <a:lnTo>
                      <a:pt x="227" y="494"/>
                    </a:lnTo>
                    <a:lnTo>
                      <a:pt x="249" y="476"/>
                    </a:lnTo>
                    <a:lnTo>
                      <a:pt x="272" y="529"/>
                    </a:lnTo>
                    <a:lnTo>
                      <a:pt x="294" y="563"/>
                    </a:lnTo>
                    <a:lnTo>
                      <a:pt x="317" y="521"/>
                    </a:lnTo>
                    <a:lnTo>
                      <a:pt x="341" y="526"/>
                    </a:lnTo>
                    <a:lnTo>
                      <a:pt x="362" y="420"/>
                    </a:lnTo>
                    <a:lnTo>
                      <a:pt x="386" y="494"/>
                    </a:lnTo>
                    <a:lnTo>
                      <a:pt x="407" y="560"/>
                    </a:lnTo>
                    <a:lnTo>
                      <a:pt x="431" y="481"/>
                    </a:lnTo>
                    <a:lnTo>
                      <a:pt x="452" y="513"/>
                    </a:lnTo>
                    <a:lnTo>
                      <a:pt x="476" y="502"/>
                    </a:lnTo>
                    <a:lnTo>
                      <a:pt x="500" y="515"/>
                    </a:lnTo>
                    <a:lnTo>
                      <a:pt x="521" y="518"/>
                    </a:lnTo>
                    <a:lnTo>
                      <a:pt x="545" y="468"/>
                    </a:lnTo>
                    <a:lnTo>
                      <a:pt x="566" y="455"/>
                    </a:lnTo>
                    <a:lnTo>
                      <a:pt x="590" y="513"/>
                    </a:lnTo>
                    <a:lnTo>
                      <a:pt x="611" y="481"/>
                    </a:lnTo>
                    <a:lnTo>
                      <a:pt x="635" y="463"/>
                    </a:lnTo>
                    <a:lnTo>
                      <a:pt x="658" y="537"/>
                    </a:lnTo>
                    <a:lnTo>
                      <a:pt x="680" y="484"/>
                    </a:lnTo>
                    <a:lnTo>
                      <a:pt x="703" y="526"/>
                    </a:lnTo>
                    <a:lnTo>
                      <a:pt x="724" y="412"/>
                    </a:lnTo>
                    <a:lnTo>
                      <a:pt x="748" y="484"/>
                    </a:lnTo>
                    <a:lnTo>
                      <a:pt x="769" y="481"/>
                    </a:lnTo>
                    <a:lnTo>
                      <a:pt x="793" y="505"/>
                    </a:lnTo>
                    <a:lnTo>
                      <a:pt x="817" y="529"/>
                    </a:lnTo>
                    <a:lnTo>
                      <a:pt x="838" y="523"/>
                    </a:lnTo>
                    <a:lnTo>
                      <a:pt x="862" y="489"/>
                    </a:lnTo>
                    <a:lnTo>
                      <a:pt x="883" y="547"/>
                    </a:lnTo>
                    <a:lnTo>
                      <a:pt x="907" y="521"/>
                    </a:lnTo>
                    <a:lnTo>
                      <a:pt x="928" y="481"/>
                    </a:lnTo>
                    <a:lnTo>
                      <a:pt x="952" y="529"/>
                    </a:lnTo>
                    <a:lnTo>
                      <a:pt x="976" y="407"/>
                    </a:lnTo>
                    <a:lnTo>
                      <a:pt x="997" y="531"/>
                    </a:lnTo>
                    <a:lnTo>
                      <a:pt x="1021" y="502"/>
                    </a:lnTo>
                    <a:lnTo>
                      <a:pt x="1042" y="481"/>
                    </a:lnTo>
                    <a:lnTo>
                      <a:pt x="1065" y="544"/>
                    </a:lnTo>
                    <a:lnTo>
                      <a:pt x="1087" y="558"/>
                    </a:lnTo>
                    <a:lnTo>
                      <a:pt x="1110" y="441"/>
                    </a:lnTo>
                    <a:lnTo>
                      <a:pt x="1134" y="425"/>
                    </a:lnTo>
                    <a:lnTo>
                      <a:pt x="1155" y="415"/>
                    </a:lnTo>
                    <a:lnTo>
                      <a:pt x="1179" y="325"/>
                    </a:lnTo>
                    <a:lnTo>
                      <a:pt x="1200" y="423"/>
                    </a:lnTo>
                    <a:lnTo>
                      <a:pt x="1224" y="333"/>
                    </a:lnTo>
                    <a:lnTo>
                      <a:pt x="1245" y="420"/>
                    </a:lnTo>
                    <a:lnTo>
                      <a:pt x="1269" y="420"/>
                    </a:lnTo>
                    <a:lnTo>
                      <a:pt x="1293" y="539"/>
                    </a:lnTo>
                    <a:lnTo>
                      <a:pt x="1314" y="425"/>
                    </a:lnTo>
                    <a:lnTo>
                      <a:pt x="1338" y="460"/>
                    </a:lnTo>
                    <a:lnTo>
                      <a:pt x="1359" y="418"/>
                    </a:lnTo>
                    <a:lnTo>
                      <a:pt x="1383" y="338"/>
                    </a:lnTo>
                    <a:lnTo>
                      <a:pt x="1404" y="367"/>
                    </a:lnTo>
                    <a:lnTo>
                      <a:pt x="1428" y="309"/>
                    </a:lnTo>
                    <a:lnTo>
                      <a:pt x="1451" y="275"/>
                    </a:lnTo>
                    <a:lnTo>
                      <a:pt x="1473" y="190"/>
                    </a:lnTo>
                    <a:lnTo>
                      <a:pt x="1496" y="288"/>
                    </a:lnTo>
                    <a:lnTo>
                      <a:pt x="1518" y="217"/>
                    </a:lnTo>
                    <a:lnTo>
                      <a:pt x="1541" y="293"/>
                    </a:lnTo>
                    <a:lnTo>
                      <a:pt x="1563" y="222"/>
                    </a:lnTo>
                    <a:lnTo>
                      <a:pt x="1586" y="161"/>
                    </a:lnTo>
                    <a:lnTo>
                      <a:pt x="1610" y="140"/>
                    </a:lnTo>
                    <a:lnTo>
                      <a:pt x="1631" y="230"/>
                    </a:lnTo>
                    <a:lnTo>
                      <a:pt x="1655" y="116"/>
                    </a:lnTo>
                    <a:lnTo>
                      <a:pt x="1676" y="95"/>
                    </a:lnTo>
                    <a:lnTo>
                      <a:pt x="1700" y="103"/>
                    </a:lnTo>
                    <a:lnTo>
                      <a:pt x="1721" y="45"/>
                    </a:lnTo>
                    <a:lnTo>
                      <a:pt x="1745" y="42"/>
                    </a:lnTo>
                    <a:lnTo>
                      <a:pt x="1769" y="124"/>
                    </a:lnTo>
                    <a:lnTo>
                      <a:pt x="1790" y="42"/>
                    </a:lnTo>
                    <a:lnTo>
                      <a:pt x="1814" y="74"/>
                    </a:lnTo>
                    <a:lnTo>
                      <a:pt x="1835" y="172"/>
                    </a:lnTo>
                    <a:lnTo>
                      <a:pt x="1859" y="230"/>
                    </a:lnTo>
                    <a:lnTo>
                      <a:pt x="1880" y="193"/>
                    </a:lnTo>
                    <a:lnTo>
                      <a:pt x="1904" y="174"/>
                    </a:lnTo>
                    <a:lnTo>
                      <a:pt x="1927" y="193"/>
                    </a:lnTo>
                    <a:lnTo>
                      <a:pt x="1949" y="267"/>
                    </a:lnTo>
                    <a:lnTo>
                      <a:pt x="1972" y="328"/>
                    </a:lnTo>
                    <a:lnTo>
                      <a:pt x="1993" y="264"/>
                    </a:lnTo>
                    <a:lnTo>
                      <a:pt x="2017" y="156"/>
                    </a:lnTo>
                    <a:lnTo>
                      <a:pt x="2038" y="156"/>
                    </a:lnTo>
                    <a:lnTo>
                      <a:pt x="2062" y="182"/>
                    </a:lnTo>
                    <a:lnTo>
                      <a:pt x="2086" y="145"/>
                    </a:lnTo>
                    <a:lnTo>
                      <a:pt x="2107" y="143"/>
                    </a:lnTo>
                    <a:lnTo>
                      <a:pt x="2131" y="71"/>
                    </a:lnTo>
                    <a:lnTo>
                      <a:pt x="2152" y="0"/>
                    </a:lnTo>
                    <a:lnTo>
                      <a:pt x="2176" y="69"/>
                    </a:lnTo>
                    <a:lnTo>
                      <a:pt x="2197" y="145"/>
                    </a:lnTo>
                    <a:lnTo>
                      <a:pt x="2221" y="24"/>
                    </a:lnTo>
                    <a:lnTo>
                      <a:pt x="2245" y="1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4" name="Freeform 171"/>
              <p:cNvSpPr>
                <a:spLocks/>
              </p:cNvSpPr>
              <p:nvPr/>
            </p:nvSpPr>
            <p:spPr bwMode="auto">
              <a:xfrm>
                <a:off x="4516165" y="518724"/>
                <a:ext cx="3563938" cy="747713"/>
              </a:xfrm>
              <a:custGeom>
                <a:avLst/>
                <a:gdLst>
                  <a:gd name="T0" fmla="*/ 24 w 2245"/>
                  <a:gd name="T1" fmla="*/ 312 h 471"/>
                  <a:gd name="T2" fmla="*/ 69 w 2245"/>
                  <a:gd name="T3" fmla="*/ 357 h 471"/>
                  <a:gd name="T4" fmla="*/ 114 w 2245"/>
                  <a:gd name="T5" fmla="*/ 383 h 471"/>
                  <a:gd name="T6" fmla="*/ 159 w 2245"/>
                  <a:gd name="T7" fmla="*/ 341 h 471"/>
                  <a:gd name="T8" fmla="*/ 204 w 2245"/>
                  <a:gd name="T9" fmla="*/ 338 h 471"/>
                  <a:gd name="T10" fmla="*/ 249 w 2245"/>
                  <a:gd name="T11" fmla="*/ 439 h 471"/>
                  <a:gd name="T12" fmla="*/ 294 w 2245"/>
                  <a:gd name="T13" fmla="*/ 426 h 471"/>
                  <a:gd name="T14" fmla="*/ 341 w 2245"/>
                  <a:gd name="T15" fmla="*/ 344 h 471"/>
                  <a:gd name="T16" fmla="*/ 386 w 2245"/>
                  <a:gd name="T17" fmla="*/ 352 h 471"/>
                  <a:gd name="T18" fmla="*/ 431 w 2245"/>
                  <a:gd name="T19" fmla="*/ 378 h 471"/>
                  <a:gd name="T20" fmla="*/ 476 w 2245"/>
                  <a:gd name="T21" fmla="*/ 336 h 471"/>
                  <a:gd name="T22" fmla="*/ 521 w 2245"/>
                  <a:gd name="T23" fmla="*/ 367 h 471"/>
                  <a:gd name="T24" fmla="*/ 566 w 2245"/>
                  <a:gd name="T25" fmla="*/ 285 h 471"/>
                  <a:gd name="T26" fmla="*/ 611 w 2245"/>
                  <a:gd name="T27" fmla="*/ 367 h 471"/>
                  <a:gd name="T28" fmla="*/ 658 w 2245"/>
                  <a:gd name="T29" fmla="*/ 402 h 471"/>
                  <a:gd name="T30" fmla="*/ 703 w 2245"/>
                  <a:gd name="T31" fmla="*/ 312 h 471"/>
                  <a:gd name="T32" fmla="*/ 748 w 2245"/>
                  <a:gd name="T33" fmla="*/ 296 h 471"/>
                  <a:gd name="T34" fmla="*/ 793 w 2245"/>
                  <a:gd name="T35" fmla="*/ 365 h 471"/>
                  <a:gd name="T36" fmla="*/ 838 w 2245"/>
                  <a:gd name="T37" fmla="*/ 333 h 471"/>
                  <a:gd name="T38" fmla="*/ 883 w 2245"/>
                  <a:gd name="T39" fmla="*/ 375 h 471"/>
                  <a:gd name="T40" fmla="*/ 928 w 2245"/>
                  <a:gd name="T41" fmla="*/ 415 h 471"/>
                  <a:gd name="T42" fmla="*/ 976 w 2245"/>
                  <a:gd name="T43" fmla="*/ 436 h 471"/>
                  <a:gd name="T44" fmla="*/ 1021 w 2245"/>
                  <a:gd name="T45" fmla="*/ 407 h 471"/>
                  <a:gd name="T46" fmla="*/ 1065 w 2245"/>
                  <a:gd name="T47" fmla="*/ 381 h 471"/>
                  <a:gd name="T48" fmla="*/ 1110 w 2245"/>
                  <a:gd name="T49" fmla="*/ 307 h 471"/>
                  <a:gd name="T50" fmla="*/ 1155 w 2245"/>
                  <a:gd name="T51" fmla="*/ 441 h 471"/>
                  <a:gd name="T52" fmla="*/ 1200 w 2245"/>
                  <a:gd name="T53" fmla="*/ 338 h 471"/>
                  <a:gd name="T54" fmla="*/ 1245 w 2245"/>
                  <a:gd name="T55" fmla="*/ 344 h 471"/>
                  <a:gd name="T56" fmla="*/ 1293 w 2245"/>
                  <a:gd name="T57" fmla="*/ 304 h 471"/>
                  <a:gd name="T58" fmla="*/ 1338 w 2245"/>
                  <a:gd name="T59" fmla="*/ 246 h 471"/>
                  <a:gd name="T60" fmla="*/ 1383 w 2245"/>
                  <a:gd name="T61" fmla="*/ 219 h 471"/>
                  <a:gd name="T62" fmla="*/ 1428 w 2245"/>
                  <a:gd name="T63" fmla="*/ 222 h 471"/>
                  <a:gd name="T64" fmla="*/ 1473 w 2245"/>
                  <a:gd name="T65" fmla="*/ 296 h 471"/>
                  <a:gd name="T66" fmla="*/ 1518 w 2245"/>
                  <a:gd name="T67" fmla="*/ 140 h 471"/>
                  <a:gd name="T68" fmla="*/ 1563 w 2245"/>
                  <a:gd name="T69" fmla="*/ 18 h 471"/>
                  <a:gd name="T70" fmla="*/ 1610 w 2245"/>
                  <a:gd name="T71" fmla="*/ 159 h 471"/>
                  <a:gd name="T72" fmla="*/ 1655 w 2245"/>
                  <a:gd name="T73" fmla="*/ 90 h 471"/>
                  <a:gd name="T74" fmla="*/ 1700 w 2245"/>
                  <a:gd name="T75" fmla="*/ 135 h 471"/>
                  <a:gd name="T76" fmla="*/ 1745 w 2245"/>
                  <a:gd name="T77" fmla="*/ 0 h 471"/>
                  <a:gd name="T78" fmla="*/ 1790 w 2245"/>
                  <a:gd name="T79" fmla="*/ 143 h 471"/>
                  <a:gd name="T80" fmla="*/ 1835 w 2245"/>
                  <a:gd name="T81" fmla="*/ 137 h 471"/>
                  <a:gd name="T82" fmla="*/ 1880 w 2245"/>
                  <a:gd name="T83" fmla="*/ 222 h 471"/>
                  <a:gd name="T84" fmla="*/ 1927 w 2245"/>
                  <a:gd name="T85" fmla="*/ 172 h 471"/>
                  <a:gd name="T86" fmla="*/ 1972 w 2245"/>
                  <a:gd name="T87" fmla="*/ 182 h 471"/>
                  <a:gd name="T88" fmla="*/ 2017 w 2245"/>
                  <a:gd name="T89" fmla="*/ 241 h 471"/>
                  <a:gd name="T90" fmla="*/ 2062 w 2245"/>
                  <a:gd name="T91" fmla="*/ 159 h 471"/>
                  <a:gd name="T92" fmla="*/ 2107 w 2245"/>
                  <a:gd name="T93" fmla="*/ 95 h 471"/>
                  <a:gd name="T94" fmla="*/ 2152 w 2245"/>
                  <a:gd name="T95" fmla="*/ 164 h 471"/>
                  <a:gd name="T96" fmla="*/ 2197 w 2245"/>
                  <a:gd name="T97" fmla="*/ 201 h 471"/>
                  <a:gd name="T98" fmla="*/ 2245 w 2245"/>
                  <a:gd name="T99" fmla="*/ 14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71">
                    <a:moveTo>
                      <a:pt x="0" y="328"/>
                    </a:moveTo>
                    <a:lnTo>
                      <a:pt x="24" y="312"/>
                    </a:lnTo>
                    <a:lnTo>
                      <a:pt x="45" y="357"/>
                    </a:lnTo>
                    <a:lnTo>
                      <a:pt x="69" y="357"/>
                    </a:lnTo>
                    <a:lnTo>
                      <a:pt x="90" y="352"/>
                    </a:lnTo>
                    <a:lnTo>
                      <a:pt x="114" y="383"/>
                    </a:lnTo>
                    <a:lnTo>
                      <a:pt x="135" y="307"/>
                    </a:lnTo>
                    <a:lnTo>
                      <a:pt x="159" y="341"/>
                    </a:lnTo>
                    <a:lnTo>
                      <a:pt x="182" y="333"/>
                    </a:lnTo>
                    <a:lnTo>
                      <a:pt x="204" y="338"/>
                    </a:lnTo>
                    <a:lnTo>
                      <a:pt x="227" y="349"/>
                    </a:lnTo>
                    <a:lnTo>
                      <a:pt x="249" y="439"/>
                    </a:lnTo>
                    <a:lnTo>
                      <a:pt x="272" y="431"/>
                    </a:lnTo>
                    <a:lnTo>
                      <a:pt x="294" y="426"/>
                    </a:lnTo>
                    <a:lnTo>
                      <a:pt x="317" y="360"/>
                    </a:lnTo>
                    <a:lnTo>
                      <a:pt x="341" y="344"/>
                    </a:lnTo>
                    <a:lnTo>
                      <a:pt x="362" y="383"/>
                    </a:lnTo>
                    <a:lnTo>
                      <a:pt x="386" y="352"/>
                    </a:lnTo>
                    <a:lnTo>
                      <a:pt x="407" y="365"/>
                    </a:lnTo>
                    <a:lnTo>
                      <a:pt x="431" y="378"/>
                    </a:lnTo>
                    <a:lnTo>
                      <a:pt x="452" y="397"/>
                    </a:lnTo>
                    <a:lnTo>
                      <a:pt x="476" y="336"/>
                    </a:lnTo>
                    <a:lnTo>
                      <a:pt x="500" y="367"/>
                    </a:lnTo>
                    <a:lnTo>
                      <a:pt x="521" y="367"/>
                    </a:lnTo>
                    <a:lnTo>
                      <a:pt x="545" y="341"/>
                    </a:lnTo>
                    <a:lnTo>
                      <a:pt x="566" y="285"/>
                    </a:lnTo>
                    <a:lnTo>
                      <a:pt x="590" y="370"/>
                    </a:lnTo>
                    <a:lnTo>
                      <a:pt x="611" y="367"/>
                    </a:lnTo>
                    <a:lnTo>
                      <a:pt x="635" y="354"/>
                    </a:lnTo>
                    <a:lnTo>
                      <a:pt x="658" y="402"/>
                    </a:lnTo>
                    <a:lnTo>
                      <a:pt x="680" y="410"/>
                    </a:lnTo>
                    <a:lnTo>
                      <a:pt x="703" y="312"/>
                    </a:lnTo>
                    <a:lnTo>
                      <a:pt x="724" y="325"/>
                    </a:lnTo>
                    <a:lnTo>
                      <a:pt x="748" y="296"/>
                    </a:lnTo>
                    <a:lnTo>
                      <a:pt x="769" y="426"/>
                    </a:lnTo>
                    <a:lnTo>
                      <a:pt x="793" y="365"/>
                    </a:lnTo>
                    <a:lnTo>
                      <a:pt x="817" y="386"/>
                    </a:lnTo>
                    <a:lnTo>
                      <a:pt x="838" y="333"/>
                    </a:lnTo>
                    <a:lnTo>
                      <a:pt x="862" y="399"/>
                    </a:lnTo>
                    <a:lnTo>
                      <a:pt x="883" y="375"/>
                    </a:lnTo>
                    <a:lnTo>
                      <a:pt x="907" y="378"/>
                    </a:lnTo>
                    <a:lnTo>
                      <a:pt x="928" y="415"/>
                    </a:lnTo>
                    <a:lnTo>
                      <a:pt x="952" y="471"/>
                    </a:lnTo>
                    <a:lnTo>
                      <a:pt x="976" y="436"/>
                    </a:lnTo>
                    <a:lnTo>
                      <a:pt x="997" y="346"/>
                    </a:lnTo>
                    <a:lnTo>
                      <a:pt x="1021" y="407"/>
                    </a:lnTo>
                    <a:lnTo>
                      <a:pt x="1042" y="365"/>
                    </a:lnTo>
                    <a:lnTo>
                      <a:pt x="1065" y="381"/>
                    </a:lnTo>
                    <a:lnTo>
                      <a:pt x="1087" y="354"/>
                    </a:lnTo>
                    <a:lnTo>
                      <a:pt x="1110" y="307"/>
                    </a:lnTo>
                    <a:lnTo>
                      <a:pt x="1134" y="410"/>
                    </a:lnTo>
                    <a:lnTo>
                      <a:pt x="1155" y="441"/>
                    </a:lnTo>
                    <a:lnTo>
                      <a:pt x="1179" y="325"/>
                    </a:lnTo>
                    <a:lnTo>
                      <a:pt x="1200" y="338"/>
                    </a:lnTo>
                    <a:lnTo>
                      <a:pt x="1224" y="354"/>
                    </a:lnTo>
                    <a:lnTo>
                      <a:pt x="1245" y="344"/>
                    </a:lnTo>
                    <a:lnTo>
                      <a:pt x="1269" y="317"/>
                    </a:lnTo>
                    <a:lnTo>
                      <a:pt x="1293" y="304"/>
                    </a:lnTo>
                    <a:lnTo>
                      <a:pt x="1314" y="299"/>
                    </a:lnTo>
                    <a:lnTo>
                      <a:pt x="1338" y="246"/>
                    </a:lnTo>
                    <a:lnTo>
                      <a:pt x="1359" y="333"/>
                    </a:lnTo>
                    <a:lnTo>
                      <a:pt x="1383" y="219"/>
                    </a:lnTo>
                    <a:lnTo>
                      <a:pt x="1404" y="389"/>
                    </a:lnTo>
                    <a:lnTo>
                      <a:pt x="1428" y="222"/>
                    </a:lnTo>
                    <a:lnTo>
                      <a:pt x="1451" y="267"/>
                    </a:lnTo>
                    <a:lnTo>
                      <a:pt x="1473" y="296"/>
                    </a:lnTo>
                    <a:lnTo>
                      <a:pt x="1496" y="190"/>
                    </a:lnTo>
                    <a:lnTo>
                      <a:pt x="1518" y="140"/>
                    </a:lnTo>
                    <a:lnTo>
                      <a:pt x="1541" y="145"/>
                    </a:lnTo>
                    <a:lnTo>
                      <a:pt x="1563" y="18"/>
                    </a:lnTo>
                    <a:lnTo>
                      <a:pt x="1586" y="37"/>
                    </a:lnTo>
                    <a:lnTo>
                      <a:pt x="1610" y="159"/>
                    </a:lnTo>
                    <a:lnTo>
                      <a:pt x="1631" y="182"/>
                    </a:lnTo>
                    <a:lnTo>
                      <a:pt x="1655" y="90"/>
                    </a:lnTo>
                    <a:lnTo>
                      <a:pt x="1676" y="53"/>
                    </a:lnTo>
                    <a:lnTo>
                      <a:pt x="1700" y="135"/>
                    </a:lnTo>
                    <a:lnTo>
                      <a:pt x="1721" y="34"/>
                    </a:lnTo>
                    <a:lnTo>
                      <a:pt x="1745" y="0"/>
                    </a:lnTo>
                    <a:lnTo>
                      <a:pt x="1769" y="98"/>
                    </a:lnTo>
                    <a:lnTo>
                      <a:pt x="1790" y="143"/>
                    </a:lnTo>
                    <a:lnTo>
                      <a:pt x="1814" y="151"/>
                    </a:lnTo>
                    <a:lnTo>
                      <a:pt x="1835" y="137"/>
                    </a:lnTo>
                    <a:lnTo>
                      <a:pt x="1859" y="119"/>
                    </a:lnTo>
                    <a:lnTo>
                      <a:pt x="1880" y="222"/>
                    </a:lnTo>
                    <a:lnTo>
                      <a:pt x="1904" y="169"/>
                    </a:lnTo>
                    <a:lnTo>
                      <a:pt x="1927" y="172"/>
                    </a:lnTo>
                    <a:lnTo>
                      <a:pt x="1949" y="196"/>
                    </a:lnTo>
                    <a:lnTo>
                      <a:pt x="1972" y="182"/>
                    </a:lnTo>
                    <a:lnTo>
                      <a:pt x="1993" y="169"/>
                    </a:lnTo>
                    <a:lnTo>
                      <a:pt x="2017" y="241"/>
                    </a:lnTo>
                    <a:lnTo>
                      <a:pt x="2038" y="243"/>
                    </a:lnTo>
                    <a:lnTo>
                      <a:pt x="2062" y="159"/>
                    </a:lnTo>
                    <a:lnTo>
                      <a:pt x="2086" y="111"/>
                    </a:lnTo>
                    <a:lnTo>
                      <a:pt x="2107" y="95"/>
                    </a:lnTo>
                    <a:lnTo>
                      <a:pt x="2131" y="119"/>
                    </a:lnTo>
                    <a:lnTo>
                      <a:pt x="2152" y="164"/>
                    </a:lnTo>
                    <a:lnTo>
                      <a:pt x="2176" y="108"/>
                    </a:lnTo>
                    <a:lnTo>
                      <a:pt x="2197" y="201"/>
                    </a:lnTo>
                    <a:lnTo>
                      <a:pt x="2221" y="177"/>
                    </a:lnTo>
                    <a:lnTo>
                      <a:pt x="2245" y="14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5" name="Freeform 172"/>
              <p:cNvSpPr>
                <a:spLocks/>
              </p:cNvSpPr>
              <p:nvPr/>
            </p:nvSpPr>
            <p:spPr bwMode="auto">
              <a:xfrm>
                <a:off x="4516165" y="526662"/>
                <a:ext cx="3563938" cy="676275"/>
              </a:xfrm>
              <a:custGeom>
                <a:avLst/>
                <a:gdLst>
                  <a:gd name="T0" fmla="*/ 24 w 2245"/>
                  <a:gd name="T1" fmla="*/ 344 h 426"/>
                  <a:gd name="T2" fmla="*/ 69 w 2245"/>
                  <a:gd name="T3" fmla="*/ 376 h 426"/>
                  <a:gd name="T4" fmla="*/ 114 w 2245"/>
                  <a:gd name="T5" fmla="*/ 413 h 426"/>
                  <a:gd name="T6" fmla="*/ 159 w 2245"/>
                  <a:gd name="T7" fmla="*/ 386 h 426"/>
                  <a:gd name="T8" fmla="*/ 204 w 2245"/>
                  <a:gd name="T9" fmla="*/ 288 h 426"/>
                  <a:gd name="T10" fmla="*/ 249 w 2245"/>
                  <a:gd name="T11" fmla="*/ 352 h 426"/>
                  <a:gd name="T12" fmla="*/ 294 w 2245"/>
                  <a:gd name="T13" fmla="*/ 402 h 426"/>
                  <a:gd name="T14" fmla="*/ 341 w 2245"/>
                  <a:gd name="T15" fmla="*/ 336 h 426"/>
                  <a:gd name="T16" fmla="*/ 386 w 2245"/>
                  <a:gd name="T17" fmla="*/ 360 h 426"/>
                  <a:gd name="T18" fmla="*/ 431 w 2245"/>
                  <a:gd name="T19" fmla="*/ 357 h 426"/>
                  <a:gd name="T20" fmla="*/ 476 w 2245"/>
                  <a:gd name="T21" fmla="*/ 386 h 426"/>
                  <a:gd name="T22" fmla="*/ 521 w 2245"/>
                  <a:gd name="T23" fmla="*/ 392 h 426"/>
                  <a:gd name="T24" fmla="*/ 566 w 2245"/>
                  <a:gd name="T25" fmla="*/ 410 h 426"/>
                  <a:gd name="T26" fmla="*/ 611 w 2245"/>
                  <a:gd name="T27" fmla="*/ 267 h 426"/>
                  <a:gd name="T28" fmla="*/ 658 w 2245"/>
                  <a:gd name="T29" fmla="*/ 365 h 426"/>
                  <a:gd name="T30" fmla="*/ 703 w 2245"/>
                  <a:gd name="T31" fmla="*/ 407 h 426"/>
                  <a:gd name="T32" fmla="*/ 748 w 2245"/>
                  <a:gd name="T33" fmla="*/ 341 h 426"/>
                  <a:gd name="T34" fmla="*/ 793 w 2245"/>
                  <a:gd name="T35" fmla="*/ 357 h 426"/>
                  <a:gd name="T36" fmla="*/ 838 w 2245"/>
                  <a:gd name="T37" fmla="*/ 362 h 426"/>
                  <a:gd name="T38" fmla="*/ 883 w 2245"/>
                  <a:gd name="T39" fmla="*/ 365 h 426"/>
                  <a:gd name="T40" fmla="*/ 928 w 2245"/>
                  <a:gd name="T41" fmla="*/ 302 h 426"/>
                  <a:gd name="T42" fmla="*/ 976 w 2245"/>
                  <a:gd name="T43" fmla="*/ 296 h 426"/>
                  <a:gd name="T44" fmla="*/ 1021 w 2245"/>
                  <a:gd name="T45" fmla="*/ 310 h 426"/>
                  <a:gd name="T46" fmla="*/ 1065 w 2245"/>
                  <a:gd name="T47" fmla="*/ 238 h 426"/>
                  <a:gd name="T48" fmla="*/ 1110 w 2245"/>
                  <a:gd name="T49" fmla="*/ 175 h 426"/>
                  <a:gd name="T50" fmla="*/ 1155 w 2245"/>
                  <a:gd name="T51" fmla="*/ 188 h 426"/>
                  <a:gd name="T52" fmla="*/ 1200 w 2245"/>
                  <a:gd name="T53" fmla="*/ 172 h 426"/>
                  <a:gd name="T54" fmla="*/ 1245 w 2245"/>
                  <a:gd name="T55" fmla="*/ 40 h 426"/>
                  <a:gd name="T56" fmla="*/ 1293 w 2245"/>
                  <a:gd name="T57" fmla="*/ 32 h 426"/>
                  <a:gd name="T58" fmla="*/ 1338 w 2245"/>
                  <a:gd name="T59" fmla="*/ 27 h 426"/>
                  <a:gd name="T60" fmla="*/ 1383 w 2245"/>
                  <a:gd name="T61" fmla="*/ 159 h 426"/>
                  <a:gd name="T62" fmla="*/ 1428 w 2245"/>
                  <a:gd name="T63" fmla="*/ 98 h 426"/>
                  <a:gd name="T64" fmla="*/ 1473 w 2245"/>
                  <a:gd name="T65" fmla="*/ 19 h 426"/>
                  <a:gd name="T66" fmla="*/ 1518 w 2245"/>
                  <a:gd name="T67" fmla="*/ 58 h 426"/>
                  <a:gd name="T68" fmla="*/ 1563 w 2245"/>
                  <a:gd name="T69" fmla="*/ 3 h 426"/>
                  <a:gd name="T70" fmla="*/ 1610 w 2245"/>
                  <a:gd name="T71" fmla="*/ 69 h 426"/>
                  <a:gd name="T72" fmla="*/ 1655 w 2245"/>
                  <a:gd name="T73" fmla="*/ 77 h 426"/>
                  <a:gd name="T74" fmla="*/ 1700 w 2245"/>
                  <a:gd name="T75" fmla="*/ 206 h 426"/>
                  <a:gd name="T76" fmla="*/ 1745 w 2245"/>
                  <a:gd name="T77" fmla="*/ 148 h 426"/>
                  <a:gd name="T78" fmla="*/ 1790 w 2245"/>
                  <a:gd name="T79" fmla="*/ 93 h 426"/>
                  <a:gd name="T80" fmla="*/ 1835 w 2245"/>
                  <a:gd name="T81" fmla="*/ 241 h 426"/>
                  <a:gd name="T82" fmla="*/ 1880 w 2245"/>
                  <a:gd name="T83" fmla="*/ 169 h 426"/>
                  <a:gd name="T84" fmla="*/ 1927 w 2245"/>
                  <a:gd name="T85" fmla="*/ 188 h 426"/>
                  <a:gd name="T86" fmla="*/ 1972 w 2245"/>
                  <a:gd name="T87" fmla="*/ 177 h 426"/>
                  <a:gd name="T88" fmla="*/ 2017 w 2245"/>
                  <a:gd name="T89" fmla="*/ 230 h 426"/>
                  <a:gd name="T90" fmla="*/ 2062 w 2245"/>
                  <a:gd name="T91" fmla="*/ 138 h 426"/>
                  <a:gd name="T92" fmla="*/ 2107 w 2245"/>
                  <a:gd name="T93" fmla="*/ 225 h 426"/>
                  <a:gd name="T94" fmla="*/ 2152 w 2245"/>
                  <a:gd name="T95" fmla="*/ 275 h 426"/>
                  <a:gd name="T96" fmla="*/ 2197 w 2245"/>
                  <a:gd name="T97" fmla="*/ 265 h 426"/>
                  <a:gd name="T98" fmla="*/ 2245 w 2245"/>
                  <a:gd name="T99" fmla="*/ 302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26">
                    <a:moveTo>
                      <a:pt x="0" y="378"/>
                    </a:moveTo>
                    <a:lnTo>
                      <a:pt x="24" y="344"/>
                    </a:lnTo>
                    <a:lnTo>
                      <a:pt x="45" y="384"/>
                    </a:lnTo>
                    <a:lnTo>
                      <a:pt x="69" y="376"/>
                    </a:lnTo>
                    <a:lnTo>
                      <a:pt x="90" y="333"/>
                    </a:lnTo>
                    <a:lnTo>
                      <a:pt x="114" y="413"/>
                    </a:lnTo>
                    <a:lnTo>
                      <a:pt x="135" y="362"/>
                    </a:lnTo>
                    <a:lnTo>
                      <a:pt x="159" y="386"/>
                    </a:lnTo>
                    <a:lnTo>
                      <a:pt x="182" y="394"/>
                    </a:lnTo>
                    <a:lnTo>
                      <a:pt x="204" y="288"/>
                    </a:lnTo>
                    <a:lnTo>
                      <a:pt x="227" y="368"/>
                    </a:lnTo>
                    <a:lnTo>
                      <a:pt x="249" y="352"/>
                    </a:lnTo>
                    <a:lnTo>
                      <a:pt x="272" y="405"/>
                    </a:lnTo>
                    <a:lnTo>
                      <a:pt x="294" y="402"/>
                    </a:lnTo>
                    <a:lnTo>
                      <a:pt x="317" y="373"/>
                    </a:lnTo>
                    <a:lnTo>
                      <a:pt x="341" y="336"/>
                    </a:lnTo>
                    <a:lnTo>
                      <a:pt x="362" y="328"/>
                    </a:lnTo>
                    <a:lnTo>
                      <a:pt x="386" y="360"/>
                    </a:lnTo>
                    <a:lnTo>
                      <a:pt x="407" y="339"/>
                    </a:lnTo>
                    <a:lnTo>
                      <a:pt x="431" y="357"/>
                    </a:lnTo>
                    <a:lnTo>
                      <a:pt x="452" y="376"/>
                    </a:lnTo>
                    <a:lnTo>
                      <a:pt x="476" y="386"/>
                    </a:lnTo>
                    <a:lnTo>
                      <a:pt x="500" y="426"/>
                    </a:lnTo>
                    <a:lnTo>
                      <a:pt x="521" y="392"/>
                    </a:lnTo>
                    <a:lnTo>
                      <a:pt x="545" y="368"/>
                    </a:lnTo>
                    <a:lnTo>
                      <a:pt x="566" y="410"/>
                    </a:lnTo>
                    <a:lnTo>
                      <a:pt x="590" y="386"/>
                    </a:lnTo>
                    <a:lnTo>
                      <a:pt x="611" y="267"/>
                    </a:lnTo>
                    <a:lnTo>
                      <a:pt x="635" y="323"/>
                    </a:lnTo>
                    <a:lnTo>
                      <a:pt x="658" y="365"/>
                    </a:lnTo>
                    <a:lnTo>
                      <a:pt x="680" y="384"/>
                    </a:lnTo>
                    <a:lnTo>
                      <a:pt x="703" y="407"/>
                    </a:lnTo>
                    <a:lnTo>
                      <a:pt x="724" y="344"/>
                    </a:lnTo>
                    <a:lnTo>
                      <a:pt x="748" y="341"/>
                    </a:lnTo>
                    <a:lnTo>
                      <a:pt x="769" y="312"/>
                    </a:lnTo>
                    <a:lnTo>
                      <a:pt x="793" y="357"/>
                    </a:lnTo>
                    <a:lnTo>
                      <a:pt x="817" y="323"/>
                    </a:lnTo>
                    <a:lnTo>
                      <a:pt x="838" y="362"/>
                    </a:lnTo>
                    <a:lnTo>
                      <a:pt x="862" y="365"/>
                    </a:lnTo>
                    <a:lnTo>
                      <a:pt x="883" y="365"/>
                    </a:lnTo>
                    <a:lnTo>
                      <a:pt x="907" y="339"/>
                    </a:lnTo>
                    <a:lnTo>
                      <a:pt x="928" y="302"/>
                    </a:lnTo>
                    <a:lnTo>
                      <a:pt x="952" y="331"/>
                    </a:lnTo>
                    <a:lnTo>
                      <a:pt x="976" y="296"/>
                    </a:lnTo>
                    <a:lnTo>
                      <a:pt x="997" y="204"/>
                    </a:lnTo>
                    <a:lnTo>
                      <a:pt x="1021" y="310"/>
                    </a:lnTo>
                    <a:lnTo>
                      <a:pt x="1042" y="193"/>
                    </a:lnTo>
                    <a:lnTo>
                      <a:pt x="1065" y="238"/>
                    </a:lnTo>
                    <a:lnTo>
                      <a:pt x="1087" y="201"/>
                    </a:lnTo>
                    <a:lnTo>
                      <a:pt x="1110" y="175"/>
                    </a:lnTo>
                    <a:lnTo>
                      <a:pt x="1134" y="156"/>
                    </a:lnTo>
                    <a:lnTo>
                      <a:pt x="1155" y="188"/>
                    </a:lnTo>
                    <a:lnTo>
                      <a:pt x="1179" y="220"/>
                    </a:lnTo>
                    <a:lnTo>
                      <a:pt x="1200" y="172"/>
                    </a:lnTo>
                    <a:lnTo>
                      <a:pt x="1224" y="159"/>
                    </a:lnTo>
                    <a:lnTo>
                      <a:pt x="1245" y="40"/>
                    </a:lnTo>
                    <a:lnTo>
                      <a:pt x="1269" y="35"/>
                    </a:lnTo>
                    <a:lnTo>
                      <a:pt x="1293" y="32"/>
                    </a:lnTo>
                    <a:lnTo>
                      <a:pt x="1314" y="0"/>
                    </a:lnTo>
                    <a:lnTo>
                      <a:pt x="1338" y="27"/>
                    </a:lnTo>
                    <a:lnTo>
                      <a:pt x="1359" y="43"/>
                    </a:lnTo>
                    <a:lnTo>
                      <a:pt x="1383" y="159"/>
                    </a:lnTo>
                    <a:lnTo>
                      <a:pt x="1404" y="159"/>
                    </a:lnTo>
                    <a:lnTo>
                      <a:pt x="1428" y="98"/>
                    </a:lnTo>
                    <a:lnTo>
                      <a:pt x="1451" y="29"/>
                    </a:lnTo>
                    <a:lnTo>
                      <a:pt x="1473" y="19"/>
                    </a:lnTo>
                    <a:lnTo>
                      <a:pt x="1496" y="143"/>
                    </a:lnTo>
                    <a:lnTo>
                      <a:pt x="1518" y="58"/>
                    </a:lnTo>
                    <a:lnTo>
                      <a:pt x="1541" y="19"/>
                    </a:lnTo>
                    <a:lnTo>
                      <a:pt x="1563" y="3"/>
                    </a:lnTo>
                    <a:lnTo>
                      <a:pt x="1586" y="8"/>
                    </a:lnTo>
                    <a:lnTo>
                      <a:pt x="1610" y="69"/>
                    </a:lnTo>
                    <a:lnTo>
                      <a:pt x="1631" y="95"/>
                    </a:lnTo>
                    <a:lnTo>
                      <a:pt x="1655" y="77"/>
                    </a:lnTo>
                    <a:lnTo>
                      <a:pt x="1676" y="140"/>
                    </a:lnTo>
                    <a:lnTo>
                      <a:pt x="1700" y="206"/>
                    </a:lnTo>
                    <a:lnTo>
                      <a:pt x="1721" y="177"/>
                    </a:lnTo>
                    <a:lnTo>
                      <a:pt x="1745" y="148"/>
                    </a:lnTo>
                    <a:lnTo>
                      <a:pt x="1769" y="206"/>
                    </a:lnTo>
                    <a:lnTo>
                      <a:pt x="1790" y="93"/>
                    </a:lnTo>
                    <a:lnTo>
                      <a:pt x="1814" y="135"/>
                    </a:lnTo>
                    <a:lnTo>
                      <a:pt x="1835" y="241"/>
                    </a:lnTo>
                    <a:lnTo>
                      <a:pt x="1859" y="204"/>
                    </a:lnTo>
                    <a:lnTo>
                      <a:pt x="1880" y="169"/>
                    </a:lnTo>
                    <a:lnTo>
                      <a:pt x="1904" y="222"/>
                    </a:lnTo>
                    <a:lnTo>
                      <a:pt x="1927" y="188"/>
                    </a:lnTo>
                    <a:lnTo>
                      <a:pt x="1949" y="230"/>
                    </a:lnTo>
                    <a:lnTo>
                      <a:pt x="1972" y="177"/>
                    </a:lnTo>
                    <a:lnTo>
                      <a:pt x="1993" y="103"/>
                    </a:lnTo>
                    <a:lnTo>
                      <a:pt x="2017" y="230"/>
                    </a:lnTo>
                    <a:lnTo>
                      <a:pt x="2038" y="119"/>
                    </a:lnTo>
                    <a:lnTo>
                      <a:pt x="2062" y="138"/>
                    </a:lnTo>
                    <a:lnTo>
                      <a:pt x="2086" y="233"/>
                    </a:lnTo>
                    <a:lnTo>
                      <a:pt x="2107" y="225"/>
                    </a:lnTo>
                    <a:lnTo>
                      <a:pt x="2131" y="212"/>
                    </a:lnTo>
                    <a:lnTo>
                      <a:pt x="2152" y="275"/>
                    </a:lnTo>
                    <a:lnTo>
                      <a:pt x="2176" y="325"/>
                    </a:lnTo>
                    <a:lnTo>
                      <a:pt x="2197" y="265"/>
                    </a:lnTo>
                    <a:lnTo>
                      <a:pt x="2221" y="286"/>
                    </a:lnTo>
                    <a:lnTo>
                      <a:pt x="2245" y="30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6" name="Freeform 173"/>
              <p:cNvSpPr>
                <a:spLocks/>
              </p:cNvSpPr>
              <p:nvPr/>
            </p:nvSpPr>
            <p:spPr bwMode="auto">
              <a:xfrm>
                <a:off x="4516165" y="947350"/>
                <a:ext cx="3563938" cy="523875"/>
              </a:xfrm>
              <a:custGeom>
                <a:avLst/>
                <a:gdLst>
                  <a:gd name="T0" fmla="*/ 24 w 2245"/>
                  <a:gd name="T1" fmla="*/ 113 h 330"/>
                  <a:gd name="T2" fmla="*/ 69 w 2245"/>
                  <a:gd name="T3" fmla="*/ 55 h 330"/>
                  <a:gd name="T4" fmla="*/ 114 w 2245"/>
                  <a:gd name="T5" fmla="*/ 18 h 330"/>
                  <a:gd name="T6" fmla="*/ 159 w 2245"/>
                  <a:gd name="T7" fmla="*/ 119 h 330"/>
                  <a:gd name="T8" fmla="*/ 204 w 2245"/>
                  <a:gd name="T9" fmla="*/ 127 h 330"/>
                  <a:gd name="T10" fmla="*/ 249 w 2245"/>
                  <a:gd name="T11" fmla="*/ 134 h 330"/>
                  <a:gd name="T12" fmla="*/ 294 w 2245"/>
                  <a:gd name="T13" fmla="*/ 45 h 330"/>
                  <a:gd name="T14" fmla="*/ 341 w 2245"/>
                  <a:gd name="T15" fmla="*/ 74 h 330"/>
                  <a:gd name="T16" fmla="*/ 386 w 2245"/>
                  <a:gd name="T17" fmla="*/ 55 h 330"/>
                  <a:gd name="T18" fmla="*/ 431 w 2245"/>
                  <a:gd name="T19" fmla="*/ 137 h 330"/>
                  <a:gd name="T20" fmla="*/ 476 w 2245"/>
                  <a:gd name="T21" fmla="*/ 116 h 330"/>
                  <a:gd name="T22" fmla="*/ 521 w 2245"/>
                  <a:gd name="T23" fmla="*/ 119 h 330"/>
                  <a:gd name="T24" fmla="*/ 566 w 2245"/>
                  <a:gd name="T25" fmla="*/ 124 h 330"/>
                  <a:gd name="T26" fmla="*/ 611 w 2245"/>
                  <a:gd name="T27" fmla="*/ 100 h 330"/>
                  <a:gd name="T28" fmla="*/ 658 w 2245"/>
                  <a:gd name="T29" fmla="*/ 142 h 330"/>
                  <a:gd name="T30" fmla="*/ 703 w 2245"/>
                  <a:gd name="T31" fmla="*/ 84 h 330"/>
                  <a:gd name="T32" fmla="*/ 748 w 2245"/>
                  <a:gd name="T33" fmla="*/ 97 h 330"/>
                  <a:gd name="T34" fmla="*/ 793 w 2245"/>
                  <a:gd name="T35" fmla="*/ 105 h 330"/>
                  <a:gd name="T36" fmla="*/ 838 w 2245"/>
                  <a:gd name="T37" fmla="*/ 105 h 330"/>
                  <a:gd name="T38" fmla="*/ 883 w 2245"/>
                  <a:gd name="T39" fmla="*/ 116 h 330"/>
                  <a:gd name="T40" fmla="*/ 928 w 2245"/>
                  <a:gd name="T41" fmla="*/ 161 h 330"/>
                  <a:gd name="T42" fmla="*/ 976 w 2245"/>
                  <a:gd name="T43" fmla="*/ 82 h 330"/>
                  <a:gd name="T44" fmla="*/ 1021 w 2245"/>
                  <a:gd name="T45" fmla="*/ 148 h 330"/>
                  <a:gd name="T46" fmla="*/ 1065 w 2245"/>
                  <a:gd name="T47" fmla="*/ 177 h 330"/>
                  <a:gd name="T48" fmla="*/ 1110 w 2245"/>
                  <a:gd name="T49" fmla="*/ 164 h 330"/>
                  <a:gd name="T50" fmla="*/ 1155 w 2245"/>
                  <a:gd name="T51" fmla="*/ 211 h 330"/>
                  <a:gd name="T52" fmla="*/ 1200 w 2245"/>
                  <a:gd name="T53" fmla="*/ 214 h 330"/>
                  <a:gd name="T54" fmla="*/ 1245 w 2245"/>
                  <a:gd name="T55" fmla="*/ 201 h 330"/>
                  <a:gd name="T56" fmla="*/ 1293 w 2245"/>
                  <a:gd name="T57" fmla="*/ 216 h 330"/>
                  <a:gd name="T58" fmla="*/ 1338 w 2245"/>
                  <a:gd name="T59" fmla="*/ 111 h 330"/>
                  <a:gd name="T60" fmla="*/ 1383 w 2245"/>
                  <a:gd name="T61" fmla="*/ 74 h 330"/>
                  <a:gd name="T62" fmla="*/ 1428 w 2245"/>
                  <a:gd name="T63" fmla="*/ 190 h 330"/>
                  <a:gd name="T64" fmla="*/ 1473 w 2245"/>
                  <a:gd name="T65" fmla="*/ 156 h 330"/>
                  <a:gd name="T66" fmla="*/ 1518 w 2245"/>
                  <a:gd name="T67" fmla="*/ 230 h 330"/>
                  <a:gd name="T68" fmla="*/ 1563 w 2245"/>
                  <a:gd name="T69" fmla="*/ 219 h 330"/>
                  <a:gd name="T70" fmla="*/ 1610 w 2245"/>
                  <a:gd name="T71" fmla="*/ 198 h 330"/>
                  <a:gd name="T72" fmla="*/ 1655 w 2245"/>
                  <a:gd name="T73" fmla="*/ 201 h 330"/>
                  <a:gd name="T74" fmla="*/ 1700 w 2245"/>
                  <a:gd name="T75" fmla="*/ 142 h 330"/>
                  <a:gd name="T76" fmla="*/ 1745 w 2245"/>
                  <a:gd name="T77" fmla="*/ 140 h 330"/>
                  <a:gd name="T78" fmla="*/ 1790 w 2245"/>
                  <a:gd name="T79" fmla="*/ 193 h 330"/>
                  <a:gd name="T80" fmla="*/ 1835 w 2245"/>
                  <a:gd name="T81" fmla="*/ 190 h 330"/>
                  <a:gd name="T82" fmla="*/ 1880 w 2245"/>
                  <a:gd name="T83" fmla="*/ 256 h 330"/>
                  <a:gd name="T84" fmla="*/ 1927 w 2245"/>
                  <a:gd name="T85" fmla="*/ 327 h 330"/>
                  <a:gd name="T86" fmla="*/ 1972 w 2245"/>
                  <a:gd name="T87" fmla="*/ 277 h 330"/>
                  <a:gd name="T88" fmla="*/ 2017 w 2245"/>
                  <a:gd name="T89" fmla="*/ 253 h 330"/>
                  <a:gd name="T90" fmla="*/ 2062 w 2245"/>
                  <a:gd name="T91" fmla="*/ 90 h 330"/>
                  <a:gd name="T92" fmla="*/ 2107 w 2245"/>
                  <a:gd name="T93" fmla="*/ 137 h 330"/>
                  <a:gd name="T94" fmla="*/ 2152 w 2245"/>
                  <a:gd name="T95" fmla="*/ 142 h 330"/>
                  <a:gd name="T96" fmla="*/ 2197 w 2245"/>
                  <a:gd name="T97" fmla="*/ 238 h 330"/>
                  <a:gd name="T98" fmla="*/ 2245 w 2245"/>
                  <a:gd name="T99" fmla="*/ 20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30">
                    <a:moveTo>
                      <a:pt x="0" y="97"/>
                    </a:moveTo>
                    <a:lnTo>
                      <a:pt x="24" y="113"/>
                    </a:lnTo>
                    <a:lnTo>
                      <a:pt x="45" y="47"/>
                    </a:lnTo>
                    <a:lnTo>
                      <a:pt x="69" y="55"/>
                    </a:lnTo>
                    <a:lnTo>
                      <a:pt x="90" y="79"/>
                    </a:lnTo>
                    <a:lnTo>
                      <a:pt x="114" y="18"/>
                    </a:lnTo>
                    <a:lnTo>
                      <a:pt x="135" y="26"/>
                    </a:lnTo>
                    <a:lnTo>
                      <a:pt x="159" y="119"/>
                    </a:lnTo>
                    <a:lnTo>
                      <a:pt x="182" y="42"/>
                    </a:lnTo>
                    <a:lnTo>
                      <a:pt x="204" y="127"/>
                    </a:lnTo>
                    <a:lnTo>
                      <a:pt x="227" y="76"/>
                    </a:lnTo>
                    <a:lnTo>
                      <a:pt x="249" y="134"/>
                    </a:lnTo>
                    <a:lnTo>
                      <a:pt x="272" y="76"/>
                    </a:lnTo>
                    <a:lnTo>
                      <a:pt x="294" y="45"/>
                    </a:lnTo>
                    <a:lnTo>
                      <a:pt x="317" y="74"/>
                    </a:lnTo>
                    <a:lnTo>
                      <a:pt x="341" y="74"/>
                    </a:lnTo>
                    <a:lnTo>
                      <a:pt x="362" y="82"/>
                    </a:lnTo>
                    <a:lnTo>
                      <a:pt x="386" y="55"/>
                    </a:lnTo>
                    <a:lnTo>
                      <a:pt x="407" y="116"/>
                    </a:lnTo>
                    <a:lnTo>
                      <a:pt x="431" y="137"/>
                    </a:lnTo>
                    <a:lnTo>
                      <a:pt x="452" y="113"/>
                    </a:lnTo>
                    <a:lnTo>
                      <a:pt x="476" y="116"/>
                    </a:lnTo>
                    <a:lnTo>
                      <a:pt x="500" y="63"/>
                    </a:lnTo>
                    <a:lnTo>
                      <a:pt x="521" y="119"/>
                    </a:lnTo>
                    <a:lnTo>
                      <a:pt x="545" y="39"/>
                    </a:lnTo>
                    <a:lnTo>
                      <a:pt x="566" y="124"/>
                    </a:lnTo>
                    <a:lnTo>
                      <a:pt x="590" y="124"/>
                    </a:lnTo>
                    <a:lnTo>
                      <a:pt x="611" y="100"/>
                    </a:lnTo>
                    <a:lnTo>
                      <a:pt x="635" y="74"/>
                    </a:lnTo>
                    <a:lnTo>
                      <a:pt x="658" y="142"/>
                    </a:lnTo>
                    <a:lnTo>
                      <a:pt x="680" y="134"/>
                    </a:lnTo>
                    <a:lnTo>
                      <a:pt x="703" y="84"/>
                    </a:lnTo>
                    <a:lnTo>
                      <a:pt x="724" y="39"/>
                    </a:lnTo>
                    <a:lnTo>
                      <a:pt x="748" y="97"/>
                    </a:lnTo>
                    <a:lnTo>
                      <a:pt x="769" y="116"/>
                    </a:lnTo>
                    <a:lnTo>
                      <a:pt x="793" y="105"/>
                    </a:lnTo>
                    <a:lnTo>
                      <a:pt x="817" y="129"/>
                    </a:lnTo>
                    <a:lnTo>
                      <a:pt x="838" y="105"/>
                    </a:lnTo>
                    <a:lnTo>
                      <a:pt x="862" y="71"/>
                    </a:lnTo>
                    <a:lnTo>
                      <a:pt x="883" y="116"/>
                    </a:lnTo>
                    <a:lnTo>
                      <a:pt x="907" y="0"/>
                    </a:lnTo>
                    <a:lnTo>
                      <a:pt x="928" y="161"/>
                    </a:lnTo>
                    <a:lnTo>
                      <a:pt x="952" y="190"/>
                    </a:lnTo>
                    <a:lnTo>
                      <a:pt x="976" y="82"/>
                    </a:lnTo>
                    <a:lnTo>
                      <a:pt x="997" y="150"/>
                    </a:lnTo>
                    <a:lnTo>
                      <a:pt x="1021" y="148"/>
                    </a:lnTo>
                    <a:lnTo>
                      <a:pt x="1042" y="185"/>
                    </a:lnTo>
                    <a:lnTo>
                      <a:pt x="1065" y="177"/>
                    </a:lnTo>
                    <a:lnTo>
                      <a:pt x="1087" y="148"/>
                    </a:lnTo>
                    <a:lnTo>
                      <a:pt x="1110" y="164"/>
                    </a:lnTo>
                    <a:lnTo>
                      <a:pt x="1134" y="169"/>
                    </a:lnTo>
                    <a:lnTo>
                      <a:pt x="1155" y="211"/>
                    </a:lnTo>
                    <a:lnTo>
                      <a:pt x="1179" y="177"/>
                    </a:lnTo>
                    <a:lnTo>
                      <a:pt x="1200" y="214"/>
                    </a:lnTo>
                    <a:lnTo>
                      <a:pt x="1224" y="201"/>
                    </a:lnTo>
                    <a:lnTo>
                      <a:pt x="1245" y="201"/>
                    </a:lnTo>
                    <a:lnTo>
                      <a:pt x="1269" y="230"/>
                    </a:lnTo>
                    <a:lnTo>
                      <a:pt x="1293" y="216"/>
                    </a:lnTo>
                    <a:lnTo>
                      <a:pt x="1314" y="203"/>
                    </a:lnTo>
                    <a:lnTo>
                      <a:pt x="1338" y="111"/>
                    </a:lnTo>
                    <a:lnTo>
                      <a:pt x="1359" y="132"/>
                    </a:lnTo>
                    <a:lnTo>
                      <a:pt x="1383" y="74"/>
                    </a:lnTo>
                    <a:lnTo>
                      <a:pt x="1404" y="209"/>
                    </a:lnTo>
                    <a:lnTo>
                      <a:pt x="1428" y="190"/>
                    </a:lnTo>
                    <a:lnTo>
                      <a:pt x="1451" y="232"/>
                    </a:lnTo>
                    <a:lnTo>
                      <a:pt x="1473" y="156"/>
                    </a:lnTo>
                    <a:lnTo>
                      <a:pt x="1496" y="206"/>
                    </a:lnTo>
                    <a:lnTo>
                      <a:pt x="1518" y="230"/>
                    </a:lnTo>
                    <a:lnTo>
                      <a:pt x="1541" y="227"/>
                    </a:lnTo>
                    <a:lnTo>
                      <a:pt x="1563" y="219"/>
                    </a:lnTo>
                    <a:lnTo>
                      <a:pt x="1586" y="219"/>
                    </a:lnTo>
                    <a:lnTo>
                      <a:pt x="1610" y="198"/>
                    </a:lnTo>
                    <a:lnTo>
                      <a:pt x="1631" y="164"/>
                    </a:lnTo>
                    <a:lnTo>
                      <a:pt x="1655" y="201"/>
                    </a:lnTo>
                    <a:lnTo>
                      <a:pt x="1676" y="230"/>
                    </a:lnTo>
                    <a:lnTo>
                      <a:pt x="1700" y="142"/>
                    </a:lnTo>
                    <a:lnTo>
                      <a:pt x="1721" y="127"/>
                    </a:lnTo>
                    <a:lnTo>
                      <a:pt x="1745" y="140"/>
                    </a:lnTo>
                    <a:lnTo>
                      <a:pt x="1769" y="193"/>
                    </a:lnTo>
                    <a:lnTo>
                      <a:pt x="1790" y="193"/>
                    </a:lnTo>
                    <a:lnTo>
                      <a:pt x="1814" y="145"/>
                    </a:lnTo>
                    <a:lnTo>
                      <a:pt x="1835" y="190"/>
                    </a:lnTo>
                    <a:lnTo>
                      <a:pt x="1859" y="216"/>
                    </a:lnTo>
                    <a:lnTo>
                      <a:pt x="1880" y="256"/>
                    </a:lnTo>
                    <a:lnTo>
                      <a:pt x="1904" y="309"/>
                    </a:lnTo>
                    <a:lnTo>
                      <a:pt x="1927" y="327"/>
                    </a:lnTo>
                    <a:lnTo>
                      <a:pt x="1949" y="296"/>
                    </a:lnTo>
                    <a:lnTo>
                      <a:pt x="1972" y="277"/>
                    </a:lnTo>
                    <a:lnTo>
                      <a:pt x="1993" y="293"/>
                    </a:lnTo>
                    <a:lnTo>
                      <a:pt x="2017" y="253"/>
                    </a:lnTo>
                    <a:lnTo>
                      <a:pt x="2038" y="198"/>
                    </a:lnTo>
                    <a:lnTo>
                      <a:pt x="2062" y="90"/>
                    </a:lnTo>
                    <a:lnTo>
                      <a:pt x="2086" y="87"/>
                    </a:lnTo>
                    <a:lnTo>
                      <a:pt x="2107" y="137"/>
                    </a:lnTo>
                    <a:lnTo>
                      <a:pt x="2131" y="248"/>
                    </a:lnTo>
                    <a:lnTo>
                      <a:pt x="2152" y="142"/>
                    </a:lnTo>
                    <a:lnTo>
                      <a:pt x="2176" y="193"/>
                    </a:lnTo>
                    <a:lnTo>
                      <a:pt x="2197" y="238"/>
                    </a:lnTo>
                    <a:lnTo>
                      <a:pt x="2221" y="330"/>
                    </a:lnTo>
                    <a:lnTo>
                      <a:pt x="2245" y="20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27" name="Freeform 174"/>
              <p:cNvSpPr>
                <a:spLocks/>
              </p:cNvSpPr>
              <p:nvPr/>
            </p:nvSpPr>
            <p:spPr bwMode="auto">
              <a:xfrm>
                <a:off x="4516165" y="702874"/>
                <a:ext cx="3563938" cy="596900"/>
              </a:xfrm>
              <a:custGeom>
                <a:avLst/>
                <a:gdLst>
                  <a:gd name="T0" fmla="*/ 24 w 2245"/>
                  <a:gd name="T1" fmla="*/ 212 h 376"/>
                  <a:gd name="T2" fmla="*/ 69 w 2245"/>
                  <a:gd name="T3" fmla="*/ 207 h 376"/>
                  <a:gd name="T4" fmla="*/ 114 w 2245"/>
                  <a:gd name="T5" fmla="*/ 222 h 376"/>
                  <a:gd name="T6" fmla="*/ 159 w 2245"/>
                  <a:gd name="T7" fmla="*/ 238 h 376"/>
                  <a:gd name="T8" fmla="*/ 204 w 2245"/>
                  <a:gd name="T9" fmla="*/ 273 h 376"/>
                  <a:gd name="T10" fmla="*/ 249 w 2245"/>
                  <a:gd name="T11" fmla="*/ 244 h 376"/>
                  <a:gd name="T12" fmla="*/ 294 w 2245"/>
                  <a:gd name="T13" fmla="*/ 291 h 376"/>
                  <a:gd name="T14" fmla="*/ 341 w 2245"/>
                  <a:gd name="T15" fmla="*/ 299 h 376"/>
                  <a:gd name="T16" fmla="*/ 386 w 2245"/>
                  <a:gd name="T17" fmla="*/ 273 h 376"/>
                  <a:gd name="T18" fmla="*/ 431 w 2245"/>
                  <a:gd name="T19" fmla="*/ 299 h 376"/>
                  <a:gd name="T20" fmla="*/ 476 w 2245"/>
                  <a:gd name="T21" fmla="*/ 241 h 376"/>
                  <a:gd name="T22" fmla="*/ 521 w 2245"/>
                  <a:gd name="T23" fmla="*/ 304 h 376"/>
                  <a:gd name="T24" fmla="*/ 566 w 2245"/>
                  <a:gd name="T25" fmla="*/ 244 h 376"/>
                  <a:gd name="T26" fmla="*/ 611 w 2245"/>
                  <a:gd name="T27" fmla="*/ 246 h 376"/>
                  <a:gd name="T28" fmla="*/ 658 w 2245"/>
                  <a:gd name="T29" fmla="*/ 222 h 376"/>
                  <a:gd name="T30" fmla="*/ 703 w 2245"/>
                  <a:gd name="T31" fmla="*/ 267 h 376"/>
                  <a:gd name="T32" fmla="*/ 748 w 2245"/>
                  <a:gd name="T33" fmla="*/ 180 h 376"/>
                  <a:gd name="T34" fmla="*/ 793 w 2245"/>
                  <a:gd name="T35" fmla="*/ 270 h 376"/>
                  <a:gd name="T36" fmla="*/ 838 w 2245"/>
                  <a:gd name="T37" fmla="*/ 244 h 376"/>
                  <a:gd name="T38" fmla="*/ 883 w 2245"/>
                  <a:gd name="T39" fmla="*/ 220 h 376"/>
                  <a:gd name="T40" fmla="*/ 928 w 2245"/>
                  <a:gd name="T41" fmla="*/ 302 h 376"/>
                  <a:gd name="T42" fmla="*/ 976 w 2245"/>
                  <a:gd name="T43" fmla="*/ 376 h 376"/>
                  <a:gd name="T44" fmla="*/ 1021 w 2245"/>
                  <a:gd name="T45" fmla="*/ 283 h 376"/>
                  <a:gd name="T46" fmla="*/ 1065 w 2245"/>
                  <a:gd name="T47" fmla="*/ 299 h 376"/>
                  <a:gd name="T48" fmla="*/ 1110 w 2245"/>
                  <a:gd name="T49" fmla="*/ 278 h 376"/>
                  <a:gd name="T50" fmla="*/ 1155 w 2245"/>
                  <a:gd name="T51" fmla="*/ 299 h 376"/>
                  <a:gd name="T52" fmla="*/ 1200 w 2245"/>
                  <a:gd name="T53" fmla="*/ 222 h 376"/>
                  <a:gd name="T54" fmla="*/ 1245 w 2245"/>
                  <a:gd name="T55" fmla="*/ 207 h 376"/>
                  <a:gd name="T56" fmla="*/ 1293 w 2245"/>
                  <a:gd name="T57" fmla="*/ 199 h 376"/>
                  <a:gd name="T58" fmla="*/ 1338 w 2245"/>
                  <a:gd name="T59" fmla="*/ 265 h 376"/>
                  <a:gd name="T60" fmla="*/ 1383 w 2245"/>
                  <a:gd name="T61" fmla="*/ 167 h 376"/>
                  <a:gd name="T62" fmla="*/ 1428 w 2245"/>
                  <a:gd name="T63" fmla="*/ 61 h 376"/>
                  <a:gd name="T64" fmla="*/ 1473 w 2245"/>
                  <a:gd name="T65" fmla="*/ 69 h 376"/>
                  <a:gd name="T66" fmla="*/ 1518 w 2245"/>
                  <a:gd name="T67" fmla="*/ 140 h 376"/>
                  <a:gd name="T68" fmla="*/ 1563 w 2245"/>
                  <a:gd name="T69" fmla="*/ 162 h 376"/>
                  <a:gd name="T70" fmla="*/ 1610 w 2245"/>
                  <a:gd name="T71" fmla="*/ 228 h 376"/>
                  <a:gd name="T72" fmla="*/ 1655 w 2245"/>
                  <a:gd name="T73" fmla="*/ 291 h 376"/>
                  <a:gd name="T74" fmla="*/ 1700 w 2245"/>
                  <a:gd name="T75" fmla="*/ 259 h 376"/>
                  <a:gd name="T76" fmla="*/ 1745 w 2245"/>
                  <a:gd name="T77" fmla="*/ 312 h 376"/>
                  <a:gd name="T78" fmla="*/ 1790 w 2245"/>
                  <a:gd name="T79" fmla="*/ 196 h 376"/>
                  <a:gd name="T80" fmla="*/ 1835 w 2245"/>
                  <a:gd name="T81" fmla="*/ 254 h 376"/>
                  <a:gd name="T82" fmla="*/ 1880 w 2245"/>
                  <a:gd name="T83" fmla="*/ 106 h 376"/>
                  <a:gd name="T84" fmla="*/ 1927 w 2245"/>
                  <a:gd name="T85" fmla="*/ 244 h 376"/>
                  <a:gd name="T86" fmla="*/ 1972 w 2245"/>
                  <a:gd name="T87" fmla="*/ 286 h 376"/>
                  <a:gd name="T88" fmla="*/ 2017 w 2245"/>
                  <a:gd name="T89" fmla="*/ 154 h 376"/>
                  <a:gd name="T90" fmla="*/ 2062 w 2245"/>
                  <a:gd name="T91" fmla="*/ 93 h 376"/>
                  <a:gd name="T92" fmla="*/ 2107 w 2245"/>
                  <a:gd name="T93" fmla="*/ 222 h 376"/>
                  <a:gd name="T94" fmla="*/ 2152 w 2245"/>
                  <a:gd name="T95" fmla="*/ 101 h 376"/>
                  <a:gd name="T96" fmla="*/ 2197 w 2245"/>
                  <a:gd name="T97" fmla="*/ 0 h 376"/>
                  <a:gd name="T98" fmla="*/ 2245 w 2245"/>
                  <a:gd name="T99" fmla="*/ 138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76">
                    <a:moveTo>
                      <a:pt x="0" y="273"/>
                    </a:moveTo>
                    <a:lnTo>
                      <a:pt x="24" y="212"/>
                    </a:lnTo>
                    <a:lnTo>
                      <a:pt x="45" y="259"/>
                    </a:lnTo>
                    <a:lnTo>
                      <a:pt x="69" y="207"/>
                    </a:lnTo>
                    <a:lnTo>
                      <a:pt x="90" y="228"/>
                    </a:lnTo>
                    <a:lnTo>
                      <a:pt x="114" y="222"/>
                    </a:lnTo>
                    <a:lnTo>
                      <a:pt x="135" y="275"/>
                    </a:lnTo>
                    <a:lnTo>
                      <a:pt x="159" y="238"/>
                    </a:lnTo>
                    <a:lnTo>
                      <a:pt x="182" y="217"/>
                    </a:lnTo>
                    <a:lnTo>
                      <a:pt x="204" y="273"/>
                    </a:lnTo>
                    <a:lnTo>
                      <a:pt x="227" y="286"/>
                    </a:lnTo>
                    <a:lnTo>
                      <a:pt x="249" y="244"/>
                    </a:lnTo>
                    <a:lnTo>
                      <a:pt x="272" y="273"/>
                    </a:lnTo>
                    <a:lnTo>
                      <a:pt x="294" y="291"/>
                    </a:lnTo>
                    <a:lnTo>
                      <a:pt x="317" y="273"/>
                    </a:lnTo>
                    <a:lnTo>
                      <a:pt x="341" y="299"/>
                    </a:lnTo>
                    <a:lnTo>
                      <a:pt x="362" y="241"/>
                    </a:lnTo>
                    <a:lnTo>
                      <a:pt x="386" y="273"/>
                    </a:lnTo>
                    <a:lnTo>
                      <a:pt x="407" y="222"/>
                    </a:lnTo>
                    <a:lnTo>
                      <a:pt x="431" y="299"/>
                    </a:lnTo>
                    <a:lnTo>
                      <a:pt x="452" y="217"/>
                    </a:lnTo>
                    <a:lnTo>
                      <a:pt x="476" y="241"/>
                    </a:lnTo>
                    <a:lnTo>
                      <a:pt x="500" y="257"/>
                    </a:lnTo>
                    <a:lnTo>
                      <a:pt x="521" y="304"/>
                    </a:lnTo>
                    <a:lnTo>
                      <a:pt x="545" y="209"/>
                    </a:lnTo>
                    <a:lnTo>
                      <a:pt x="566" y="244"/>
                    </a:lnTo>
                    <a:lnTo>
                      <a:pt x="590" y="259"/>
                    </a:lnTo>
                    <a:lnTo>
                      <a:pt x="611" y="246"/>
                    </a:lnTo>
                    <a:lnTo>
                      <a:pt x="635" y="225"/>
                    </a:lnTo>
                    <a:lnTo>
                      <a:pt x="658" y="222"/>
                    </a:lnTo>
                    <a:lnTo>
                      <a:pt x="680" y="273"/>
                    </a:lnTo>
                    <a:lnTo>
                      <a:pt x="703" y="267"/>
                    </a:lnTo>
                    <a:lnTo>
                      <a:pt x="724" y="236"/>
                    </a:lnTo>
                    <a:lnTo>
                      <a:pt x="748" y="180"/>
                    </a:lnTo>
                    <a:lnTo>
                      <a:pt x="769" y="328"/>
                    </a:lnTo>
                    <a:lnTo>
                      <a:pt x="793" y="270"/>
                    </a:lnTo>
                    <a:lnTo>
                      <a:pt x="817" y="344"/>
                    </a:lnTo>
                    <a:lnTo>
                      <a:pt x="838" y="244"/>
                    </a:lnTo>
                    <a:lnTo>
                      <a:pt x="862" y="296"/>
                    </a:lnTo>
                    <a:lnTo>
                      <a:pt x="883" y="220"/>
                    </a:lnTo>
                    <a:lnTo>
                      <a:pt x="907" y="286"/>
                    </a:lnTo>
                    <a:lnTo>
                      <a:pt x="928" y="302"/>
                    </a:lnTo>
                    <a:lnTo>
                      <a:pt x="952" y="254"/>
                    </a:lnTo>
                    <a:lnTo>
                      <a:pt x="976" y="376"/>
                    </a:lnTo>
                    <a:lnTo>
                      <a:pt x="997" y="278"/>
                    </a:lnTo>
                    <a:lnTo>
                      <a:pt x="1021" y="283"/>
                    </a:lnTo>
                    <a:lnTo>
                      <a:pt x="1042" y="241"/>
                    </a:lnTo>
                    <a:lnTo>
                      <a:pt x="1065" y="299"/>
                    </a:lnTo>
                    <a:lnTo>
                      <a:pt x="1087" y="333"/>
                    </a:lnTo>
                    <a:lnTo>
                      <a:pt x="1110" y="278"/>
                    </a:lnTo>
                    <a:lnTo>
                      <a:pt x="1134" y="257"/>
                    </a:lnTo>
                    <a:lnTo>
                      <a:pt x="1155" y="299"/>
                    </a:lnTo>
                    <a:lnTo>
                      <a:pt x="1179" y="333"/>
                    </a:lnTo>
                    <a:lnTo>
                      <a:pt x="1200" y="222"/>
                    </a:lnTo>
                    <a:lnTo>
                      <a:pt x="1224" y="254"/>
                    </a:lnTo>
                    <a:lnTo>
                      <a:pt x="1245" y="207"/>
                    </a:lnTo>
                    <a:lnTo>
                      <a:pt x="1269" y="236"/>
                    </a:lnTo>
                    <a:lnTo>
                      <a:pt x="1293" y="199"/>
                    </a:lnTo>
                    <a:lnTo>
                      <a:pt x="1314" y="233"/>
                    </a:lnTo>
                    <a:lnTo>
                      <a:pt x="1338" y="265"/>
                    </a:lnTo>
                    <a:lnTo>
                      <a:pt x="1359" y="127"/>
                    </a:lnTo>
                    <a:lnTo>
                      <a:pt x="1383" y="167"/>
                    </a:lnTo>
                    <a:lnTo>
                      <a:pt x="1404" y="130"/>
                    </a:lnTo>
                    <a:lnTo>
                      <a:pt x="1428" y="61"/>
                    </a:lnTo>
                    <a:lnTo>
                      <a:pt x="1451" y="80"/>
                    </a:lnTo>
                    <a:lnTo>
                      <a:pt x="1473" y="69"/>
                    </a:lnTo>
                    <a:lnTo>
                      <a:pt x="1496" y="154"/>
                    </a:lnTo>
                    <a:lnTo>
                      <a:pt x="1518" y="140"/>
                    </a:lnTo>
                    <a:lnTo>
                      <a:pt x="1541" y="185"/>
                    </a:lnTo>
                    <a:lnTo>
                      <a:pt x="1563" y="162"/>
                    </a:lnTo>
                    <a:lnTo>
                      <a:pt x="1586" y="204"/>
                    </a:lnTo>
                    <a:lnTo>
                      <a:pt x="1610" y="228"/>
                    </a:lnTo>
                    <a:lnTo>
                      <a:pt x="1631" y="212"/>
                    </a:lnTo>
                    <a:lnTo>
                      <a:pt x="1655" y="291"/>
                    </a:lnTo>
                    <a:lnTo>
                      <a:pt x="1676" y="328"/>
                    </a:lnTo>
                    <a:lnTo>
                      <a:pt x="1700" y="259"/>
                    </a:lnTo>
                    <a:lnTo>
                      <a:pt x="1721" y="302"/>
                    </a:lnTo>
                    <a:lnTo>
                      <a:pt x="1745" y="312"/>
                    </a:lnTo>
                    <a:lnTo>
                      <a:pt x="1769" y="251"/>
                    </a:lnTo>
                    <a:lnTo>
                      <a:pt x="1790" y="196"/>
                    </a:lnTo>
                    <a:lnTo>
                      <a:pt x="1814" y="236"/>
                    </a:lnTo>
                    <a:lnTo>
                      <a:pt x="1835" y="254"/>
                    </a:lnTo>
                    <a:lnTo>
                      <a:pt x="1859" y="167"/>
                    </a:lnTo>
                    <a:lnTo>
                      <a:pt x="1880" y="106"/>
                    </a:lnTo>
                    <a:lnTo>
                      <a:pt x="1904" y="185"/>
                    </a:lnTo>
                    <a:lnTo>
                      <a:pt x="1927" y="244"/>
                    </a:lnTo>
                    <a:lnTo>
                      <a:pt x="1949" y="199"/>
                    </a:lnTo>
                    <a:lnTo>
                      <a:pt x="1972" y="286"/>
                    </a:lnTo>
                    <a:lnTo>
                      <a:pt x="1993" y="199"/>
                    </a:lnTo>
                    <a:lnTo>
                      <a:pt x="2017" y="154"/>
                    </a:lnTo>
                    <a:lnTo>
                      <a:pt x="2038" y="207"/>
                    </a:lnTo>
                    <a:lnTo>
                      <a:pt x="2062" y="93"/>
                    </a:lnTo>
                    <a:lnTo>
                      <a:pt x="2086" y="138"/>
                    </a:lnTo>
                    <a:lnTo>
                      <a:pt x="2107" y="222"/>
                    </a:lnTo>
                    <a:lnTo>
                      <a:pt x="2131" y="143"/>
                    </a:lnTo>
                    <a:lnTo>
                      <a:pt x="2152" y="101"/>
                    </a:lnTo>
                    <a:lnTo>
                      <a:pt x="2176" y="69"/>
                    </a:lnTo>
                    <a:lnTo>
                      <a:pt x="2197" y="0"/>
                    </a:lnTo>
                    <a:lnTo>
                      <a:pt x="2221" y="85"/>
                    </a:lnTo>
                    <a:lnTo>
                      <a:pt x="2245" y="13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grpSp>
        <p:sp>
          <p:nvSpPr>
            <p:cNvPr id="911" name="Rectangle 175"/>
            <p:cNvSpPr>
              <a:spLocks noChangeArrowheads="1"/>
            </p:cNvSpPr>
            <p:nvPr/>
          </p:nvSpPr>
          <p:spPr bwMode="auto">
            <a:xfrm>
              <a:off x="391266" y="2624142"/>
              <a:ext cx="3597275" cy="206216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000"/>
            </a:p>
          </p:txBody>
        </p:sp>
        <p:sp>
          <p:nvSpPr>
            <p:cNvPr id="912" name="Rectangle 176"/>
            <p:cNvSpPr>
              <a:spLocks noChangeArrowheads="1"/>
            </p:cNvSpPr>
            <p:nvPr/>
          </p:nvSpPr>
          <p:spPr bwMode="auto">
            <a:xfrm>
              <a:off x="391266" y="2624142"/>
              <a:ext cx="3597275" cy="206216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13" name="Line 178"/>
            <p:cNvSpPr>
              <a:spLocks noChangeShapeType="1"/>
            </p:cNvSpPr>
            <p:nvPr/>
          </p:nvSpPr>
          <p:spPr bwMode="auto">
            <a:xfrm>
              <a:off x="391266" y="4686305"/>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4" name="Line 180"/>
            <p:cNvSpPr>
              <a:spLocks noChangeShapeType="1"/>
            </p:cNvSpPr>
            <p:nvPr/>
          </p:nvSpPr>
          <p:spPr bwMode="auto">
            <a:xfrm flipV="1">
              <a:off x="391266" y="2624142"/>
              <a:ext cx="0" cy="2062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5" name="Line 181"/>
            <p:cNvSpPr>
              <a:spLocks noChangeShapeType="1"/>
            </p:cNvSpPr>
            <p:nvPr/>
          </p:nvSpPr>
          <p:spPr bwMode="auto">
            <a:xfrm>
              <a:off x="391266" y="4686305"/>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6" name="Line 182"/>
            <p:cNvSpPr>
              <a:spLocks noChangeShapeType="1"/>
            </p:cNvSpPr>
            <p:nvPr/>
          </p:nvSpPr>
          <p:spPr bwMode="auto">
            <a:xfrm flipV="1">
              <a:off x="391266" y="2624142"/>
              <a:ext cx="0" cy="2062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7" name="Line 183"/>
            <p:cNvSpPr>
              <a:spLocks noChangeShapeType="1"/>
            </p:cNvSpPr>
            <p:nvPr/>
          </p:nvSpPr>
          <p:spPr bwMode="auto">
            <a:xfrm flipV="1">
              <a:off x="391266"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8" name="Line 184"/>
            <p:cNvSpPr>
              <a:spLocks noChangeShapeType="1"/>
            </p:cNvSpPr>
            <p:nvPr/>
          </p:nvSpPr>
          <p:spPr bwMode="auto">
            <a:xfrm>
              <a:off x="391266" y="2624142"/>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19" name="Rectangle 185"/>
            <p:cNvSpPr>
              <a:spLocks noChangeArrowheads="1"/>
            </p:cNvSpPr>
            <p:nvPr/>
          </p:nvSpPr>
          <p:spPr bwMode="auto">
            <a:xfrm>
              <a:off x="378566" y="4699005"/>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920" name="Line 186"/>
            <p:cNvSpPr>
              <a:spLocks noChangeShapeType="1"/>
            </p:cNvSpPr>
            <p:nvPr/>
          </p:nvSpPr>
          <p:spPr bwMode="auto">
            <a:xfrm flipV="1">
              <a:off x="748454"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21" name="Rectangle 188"/>
            <p:cNvSpPr>
              <a:spLocks noChangeArrowheads="1"/>
            </p:cNvSpPr>
            <p:nvPr/>
          </p:nvSpPr>
          <p:spPr bwMode="auto">
            <a:xfrm>
              <a:off x="719879"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22" name="Line 189"/>
            <p:cNvSpPr>
              <a:spLocks noChangeShapeType="1"/>
            </p:cNvSpPr>
            <p:nvPr/>
          </p:nvSpPr>
          <p:spPr bwMode="auto">
            <a:xfrm flipV="1">
              <a:off x="1108816"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23" name="Rectangle 191"/>
            <p:cNvSpPr>
              <a:spLocks noChangeArrowheads="1"/>
            </p:cNvSpPr>
            <p:nvPr/>
          </p:nvSpPr>
          <p:spPr bwMode="auto">
            <a:xfrm>
              <a:off x="1080241"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924" name="Line 192"/>
            <p:cNvSpPr>
              <a:spLocks noChangeShapeType="1"/>
            </p:cNvSpPr>
            <p:nvPr/>
          </p:nvSpPr>
          <p:spPr bwMode="auto">
            <a:xfrm flipV="1">
              <a:off x="1470766"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25" name="Rectangle 194"/>
            <p:cNvSpPr>
              <a:spLocks noChangeArrowheads="1"/>
            </p:cNvSpPr>
            <p:nvPr/>
          </p:nvSpPr>
          <p:spPr bwMode="auto">
            <a:xfrm>
              <a:off x="1440605"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30</a:t>
              </a:r>
              <a:endParaRPr lang="en-US" altLang="en-US" sz="800"/>
            </a:p>
          </p:txBody>
        </p:sp>
        <p:sp>
          <p:nvSpPr>
            <p:cNvPr id="926" name="Line 195"/>
            <p:cNvSpPr>
              <a:spLocks noChangeShapeType="1"/>
            </p:cNvSpPr>
            <p:nvPr/>
          </p:nvSpPr>
          <p:spPr bwMode="auto">
            <a:xfrm flipV="1">
              <a:off x="1827954"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27" name="Rectangle 197"/>
            <p:cNvSpPr>
              <a:spLocks noChangeArrowheads="1"/>
            </p:cNvSpPr>
            <p:nvPr/>
          </p:nvSpPr>
          <p:spPr bwMode="auto">
            <a:xfrm>
              <a:off x="1797791"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40</a:t>
              </a:r>
              <a:endParaRPr lang="en-US" altLang="en-US" sz="800"/>
            </a:p>
          </p:txBody>
        </p:sp>
        <p:sp>
          <p:nvSpPr>
            <p:cNvPr id="928" name="Line 198"/>
            <p:cNvSpPr>
              <a:spLocks noChangeShapeType="1"/>
            </p:cNvSpPr>
            <p:nvPr/>
          </p:nvSpPr>
          <p:spPr bwMode="auto">
            <a:xfrm flipV="1">
              <a:off x="2188316"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29" name="Rectangle 200"/>
            <p:cNvSpPr>
              <a:spLocks noChangeArrowheads="1"/>
            </p:cNvSpPr>
            <p:nvPr/>
          </p:nvSpPr>
          <p:spPr bwMode="auto">
            <a:xfrm>
              <a:off x="2158154"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50</a:t>
              </a:r>
              <a:endParaRPr lang="en-US" altLang="en-US" sz="800"/>
            </a:p>
          </p:txBody>
        </p:sp>
        <p:sp>
          <p:nvSpPr>
            <p:cNvPr id="930" name="Line 201"/>
            <p:cNvSpPr>
              <a:spLocks noChangeShapeType="1"/>
            </p:cNvSpPr>
            <p:nvPr/>
          </p:nvSpPr>
          <p:spPr bwMode="auto">
            <a:xfrm flipV="1">
              <a:off x="2548679"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31" name="Rectangle 203"/>
            <p:cNvSpPr>
              <a:spLocks noChangeArrowheads="1"/>
            </p:cNvSpPr>
            <p:nvPr/>
          </p:nvSpPr>
          <p:spPr bwMode="auto">
            <a:xfrm>
              <a:off x="2520104" y="469900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60</a:t>
              </a:r>
              <a:endParaRPr lang="en-US" altLang="en-US" sz="800"/>
            </a:p>
          </p:txBody>
        </p:sp>
        <p:sp>
          <p:nvSpPr>
            <p:cNvPr id="932" name="Line 204"/>
            <p:cNvSpPr>
              <a:spLocks noChangeShapeType="1"/>
            </p:cNvSpPr>
            <p:nvPr/>
          </p:nvSpPr>
          <p:spPr bwMode="auto">
            <a:xfrm flipV="1">
              <a:off x="2905866" y="4648205"/>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33" name="Rectangle 207"/>
            <p:cNvSpPr>
              <a:spLocks noChangeArrowheads="1"/>
            </p:cNvSpPr>
            <p:nvPr/>
          </p:nvSpPr>
          <p:spPr bwMode="auto">
            <a:xfrm>
              <a:off x="2877291"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70</a:t>
              </a:r>
              <a:endParaRPr lang="en-US" altLang="en-US" sz="800"/>
            </a:p>
          </p:txBody>
        </p:sp>
        <p:sp>
          <p:nvSpPr>
            <p:cNvPr id="934" name="Line 208"/>
            <p:cNvSpPr>
              <a:spLocks noChangeShapeType="1"/>
            </p:cNvSpPr>
            <p:nvPr/>
          </p:nvSpPr>
          <p:spPr bwMode="auto">
            <a:xfrm flipV="1">
              <a:off x="3266229"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35" name="Rectangle 210"/>
            <p:cNvSpPr>
              <a:spLocks noChangeArrowheads="1"/>
            </p:cNvSpPr>
            <p:nvPr/>
          </p:nvSpPr>
          <p:spPr bwMode="auto">
            <a:xfrm>
              <a:off x="3237654"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80</a:t>
              </a:r>
              <a:endParaRPr lang="en-US" altLang="en-US" sz="800"/>
            </a:p>
          </p:txBody>
        </p:sp>
        <p:sp>
          <p:nvSpPr>
            <p:cNvPr id="936" name="Line 211"/>
            <p:cNvSpPr>
              <a:spLocks noChangeShapeType="1"/>
            </p:cNvSpPr>
            <p:nvPr/>
          </p:nvSpPr>
          <p:spPr bwMode="auto">
            <a:xfrm flipV="1">
              <a:off x="3628179"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37" name="Rectangle 213"/>
            <p:cNvSpPr>
              <a:spLocks noChangeArrowheads="1"/>
            </p:cNvSpPr>
            <p:nvPr/>
          </p:nvSpPr>
          <p:spPr bwMode="auto">
            <a:xfrm>
              <a:off x="3598016"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90</a:t>
              </a:r>
              <a:endParaRPr lang="en-US" altLang="en-US" sz="800"/>
            </a:p>
          </p:txBody>
        </p:sp>
        <p:sp>
          <p:nvSpPr>
            <p:cNvPr id="938" name="Line 214"/>
            <p:cNvSpPr>
              <a:spLocks noChangeShapeType="1"/>
            </p:cNvSpPr>
            <p:nvPr/>
          </p:nvSpPr>
          <p:spPr bwMode="auto">
            <a:xfrm flipV="1">
              <a:off x="3988541"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39" name="Rectangle 216"/>
            <p:cNvSpPr>
              <a:spLocks noChangeArrowheads="1"/>
            </p:cNvSpPr>
            <p:nvPr/>
          </p:nvSpPr>
          <p:spPr bwMode="auto">
            <a:xfrm>
              <a:off x="3947266" y="4699001"/>
              <a:ext cx="233465"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100</a:t>
              </a:r>
              <a:endParaRPr lang="en-US" altLang="en-US" sz="800"/>
            </a:p>
          </p:txBody>
        </p:sp>
        <p:sp>
          <p:nvSpPr>
            <p:cNvPr id="940" name="Line 217"/>
            <p:cNvSpPr>
              <a:spLocks noChangeShapeType="1"/>
            </p:cNvSpPr>
            <p:nvPr/>
          </p:nvSpPr>
          <p:spPr bwMode="auto">
            <a:xfrm>
              <a:off x="391266" y="468630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41" name="Line 218"/>
            <p:cNvSpPr>
              <a:spLocks noChangeShapeType="1"/>
            </p:cNvSpPr>
            <p:nvPr/>
          </p:nvSpPr>
          <p:spPr bwMode="auto">
            <a:xfrm flipH="1">
              <a:off x="3950441" y="468630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42" name="Rectangle 219"/>
            <p:cNvSpPr>
              <a:spLocks noChangeArrowheads="1"/>
            </p:cNvSpPr>
            <p:nvPr/>
          </p:nvSpPr>
          <p:spPr bwMode="auto">
            <a:xfrm>
              <a:off x="192804" y="4651377"/>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943" name="Line 220"/>
            <p:cNvSpPr>
              <a:spLocks noChangeShapeType="1"/>
            </p:cNvSpPr>
            <p:nvPr/>
          </p:nvSpPr>
          <p:spPr bwMode="auto">
            <a:xfrm>
              <a:off x="391266" y="4270375"/>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44" name="Rectangle 222"/>
            <p:cNvSpPr>
              <a:spLocks noChangeArrowheads="1"/>
            </p:cNvSpPr>
            <p:nvPr/>
          </p:nvSpPr>
          <p:spPr bwMode="auto">
            <a:xfrm>
              <a:off x="192804" y="4237039"/>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-15</a:t>
              </a:r>
              <a:endParaRPr lang="en-US" altLang="en-US" sz="800"/>
            </a:p>
          </p:txBody>
        </p:sp>
        <p:sp>
          <p:nvSpPr>
            <p:cNvPr id="945" name="Line 223"/>
            <p:cNvSpPr>
              <a:spLocks noChangeShapeType="1"/>
            </p:cNvSpPr>
            <p:nvPr/>
          </p:nvSpPr>
          <p:spPr bwMode="auto">
            <a:xfrm>
              <a:off x="391266" y="3859213"/>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46" name="Rectangle 225"/>
            <p:cNvSpPr>
              <a:spLocks noChangeArrowheads="1"/>
            </p:cNvSpPr>
            <p:nvPr/>
          </p:nvSpPr>
          <p:spPr bwMode="auto">
            <a:xfrm>
              <a:off x="192804" y="3825876"/>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47" name="Line 226"/>
            <p:cNvSpPr>
              <a:spLocks noChangeShapeType="1"/>
            </p:cNvSpPr>
            <p:nvPr/>
          </p:nvSpPr>
          <p:spPr bwMode="auto">
            <a:xfrm>
              <a:off x="391266" y="3448050"/>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48" name="Rectangle 228"/>
            <p:cNvSpPr>
              <a:spLocks noChangeArrowheads="1"/>
            </p:cNvSpPr>
            <p:nvPr/>
          </p:nvSpPr>
          <p:spPr bwMode="auto">
            <a:xfrm>
              <a:off x="222967" y="3413125"/>
              <a:ext cx="123219"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49" name="Line 229"/>
            <p:cNvSpPr>
              <a:spLocks noChangeShapeType="1"/>
            </p:cNvSpPr>
            <p:nvPr/>
          </p:nvSpPr>
          <p:spPr bwMode="auto">
            <a:xfrm>
              <a:off x="391266" y="303688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50" name="Rectangle 231"/>
            <p:cNvSpPr>
              <a:spLocks noChangeArrowheads="1"/>
            </p:cNvSpPr>
            <p:nvPr/>
          </p:nvSpPr>
          <p:spPr bwMode="auto">
            <a:xfrm>
              <a:off x="238842" y="3001963"/>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951" name="Line 232"/>
            <p:cNvSpPr>
              <a:spLocks noChangeShapeType="1"/>
            </p:cNvSpPr>
            <p:nvPr/>
          </p:nvSpPr>
          <p:spPr bwMode="auto">
            <a:xfrm>
              <a:off x="391266" y="2624138"/>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52" name="Rectangle 234"/>
            <p:cNvSpPr>
              <a:spLocks noChangeArrowheads="1"/>
            </p:cNvSpPr>
            <p:nvPr/>
          </p:nvSpPr>
          <p:spPr bwMode="auto">
            <a:xfrm>
              <a:off x="238842" y="2590800"/>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53" name="Line 236"/>
            <p:cNvSpPr>
              <a:spLocks noChangeShapeType="1"/>
            </p:cNvSpPr>
            <p:nvPr/>
          </p:nvSpPr>
          <p:spPr bwMode="auto">
            <a:xfrm>
              <a:off x="391266" y="468630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54" name="Line 238"/>
            <p:cNvSpPr>
              <a:spLocks noChangeShapeType="1"/>
            </p:cNvSpPr>
            <p:nvPr/>
          </p:nvSpPr>
          <p:spPr bwMode="auto">
            <a:xfrm flipV="1">
              <a:off x="391266" y="2624138"/>
              <a:ext cx="0" cy="2062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grpSp>
          <p:nvGrpSpPr>
            <p:cNvPr id="955" name="Group 954"/>
            <p:cNvGrpSpPr/>
            <p:nvPr/>
          </p:nvGrpSpPr>
          <p:grpSpPr>
            <a:xfrm>
              <a:off x="426191" y="2590800"/>
              <a:ext cx="3562351" cy="1951038"/>
              <a:chOff x="426191" y="2738438"/>
              <a:chExt cx="3562351" cy="1951038"/>
            </a:xfrm>
          </p:grpSpPr>
          <p:sp>
            <p:nvSpPr>
              <p:cNvPr id="1086" name="Freeform 239"/>
              <p:cNvSpPr>
                <a:spLocks/>
              </p:cNvSpPr>
              <p:nvPr/>
            </p:nvSpPr>
            <p:spPr bwMode="auto">
              <a:xfrm>
                <a:off x="426191" y="2822575"/>
                <a:ext cx="3562350" cy="1766888"/>
              </a:xfrm>
              <a:custGeom>
                <a:avLst/>
                <a:gdLst>
                  <a:gd name="T0" fmla="*/ 23 w 2244"/>
                  <a:gd name="T1" fmla="*/ 1110 h 1113"/>
                  <a:gd name="T2" fmla="*/ 68 w 2244"/>
                  <a:gd name="T3" fmla="*/ 1065 h 1113"/>
                  <a:gd name="T4" fmla="*/ 113 w 2244"/>
                  <a:gd name="T5" fmla="*/ 962 h 1113"/>
                  <a:gd name="T6" fmla="*/ 158 w 2244"/>
                  <a:gd name="T7" fmla="*/ 962 h 1113"/>
                  <a:gd name="T8" fmla="*/ 203 w 2244"/>
                  <a:gd name="T9" fmla="*/ 904 h 1113"/>
                  <a:gd name="T10" fmla="*/ 248 w 2244"/>
                  <a:gd name="T11" fmla="*/ 870 h 1113"/>
                  <a:gd name="T12" fmla="*/ 293 w 2244"/>
                  <a:gd name="T13" fmla="*/ 785 h 1113"/>
                  <a:gd name="T14" fmla="*/ 341 w 2244"/>
                  <a:gd name="T15" fmla="*/ 920 h 1113"/>
                  <a:gd name="T16" fmla="*/ 386 w 2244"/>
                  <a:gd name="T17" fmla="*/ 888 h 1113"/>
                  <a:gd name="T18" fmla="*/ 430 w 2244"/>
                  <a:gd name="T19" fmla="*/ 777 h 1113"/>
                  <a:gd name="T20" fmla="*/ 475 w 2244"/>
                  <a:gd name="T21" fmla="*/ 766 h 1113"/>
                  <a:gd name="T22" fmla="*/ 520 w 2244"/>
                  <a:gd name="T23" fmla="*/ 864 h 1113"/>
                  <a:gd name="T24" fmla="*/ 565 w 2244"/>
                  <a:gd name="T25" fmla="*/ 756 h 1113"/>
                  <a:gd name="T26" fmla="*/ 610 w 2244"/>
                  <a:gd name="T27" fmla="*/ 761 h 1113"/>
                  <a:gd name="T28" fmla="*/ 658 w 2244"/>
                  <a:gd name="T29" fmla="*/ 634 h 1113"/>
                  <a:gd name="T30" fmla="*/ 703 w 2244"/>
                  <a:gd name="T31" fmla="*/ 703 h 1113"/>
                  <a:gd name="T32" fmla="*/ 748 w 2244"/>
                  <a:gd name="T33" fmla="*/ 671 h 1113"/>
                  <a:gd name="T34" fmla="*/ 793 w 2244"/>
                  <a:gd name="T35" fmla="*/ 655 h 1113"/>
                  <a:gd name="T36" fmla="*/ 838 w 2244"/>
                  <a:gd name="T37" fmla="*/ 600 h 1113"/>
                  <a:gd name="T38" fmla="*/ 883 w 2244"/>
                  <a:gd name="T39" fmla="*/ 698 h 1113"/>
                  <a:gd name="T40" fmla="*/ 928 w 2244"/>
                  <a:gd name="T41" fmla="*/ 700 h 1113"/>
                  <a:gd name="T42" fmla="*/ 975 w 2244"/>
                  <a:gd name="T43" fmla="*/ 534 h 1113"/>
                  <a:gd name="T44" fmla="*/ 1020 w 2244"/>
                  <a:gd name="T45" fmla="*/ 460 h 1113"/>
                  <a:gd name="T46" fmla="*/ 1065 w 2244"/>
                  <a:gd name="T47" fmla="*/ 528 h 1113"/>
                  <a:gd name="T48" fmla="*/ 1110 w 2244"/>
                  <a:gd name="T49" fmla="*/ 584 h 1113"/>
                  <a:gd name="T50" fmla="*/ 1155 w 2244"/>
                  <a:gd name="T51" fmla="*/ 507 h 1113"/>
                  <a:gd name="T52" fmla="*/ 1200 w 2244"/>
                  <a:gd name="T53" fmla="*/ 388 h 1113"/>
                  <a:gd name="T54" fmla="*/ 1245 w 2244"/>
                  <a:gd name="T55" fmla="*/ 536 h 1113"/>
                  <a:gd name="T56" fmla="*/ 1292 w 2244"/>
                  <a:gd name="T57" fmla="*/ 423 h 1113"/>
                  <a:gd name="T58" fmla="*/ 1337 w 2244"/>
                  <a:gd name="T59" fmla="*/ 142 h 1113"/>
                  <a:gd name="T60" fmla="*/ 1382 w 2244"/>
                  <a:gd name="T61" fmla="*/ 97 h 1113"/>
                  <a:gd name="T62" fmla="*/ 1427 w 2244"/>
                  <a:gd name="T63" fmla="*/ 129 h 1113"/>
                  <a:gd name="T64" fmla="*/ 1472 w 2244"/>
                  <a:gd name="T65" fmla="*/ 201 h 1113"/>
                  <a:gd name="T66" fmla="*/ 1517 w 2244"/>
                  <a:gd name="T67" fmla="*/ 172 h 1113"/>
                  <a:gd name="T68" fmla="*/ 1562 w 2244"/>
                  <a:gd name="T69" fmla="*/ 74 h 1113"/>
                  <a:gd name="T70" fmla="*/ 1610 w 2244"/>
                  <a:gd name="T71" fmla="*/ 111 h 1113"/>
                  <a:gd name="T72" fmla="*/ 1655 w 2244"/>
                  <a:gd name="T73" fmla="*/ 95 h 1113"/>
                  <a:gd name="T74" fmla="*/ 1699 w 2244"/>
                  <a:gd name="T75" fmla="*/ 166 h 1113"/>
                  <a:gd name="T76" fmla="*/ 1744 w 2244"/>
                  <a:gd name="T77" fmla="*/ 156 h 1113"/>
                  <a:gd name="T78" fmla="*/ 1789 w 2244"/>
                  <a:gd name="T79" fmla="*/ 172 h 1113"/>
                  <a:gd name="T80" fmla="*/ 1834 w 2244"/>
                  <a:gd name="T81" fmla="*/ 105 h 1113"/>
                  <a:gd name="T82" fmla="*/ 1879 w 2244"/>
                  <a:gd name="T83" fmla="*/ 142 h 1113"/>
                  <a:gd name="T84" fmla="*/ 1927 w 2244"/>
                  <a:gd name="T85" fmla="*/ 124 h 1113"/>
                  <a:gd name="T86" fmla="*/ 1972 w 2244"/>
                  <a:gd name="T87" fmla="*/ 111 h 1113"/>
                  <a:gd name="T88" fmla="*/ 2017 w 2244"/>
                  <a:gd name="T89" fmla="*/ 177 h 1113"/>
                  <a:gd name="T90" fmla="*/ 2062 w 2244"/>
                  <a:gd name="T91" fmla="*/ 116 h 1113"/>
                  <a:gd name="T92" fmla="*/ 2107 w 2244"/>
                  <a:gd name="T93" fmla="*/ 124 h 1113"/>
                  <a:gd name="T94" fmla="*/ 2152 w 2244"/>
                  <a:gd name="T95" fmla="*/ 53 h 1113"/>
                  <a:gd name="T96" fmla="*/ 2197 w 2244"/>
                  <a:gd name="T97" fmla="*/ 211 h 1113"/>
                  <a:gd name="T98" fmla="*/ 2244 w 2244"/>
                  <a:gd name="T99" fmla="*/ 0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113">
                    <a:moveTo>
                      <a:pt x="0" y="1113"/>
                    </a:moveTo>
                    <a:lnTo>
                      <a:pt x="23" y="1110"/>
                    </a:lnTo>
                    <a:lnTo>
                      <a:pt x="44" y="1100"/>
                    </a:lnTo>
                    <a:lnTo>
                      <a:pt x="68" y="1065"/>
                    </a:lnTo>
                    <a:lnTo>
                      <a:pt x="89" y="1057"/>
                    </a:lnTo>
                    <a:lnTo>
                      <a:pt x="113" y="962"/>
                    </a:lnTo>
                    <a:lnTo>
                      <a:pt x="134" y="951"/>
                    </a:lnTo>
                    <a:lnTo>
                      <a:pt x="158" y="962"/>
                    </a:lnTo>
                    <a:lnTo>
                      <a:pt x="182" y="975"/>
                    </a:lnTo>
                    <a:lnTo>
                      <a:pt x="203" y="904"/>
                    </a:lnTo>
                    <a:lnTo>
                      <a:pt x="227" y="885"/>
                    </a:lnTo>
                    <a:lnTo>
                      <a:pt x="248" y="870"/>
                    </a:lnTo>
                    <a:lnTo>
                      <a:pt x="272" y="901"/>
                    </a:lnTo>
                    <a:lnTo>
                      <a:pt x="293" y="785"/>
                    </a:lnTo>
                    <a:lnTo>
                      <a:pt x="317" y="962"/>
                    </a:lnTo>
                    <a:lnTo>
                      <a:pt x="341" y="920"/>
                    </a:lnTo>
                    <a:lnTo>
                      <a:pt x="362" y="880"/>
                    </a:lnTo>
                    <a:lnTo>
                      <a:pt x="386" y="888"/>
                    </a:lnTo>
                    <a:lnTo>
                      <a:pt x="407" y="777"/>
                    </a:lnTo>
                    <a:lnTo>
                      <a:pt x="430" y="777"/>
                    </a:lnTo>
                    <a:lnTo>
                      <a:pt x="452" y="1010"/>
                    </a:lnTo>
                    <a:lnTo>
                      <a:pt x="475" y="766"/>
                    </a:lnTo>
                    <a:lnTo>
                      <a:pt x="499" y="856"/>
                    </a:lnTo>
                    <a:lnTo>
                      <a:pt x="520" y="864"/>
                    </a:lnTo>
                    <a:lnTo>
                      <a:pt x="544" y="851"/>
                    </a:lnTo>
                    <a:lnTo>
                      <a:pt x="565" y="756"/>
                    </a:lnTo>
                    <a:lnTo>
                      <a:pt x="589" y="817"/>
                    </a:lnTo>
                    <a:lnTo>
                      <a:pt x="610" y="761"/>
                    </a:lnTo>
                    <a:lnTo>
                      <a:pt x="634" y="745"/>
                    </a:lnTo>
                    <a:lnTo>
                      <a:pt x="658" y="634"/>
                    </a:lnTo>
                    <a:lnTo>
                      <a:pt x="679" y="692"/>
                    </a:lnTo>
                    <a:lnTo>
                      <a:pt x="703" y="703"/>
                    </a:lnTo>
                    <a:lnTo>
                      <a:pt x="724" y="690"/>
                    </a:lnTo>
                    <a:lnTo>
                      <a:pt x="748" y="671"/>
                    </a:lnTo>
                    <a:lnTo>
                      <a:pt x="769" y="679"/>
                    </a:lnTo>
                    <a:lnTo>
                      <a:pt x="793" y="655"/>
                    </a:lnTo>
                    <a:lnTo>
                      <a:pt x="816" y="663"/>
                    </a:lnTo>
                    <a:lnTo>
                      <a:pt x="838" y="600"/>
                    </a:lnTo>
                    <a:lnTo>
                      <a:pt x="861" y="600"/>
                    </a:lnTo>
                    <a:lnTo>
                      <a:pt x="883" y="698"/>
                    </a:lnTo>
                    <a:lnTo>
                      <a:pt x="906" y="565"/>
                    </a:lnTo>
                    <a:lnTo>
                      <a:pt x="928" y="700"/>
                    </a:lnTo>
                    <a:lnTo>
                      <a:pt x="951" y="534"/>
                    </a:lnTo>
                    <a:lnTo>
                      <a:pt x="975" y="534"/>
                    </a:lnTo>
                    <a:lnTo>
                      <a:pt x="996" y="600"/>
                    </a:lnTo>
                    <a:lnTo>
                      <a:pt x="1020" y="460"/>
                    </a:lnTo>
                    <a:lnTo>
                      <a:pt x="1041" y="499"/>
                    </a:lnTo>
                    <a:lnTo>
                      <a:pt x="1065" y="528"/>
                    </a:lnTo>
                    <a:lnTo>
                      <a:pt x="1086" y="441"/>
                    </a:lnTo>
                    <a:lnTo>
                      <a:pt x="1110" y="584"/>
                    </a:lnTo>
                    <a:lnTo>
                      <a:pt x="1134" y="550"/>
                    </a:lnTo>
                    <a:lnTo>
                      <a:pt x="1155" y="507"/>
                    </a:lnTo>
                    <a:lnTo>
                      <a:pt x="1179" y="476"/>
                    </a:lnTo>
                    <a:lnTo>
                      <a:pt x="1200" y="388"/>
                    </a:lnTo>
                    <a:lnTo>
                      <a:pt x="1224" y="423"/>
                    </a:lnTo>
                    <a:lnTo>
                      <a:pt x="1245" y="536"/>
                    </a:lnTo>
                    <a:lnTo>
                      <a:pt x="1269" y="412"/>
                    </a:lnTo>
                    <a:lnTo>
                      <a:pt x="1292" y="423"/>
                    </a:lnTo>
                    <a:lnTo>
                      <a:pt x="1313" y="253"/>
                    </a:lnTo>
                    <a:lnTo>
                      <a:pt x="1337" y="142"/>
                    </a:lnTo>
                    <a:lnTo>
                      <a:pt x="1358" y="201"/>
                    </a:lnTo>
                    <a:lnTo>
                      <a:pt x="1382" y="97"/>
                    </a:lnTo>
                    <a:lnTo>
                      <a:pt x="1403" y="66"/>
                    </a:lnTo>
                    <a:lnTo>
                      <a:pt x="1427" y="129"/>
                    </a:lnTo>
                    <a:lnTo>
                      <a:pt x="1451" y="124"/>
                    </a:lnTo>
                    <a:lnTo>
                      <a:pt x="1472" y="201"/>
                    </a:lnTo>
                    <a:lnTo>
                      <a:pt x="1496" y="119"/>
                    </a:lnTo>
                    <a:lnTo>
                      <a:pt x="1517" y="172"/>
                    </a:lnTo>
                    <a:lnTo>
                      <a:pt x="1541" y="121"/>
                    </a:lnTo>
                    <a:lnTo>
                      <a:pt x="1562" y="74"/>
                    </a:lnTo>
                    <a:lnTo>
                      <a:pt x="1586" y="127"/>
                    </a:lnTo>
                    <a:lnTo>
                      <a:pt x="1610" y="111"/>
                    </a:lnTo>
                    <a:lnTo>
                      <a:pt x="1631" y="148"/>
                    </a:lnTo>
                    <a:lnTo>
                      <a:pt x="1655" y="95"/>
                    </a:lnTo>
                    <a:lnTo>
                      <a:pt x="1676" y="166"/>
                    </a:lnTo>
                    <a:lnTo>
                      <a:pt x="1699" y="166"/>
                    </a:lnTo>
                    <a:lnTo>
                      <a:pt x="1721" y="169"/>
                    </a:lnTo>
                    <a:lnTo>
                      <a:pt x="1744" y="156"/>
                    </a:lnTo>
                    <a:lnTo>
                      <a:pt x="1768" y="97"/>
                    </a:lnTo>
                    <a:lnTo>
                      <a:pt x="1789" y="172"/>
                    </a:lnTo>
                    <a:lnTo>
                      <a:pt x="1813" y="142"/>
                    </a:lnTo>
                    <a:lnTo>
                      <a:pt x="1834" y="105"/>
                    </a:lnTo>
                    <a:lnTo>
                      <a:pt x="1858" y="97"/>
                    </a:lnTo>
                    <a:lnTo>
                      <a:pt x="1879" y="142"/>
                    </a:lnTo>
                    <a:lnTo>
                      <a:pt x="1903" y="169"/>
                    </a:lnTo>
                    <a:lnTo>
                      <a:pt x="1927" y="124"/>
                    </a:lnTo>
                    <a:lnTo>
                      <a:pt x="1948" y="166"/>
                    </a:lnTo>
                    <a:lnTo>
                      <a:pt x="1972" y="111"/>
                    </a:lnTo>
                    <a:lnTo>
                      <a:pt x="1993" y="177"/>
                    </a:lnTo>
                    <a:lnTo>
                      <a:pt x="2017" y="177"/>
                    </a:lnTo>
                    <a:lnTo>
                      <a:pt x="2038" y="161"/>
                    </a:lnTo>
                    <a:lnTo>
                      <a:pt x="2062" y="116"/>
                    </a:lnTo>
                    <a:lnTo>
                      <a:pt x="2085" y="156"/>
                    </a:lnTo>
                    <a:lnTo>
                      <a:pt x="2107" y="124"/>
                    </a:lnTo>
                    <a:lnTo>
                      <a:pt x="2130" y="100"/>
                    </a:lnTo>
                    <a:lnTo>
                      <a:pt x="2152" y="53"/>
                    </a:lnTo>
                    <a:lnTo>
                      <a:pt x="2175" y="105"/>
                    </a:lnTo>
                    <a:lnTo>
                      <a:pt x="2197" y="211"/>
                    </a:lnTo>
                    <a:lnTo>
                      <a:pt x="2220" y="179"/>
                    </a:lnTo>
                    <a:lnTo>
                      <a:pt x="2244" y="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7" name="Line 240"/>
              <p:cNvSpPr>
                <a:spLocks noChangeShapeType="1"/>
              </p:cNvSpPr>
              <p:nvPr/>
            </p:nvSpPr>
            <p:spPr bwMode="auto">
              <a:xfrm>
                <a:off x="426191" y="4395788"/>
                <a:ext cx="33338" cy="293688"/>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88" name="Freeform 241"/>
              <p:cNvSpPr>
                <a:spLocks/>
              </p:cNvSpPr>
              <p:nvPr/>
            </p:nvSpPr>
            <p:spPr bwMode="auto">
              <a:xfrm>
                <a:off x="467466" y="2855913"/>
                <a:ext cx="3521075" cy="1833563"/>
              </a:xfrm>
              <a:custGeom>
                <a:avLst/>
                <a:gdLst>
                  <a:gd name="T0" fmla="*/ 18 w 2218"/>
                  <a:gd name="T1" fmla="*/ 1081 h 1155"/>
                  <a:gd name="T2" fmla="*/ 63 w 2218"/>
                  <a:gd name="T3" fmla="*/ 933 h 1155"/>
                  <a:gd name="T4" fmla="*/ 108 w 2218"/>
                  <a:gd name="T5" fmla="*/ 909 h 1155"/>
                  <a:gd name="T6" fmla="*/ 156 w 2218"/>
                  <a:gd name="T7" fmla="*/ 920 h 1155"/>
                  <a:gd name="T8" fmla="*/ 201 w 2218"/>
                  <a:gd name="T9" fmla="*/ 761 h 1155"/>
                  <a:gd name="T10" fmla="*/ 246 w 2218"/>
                  <a:gd name="T11" fmla="*/ 825 h 1155"/>
                  <a:gd name="T12" fmla="*/ 291 w 2218"/>
                  <a:gd name="T13" fmla="*/ 804 h 1155"/>
                  <a:gd name="T14" fmla="*/ 336 w 2218"/>
                  <a:gd name="T15" fmla="*/ 923 h 1155"/>
                  <a:gd name="T16" fmla="*/ 381 w 2218"/>
                  <a:gd name="T17" fmla="*/ 830 h 1155"/>
                  <a:gd name="T18" fmla="*/ 426 w 2218"/>
                  <a:gd name="T19" fmla="*/ 886 h 1155"/>
                  <a:gd name="T20" fmla="*/ 473 w 2218"/>
                  <a:gd name="T21" fmla="*/ 817 h 1155"/>
                  <a:gd name="T22" fmla="*/ 518 w 2218"/>
                  <a:gd name="T23" fmla="*/ 772 h 1155"/>
                  <a:gd name="T24" fmla="*/ 563 w 2218"/>
                  <a:gd name="T25" fmla="*/ 695 h 1155"/>
                  <a:gd name="T26" fmla="*/ 608 w 2218"/>
                  <a:gd name="T27" fmla="*/ 685 h 1155"/>
                  <a:gd name="T28" fmla="*/ 653 w 2218"/>
                  <a:gd name="T29" fmla="*/ 611 h 1155"/>
                  <a:gd name="T30" fmla="*/ 698 w 2218"/>
                  <a:gd name="T31" fmla="*/ 743 h 1155"/>
                  <a:gd name="T32" fmla="*/ 743 w 2218"/>
                  <a:gd name="T33" fmla="*/ 714 h 1155"/>
                  <a:gd name="T34" fmla="*/ 790 w 2218"/>
                  <a:gd name="T35" fmla="*/ 571 h 1155"/>
                  <a:gd name="T36" fmla="*/ 835 w 2218"/>
                  <a:gd name="T37" fmla="*/ 603 h 1155"/>
                  <a:gd name="T38" fmla="*/ 880 w 2218"/>
                  <a:gd name="T39" fmla="*/ 626 h 1155"/>
                  <a:gd name="T40" fmla="*/ 925 w 2218"/>
                  <a:gd name="T41" fmla="*/ 534 h 1155"/>
                  <a:gd name="T42" fmla="*/ 970 w 2218"/>
                  <a:gd name="T43" fmla="*/ 550 h 1155"/>
                  <a:gd name="T44" fmla="*/ 1015 w 2218"/>
                  <a:gd name="T45" fmla="*/ 526 h 1155"/>
                  <a:gd name="T46" fmla="*/ 1060 w 2218"/>
                  <a:gd name="T47" fmla="*/ 518 h 1155"/>
                  <a:gd name="T48" fmla="*/ 1108 w 2218"/>
                  <a:gd name="T49" fmla="*/ 558 h 1155"/>
                  <a:gd name="T50" fmla="*/ 1153 w 2218"/>
                  <a:gd name="T51" fmla="*/ 563 h 1155"/>
                  <a:gd name="T52" fmla="*/ 1198 w 2218"/>
                  <a:gd name="T53" fmla="*/ 431 h 1155"/>
                  <a:gd name="T54" fmla="*/ 1243 w 2218"/>
                  <a:gd name="T55" fmla="*/ 386 h 1155"/>
                  <a:gd name="T56" fmla="*/ 1287 w 2218"/>
                  <a:gd name="T57" fmla="*/ 304 h 1155"/>
                  <a:gd name="T58" fmla="*/ 1332 w 2218"/>
                  <a:gd name="T59" fmla="*/ 42 h 1155"/>
                  <a:gd name="T60" fmla="*/ 1377 w 2218"/>
                  <a:gd name="T61" fmla="*/ 230 h 1155"/>
                  <a:gd name="T62" fmla="*/ 1425 w 2218"/>
                  <a:gd name="T63" fmla="*/ 119 h 1155"/>
                  <a:gd name="T64" fmla="*/ 1470 w 2218"/>
                  <a:gd name="T65" fmla="*/ 230 h 1155"/>
                  <a:gd name="T66" fmla="*/ 1515 w 2218"/>
                  <a:gd name="T67" fmla="*/ 143 h 1155"/>
                  <a:gd name="T68" fmla="*/ 1560 w 2218"/>
                  <a:gd name="T69" fmla="*/ 79 h 1155"/>
                  <a:gd name="T70" fmla="*/ 1605 w 2218"/>
                  <a:gd name="T71" fmla="*/ 148 h 1155"/>
                  <a:gd name="T72" fmla="*/ 1650 w 2218"/>
                  <a:gd name="T73" fmla="*/ 151 h 1155"/>
                  <a:gd name="T74" fmla="*/ 1695 w 2218"/>
                  <a:gd name="T75" fmla="*/ 63 h 1155"/>
                  <a:gd name="T76" fmla="*/ 1742 w 2218"/>
                  <a:gd name="T77" fmla="*/ 42 h 1155"/>
                  <a:gd name="T78" fmla="*/ 1787 w 2218"/>
                  <a:gd name="T79" fmla="*/ 195 h 1155"/>
                  <a:gd name="T80" fmla="*/ 1832 w 2218"/>
                  <a:gd name="T81" fmla="*/ 143 h 1155"/>
                  <a:gd name="T82" fmla="*/ 1877 w 2218"/>
                  <a:gd name="T83" fmla="*/ 180 h 1155"/>
                  <a:gd name="T84" fmla="*/ 1922 w 2218"/>
                  <a:gd name="T85" fmla="*/ 79 h 1155"/>
                  <a:gd name="T86" fmla="*/ 1967 w 2218"/>
                  <a:gd name="T87" fmla="*/ 111 h 1155"/>
                  <a:gd name="T88" fmla="*/ 2012 w 2218"/>
                  <a:gd name="T89" fmla="*/ 66 h 1155"/>
                  <a:gd name="T90" fmla="*/ 2059 w 2218"/>
                  <a:gd name="T91" fmla="*/ 90 h 1155"/>
                  <a:gd name="T92" fmla="*/ 2104 w 2218"/>
                  <a:gd name="T93" fmla="*/ 47 h 1155"/>
                  <a:gd name="T94" fmla="*/ 2149 w 2218"/>
                  <a:gd name="T95" fmla="*/ 121 h 1155"/>
                  <a:gd name="T96" fmla="*/ 2194 w 2218"/>
                  <a:gd name="T97" fmla="*/ 10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18" h="1155">
                    <a:moveTo>
                      <a:pt x="0" y="1155"/>
                    </a:moveTo>
                    <a:lnTo>
                      <a:pt x="18" y="1081"/>
                    </a:lnTo>
                    <a:lnTo>
                      <a:pt x="42" y="1060"/>
                    </a:lnTo>
                    <a:lnTo>
                      <a:pt x="63" y="933"/>
                    </a:lnTo>
                    <a:lnTo>
                      <a:pt x="87" y="1068"/>
                    </a:lnTo>
                    <a:lnTo>
                      <a:pt x="108" y="909"/>
                    </a:lnTo>
                    <a:lnTo>
                      <a:pt x="132" y="1079"/>
                    </a:lnTo>
                    <a:lnTo>
                      <a:pt x="156" y="920"/>
                    </a:lnTo>
                    <a:lnTo>
                      <a:pt x="177" y="883"/>
                    </a:lnTo>
                    <a:lnTo>
                      <a:pt x="201" y="761"/>
                    </a:lnTo>
                    <a:lnTo>
                      <a:pt x="222" y="864"/>
                    </a:lnTo>
                    <a:lnTo>
                      <a:pt x="246" y="825"/>
                    </a:lnTo>
                    <a:lnTo>
                      <a:pt x="267" y="743"/>
                    </a:lnTo>
                    <a:lnTo>
                      <a:pt x="291" y="804"/>
                    </a:lnTo>
                    <a:lnTo>
                      <a:pt x="315" y="878"/>
                    </a:lnTo>
                    <a:lnTo>
                      <a:pt x="336" y="923"/>
                    </a:lnTo>
                    <a:lnTo>
                      <a:pt x="360" y="856"/>
                    </a:lnTo>
                    <a:lnTo>
                      <a:pt x="381" y="830"/>
                    </a:lnTo>
                    <a:lnTo>
                      <a:pt x="404" y="690"/>
                    </a:lnTo>
                    <a:lnTo>
                      <a:pt x="426" y="886"/>
                    </a:lnTo>
                    <a:lnTo>
                      <a:pt x="449" y="833"/>
                    </a:lnTo>
                    <a:lnTo>
                      <a:pt x="473" y="817"/>
                    </a:lnTo>
                    <a:lnTo>
                      <a:pt x="494" y="764"/>
                    </a:lnTo>
                    <a:lnTo>
                      <a:pt x="518" y="772"/>
                    </a:lnTo>
                    <a:lnTo>
                      <a:pt x="539" y="782"/>
                    </a:lnTo>
                    <a:lnTo>
                      <a:pt x="563" y="695"/>
                    </a:lnTo>
                    <a:lnTo>
                      <a:pt x="584" y="841"/>
                    </a:lnTo>
                    <a:lnTo>
                      <a:pt x="608" y="685"/>
                    </a:lnTo>
                    <a:lnTo>
                      <a:pt x="632" y="658"/>
                    </a:lnTo>
                    <a:lnTo>
                      <a:pt x="653" y="611"/>
                    </a:lnTo>
                    <a:lnTo>
                      <a:pt x="677" y="634"/>
                    </a:lnTo>
                    <a:lnTo>
                      <a:pt x="698" y="743"/>
                    </a:lnTo>
                    <a:lnTo>
                      <a:pt x="722" y="645"/>
                    </a:lnTo>
                    <a:lnTo>
                      <a:pt x="743" y="714"/>
                    </a:lnTo>
                    <a:lnTo>
                      <a:pt x="767" y="740"/>
                    </a:lnTo>
                    <a:lnTo>
                      <a:pt x="790" y="571"/>
                    </a:lnTo>
                    <a:lnTo>
                      <a:pt x="812" y="645"/>
                    </a:lnTo>
                    <a:lnTo>
                      <a:pt x="835" y="603"/>
                    </a:lnTo>
                    <a:lnTo>
                      <a:pt x="857" y="550"/>
                    </a:lnTo>
                    <a:lnTo>
                      <a:pt x="880" y="626"/>
                    </a:lnTo>
                    <a:lnTo>
                      <a:pt x="902" y="513"/>
                    </a:lnTo>
                    <a:lnTo>
                      <a:pt x="925" y="534"/>
                    </a:lnTo>
                    <a:lnTo>
                      <a:pt x="949" y="513"/>
                    </a:lnTo>
                    <a:lnTo>
                      <a:pt x="970" y="550"/>
                    </a:lnTo>
                    <a:lnTo>
                      <a:pt x="994" y="526"/>
                    </a:lnTo>
                    <a:lnTo>
                      <a:pt x="1015" y="526"/>
                    </a:lnTo>
                    <a:lnTo>
                      <a:pt x="1039" y="452"/>
                    </a:lnTo>
                    <a:lnTo>
                      <a:pt x="1060" y="518"/>
                    </a:lnTo>
                    <a:lnTo>
                      <a:pt x="1084" y="547"/>
                    </a:lnTo>
                    <a:lnTo>
                      <a:pt x="1108" y="558"/>
                    </a:lnTo>
                    <a:lnTo>
                      <a:pt x="1129" y="497"/>
                    </a:lnTo>
                    <a:lnTo>
                      <a:pt x="1153" y="563"/>
                    </a:lnTo>
                    <a:lnTo>
                      <a:pt x="1174" y="410"/>
                    </a:lnTo>
                    <a:lnTo>
                      <a:pt x="1198" y="431"/>
                    </a:lnTo>
                    <a:lnTo>
                      <a:pt x="1219" y="523"/>
                    </a:lnTo>
                    <a:lnTo>
                      <a:pt x="1243" y="386"/>
                    </a:lnTo>
                    <a:lnTo>
                      <a:pt x="1266" y="365"/>
                    </a:lnTo>
                    <a:lnTo>
                      <a:pt x="1287" y="304"/>
                    </a:lnTo>
                    <a:lnTo>
                      <a:pt x="1311" y="180"/>
                    </a:lnTo>
                    <a:lnTo>
                      <a:pt x="1332" y="42"/>
                    </a:lnTo>
                    <a:lnTo>
                      <a:pt x="1356" y="66"/>
                    </a:lnTo>
                    <a:lnTo>
                      <a:pt x="1377" y="230"/>
                    </a:lnTo>
                    <a:lnTo>
                      <a:pt x="1401" y="87"/>
                    </a:lnTo>
                    <a:lnTo>
                      <a:pt x="1425" y="119"/>
                    </a:lnTo>
                    <a:lnTo>
                      <a:pt x="1446" y="98"/>
                    </a:lnTo>
                    <a:lnTo>
                      <a:pt x="1470" y="230"/>
                    </a:lnTo>
                    <a:lnTo>
                      <a:pt x="1491" y="135"/>
                    </a:lnTo>
                    <a:lnTo>
                      <a:pt x="1515" y="143"/>
                    </a:lnTo>
                    <a:lnTo>
                      <a:pt x="1536" y="119"/>
                    </a:lnTo>
                    <a:lnTo>
                      <a:pt x="1560" y="79"/>
                    </a:lnTo>
                    <a:lnTo>
                      <a:pt x="1584" y="10"/>
                    </a:lnTo>
                    <a:lnTo>
                      <a:pt x="1605" y="148"/>
                    </a:lnTo>
                    <a:lnTo>
                      <a:pt x="1629" y="82"/>
                    </a:lnTo>
                    <a:lnTo>
                      <a:pt x="1650" y="151"/>
                    </a:lnTo>
                    <a:lnTo>
                      <a:pt x="1673" y="103"/>
                    </a:lnTo>
                    <a:lnTo>
                      <a:pt x="1695" y="63"/>
                    </a:lnTo>
                    <a:lnTo>
                      <a:pt x="1718" y="92"/>
                    </a:lnTo>
                    <a:lnTo>
                      <a:pt x="1742" y="42"/>
                    </a:lnTo>
                    <a:lnTo>
                      <a:pt x="1763" y="0"/>
                    </a:lnTo>
                    <a:lnTo>
                      <a:pt x="1787" y="195"/>
                    </a:lnTo>
                    <a:lnTo>
                      <a:pt x="1808" y="127"/>
                    </a:lnTo>
                    <a:lnTo>
                      <a:pt x="1832" y="143"/>
                    </a:lnTo>
                    <a:lnTo>
                      <a:pt x="1853" y="182"/>
                    </a:lnTo>
                    <a:lnTo>
                      <a:pt x="1877" y="180"/>
                    </a:lnTo>
                    <a:lnTo>
                      <a:pt x="1901" y="169"/>
                    </a:lnTo>
                    <a:lnTo>
                      <a:pt x="1922" y="79"/>
                    </a:lnTo>
                    <a:lnTo>
                      <a:pt x="1946" y="84"/>
                    </a:lnTo>
                    <a:lnTo>
                      <a:pt x="1967" y="111"/>
                    </a:lnTo>
                    <a:lnTo>
                      <a:pt x="1991" y="82"/>
                    </a:lnTo>
                    <a:lnTo>
                      <a:pt x="2012" y="66"/>
                    </a:lnTo>
                    <a:lnTo>
                      <a:pt x="2036" y="190"/>
                    </a:lnTo>
                    <a:lnTo>
                      <a:pt x="2059" y="90"/>
                    </a:lnTo>
                    <a:lnTo>
                      <a:pt x="2081" y="121"/>
                    </a:lnTo>
                    <a:lnTo>
                      <a:pt x="2104" y="47"/>
                    </a:lnTo>
                    <a:lnTo>
                      <a:pt x="2126" y="103"/>
                    </a:lnTo>
                    <a:lnTo>
                      <a:pt x="2149" y="121"/>
                    </a:lnTo>
                    <a:lnTo>
                      <a:pt x="2171" y="111"/>
                    </a:lnTo>
                    <a:lnTo>
                      <a:pt x="2194" y="106"/>
                    </a:lnTo>
                    <a:lnTo>
                      <a:pt x="2218"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9" name="Freeform 244"/>
              <p:cNvSpPr>
                <a:spLocks/>
              </p:cNvSpPr>
              <p:nvPr/>
            </p:nvSpPr>
            <p:spPr bwMode="auto">
              <a:xfrm>
                <a:off x="534141" y="2835275"/>
                <a:ext cx="3454400" cy="1854200"/>
              </a:xfrm>
              <a:custGeom>
                <a:avLst/>
                <a:gdLst>
                  <a:gd name="T0" fmla="*/ 21 w 2176"/>
                  <a:gd name="T1" fmla="*/ 896 h 1168"/>
                  <a:gd name="T2" fmla="*/ 66 w 2176"/>
                  <a:gd name="T3" fmla="*/ 965 h 1168"/>
                  <a:gd name="T4" fmla="*/ 114 w 2176"/>
                  <a:gd name="T5" fmla="*/ 1012 h 1168"/>
                  <a:gd name="T6" fmla="*/ 159 w 2176"/>
                  <a:gd name="T7" fmla="*/ 875 h 1168"/>
                  <a:gd name="T8" fmla="*/ 204 w 2176"/>
                  <a:gd name="T9" fmla="*/ 885 h 1168"/>
                  <a:gd name="T10" fmla="*/ 249 w 2176"/>
                  <a:gd name="T11" fmla="*/ 943 h 1168"/>
                  <a:gd name="T12" fmla="*/ 294 w 2176"/>
                  <a:gd name="T13" fmla="*/ 825 h 1168"/>
                  <a:gd name="T14" fmla="*/ 339 w 2176"/>
                  <a:gd name="T15" fmla="*/ 877 h 1168"/>
                  <a:gd name="T16" fmla="*/ 384 w 2176"/>
                  <a:gd name="T17" fmla="*/ 811 h 1168"/>
                  <a:gd name="T18" fmla="*/ 431 w 2176"/>
                  <a:gd name="T19" fmla="*/ 875 h 1168"/>
                  <a:gd name="T20" fmla="*/ 476 w 2176"/>
                  <a:gd name="T21" fmla="*/ 856 h 1168"/>
                  <a:gd name="T22" fmla="*/ 521 w 2176"/>
                  <a:gd name="T23" fmla="*/ 721 h 1168"/>
                  <a:gd name="T24" fmla="*/ 566 w 2176"/>
                  <a:gd name="T25" fmla="*/ 780 h 1168"/>
                  <a:gd name="T26" fmla="*/ 611 w 2176"/>
                  <a:gd name="T27" fmla="*/ 732 h 1168"/>
                  <a:gd name="T28" fmla="*/ 656 w 2176"/>
                  <a:gd name="T29" fmla="*/ 666 h 1168"/>
                  <a:gd name="T30" fmla="*/ 701 w 2176"/>
                  <a:gd name="T31" fmla="*/ 766 h 1168"/>
                  <a:gd name="T32" fmla="*/ 748 w 2176"/>
                  <a:gd name="T33" fmla="*/ 552 h 1168"/>
                  <a:gd name="T34" fmla="*/ 793 w 2176"/>
                  <a:gd name="T35" fmla="*/ 573 h 1168"/>
                  <a:gd name="T36" fmla="*/ 838 w 2176"/>
                  <a:gd name="T37" fmla="*/ 610 h 1168"/>
                  <a:gd name="T38" fmla="*/ 883 w 2176"/>
                  <a:gd name="T39" fmla="*/ 494 h 1168"/>
                  <a:gd name="T40" fmla="*/ 928 w 2176"/>
                  <a:gd name="T41" fmla="*/ 650 h 1168"/>
                  <a:gd name="T42" fmla="*/ 973 w 2176"/>
                  <a:gd name="T43" fmla="*/ 407 h 1168"/>
                  <a:gd name="T44" fmla="*/ 1018 w 2176"/>
                  <a:gd name="T45" fmla="*/ 460 h 1168"/>
                  <a:gd name="T46" fmla="*/ 1066 w 2176"/>
                  <a:gd name="T47" fmla="*/ 505 h 1168"/>
                  <a:gd name="T48" fmla="*/ 1111 w 2176"/>
                  <a:gd name="T49" fmla="*/ 476 h 1168"/>
                  <a:gd name="T50" fmla="*/ 1156 w 2176"/>
                  <a:gd name="T51" fmla="*/ 502 h 1168"/>
                  <a:gd name="T52" fmla="*/ 1201 w 2176"/>
                  <a:gd name="T53" fmla="*/ 444 h 1168"/>
                  <a:gd name="T54" fmla="*/ 1245 w 2176"/>
                  <a:gd name="T55" fmla="*/ 272 h 1168"/>
                  <a:gd name="T56" fmla="*/ 1290 w 2176"/>
                  <a:gd name="T57" fmla="*/ 89 h 1168"/>
                  <a:gd name="T58" fmla="*/ 1335 w 2176"/>
                  <a:gd name="T59" fmla="*/ 100 h 1168"/>
                  <a:gd name="T60" fmla="*/ 1383 w 2176"/>
                  <a:gd name="T61" fmla="*/ 0 h 1168"/>
                  <a:gd name="T62" fmla="*/ 1428 w 2176"/>
                  <a:gd name="T63" fmla="*/ 95 h 1168"/>
                  <a:gd name="T64" fmla="*/ 1473 w 2176"/>
                  <a:gd name="T65" fmla="*/ 113 h 1168"/>
                  <a:gd name="T66" fmla="*/ 1518 w 2176"/>
                  <a:gd name="T67" fmla="*/ 166 h 1168"/>
                  <a:gd name="T68" fmla="*/ 1563 w 2176"/>
                  <a:gd name="T69" fmla="*/ 174 h 1168"/>
                  <a:gd name="T70" fmla="*/ 1608 w 2176"/>
                  <a:gd name="T71" fmla="*/ 132 h 1168"/>
                  <a:gd name="T72" fmla="*/ 1653 w 2176"/>
                  <a:gd name="T73" fmla="*/ 211 h 1168"/>
                  <a:gd name="T74" fmla="*/ 1700 w 2176"/>
                  <a:gd name="T75" fmla="*/ 140 h 1168"/>
                  <a:gd name="T76" fmla="*/ 1745 w 2176"/>
                  <a:gd name="T77" fmla="*/ 201 h 1168"/>
                  <a:gd name="T78" fmla="*/ 1790 w 2176"/>
                  <a:gd name="T79" fmla="*/ 140 h 1168"/>
                  <a:gd name="T80" fmla="*/ 1835 w 2176"/>
                  <a:gd name="T81" fmla="*/ 232 h 1168"/>
                  <a:gd name="T82" fmla="*/ 1880 w 2176"/>
                  <a:gd name="T83" fmla="*/ 129 h 1168"/>
                  <a:gd name="T84" fmla="*/ 1925 w 2176"/>
                  <a:gd name="T85" fmla="*/ 108 h 1168"/>
                  <a:gd name="T86" fmla="*/ 1970 w 2176"/>
                  <a:gd name="T87" fmla="*/ 145 h 1168"/>
                  <a:gd name="T88" fmla="*/ 2017 w 2176"/>
                  <a:gd name="T89" fmla="*/ 76 h 1168"/>
                  <a:gd name="T90" fmla="*/ 2062 w 2176"/>
                  <a:gd name="T91" fmla="*/ 206 h 1168"/>
                  <a:gd name="T92" fmla="*/ 2107 w 2176"/>
                  <a:gd name="T93" fmla="*/ 111 h 1168"/>
                  <a:gd name="T94" fmla="*/ 2152 w 2176"/>
                  <a:gd name="T95" fmla="*/ 108 h 1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6" h="1168">
                    <a:moveTo>
                      <a:pt x="0" y="1168"/>
                    </a:moveTo>
                    <a:lnTo>
                      <a:pt x="21" y="896"/>
                    </a:lnTo>
                    <a:lnTo>
                      <a:pt x="45" y="959"/>
                    </a:lnTo>
                    <a:lnTo>
                      <a:pt x="66" y="965"/>
                    </a:lnTo>
                    <a:lnTo>
                      <a:pt x="90" y="1015"/>
                    </a:lnTo>
                    <a:lnTo>
                      <a:pt x="114" y="1012"/>
                    </a:lnTo>
                    <a:lnTo>
                      <a:pt x="135" y="925"/>
                    </a:lnTo>
                    <a:lnTo>
                      <a:pt x="159" y="875"/>
                    </a:lnTo>
                    <a:lnTo>
                      <a:pt x="180" y="856"/>
                    </a:lnTo>
                    <a:lnTo>
                      <a:pt x="204" y="885"/>
                    </a:lnTo>
                    <a:lnTo>
                      <a:pt x="225" y="880"/>
                    </a:lnTo>
                    <a:lnTo>
                      <a:pt x="249" y="943"/>
                    </a:lnTo>
                    <a:lnTo>
                      <a:pt x="273" y="885"/>
                    </a:lnTo>
                    <a:lnTo>
                      <a:pt x="294" y="825"/>
                    </a:lnTo>
                    <a:lnTo>
                      <a:pt x="318" y="867"/>
                    </a:lnTo>
                    <a:lnTo>
                      <a:pt x="339" y="877"/>
                    </a:lnTo>
                    <a:lnTo>
                      <a:pt x="362" y="825"/>
                    </a:lnTo>
                    <a:lnTo>
                      <a:pt x="384" y="811"/>
                    </a:lnTo>
                    <a:lnTo>
                      <a:pt x="407" y="869"/>
                    </a:lnTo>
                    <a:lnTo>
                      <a:pt x="431" y="875"/>
                    </a:lnTo>
                    <a:lnTo>
                      <a:pt x="452" y="851"/>
                    </a:lnTo>
                    <a:lnTo>
                      <a:pt x="476" y="856"/>
                    </a:lnTo>
                    <a:lnTo>
                      <a:pt x="497" y="777"/>
                    </a:lnTo>
                    <a:lnTo>
                      <a:pt x="521" y="721"/>
                    </a:lnTo>
                    <a:lnTo>
                      <a:pt x="542" y="814"/>
                    </a:lnTo>
                    <a:lnTo>
                      <a:pt x="566" y="780"/>
                    </a:lnTo>
                    <a:lnTo>
                      <a:pt x="590" y="690"/>
                    </a:lnTo>
                    <a:lnTo>
                      <a:pt x="611" y="732"/>
                    </a:lnTo>
                    <a:lnTo>
                      <a:pt x="635" y="735"/>
                    </a:lnTo>
                    <a:lnTo>
                      <a:pt x="656" y="666"/>
                    </a:lnTo>
                    <a:lnTo>
                      <a:pt x="680" y="632"/>
                    </a:lnTo>
                    <a:lnTo>
                      <a:pt x="701" y="766"/>
                    </a:lnTo>
                    <a:lnTo>
                      <a:pt x="725" y="655"/>
                    </a:lnTo>
                    <a:lnTo>
                      <a:pt x="748" y="552"/>
                    </a:lnTo>
                    <a:lnTo>
                      <a:pt x="770" y="682"/>
                    </a:lnTo>
                    <a:lnTo>
                      <a:pt x="793" y="573"/>
                    </a:lnTo>
                    <a:lnTo>
                      <a:pt x="815" y="555"/>
                    </a:lnTo>
                    <a:lnTo>
                      <a:pt x="838" y="610"/>
                    </a:lnTo>
                    <a:lnTo>
                      <a:pt x="860" y="594"/>
                    </a:lnTo>
                    <a:lnTo>
                      <a:pt x="883" y="494"/>
                    </a:lnTo>
                    <a:lnTo>
                      <a:pt x="907" y="581"/>
                    </a:lnTo>
                    <a:lnTo>
                      <a:pt x="928" y="650"/>
                    </a:lnTo>
                    <a:lnTo>
                      <a:pt x="952" y="536"/>
                    </a:lnTo>
                    <a:lnTo>
                      <a:pt x="973" y="407"/>
                    </a:lnTo>
                    <a:lnTo>
                      <a:pt x="997" y="468"/>
                    </a:lnTo>
                    <a:lnTo>
                      <a:pt x="1018" y="460"/>
                    </a:lnTo>
                    <a:lnTo>
                      <a:pt x="1042" y="560"/>
                    </a:lnTo>
                    <a:lnTo>
                      <a:pt x="1066" y="505"/>
                    </a:lnTo>
                    <a:lnTo>
                      <a:pt x="1087" y="470"/>
                    </a:lnTo>
                    <a:lnTo>
                      <a:pt x="1111" y="476"/>
                    </a:lnTo>
                    <a:lnTo>
                      <a:pt x="1132" y="502"/>
                    </a:lnTo>
                    <a:lnTo>
                      <a:pt x="1156" y="502"/>
                    </a:lnTo>
                    <a:lnTo>
                      <a:pt x="1177" y="507"/>
                    </a:lnTo>
                    <a:lnTo>
                      <a:pt x="1201" y="444"/>
                    </a:lnTo>
                    <a:lnTo>
                      <a:pt x="1224" y="407"/>
                    </a:lnTo>
                    <a:lnTo>
                      <a:pt x="1245" y="272"/>
                    </a:lnTo>
                    <a:lnTo>
                      <a:pt x="1269" y="121"/>
                    </a:lnTo>
                    <a:lnTo>
                      <a:pt x="1290" y="89"/>
                    </a:lnTo>
                    <a:lnTo>
                      <a:pt x="1314" y="164"/>
                    </a:lnTo>
                    <a:lnTo>
                      <a:pt x="1335" y="100"/>
                    </a:lnTo>
                    <a:lnTo>
                      <a:pt x="1359" y="148"/>
                    </a:lnTo>
                    <a:lnTo>
                      <a:pt x="1383" y="0"/>
                    </a:lnTo>
                    <a:lnTo>
                      <a:pt x="1404" y="92"/>
                    </a:lnTo>
                    <a:lnTo>
                      <a:pt x="1428" y="95"/>
                    </a:lnTo>
                    <a:lnTo>
                      <a:pt x="1449" y="103"/>
                    </a:lnTo>
                    <a:lnTo>
                      <a:pt x="1473" y="113"/>
                    </a:lnTo>
                    <a:lnTo>
                      <a:pt x="1494" y="31"/>
                    </a:lnTo>
                    <a:lnTo>
                      <a:pt x="1518" y="166"/>
                    </a:lnTo>
                    <a:lnTo>
                      <a:pt x="1542" y="187"/>
                    </a:lnTo>
                    <a:lnTo>
                      <a:pt x="1563" y="174"/>
                    </a:lnTo>
                    <a:lnTo>
                      <a:pt x="1587" y="95"/>
                    </a:lnTo>
                    <a:lnTo>
                      <a:pt x="1608" y="132"/>
                    </a:lnTo>
                    <a:lnTo>
                      <a:pt x="1631" y="100"/>
                    </a:lnTo>
                    <a:lnTo>
                      <a:pt x="1653" y="211"/>
                    </a:lnTo>
                    <a:lnTo>
                      <a:pt x="1676" y="166"/>
                    </a:lnTo>
                    <a:lnTo>
                      <a:pt x="1700" y="140"/>
                    </a:lnTo>
                    <a:lnTo>
                      <a:pt x="1721" y="58"/>
                    </a:lnTo>
                    <a:lnTo>
                      <a:pt x="1745" y="201"/>
                    </a:lnTo>
                    <a:lnTo>
                      <a:pt x="1766" y="119"/>
                    </a:lnTo>
                    <a:lnTo>
                      <a:pt x="1790" y="140"/>
                    </a:lnTo>
                    <a:lnTo>
                      <a:pt x="1811" y="74"/>
                    </a:lnTo>
                    <a:lnTo>
                      <a:pt x="1835" y="232"/>
                    </a:lnTo>
                    <a:lnTo>
                      <a:pt x="1859" y="211"/>
                    </a:lnTo>
                    <a:lnTo>
                      <a:pt x="1880" y="129"/>
                    </a:lnTo>
                    <a:lnTo>
                      <a:pt x="1904" y="108"/>
                    </a:lnTo>
                    <a:lnTo>
                      <a:pt x="1925" y="108"/>
                    </a:lnTo>
                    <a:lnTo>
                      <a:pt x="1949" y="108"/>
                    </a:lnTo>
                    <a:lnTo>
                      <a:pt x="1970" y="145"/>
                    </a:lnTo>
                    <a:lnTo>
                      <a:pt x="1994" y="79"/>
                    </a:lnTo>
                    <a:lnTo>
                      <a:pt x="2017" y="76"/>
                    </a:lnTo>
                    <a:lnTo>
                      <a:pt x="2039" y="142"/>
                    </a:lnTo>
                    <a:lnTo>
                      <a:pt x="2062" y="206"/>
                    </a:lnTo>
                    <a:lnTo>
                      <a:pt x="2084" y="119"/>
                    </a:lnTo>
                    <a:lnTo>
                      <a:pt x="2107" y="111"/>
                    </a:lnTo>
                    <a:lnTo>
                      <a:pt x="2129" y="190"/>
                    </a:lnTo>
                    <a:lnTo>
                      <a:pt x="2152" y="108"/>
                    </a:lnTo>
                    <a:lnTo>
                      <a:pt x="2176" y="14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0" name="Freeform 245"/>
              <p:cNvSpPr>
                <a:spLocks/>
              </p:cNvSpPr>
              <p:nvPr/>
            </p:nvSpPr>
            <p:spPr bwMode="auto">
              <a:xfrm>
                <a:off x="429366" y="4459288"/>
                <a:ext cx="101600" cy="230188"/>
              </a:xfrm>
              <a:custGeom>
                <a:avLst/>
                <a:gdLst>
                  <a:gd name="T0" fmla="*/ 0 w 64"/>
                  <a:gd name="T1" fmla="*/ 145 h 145"/>
                  <a:gd name="T2" fmla="*/ 21 w 64"/>
                  <a:gd name="T3" fmla="*/ 0 h 145"/>
                  <a:gd name="T4" fmla="*/ 42 w 64"/>
                  <a:gd name="T5" fmla="*/ 29 h 145"/>
                  <a:gd name="T6" fmla="*/ 64 w 64"/>
                  <a:gd name="T7" fmla="*/ 145 h 145"/>
                </a:gdLst>
                <a:ahLst/>
                <a:cxnLst>
                  <a:cxn ang="0">
                    <a:pos x="T0" y="T1"/>
                  </a:cxn>
                  <a:cxn ang="0">
                    <a:pos x="T2" y="T3"/>
                  </a:cxn>
                  <a:cxn ang="0">
                    <a:pos x="T4" y="T5"/>
                  </a:cxn>
                  <a:cxn ang="0">
                    <a:pos x="T6" y="T7"/>
                  </a:cxn>
                </a:cxnLst>
                <a:rect l="0" t="0" r="r" b="b"/>
                <a:pathLst>
                  <a:path w="64" h="145">
                    <a:moveTo>
                      <a:pt x="0" y="145"/>
                    </a:moveTo>
                    <a:lnTo>
                      <a:pt x="21" y="0"/>
                    </a:lnTo>
                    <a:lnTo>
                      <a:pt x="42" y="29"/>
                    </a:lnTo>
                    <a:lnTo>
                      <a:pt x="64" y="14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91" name="Freeform 246"/>
              <p:cNvSpPr>
                <a:spLocks/>
              </p:cNvSpPr>
              <p:nvPr/>
            </p:nvSpPr>
            <p:spPr bwMode="auto">
              <a:xfrm>
                <a:off x="538904" y="2859088"/>
                <a:ext cx="3449638" cy="1830388"/>
              </a:xfrm>
              <a:custGeom>
                <a:avLst/>
                <a:gdLst>
                  <a:gd name="T0" fmla="*/ 18 w 2173"/>
                  <a:gd name="T1" fmla="*/ 1000 h 1153"/>
                  <a:gd name="T2" fmla="*/ 63 w 2173"/>
                  <a:gd name="T3" fmla="*/ 907 h 1153"/>
                  <a:gd name="T4" fmla="*/ 111 w 2173"/>
                  <a:gd name="T5" fmla="*/ 910 h 1153"/>
                  <a:gd name="T6" fmla="*/ 156 w 2173"/>
                  <a:gd name="T7" fmla="*/ 897 h 1153"/>
                  <a:gd name="T8" fmla="*/ 201 w 2173"/>
                  <a:gd name="T9" fmla="*/ 860 h 1153"/>
                  <a:gd name="T10" fmla="*/ 246 w 2173"/>
                  <a:gd name="T11" fmla="*/ 944 h 1153"/>
                  <a:gd name="T12" fmla="*/ 291 w 2173"/>
                  <a:gd name="T13" fmla="*/ 963 h 1153"/>
                  <a:gd name="T14" fmla="*/ 336 w 2173"/>
                  <a:gd name="T15" fmla="*/ 772 h 1153"/>
                  <a:gd name="T16" fmla="*/ 381 w 2173"/>
                  <a:gd name="T17" fmla="*/ 833 h 1153"/>
                  <a:gd name="T18" fmla="*/ 428 w 2173"/>
                  <a:gd name="T19" fmla="*/ 810 h 1153"/>
                  <a:gd name="T20" fmla="*/ 473 w 2173"/>
                  <a:gd name="T21" fmla="*/ 817 h 1153"/>
                  <a:gd name="T22" fmla="*/ 518 w 2173"/>
                  <a:gd name="T23" fmla="*/ 791 h 1153"/>
                  <a:gd name="T24" fmla="*/ 563 w 2173"/>
                  <a:gd name="T25" fmla="*/ 741 h 1153"/>
                  <a:gd name="T26" fmla="*/ 608 w 2173"/>
                  <a:gd name="T27" fmla="*/ 601 h 1153"/>
                  <a:gd name="T28" fmla="*/ 653 w 2173"/>
                  <a:gd name="T29" fmla="*/ 746 h 1153"/>
                  <a:gd name="T30" fmla="*/ 698 w 2173"/>
                  <a:gd name="T31" fmla="*/ 564 h 1153"/>
                  <a:gd name="T32" fmla="*/ 745 w 2173"/>
                  <a:gd name="T33" fmla="*/ 590 h 1153"/>
                  <a:gd name="T34" fmla="*/ 790 w 2173"/>
                  <a:gd name="T35" fmla="*/ 638 h 1153"/>
                  <a:gd name="T36" fmla="*/ 835 w 2173"/>
                  <a:gd name="T37" fmla="*/ 595 h 1153"/>
                  <a:gd name="T38" fmla="*/ 880 w 2173"/>
                  <a:gd name="T39" fmla="*/ 532 h 1153"/>
                  <a:gd name="T40" fmla="*/ 925 w 2173"/>
                  <a:gd name="T41" fmla="*/ 556 h 1153"/>
                  <a:gd name="T42" fmla="*/ 970 w 2173"/>
                  <a:gd name="T43" fmla="*/ 371 h 1153"/>
                  <a:gd name="T44" fmla="*/ 1015 w 2173"/>
                  <a:gd name="T45" fmla="*/ 492 h 1153"/>
                  <a:gd name="T46" fmla="*/ 1063 w 2173"/>
                  <a:gd name="T47" fmla="*/ 656 h 1153"/>
                  <a:gd name="T48" fmla="*/ 1108 w 2173"/>
                  <a:gd name="T49" fmla="*/ 511 h 1153"/>
                  <a:gd name="T50" fmla="*/ 1153 w 2173"/>
                  <a:gd name="T51" fmla="*/ 410 h 1153"/>
                  <a:gd name="T52" fmla="*/ 1198 w 2173"/>
                  <a:gd name="T53" fmla="*/ 379 h 1153"/>
                  <a:gd name="T54" fmla="*/ 1242 w 2173"/>
                  <a:gd name="T55" fmla="*/ 175 h 1153"/>
                  <a:gd name="T56" fmla="*/ 1287 w 2173"/>
                  <a:gd name="T57" fmla="*/ 22 h 1153"/>
                  <a:gd name="T58" fmla="*/ 1332 w 2173"/>
                  <a:gd name="T59" fmla="*/ 69 h 1153"/>
                  <a:gd name="T60" fmla="*/ 1380 w 2173"/>
                  <a:gd name="T61" fmla="*/ 22 h 1153"/>
                  <a:gd name="T62" fmla="*/ 1425 w 2173"/>
                  <a:gd name="T63" fmla="*/ 53 h 1153"/>
                  <a:gd name="T64" fmla="*/ 1470 w 2173"/>
                  <a:gd name="T65" fmla="*/ 233 h 1153"/>
                  <a:gd name="T66" fmla="*/ 1515 w 2173"/>
                  <a:gd name="T67" fmla="*/ 67 h 1153"/>
                  <a:gd name="T68" fmla="*/ 1560 w 2173"/>
                  <a:gd name="T69" fmla="*/ 0 h 1153"/>
                  <a:gd name="T70" fmla="*/ 1605 w 2173"/>
                  <a:gd name="T71" fmla="*/ 117 h 1153"/>
                  <a:gd name="T72" fmla="*/ 1650 w 2173"/>
                  <a:gd name="T73" fmla="*/ 67 h 1153"/>
                  <a:gd name="T74" fmla="*/ 1697 w 2173"/>
                  <a:gd name="T75" fmla="*/ 117 h 1153"/>
                  <a:gd name="T76" fmla="*/ 1742 w 2173"/>
                  <a:gd name="T77" fmla="*/ 141 h 1153"/>
                  <a:gd name="T78" fmla="*/ 1787 w 2173"/>
                  <a:gd name="T79" fmla="*/ 154 h 1153"/>
                  <a:gd name="T80" fmla="*/ 1832 w 2173"/>
                  <a:gd name="T81" fmla="*/ 88 h 1153"/>
                  <a:gd name="T82" fmla="*/ 1877 w 2173"/>
                  <a:gd name="T83" fmla="*/ 170 h 1153"/>
                  <a:gd name="T84" fmla="*/ 1922 w 2173"/>
                  <a:gd name="T85" fmla="*/ 133 h 1153"/>
                  <a:gd name="T86" fmla="*/ 1967 w 2173"/>
                  <a:gd name="T87" fmla="*/ 80 h 1153"/>
                  <a:gd name="T88" fmla="*/ 2014 w 2173"/>
                  <a:gd name="T89" fmla="*/ 114 h 1153"/>
                  <a:gd name="T90" fmla="*/ 2059 w 2173"/>
                  <a:gd name="T91" fmla="*/ 149 h 1153"/>
                  <a:gd name="T92" fmla="*/ 2104 w 2173"/>
                  <a:gd name="T93" fmla="*/ 167 h 1153"/>
                  <a:gd name="T94" fmla="*/ 2149 w 2173"/>
                  <a:gd name="T95" fmla="*/ 106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73" h="1153">
                    <a:moveTo>
                      <a:pt x="0" y="1153"/>
                    </a:moveTo>
                    <a:lnTo>
                      <a:pt x="18" y="1000"/>
                    </a:lnTo>
                    <a:lnTo>
                      <a:pt x="42" y="1005"/>
                    </a:lnTo>
                    <a:lnTo>
                      <a:pt x="63" y="907"/>
                    </a:lnTo>
                    <a:lnTo>
                      <a:pt x="87" y="1084"/>
                    </a:lnTo>
                    <a:lnTo>
                      <a:pt x="111" y="910"/>
                    </a:lnTo>
                    <a:lnTo>
                      <a:pt x="132" y="942"/>
                    </a:lnTo>
                    <a:lnTo>
                      <a:pt x="156" y="897"/>
                    </a:lnTo>
                    <a:lnTo>
                      <a:pt x="177" y="876"/>
                    </a:lnTo>
                    <a:lnTo>
                      <a:pt x="201" y="860"/>
                    </a:lnTo>
                    <a:lnTo>
                      <a:pt x="222" y="802"/>
                    </a:lnTo>
                    <a:lnTo>
                      <a:pt x="246" y="944"/>
                    </a:lnTo>
                    <a:lnTo>
                      <a:pt x="270" y="836"/>
                    </a:lnTo>
                    <a:lnTo>
                      <a:pt x="291" y="963"/>
                    </a:lnTo>
                    <a:lnTo>
                      <a:pt x="315" y="873"/>
                    </a:lnTo>
                    <a:lnTo>
                      <a:pt x="336" y="772"/>
                    </a:lnTo>
                    <a:lnTo>
                      <a:pt x="359" y="820"/>
                    </a:lnTo>
                    <a:lnTo>
                      <a:pt x="381" y="833"/>
                    </a:lnTo>
                    <a:lnTo>
                      <a:pt x="404" y="857"/>
                    </a:lnTo>
                    <a:lnTo>
                      <a:pt x="428" y="810"/>
                    </a:lnTo>
                    <a:lnTo>
                      <a:pt x="449" y="735"/>
                    </a:lnTo>
                    <a:lnTo>
                      <a:pt x="473" y="817"/>
                    </a:lnTo>
                    <a:lnTo>
                      <a:pt x="494" y="728"/>
                    </a:lnTo>
                    <a:lnTo>
                      <a:pt x="518" y="791"/>
                    </a:lnTo>
                    <a:lnTo>
                      <a:pt x="539" y="802"/>
                    </a:lnTo>
                    <a:lnTo>
                      <a:pt x="563" y="741"/>
                    </a:lnTo>
                    <a:lnTo>
                      <a:pt x="587" y="693"/>
                    </a:lnTo>
                    <a:lnTo>
                      <a:pt x="608" y="601"/>
                    </a:lnTo>
                    <a:lnTo>
                      <a:pt x="632" y="772"/>
                    </a:lnTo>
                    <a:lnTo>
                      <a:pt x="653" y="746"/>
                    </a:lnTo>
                    <a:lnTo>
                      <a:pt x="677" y="606"/>
                    </a:lnTo>
                    <a:lnTo>
                      <a:pt x="698" y="564"/>
                    </a:lnTo>
                    <a:lnTo>
                      <a:pt x="722" y="624"/>
                    </a:lnTo>
                    <a:lnTo>
                      <a:pt x="745" y="590"/>
                    </a:lnTo>
                    <a:lnTo>
                      <a:pt x="767" y="587"/>
                    </a:lnTo>
                    <a:lnTo>
                      <a:pt x="790" y="638"/>
                    </a:lnTo>
                    <a:lnTo>
                      <a:pt x="812" y="598"/>
                    </a:lnTo>
                    <a:lnTo>
                      <a:pt x="835" y="595"/>
                    </a:lnTo>
                    <a:lnTo>
                      <a:pt x="857" y="582"/>
                    </a:lnTo>
                    <a:lnTo>
                      <a:pt x="880" y="532"/>
                    </a:lnTo>
                    <a:lnTo>
                      <a:pt x="904" y="527"/>
                    </a:lnTo>
                    <a:lnTo>
                      <a:pt x="925" y="556"/>
                    </a:lnTo>
                    <a:lnTo>
                      <a:pt x="949" y="572"/>
                    </a:lnTo>
                    <a:lnTo>
                      <a:pt x="970" y="371"/>
                    </a:lnTo>
                    <a:lnTo>
                      <a:pt x="994" y="474"/>
                    </a:lnTo>
                    <a:lnTo>
                      <a:pt x="1015" y="492"/>
                    </a:lnTo>
                    <a:lnTo>
                      <a:pt x="1039" y="564"/>
                    </a:lnTo>
                    <a:lnTo>
                      <a:pt x="1063" y="656"/>
                    </a:lnTo>
                    <a:lnTo>
                      <a:pt x="1084" y="474"/>
                    </a:lnTo>
                    <a:lnTo>
                      <a:pt x="1108" y="511"/>
                    </a:lnTo>
                    <a:lnTo>
                      <a:pt x="1129" y="386"/>
                    </a:lnTo>
                    <a:lnTo>
                      <a:pt x="1153" y="410"/>
                    </a:lnTo>
                    <a:lnTo>
                      <a:pt x="1174" y="466"/>
                    </a:lnTo>
                    <a:lnTo>
                      <a:pt x="1198" y="379"/>
                    </a:lnTo>
                    <a:lnTo>
                      <a:pt x="1221" y="299"/>
                    </a:lnTo>
                    <a:lnTo>
                      <a:pt x="1242" y="175"/>
                    </a:lnTo>
                    <a:lnTo>
                      <a:pt x="1266" y="35"/>
                    </a:lnTo>
                    <a:lnTo>
                      <a:pt x="1287" y="22"/>
                    </a:lnTo>
                    <a:lnTo>
                      <a:pt x="1311" y="24"/>
                    </a:lnTo>
                    <a:lnTo>
                      <a:pt x="1332" y="69"/>
                    </a:lnTo>
                    <a:lnTo>
                      <a:pt x="1356" y="88"/>
                    </a:lnTo>
                    <a:lnTo>
                      <a:pt x="1380" y="22"/>
                    </a:lnTo>
                    <a:lnTo>
                      <a:pt x="1401" y="67"/>
                    </a:lnTo>
                    <a:lnTo>
                      <a:pt x="1425" y="53"/>
                    </a:lnTo>
                    <a:lnTo>
                      <a:pt x="1446" y="80"/>
                    </a:lnTo>
                    <a:lnTo>
                      <a:pt x="1470" y="233"/>
                    </a:lnTo>
                    <a:lnTo>
                      <a:pt x="1491" y="122"/>
                    </a:lnTo>
                    <a:lnTo>
                      <a:pt x="1515" y="67"/>
                    </a:lnTo>
                    <a:lnTo>
                      <a:pt x="1539" y="143"/>
                    </a:lnTo>
                    <a:lnTo>
                      <a:pt x="1560" y="0"/>
                    </a:lnTo>
                    <a:lnTo>
                      <a:pt x="1584" y="125"/>
                    </a:lnTo>
                    <a:lnTo>
                      <a:pt x="1605" y="117"/>
                    </a:lnTo>
                    <a:lnTo>
                      <a:pt x="1628" y="135"/>
                    </a:lnTo>
                    <a:lnTo>
                      <a:pt x="1650" y="67"/>
                    </a:lnTo>
                    <a:lnTo>
                      <a:pt x="1673" y="183"/>
                    </a:lnTo>
                    <a:lnTo>
                      <a:pt x="1697" y="117"/>
                    </a:lnTo>
                    <a:lnTo>
                      <a:pt x="1718" y="172"/>
                    </a:lnTo>
                    <a:lnTo>
                      <a:pt x="1742" y="141"/>
                    </a:lnTo>
                    <a:lnTo>
                      <a:pt x="1763" y="175"/>
                    </a:lnTo>
                    <a:lnTo>
                      <a:pt x="1787" y="154"/>
                    </a:lnTo>
                    <a:lnTo>
                      <a:pt x="1808" y="101"/>
                    </a:lnTo>
                    <a:lnTo>
                      <a:pt x="1832" y="88"/>
                    </a:lnTo>
                    <a:lnTo>
                      <a:pt x="1856" y="101"/>
                    </a:lnTo>
                    <a:lnTo>
                      <a:pt x="1877" y="170"/>
                    </a:lnTo>
                    <a:lnTo>
                      <a:pt x="1901" y="109"/>
                    </a:lnTo>
                    <a:lnTo>
                      <a:pt x="1922" y="133"/>
                    </a:lnTo>
                    <a:lnTo>
                      <a:pt x="1946" y="149"/>
                    </a:lnTo>
                    <a:lnTo>
                      <a:pt x="1967" y="80"/>
                    </a:lnTo>
                    <a:lnTo>
                      <a:pt x="1991" y="146"/>
                    </a:lnTo>
                    <a:lnTo>
                      <a:pt x="2014" y="114"/>
                    </a:lnTo>
                    <a:lnTo>
                      <a:pt x="2036" y="19"/>
                    </a:lnTo>
                    <a:lnTo>
                      <a:pt x="2059" y="149"/>
                    </a:lnTo>
                    <a:lnTo>
                      <a:pt x="2081" y="59"/>
                    </a:lnTo>
                    <a:lnTo>
                      <a:pt x="2104" y="167"/>
                    </a:lnTo>
                    <a:lnTo>
                      <a:pt x="2126" y="186"/>
                    </a:lnTo>
                    <a:lnTo>
                      <a:pt x="2149" y="106"/>
                    </a:lnTo>
                    <a:lnTo>
                      <a:pt x="2173" y="1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2" name="Freeform 247"/>
              <p:cNvSpPr>
                <a:spLocks/>
              </p:cNvSpPr>
              <p:nvPr/>
            </p:nvSpPr>
            <p:spPr bwMode="auto">
              <a:xfrm>
                <a:off x="426191" y="2897188"/>
                <a:ext cx="3562350" cy="1725613"/>
              </a:xfrm>
              <a:custGeom>
                <a:avLst/>
                <a:gdLst>
                  <a:gd name="T0" fmla="*/ 23 w 2244"/>
                  <a:gd name="T1" fmla="*/ 1037 h 1087"/>
                  <a:gd name="T2" fmla="*/ 68 w 2244"/>
                  <a:gd name="T3" fmla="*/ 1087 h 1087"/>
                  <a:gd name="T4" fmla="*/ 113 w 2244"/>
                  <a:gd name="T5" fmla="*/ 997 h 1087"/>
                  <a:gd name="T6" fmla="*/ 158 w 2244"/>
                  <a:gd name="T7" fmla="*/ 1018 h 1087"/>
                  <a:gd name="T8" fmla="*/ 203 w 2244"/>
                  <a:gd name="T9" fmla="*/ 844 h 1087"/>
                  <a:gd name="T10" fmla="*/ 248 w 2244"/>
                  <a:gd name="T11" fmla="*/ 817 h 1087"/>
                  <a:gd name="T12" fmla="*/ 293 w 2244"/>
                  <a:gd name="T13" fmla="*/ 756 h 1087"/>
                  <a:gd name="T14" fmla="*/ 341 w 2244"/>
                  <a:gd name="T15" fmla="*/ 828 h 1087"/>
                  <a:gd name="T16" fmla="*/ 386 w 2244"/>
                  <a:gd name="T17" fmla="*/ 730 h 1087"/>
                  <a:gd name="T18" fmla="*/ 430 w 2244"/>
                  <a:gd name="T19" fmla="*/ 767 h 1087"/>
                  <a:gd name="T20" fmla="*/ 475 w 2244"/>
                  <a:gd name="T21" fmla="*/ 667 h 1087"/>
                  <a:gd name="T22" fmla="*/ 520 w 2244"/>
                  <a:gd name="T23" fmla="*/ 788 h 1087"/>
                  <a:gd name="T24" fmla="*/ 565 w 2244"/>
                  <a:gd name="T25" fmla="*/ 696 h 1087"/>
                  <a:gd name="T26" fmla="*/ 610 w 2244"/>
                  <a:gd name="T27" fmla="*/ 764 h 1087"/>
                  <a:gd name="T28" fmla="*/ 658 w 2244"/>
                  <a:gd name="T29" fmla="*/ 582 h 1087"/>
                  <a:gd name="T30" fmla="*/ 703 w 2244"/>
                  <a:gd name="T31" fmla="*/ 614 h 1087"/>
                  <a:gd name="T32" fmla="*/ 748 w 2244"/>
                  <a:gd name="T33" fmla="*/ 696 h 1087"/>
                  <a:gd name="T34" fmla="*/ 793 w 2244"/>
                  <a:gd name="T35" fmla="*/ 685 h 1087"/>
                  <a:gd name="T36" fmla="*/ 838 w 2244"/>
                  <a:gd name="T37" fmla="*/ 648 h 1087"/>
                  <a:gd name="T38" fmla="*/ 883 w 2244"/>
                  <a:gd name="T39" fmla="*/ 545 h 1087"/>
                  <a:gd name="T40" fmla="*/ 928 w 2244"/>
                  <a:gd name="T41" fmla="*/ 550 h 1087"/>
                  <a:gd name="T42" fmla="*/ 975 w 2244"/>
                  <a:gd name="T43" fmla="*/ 593 h 1087"/>
                  <a:gd name="T44" fmla="*/ 1020 w 2244"/>
                  <a:gd name="T45" fmla="*/ 561 h 1087"/>
                  <a:gd name="T46" fmla="*/ 1065 w 2244"/>
                  <a:gd name="T47" fmla="*/ 497 h 1087"/>
                  <a:gd name="T48" fmla="*/ 1110 w 2244"/>
                  <a:gd name="T49" fmla="*/ 579 h 1087"/>
                  <a:gd name="T50" fmla="*/ 1155 w 2244"/>
                  <a:gd name="T51" fmla="*/ 553 h 1087"/>
                  <a:gd name="T52" fmla="*/ 1200 w 2244"/>
                  <a:gd name="T53" fmla="*/ 429 h 1087"/>
                  <a:gd name="T54" fmla="*/ 1245 w 2244"/>
                  <a:gd name="T55" fmla="*/ 444 h 1087"/>
                  <a:gd name="T56" fmla="*/ 1292 w 2244"/>
                  <a:gd name="T57" fmla="*/ 386 h 1087"/>
                  <a:gd name="T58" fmla="*/ 1337 w 2244"/>
                  <a:gd name="T59" fmla="*/ 32 h 1087"/>
                  <a:gd name="T60" fmla="*/ 1382 w 2244"/>
                  <a:gd name="T61" fmla="*/ 151 h 1087"/>
                  <a:gd name="T62" fmla="*/ 1427 w 2244"/>
                  <a:gd name="T63" fmla="*/ 40 h 1087"/>
                  <a:gd name="T64" fmla="*/ 1472 w 2244"/>
                  <a:gd name="T65" fmla="*/ 111 h 1087"/>
                  <a:gd name="T66" fmla="*/ 1517 w 2244"/>
                  <a:gd name="T67" fmla="*/ 135 h 1087"/>
                  <a:gd name="T68" fmla="*/ 1562 w 2244"/>
                  <a:gd name="T69" fmla="*/ 82 h 1087"/>
                  <a:gd name="T70" fmla="*/ 1610 w 2244"/>
                  <a:gd name="T71" fmla="*/ 64 h 1087"/>
                  <a:gd name="T72" fmla="*/ 1655 w 2244"/>
                  <a:gd name="T73" fmla="*/ 172 h 1087"/>
                  <a:gd name="T74" fmla="*/ 1699 w 2244"/>
                  <a:gd name="T75" fmla="*/ 106 h 1087"/>
                  <a:gd name="T76" fmla="*/ 1744 w 2244"/>
                  <a:gd name="T77" fmla="*/ 29 h 1087"/>
                  <a:gd name="T78" fmla="*/ 1789 w 2244"/>
                  <a:gd name="T79" fmla="*/ 27 h 1087"/>
                  <a:gd name="T80" fmla="*/ 1834 w 2244"/>
                  <a:gd name="T81" fmla="*/ 143 h 1087"/>
                  <a:gd name="T82" fmla="*/ 1879 w 2244"/>
                  <a:gd name="T83" fmla="*/ 69 h 1087"/>
                  <a:gd name="T84" fmla="*/ 1927 w 2244"/>
                  <a:gd name="T85" fmla="*/ 69 h 1087"/>
                  <a:gd name="T86" fmla="*/ 1972 w 2244"/>
                  <a:gd name="T87" fmla="*/ 64 h 1087"/>
                  <a:gd name="T88" fmla="*/ 2017 w 2244"/>
                  <a:gd name="T89" fmla="*/ 90 h 1087"/>
                  <a:gd name="T90" fmla="*/ 2062 w 2244"/>
                  <a:gd name="T91" fmla="*/ 101 h 1087"/>
                  <a:gd name="T92" fmla="*/ 2107 w 2244"/>
                  <a:gd name="T93" fmla="*/ 69 h 1087"/>
                  <a:gd name="T94" fmla="*/ 2152 w 2244"/>
                  <a:gd name="T95" fmla="*/ 16 h 1087"/>
                  <a:gd name="T96" fmla="*/ 2197 w 2244"/>
                  <a:gd name="T97" fmla="*/ 32 h 1087"/>
                  <a:gd name="T98" fmla="*/ 2244 w 2244"/>
                  <a:gd name="T99" fmla="*/ 162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087">
                    <a:moveTo>
                      <a:pt x="0" y="1047"/>
                    </a:moveTo>
                    <a:lnTo>
                      <a:pt x="23" y="1037"/>
                    </a:lnTo>
                    <a:lnTo>
                      <a:pt x="44" y="1055"/>
                    </a:lnTo>
                    <a:lnTo>
                      <a:pt x="68" y="1087"/>
                    </a:lnTo>
                    <a:lnTo>
                      <a:pt x="89" y="931"/>
                    </a:lnTo>
                    <a:lnTo>
                      <a:pt x="113" y="997"/>
                    </a:lnTo>
                    <a:lnTo>
                      <a:pt x="134" y="907"/>
                    </a:lnTo>
                    <a:lnTo>
                      <a:pt x="158" y="1018"/>
                    </a:lnTo>
                    <a:lnTo>
                      <a:pt x="182" y="1016"/>
                    </a:lnTo>
                    <a:lnTo>
                      <a:pt x="203" y="844"/>
                    </a:lnTo>
                    <a:lnTo>
                      <a:pt x="227" y="862"/>
                    </a:lnTo>
                    <a:lnTo>
                      <a:pt x="248" y="817"/>
                    </a:lnTo>
                    <a:lnTo>
                      <a:pt x="272" y="897"/>
                    </a:lnTo>
                    <a:lnTo>
                      <a:pt x="293" y="756"/>
                    </a:lnTo>
                    <a:lnTo>
                      <a:pt x="317" y="873"/>
                    </a:lnTo>
                    <a:lnTo>
                      <a:pt x="341" y="828"/>
                    </a:lnTo>
                    <a:lnTo>
                      <a:pt x="362" y="841"/>
                    </a:lnTo>
                    <a:lnTo>
                      <a:pt x="386" y="730"/>
                    </a:lnTo>
                    <a:lnTo>
                      <a:pt x="407" y="825"/>
                    </a:lnTo>
                    <a:lnTo>
                      <a:pt x="430" y="767"/>
                    </a:lnTo>
                    <a:lnTo>
                      <a:pt x="452" y="857"/>
                    </a:lnTo>
                    <a:lnTo>
                      <a:pt x="475" y="667"/>
                    </a:lnTo>
                    <a:lnTo>
                      <a:pt x="499" y="711"/>
                    </a:lnTo>
                    <a:lnTo>
                      <a:pt x="520" y="788"/>
                    </a:lnTo>
                    <a:lnTo>
                      <a:pt x="544" y="706"/>
                    </a:lnTo>
                    <a:lnTo>
                      <a:pt x="565" y="696"/>
                    </a:lnTo>
                    <a:lnTo>
                      <a:pt x="589" y="682"/>
                    </a:lnTo>
                    <a:lnTo>
                      <a:pt x="610" y="764"/>
                    </a:lnTo>
                    <a:lnTo>
                      <a:pt x="634" y="701"/>
                    </a:lnTo>
                    <a:lnTo>
                      <a:pt x="658" y="582"/>
                    </a:lnTo>
                    <a:lnTo>
                      <a:pt x="679" y="748"/>
                    </a:lnTo>
                    <a:lnTo>
                      <a:pt x="703" y="614"/>
                    </a:lnTo>
                    <a:lnTo>
                      <a:pt x="724" y="661"/>
                    </a:lnTo>
                    <a:lnTo>
                      <a:pt x="748" y="696"/>
                    </a:lnTo>
                    <a:lnTo>
                      <a:pt x="769" y="667"/>
                    </a:lnTo>
                    <a:lnTo>
                      <a:pt x="793" y="685"/>
                    </a:lnTo>
                    <a:lnTo>
                      <a:pt x="816" y="392"/>
                    </a:lnTo>
                    <a:lnTo>
                      <a:pt x="838" y="648"/>
                    </a:lnTo>
                    <a:lnTo>
                      <a:pt x="861" y="616"/>
                    </a:lnTo>
                    <a:lnTo>
                      <a:pt x="883" y="545"/>
                    </a:lnTo>
                    <a:lnTo>
                      <a:pt x="906" y="590"/>
                    </a:lnTo>
                    <a:lnTo>
                      <a:pt x="928" y="550"/>
                    </a:lnTo>
                    <a:lnTo>
                      <a:pt x="951" y="513"/>
                    </a:lnTo>
                    <a:lnTo>
                      <a:pt x="975" y="593"/>
                    </a:lnTo>
                    <a:lnTo>
                      <a:pt x="996" y="582"/>
                    </a:lnTo>
                    <a:lnTo>
                      <a:pt x="1020" y="561"/>
                    </a:lnTo>
                    <a:lnTo>
                      <a:pt x="1041" y="423"/>
                    </a:lnTo>
                    <a:lnTo>
                      <a:pt x="1065" y="497"/>
                    </a:lnTo>
                    <a:lnTo>
                      <a:pt x="1086" y="437"/>
                    </a:lnTo>
                    <a:lnTo>
                      <a:pt x="1110" y="579"/>
                    </a:lnTo>
                    <a:lnTo>
                      <a:pt x="1134" y="637"/>
                    </a:lnTo>
                    <a:lnTo>
                      <a:pt x="1155" y="553"/>
                    </a:lnTo>
                    <a:lnTo>
                      <a:pt x="1179" y="421"/>
                    </a:lnTo>
                    <a:lnTo>
                      <a:pt x="1200" y="429"/>
                    </a:lnTo>
                    <a:lnTo>
                      <a:pt x="1224" y="333"/>
                    </a:lnTo>
                    <a:lnTo>
                      <a:pt x="1245" y="444"/>
                    </a:lnTo>
                    <a:lnTo>
                      <a:pt x="1269" y="341"/>
                    </a:lnTo>
                    <a:lnTo>
                      <a:pt x="1292" y="386"/>
                    </a:lnTo>
                    <a:lnTo>
                      <a:pt x="1313" y="241"/>
                    </a:lnTo>
                    <a:lnTo>
                      <a:pt x="1337" y="32"/>
                    </a:lnTo>
                    <a:lnTo>
                      <a:pt x="1358" y="90"/>
                    </a:lnTo>
                    <a:lnTo>
                      <a:pt x="1382" y="151"/>
                    </a:lnTo>
                    <a:lnTo>
                      <a:pt x="1403" y="66"/>
                    </a:lnTo>
                    <a:lnTo>
                      <a:pt x="1427" y="40"/>
                    </a:lnTo>
                    <a:lnTo>
                      <a:pt x="1451" y="82"/>
                    </a:lnTo>
                    <a:lnTo>
                      <a:pt x="1472" y="111"/>
                    </a:lnTo>
                    <a:lnTo>
                      <a:pt x="1496" y="40"/>
                    </a:lnTo>
                    <a:lnTo>
                      <a:pt x="1517" y="135"/>
                    </a:lnTo>
                    <a:lnTo>
                      <a:pt x="1541" y="0"/>
                    </a:lnTo>
                    <a:lnTo>
                      <a:pt x="1562" y="82"/>
                    </a:lnTo>
                    <a:lnTo>
                      <a:pt x="1586" y="43"/>
                    </a:lnTo>
                    <a:lnTo>
                      <a:pt x="1610" y="64"/>
                    </a:lnTo>
                    <a:lnTo>
                      <a:pt x="1631" y="29"/>
                    </a:lnTo>
                    <a:lnTo>
                      <a:pt x="1655" y="172"/>
                    </a:lnTo>
                    <a:lnTo>
                      <a:pt x="1676" y="61"/>
                    </a:lnTo>
                    <a:lnTo>
                      <a:pt x="1699" y="106"/>
                    </a:lnTo>
                    <a:lnTo>
                      <a:pt x="1721" y="85"/>
                    </a:lnTo>
                    <a:lnTo>
                      <a:pt x="1744" y="29"/>
                    </a:lnTo>
                    <a:lnTo>
                      <a:pt x="1768" y="37"/>
                    </a:lnTo>
                    <a:lnTo>
                      <a:pt x="1789" y="27"/>
                    </a:lnTo>
                    <a:lnTo>
                      <a:pt x="1813" y="48"/>
                    </a:lnTo>
                    <a:lnTo>
                      <a:pt x="1834" y="143"/>
                    </a:lnTo>
                    <a:lnTo>
                      <a:pt x="1858" y="69"/>
                    </a:lnTo>
                    <a:lnTo>
                      <a:pt x="1879" y="69"/>
                    </a:lnTo>
                    <a:lnTo>
                      <a:pt x="1903" y="90"/>
                    </a:lnTo>
                    <a:lnTo>
                      <a:pt x="1927" y="69"/>
                    </a:lnTo>
                    <a:lnTo>
                      <a:pt x="1948" y="111"/>
                    </a:lnTo>
                    <a:lnTo>
                      <a:pt x="1972" y="64"/>
                    </a:lnTo>
                    <a:lnTo>
                      <a:pt x="1993" y="130"/>
                    </a:lnTo>
                    <a:lnTo>
                      <a:pt x="2017" y="90"/>
                    </a:lnTo>
                    <a:lnTo>
                      <a:pt x="2038" y="37"/>
                    </a:lnTo>
                    <a:lnTo>
                      <a:pt x="2062" y="101"/>
                    </a:lnTo>
                    <a:lnTo>
                      <a:pt x="2085" y="98"/>
                    </a:lnTo>
                    <a:lnTo>
                      <a:pt x="2107" y="69"/>
                    </a:lnTo>
                    <a:lnTo>
                      <a:pt x="2130" y="35"/>
                    </a:lnTo>
                    <a:lnTo>
                      <a:pt x="2152" y="16"/>
                    </a:lnTo>
                    <a:lnTo>
                      <a:pt x="2175" y="80"/>
                    </a:lnTo>
                    <a:lnTo>
                      <a:pt x="2197" y="32"/>
                    </a:lnTo>
                    <a:lnTo>
                      <a:pt x="2220" y="35"/>
                    </a:lnTo>
                    <a:lnTo>
                      <a:pt x="2244" y="162"/>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3" name="Freeform 248"/>
              <p:cNvSpPr>
                <a:spLocks/>
              </p:cNvSpPr>
              <p:nvPr/>
            </p:nvSpPr>
            <p:spPr bwMode="auto">
              <a:xfrm>
                <a:off x="426191" y="2759075"/>
                <a:ext cx="3562350" cy="1917700"/>
              </a:xfrm>
              <a:custGeom>
                <a:avLst/>
                <a:gdLst>
                  <a:gd name="T0" fmla="*/ 23 w 2244"/>
                  <a:gd name="T1" fmla="*/ 1208 h 1208"/>
                  <a:gd name="T2" fmla="*/ 68 w 2244"/>
                  <a:gd name="T3" fmla="*/ 1124 h 1208"/>
                  <a:gd name="T4" fmla="*/ 113 w 2244"/>
                  <a:gd name="T5" fmla="*/ 1089 h 1208"/>
                  <a:gd name="T6" fmla="*/ 158 w 2244"/>
                  <a:gd name="T7" fmla="*/ 1185 h 1208"/>
                  <a:gd name="T8" fmla="*/ 203 w 2244"/>
                  <a:gd name="T9" fmla="*/ 936 h 1208"/>
                  <a:gd name="T10" fmla="*/ 248 w 2244"/>
                  <a:gd name="T11" fmla="*/ 1005 h 1208"/>
                  <a:gd name="T12" fmla="*/ 293 w 2244"/>
                  <a:gd name="T13" fmla="*/ 857 h 1208"/>
                  <a:gd name="T14" fmla="*/ 341 w 2244"/>
                  <a:gd name="T15" fmla="*/ 939 h 1208"/>
                  <a:gd name="T16" fmla="*/ 386 w 2244"/>
                  <a:gd name="T17" fmla="*/ 888 h 1208"/>
                  <a:gd name="T18" fmla="*/ 430 w 2244"/>
                  <a:gd name="T19" fmla="*/ 780 h 1208"/>
                  <a:gd name="T20" fmla="*/ 475 w 2244"/>
                  <a:gd name="T21" fmla="*/ 833 h 1208"/>
                  <a:gd name="T22" fmla="*/ 520 w 2244"/>
                  <a:gd name="T23" fmla="*/ 904 h 1208"/>
                  <a:gd name="T24" fmla="*/ 565 w 2244"/>
                  <a:gd name="T25" fmla="*/ 814 h 1208"/>
                  <a:gd name="T26" fmla="*/ 610 w 2244"/>
                  <a:gd name="T27" fmla="*/ 732 h 1208"/>
                  <a:gd name="T28" fmla="*/ 658 w 2244"/>
                  <a:gd name="T29" fmla="*/ 814 h 1208"/>
                  <a:gd name="T30" fmla="*/ 703 w 2244"/>
                  <a:gd name="T31" fmla="*/ 698 h 1208"/>
                  <a:gd name="T32" fmla="*/ 748 w 2244"/>
                  <a:gd name="T33" fmla="*/ 780 h 1208"/>
                  <a:gd name="T34" fmla="*/ 793 w 2244"/>
                  <a:gd name="T35" fmla="*/ 653 h 1208"/>
                  <a:gd name="T36" fmla="*/ 838 w 2244"/>
                  <a:gd name="T37" fmla="*/ 693 h 1208"/>
                  <a:gd name="T38" fmla="*/ 883 w 2244"/>
                  <a:gd name="T39" fmla="*/ 629 h 1208"/>
                  <a:gd name="T40" fmla="*/ 928 w 2244"/>
                  <a:gd name="T41" fmla="*/ 542 h 1208"/>
                  <a:gd name="T42" fmla="*/ 975 w 2244"/>
                  <a:gd name="T43" fmla="*/ 640 h 1208"/>
                  <a:gd name="T44" fmla="*/ 1020 w 2244"/>
                  <a:gd name="T45" fmla="*/ 587 h 1208"/>
                  <a:gd name="T46" fmla="*/ 1065 w 2244"/>
                  <a:gd name="T47" fmla="*/ 632 h 1208"/>
                  <a:gd name="T48" fmla="*/ 1110 w 2244"/>
                  <a:gd name="T49" fmla="*/ 611 h 1208"/>
                  <a:gd name="T50" fmla="*/ 1155 w 2244"/>
                  <a:gd name="T51" fmla="*/ 539 h 1208"/>
                  <a:gd name="T52" fmla="*/ 1200 w 2244"/>
                  <a:gd name="T53" fmla="*/ 489 h 1208"/>
                  <a:gd name="T54" fmla="*/ 1245 w 2244"/>
                  <a:gd name="T55" fmla="*/ 508 h 1208"/>
                  <a:gd name="T56" fmla="*/ 1292 w 2244"/>
                  <a:gd name="T57" fmla="*/ 291 h 1208"/>
                  <a:gd name="T58" fmla="*/ 1337 w 2244"/>
                  <a:gd name="T59" fmla="*/ 167 h 1208"/>
                  <a:gd name="T60" fmla="*/ 1382 w 2244"/>
                  <a:gd name="T61" fmla="*/ 188 h 1208"/>
                  <a:gd name="T62" fmla="*/ 1427 w 2244"/>
                  <a:gd name="T63" fmla="*/ 222 h 1208"/>
                  <a:gd name="T64" fmla="*/ 1472 w 2244"/>
                  <a:gd name="T65" fmla="*/ 87 h 1208"/>
                  <a:gd name="T66" fmla="*/ 1517 w 2244"/>
                  <a:gd name="T67" fmla="*/ 204 h 1208"/>
                  <a:gd name="T68" fmla="*/ 1562 w 2244"/>
                  <a:gd name="T69" fmla="*/ 188 h 1208"/>
                  <a:gd name="T70" fmla="*/ 1610 w 2244"/>
                  <a:gd name="T71" fmla="*/ 116 h 1208"/>
                  <a:gd name="T72" fmla="*/ 1655 w 2244"/>
                  <a:gd name="T73" fmla="*/ 225 h 1208"/>
                  <a:gd name="T74" fmla="*/ 1699 w 2244"/>
                  <a:gd name="T75" fmla="*/ 153 h 1208"/>
                  <a:gd name="T76" fmla="*/ 1744 w 2244"/>
                  <a:gd name="T77" fmla="*/ 175 h 1208"/>
                  <a:gd name="T78" fmla="*/ 1789 w 2244"/>
                  <a:gd name="T79" fmla="*/ 238 h 1208"/>
                  <a:gd name="T80" fmla="*/ 1834 w 2244"/>
                  <a:gd name="T81" fmla="*/ 122 h 1208"/>
                  <a:gd name="T82" fmla="*/ 1879 w 2244"/>
                  <a:gd name="T83" fmla="*/ 127 h 1208"/>
                  <a:gd name="T84" fmla="*/ 1927 w 2244"/>
                  <a:gd name="T85" fmla="*/ 254 h 1208"/>
                  <a:gd name="T86" fmla="*/ 1972 w 2244"/>
                  <a:gd name="T87" fmla="*/ 169 h 1208"/>
                  <a:gd name="T88" fmla="*/ 2017 w 2244"/>
                  <a:gd name="T89" fmla="*/ 87 h 1208"/>
                  <a:gd name="T90" fmla="*/ 2062 w 2244"/>
                  <a:gd name="T91" fmla="*/ 116 h 1208"/>
                  <a:gd name="T92" fmla="*/ 2107 w 2244"/>
                  <a:gd name="T93" fmla="*/ 182 h 1208"/>
                  <a:gd name="T94" fmla="*/ 2152 w 2244"/>
                  <a:gd name="T95" fmla="*/ 177 h 1208"/>
                  <a:gd name="T96" fmla="*/ 2197 w 2244"/>
                  <a:gd name="T97" fmla="*/ 204 h 1208"/>
                  <a:gd name="T98" fmla="*/ 2244 w 2244"/>
                  <a:gd name="T99" fmla="*/ 206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208">
                    <a:moveTo>
                      <a:pt x="0" y="1147"/>
                    </a:moveTo>
                    <a:lnTo>
                      <a:pt x="23" y="1208"/>
                    </a:lnTo>
                    <a:lnTo>
                      <a:pt x="44" y="1166"/>
                    </a:lnTo>
                    <a:lnTo>
                      <a:pt x="68" y="1124"/>
                    </a:lnTo>
                    <a:lnTo>
                      <a:pt x="89" y="1097"/>
                    </a:lnTo>
                    <a:lnTo>
                      <a:pt x="113" y="1089"/>
                    </a:lnTo>
                    <a:lnTo>
                      <a:pt x="134" y="965"/>
                    </a:lnTo>
                    <a:lnTo>
                      <a:pt x="158" y="1185"/>
                    </a:lnTo>
                    <a:lnTo>
                      <a:pt x="182" y="1007"/>
                    </a:lnTo>
                    <a:lnTo>
                      <a:pt x="203" y="936"/>
                    </a:lnTo>
                    <a:lnTo>
                      <a:pt x="227" y="952"/>
                    </a:lnTo>
                    <a:lnTo>
                      <a:pt x="248" y="1005"/>
                    </a:lnTo>
                    <a:lnTo>
                      <a:pt x="272" y="970"/>
                    </a:lnTo>
                    <a:lnTo>
                      <a:pt x="293" y="857"/>
                    </a:lnTo>
                    <a:lnTo>
                      <a:pt x="317" y="939"/>
                    </a:lnTo>
                    <a:lnTo>
                      <a:pt x="341" y="939"/>
                    </a:lnTo>
                    <a:lnTo>
                      <a:pt x="362" y="1026"/>
                    </a:lnTo>
                    <a:lnTo>
                      <a:pt x="386" y="888"/>
                    </a:lnTo>
                    <a:lnTo>
                      <a:pt x="407" y="923"/>
                    </a:lnTo>
                    <a:lnTo>
                      <a:pt x="430" y="780"/>
                    </a:lnTo>
                    <a:lnTo>
                      <a:pt x="452" y="957"/>
                    </a:lnTo>
                    <a:lnTo>
                      <a:pt x="475" y="833"/>
                    </a:lnTo>
                    <a:lnTo>
                      <a:pt x="499" y="870"/>
                    </a:lnTo>
                    <a:lnTo>
                      <a:pt x="520" y="904"/>
                    </a:lnTo>
                    <a:lnTo>
                      <a:pt x="544" y="944"/>
                    </a:lnTo>
                    <a:lnTo>
                      <a:pt x="565" y="814"/>
                    </a:lnTo>
                    <a:lnTo>
                      <a:pt x="589" y="754"/>
                    </a:lnTo>
                    <a:lnTo>
                      <a:pt x="610" y="732"/>
                    </a:lnTo>
                    <a:lnTo>
                      <a:pt x="634" y="920"/>
                    </a:lnTo>
                    <a:lnTo>
                      <a:pt x="658" y="814"/>
                    </a:lnTo>
                    <a:lnTo>
                      <a:pt x="679" y="798"/>
                    </a:lnTo>
                    <a:lnTo>
                      <a:pt x="703" y="698"/>
                    </a:lnTo>
                    <a:lnTo>
                      <a:pt x="724" y="769"/>
                    </a:lnTo>
                    <a:lnTo>
                      <a:pt x="748" y="780"/>
                    </a:lnTo>
                    <a:lnTo>
                      <a:pt x="769" y="706"/>
                    </a:lnTo>
                    <a:lnTo>
                      <a:pt x="793" y="653"/>
                    </a:lnTo>
                    <a:lnTo>
                      <a:pt x="816" y="637"/>
                    </a:lnTo>
                    <a:lnTo>
                      <a:pt x="838" y="693"/>
                    </a:lnTo>
                    <a:lnTo>
                      <a:pt x="861" y="682"/>
                    </a:lnTo>
                    <a:lnTo>
                      <a:pt x="883" y="629"/>
                    </a:lnTo>
                    <a:lnTo>
                      <a:pt x="906" y="619"/>
                    </a:lnTo>
                    <a:lnTo>
                      <a:pt x="928" y="542"/>
                    </a:lnTo>
                    <a:lnTo>
                      <a:pt x="951" y="608"/>
                    </a:lnTo>
                    <a:lnTo>
                      <a:pt x="975" y="640"/>
                    </a:lnTo>
                    <a:lnTo>
                      <a:pt x="996" y="566"/>
                    </a:lnTo>
                    <a:lnTo>
                      <a:pt x="1020" y="587"/>
                    </a:lnTo>
                    <a:lnTo>
                      <a:pt x="1041" y="460"/>
                    </a:lnTo>
                    <a:lnTo>
                      <a:pt x="1065" y="632"/>
                    </a:lnTo>
                    <a:lnTo>
                      <a:pt x="1086" y="592"/>
                    </a:lnTo>
                    <a:lnTo>
                      <a:pt x="1110" y="611"/>
                    </a:lnTo>
                    <a:lnTo>
                      <a:pt x="1134" y="632"/>
                    </a:lnTo>
                    <a:lnTo>
                      <a:pt x="1155" y="539"/>
                    </a:lnTo>
                    <a:lnTo>
                      <a:pt x="1179" y="505"/>
                    </a:lnTo>
                    <a:lnTo>
                      <a:pt x="1200" y="489"/>
                    </a:lnTo>
                    <a:lnTo>
                      <a:pt x="1224" y="455"/>
                    </a:lnTo>
                    <a:lnTo>
                      <a:pt x="1245" y="508"/>
                    </a:lnTo>
                    <a:lnTo>
                      <a:pt x="1269" y="452"/>
                    </a:lnTo>
                    <a:lnTo>
                      <a:pt x="1292" y="291"/>
                    </a:lnTo>
                    <a:lnTo>
                      <a:pt x="1313" y="264"/>
                    </a:lnTo>
                    <a:lnTo>
                      <a:pt x="1337" y="167"/>
                    </a:lnTo>
                    <a:lnTo>
                      <a:pt x="1358" y="182"/>
                    </a:lnTo>
                    <a:lnTo>
                      <a:pt x="1382" y="188"/>
                    </a:lnTo>
                    <a:lnTo>
                      <a:pt x="1403" y="77"/>
                    </a:lnTo>
                    <a:lnTo>
                      <a:pt x="1427" y="222"/>
                    </a:lnTo>
                    <a:lnTo>
                      <a:pt x="1451" y="201"/>
                    </a:lnTo>
                    <a:lnTo>
                      <a:pt x="1472" y="87"/>
                    </a:lnTo>
                    <a:lnTo>
                      <a:pt x="1496" y="116"/>
                    </a:lnTo>
                    <a:lnTo>
                      <a:pt x="1517" y="204"/>
                    </a:lnTo>
                    <a:lnTo>
                      <a:pt x="1541" y="212"/>
                    </a:lnTo>
                    <a:lnTo>
                      <a:pt x="1562" y="188"/>
                    </a:lnTo>
                    <a:lnTo>
                      <a:pt x="1586" y="106"/>
                    </a:lnTo>
                    <a:lnTo>
                      <a:pt x="1610" y="116"/>
                    </a:lnTo>
                    <a:lnTo>
                      <a:pt x="1631" y="137"/>
                    </a:lnTo>
                    <a:lnTo>
                      <a:pt x="1655" y="225"/>
                    </a:lnTo>
                    <a:lnTo>
                      <a:pt x="1676" y="40"/>
                    </a:lnTo>
                    <a:lnTo>
                      <a:pt x="1699" y="153"/>
                    </a:lnTo>
                    <a:lnTo>
                      <a:pt x="1721" y="206"/>
                    </a:lnTo>
                    <a:lnTo>
                      <a:pt x="1744" y="175"/>
                    </a:lnTo>
                    <a:lnTo>
                      <a:pt x="1768" y="222"/>
                    </a:lnTo>
                    <a:lnTo>
                      <a:pt x="1789" y="238"/>
                    </a:lnTo>
                    <a:lnTo>
                      <a:pt x="1813" y="0"/>
                    </a:lnTo>
                    <a:lnTo>
                      <a:pt x="1834" y="122"/>
                    </a:lnTo>
                    <a:lnTo>
                      <a:pt x="1858" y="217"/>
                    </a:lnTo>
                    <a:lnTo>
                      <a:pt x="1879" y="127"/>
                    </a:lnTo>
                    <a:lnTo>
                      <a:pt x="1903" y="135"/>
                    </a:lnTo>
                    <a:lnTo>
                      <a:pt x="1927" y="254"/>
                    </a:lnTo>
                    <a:lnTo>
                      <a:pt x="1948" y="122"/>
                    </a:lnTo>
                    <a:lnTo>
                      <a:pt x="1972" y="169"/>
                    </a:lnTo>
                    <a:lnTo>
                      <a:pt x="1993" y="156"/>
                    </a:lnTo>
                    <a:lnTo>
                      <a:pt x="2017" y="87"/>
                    </a:lnTo>
                    <a:lnTo>
                      <a:pt x="2038" y="193"/>
                    </a:lnTo>
                    <a:lnTo>
                      <a:pt x="2062" y="116"/>
                    </a:lnTo>
                    <a:lnTo>
                      <a:pt x="2085" y="145"/>
                    </a:lnTo>
                    <a:lnTo>
                      <a:pt x="2107" y="182"/>
                    </a:lnTo>
                    <a:lnTo>
                      <a:pt x="2130" y="246"/>
                    </a:lnTo>
                    <a:lnTo>
                      <a:pt x="2152" y="177"/>
                    </a:lnTo>
                    <a:lnTo>
                      <a:pt x="2175" y="137"/>
                    </a:lnTo>
                    <a:lnTo>
                      <a:pt x="2197" y="204"/>
                    </a:lnTo>
                    <a:lnTo>
                      <a:pt x="2220" y="159"/>
                    </a:lnTo>
                    <a:lnTo>
                      <a:pt x="2244" y="206"/>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4" name="Freeform 249"/>
              <p:cNvSpPr>
                <a:spLocks/>
              </p:cNvSpPr>
              <p:nvPr/>
            </p:nvSpPr>
            <p:spPr bwMode="auto">
              <a:xfrm>
                <a:off x="426191" y="2813050"/>
                <a:ext cx="3562350" cy="1868488"/>
              </a:xfrm>
              <a:custGeom>
                <a:avLst/>
                <a:gdLst>
                  <a:gd name="T0" fmla="*/ 23 w 2244"/>
                  <a:gd name="T1" fmla="*/ 1156 h 1177"/>
                  <a:gd name="T2" fmla="*/ 68 w 2244"/>
                  <a:gd name="T3" fmla="*/ 1177 h 1177"/>
                  <a:gd name="T4" fmla="*/ 113 w 2244"/>
                  <a:gd name="T5" fmla="*/ 1008 h 1177"/>
                  <a:gd name="T6" fmla="*/ 158 w 2244"/>
                  <a:gd name="T7" fmla="*/ 1013 h 1177"/>
                  <a:gd name="T8" fmla="*/ 203 w 2244"/>
                  <a:gd name="T9" fmla="*/ 902 h 1177"/>
                  <a:gd name="T10" fmla="*/ 248 w 2244"/>
                  <a:gd name="T11" fmla="*/ 870 h 1177"/>
                  <a:gd name="T12" fmla="*/ 293 w 2244"/>
                  <a:gd name="T13" fmla="*/ 942 h 1177"/>
                  <a:gd name="T14" fmla="*/ 341 w 2244"/>
                  <a:gd name="T15" fmla="*/ 878 h 1177"/>
                  <a:gd name="T16" fmla="*/ 386 w 2244"/>
                  <a:gd name="T17" fmla="*/ 780 h 1177"/>
                  <a:gd name="T18" fmla="*/ 430 w 2244"/>
                  <a:gd name="T19" fmla="*/ 873 h 1177"/>
                  <a:gd name="T20" fmla="*/ 475 w 2244"/>
                  <a:gd name="T21" fmla="*/ 807 h 1177"/>
                  <a:gd name="T22" fmla="*/ 520 w 2244"/>
                  <a:gd name="T23" fmla="*/ 796 h 1177"/>
                  <a:gd name="T24" fmla="*/ 565 w 2244"/>
                  <a:gd name="T25" fmla="*/ 722 h 1177"/>
                  <a:gd name="T26" fmla="*/ 610 w 2244"/>
                  <a:gd name="T27" fmla="*/ 778 h 1177"/>
                  <a:gd name="T28" fmla="*/ 658 w 2244"/>
                  <a:gd name="T29" fmla="*/ 706 h 1177"/>
                  <a:gd name="T30" fmla="*/ 703 w 2244"/>
                  <a:gd name="T31" fmla="*/ 733 h 1177"/>
                  <a:gd name="T32" fmla="*/ 748 w 2244"/>
                  <a:gd name="T33" fmla="*/ 701 h 1177"/>
                  <a:gd name="T34" fmla="*/ 793 w 2244"/>
                  <a:gd name="T35" fmla="*/ 688 h 1177"/>
                  <a:gd name="T36" fmla="*/ 838 w 2244"/>
                  <a:gd name="T37" fmla="*/ 646 h 1177"/>
                  <a:gd name="T38" fmla="*/ 883 w 2244"/>
                  <a:gd name="T39" fmla="*/ 577 h 1177"/>
                  <a:gd name="T40" fmla="*/ 928 w 2244"/>
                  <a:gd name="T41" fmla="*/ 667 h 1177"/>
                  <a:gd name="T42" fmla="*/ 975 w 2244"/>
                  <a:gd name="T43" fmla="*/ 569 h 1177"/>
                  <a:gd name="T44" fmla="*/ 1020 w 2244"/>
                  <a:gd name="T45" fmla="*/ 611 h 1177"/>
                  <a:gd name="T46" fmla="*/ 1065 w 2244"/>
                  <a:gd name="T47" fmla="*/ 550 h 1177"/>
                  <a:gd name="T48" fmla="*/ 1110 w 2244"/>
                  <a:gd name="T49" fmla="*/ 482 h 1177"/>
                  <a:gd name="T50" fmla="*/ 1155 w 2244"/>
                  <a:gd name="T51" fmla="*/ 561 h 1177"/>
                  <a:gd name="T52" fmla="*/ 1200 w 2244"/>
                  <a:gd name="T53" fmla="*/ 476 h 1177"/>
                  <a:gd name="T54" fmla="*/ 1245 w 2244"/>
                  <a:gd name="T55" fmla="*/ 577 h 1177"/>
                  <a:gd name="T56" fmla="*/ 1292 w 2244"/>
                  <a:gd name="T57" fmla="*/ 405 h 1177"/>
                  <a:gd name="T58" fmla="*/ 1337 w 2244"/>
                  <a:gd name="T59" fmla="*/ 103 h 1177"/>
                  <a:gd name="T60" fmla="*/ 1382 w 2244"/>
                  <a:gd name="T61" fmla="*/ 159 h 1177"/>
                  <a:gd name="T62" fmla="*/ 1427 w 2244"/>
                  <a:gd name="T63" fmla="*/ 183 h 1177"/>
                  <a:gd name="T64" fmla="*/ 1472 w 2244"/>
                  <a:gd name="T65" fmla="*/ 148 h 1177"/>
                  <a:gd name="T66" fmla="*/ 1517 w 2244"/>
                  <a:gd name="T67" fmla="*/ 170 h 1177"/>
                  <a:gd name="T68" fmla="*/ 1562 w 2244"/>
                  <a:gd name="T69" fmla="*/ 109 h 1177"/>
                  <a:gd name="T70" fmla="*/ 1610 w 2244"/>
                  <a:gd name="T71" fmla="*/ 122 h 1177"/>
                  <a:gd name="T72" fmla="*/ 1655 w 2244"/>
                  <a:gd name="T73" fmla="*/ 109 h 1177"/>
                  <a:gd name="T74" fmla="*/ 1699 w 2244"/>
                  <a:gd name="T75" fmla="*/ 207 h 1177"/>
                  <a:gd name="T76" fmla="*/ 1744 w 2244"/>
                  <a:gd name="T77" fmla="*/ 106 h 1177"/>
                  <a:gd name="T78" fmla="*/ 1789 w 2244"/>
                  <a:gd name="T79" fmla="*/ 228 h 1177"/>
                  <a:gd name="T80" fmla="*/ 1834 w 2244"/>
                  <a:gd name="T81" fmla="*/ 183 h 1177"/>
                  <a:gd name="T82" fmla="*/ 1879 w 2244"/>
                  <a:gd name="T83" fmla="*/ 159 h 1177"/>
                  <a:gd name="T84" fmla="*/ 1927 w 2244"/>
                  <a:gd name="T85" fmla="*/ 96 h 1177"/>
                  <a:gd name="T86" fmla="*/ 1972 w 2244"/>
                  <a:gd name="T87" fmla="*/ 172 h 1177"/>
                  <a:gd name="T88" fmla="*/ 2017 w 2244"/>
                  <a:gd name="T89" fmla="*/ 135 h 1177"/>
                  <a:gd name="T90" fmla="*/ 2062 w 2244"/>
                  <a:gd name="T91" fmla="*/ 156 h 1177"/>
                  <a:gd name="T92" fmla="*/ 2107 w 2244"/>
                  <a:gd name="T93" fmla="*/ 125 h 1177"/>
                  <a:gd name="T94" fmla="*/ 2152 w 2244"/>
                  <a:gd name="T95" fmla="*/ 96 h 1177"/>
                  <a:gd name="T96" fmla="*/ 2197 w 2244"/>
                  <a:gd name="T97" fmla="*/ 74 h 1177"/>
                  <a:gd name="T98" fmla="*/ 2244 w 2244"/>
                  <a:gd name="T99" fmla="*/ 8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177">
                    <a:moveTo>
                      <a:pt x="0" y="1063"/>
                    </a:moveTo>
                    <a:lnTo>
                      <a:pt x="23" y="1156"/>
                    </a:lnTo>
                    <a:lnTo>
                      <a:pt x="44" y="1053"/>
                    </a:lnTo>
                    <a:lnTo>
                      <a:pt x="68" y="1177"/>
                    </a:lnTo>
                    <a:lnTo>
                      <a:pt x="89" y="995"/>
                    </a:lnTo>
                    <a:lnTo>
                      <a:pt x="113" y="1008"/>
                    </a:lnTo>
                    <a:lnTo>
                      <a:pt x="134" y="957"/>
                    </a:lnTo>
                    <a:lnTo>
                      <a:pt x="158" y="1013"/>
                    </a:lnTo>
                    <a:lnTo>
                      <a:pt x="182" y="942"/>
                    </a:lnTo>
                    <a:lnTo>
                      <a:pt x="203" y="902"/>
                    </a:lnTo>
                    <a:lnTo>
                      <a:pt x="227" y="849"/>
                    </a:lnTo>
                    <a:lnTo>
                      <a:pt x="248" y="870"/>
                    </a:lnTo>
                    <a:lnTo>
                      <a:pt x="272" y="878"/>
                    </a:lnTo>
                    <a:lnTo>
                      <a:pt x="293" y="942"/>
                    </a:lnTo>
                    <a:lnTo>
                      <a:pt x="317" y="852"/>
                    </a:lnTo>
                    <a:lnTo>
                      <a:pt x="341" y="878"/>
                    </a:lnTo>
                    <a:lnTo>
                      <a:pt x="362" y="868"/>
                    </a:lnTo>
                    <a:lnTo>
                      <a:pt x="386" y="780"/>
                    </a:lnTo>
                    <a:lnTo>
                      <a:pt x="407" y="801"/>
                    </a:lnTo>
                    <a:lnTo>
                      <a:pt x="430" y="873"/>
                    </a:lnTo>
                    <a:lnTo>
                      <a:pt x="452" y="913"/>
                    </a:lnTo>
                    <a:lnTo>
                      <a:pt x="475" y="807"/>
                    </a:lnTo>
                    <a:lnTo>
                      <a:pt x="499" y="934"/>
                    </a:lnTo>
                    <a:lnTo>
                      <a:pt x="520" y="796"/>
                    </a:lnTo>
                    <a:lnTo>
                      <a:pt x="544" y="733"/>
                    </a:lnTo>
                    <a:lnTo>
                      <a:pt x="565" y="722"/>
                    </a:lnTo>
                    <a:lnTo>
                      <a:pt x="589" y="775"/>
                    </a:lnTo>
                    <a:lnTo>
                      <a:pt x="610" y="778"/>
                    </a:lnTo>
                    <a:lnTo>
                      <a:pt x="634" y="764"/>
                    </a:lnTo>
                    <a:lnTo>
                      <a:pt x="658" y="706"/>
                    </a:lnTo>
                    <a:lnTo>
                      <a:pt x="679" y="741"/>
                    </a:lnTo>
                    <a:lnTo>
                      <a:pt x="703" y="733"/>
                    </a:lnTo>
                    <a:lnTo>
                      <a:pt x="724" y="714"/>
                    </a:lnTo>
                    <a:lnTo>
                      <a:pt x="748" y="701"/>
                    </a:lnTo>
                    <a:lnTo>
                      <a:pt x="769" y="635"/>
                    </a:lnTo>
                    <a:lnTo>
                      <a:pt x="793" y="688"/>
                    </a:lnTo>
                    <a:lnTo>
                      <a:pt x="816" y="579"/>
                    </a:lnTo>
                    <a:lnTo>
                      <a:pt x="838" y="646"/>
                    </a:lnTo>
                    <a:lnTo>
                      <a:pt x="861" y="677"/>
                    </a:lnTo>
                    <a:lnTo>
                      <a:pt x="883" y="577"/>
                    </a:lnTo>
                    <a:lnTo>
                      <a:pt x="906" y="606"/>
                    </a:lnTo>
                    <a:lnTo>
                      <a:pt x="928" y="667"/>
                    </a:lnTo>
                    <a:lnTo>
                      <a:pt x="951" y="693"/>
                    </a:lnTo>
                    <a:lnTo>
                      <a:pt x="975" y="569"/>
                    </a:lnTo>
                    <a:lnTo>
                      <a:pt x="996" y="611"/>
                    </a:lnTo>
                    <a:lnTo>
                      <a:pt x="1020" y="611"/>
                    </a:lnTo>
                    <a:lnTo>
                      <a:pt x="1041" y="468"/>
                    </a:lnTo>
                    <a:lnTo>
                      <a:pt x="1065" y="550"/>
                    </a:lnTo>
                    <a:lnTo>
                      <a:pt x="1086" y="497"/>
                    </a:lnTo>
                    <a:lnTo>
                      <a:pt x="1110" y="482"/>
                    </a:lnTo>
                    <a:lnTo>
                      <a:pt x="1134" y="574"/>
                    </a:lnTo>
                    <a:lnTo>
                      <a:pt x="1155" y="561"/>
                    </a:lnTo>
                    <a:lnTo>
                      <a:pt x="1179" y="505"/>
                    </a:lnTo>
                    <a:lnTo>
                      <a:pt x="1200" y="476"/>
                    </a:lnTo>
                    <a:lnTo>
                      <a:pt x="1224" y="447"/>
                    </a:lnTo>
                    <a:lnTo>
                      <a:pt x="1245" y="577"/>
                    </a:lnTo>
                    <a:lnTo>
                      <a:pt x="1269" y="484"/>
                    </a:lnTo>
                    <a:lnTo>
                      <a:pt x="1292" y="405"/>
                    </a:lnTo>
                    <a:lnTo>
                      <a:pt x="1313" y="244"/>
                    </a:lnTo>
                    <a:lnTo>
                      <a:pt x="1337" y="103"/>
                    </a:lnTo>
                    <a:lnTo>
                      <a:pt x="1358" y="143"/>
                    </a:lnTo>
                    <a:lnTo>
                      <a:pt x="1382" y="159"/>
                    </a:lnTo>
                    <a:lnTo>
                      <a:pt x="1403" y="217"/>
                    </a:lnTo>
                    <a:lnTo>
                      <a:pt x="1427" y="183"/>
                    </a:lnTo>
                    <a:lnTo>
                      <a:pt x="1451" y="135"/>
                    </a:lnTo>
                    <a:lnTo>
                      <a:pt x="1472" y="148"/>
                    </a:lnTo>
                    <a:lnTo>
                      <a:pt x="1496" y="133"/>
                    </a:lnTo>
                    <a:lnTo>
                      <a:pt x="1517" y="170"/>
                    </a:lnTo>
                    <a:lnTo>
                      <a:pt x="1541" y="82"/>
                    </a:lnTo>
                    <a:lnTo>
                      <a:pt x="1562" y="109"/>
                    </a:lnTo>
                    <a:lnTo>
                      <a:pt x="1586" y="109"/>
                    </a:lnTo>
                    <a:lnTo>
                      <a:pt x="1610" y="122"/>
                    </a:lnTo>
                    <a:lnTo>
                      <a:pt x="1631" y="225"/>
                    </a:lnTo>
                    <a:lnTo>
                      <a:pt x="1655" y="109"/>
                    </a:lnTo>
                    <a:lnTo>
                      <a:pt x="1676" y="72"/>
                    </a:lnTo>
                    <a:lnTo>
                      <a:pt x="1699" y="207"/>
                    </a:lnTo>
                    <a:lnTo>
                      <a:pt x="1721" y="178"/>
                    </a:lnTo>
                    <a:lnTo>
                      <a:pt x="1744" y="106"/>
                    </a:lnTo>
                    <a:lnTo>
                      <a:pt x="1768" y="154"/>
                    </a:lnTo>
                    <a:lnTo>
                      <a:pt x="1789" y="228"/>
                    </a:lnTo>
                    <a:lnTo>
                      <a:pt x="1813" y="109"/>
                    </a:lnTo>
                    <a:lnTo>
                      <a:pt x="1834" y="183"/>
                    </a:lnTo>
                    <a:lnTo>
                      <a:pt x="1858" y="101"/>
                    </a:lnTo>
                    <a:lnTo>
                      <a:pt x="1879" y="159"/>
                    </a:lnTo>
                    <a:lnTo>
                      <a:pt x="1903" y="185"/>
                    </a:lnTo>
                    <a:lnTo>
                      <a:pt x="1927" y="96"/>
                    </a:lnTo>
                    <a:lnTo>
                      <a:pt x="1948" y="0"/>
                    </a:lnTo>
                    <a:lnTo>
                      <a:pt x="1972" y="172"/>
                    </a:lnTo>
                    <a:lnTo>
                      <a:pt x="1993" y="133"/>
                    </a:lnTo>
                    <a:lnTo>
                      <a:pt x="2017" y="135"/>
                    </a:lnTo>
                    <a:lnTo>
                      <a:pt x="2038" y="172"/>
                    </a:lnTo>
                    <a:lnTo>
                      <a:pt x="2062" y="156"/>
                    </a:lnTo>
                    <a:lnTo>
                      <a:pt x="2085" y="3"/>
                    </a:lnTo>
                    <a:lnTo>
                      <a:pt x="2107" y="125"/>
                    </a:lnTo>
                    <a:lnTo>
                      <a:pt x="2130" y="16"/>
                    </a:lnTo>
                    <a:lnTo>
                      <a:pt x="2152" y="96"/>
                    </a:lnTo>
                    <a:lnTo>
                      <a:pt x="2175" y="141"/>
                    </a:lnTo>
                    <a:lnTo>
                      <a:pt x="2197" y="74"/>
                    </a:lnTo>
                    <a:lnTo>
                      <a:pt x="2220" y="294"/>
                    </a:lnTo>
                    <a:lnTo>
                      <a:pt x="2244" y="8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5" name="Freeform 250"/>
              <p:cNvSpPr>
                <a:spLocks/>
              </p:cNvSpPr>
              <p:nvPr/>
            </p:nvSpPr>
            <p:spPr bwMode="auto">
              <a:xfrm>
                <a:off x="426191" y="2889250"/>
                <a:ext cx="3562350" cy="1792288"/>
              </a:xfrm>
              <a:custGeom>
                <a:avLst/>
                <a:gdLst>
                  <a:gd name="T0" fmla="*/ 23 w 2244"/>
                  <a:gd name="T1" fmla="*/ 1121 h 1129"/>
                  <a:gd name="T2" fmla="*/ 68 w 2244"/>
                  <a:gd name="T3" fmla="*/ 1039 h 1129"/>
                  <a:gd name="T4" fmla="*/ 113 w 2244"/>
                  <a:gd name="T5" fmla="*/ 1073 h 1129"/>
                  <a:gd name="T6" fmla="*/ 158 w 2244"/>
                  <a:gd name="T7" fmla="*/ 978 h 1129"/>
                  <a:gd name="T8" fmla="*/ 203 w 2244"/>
                  <a:gd name="T9" fmla="*/ 899 h 1129"/>
                  <a:gd name="T10" fmla="*/ 248 w 2244"/>
                  <a:gd name="T11" fmla="*/ 780 h 1129"/>
                  <a:gd name="T12" fmla="*/ 293 w 2244"/>
                  <a:gd name="T13" fmla="*/ 796 h 1129"/>
                  <a:gd name="T14" fmla="*/ 341 w 2244"/>
                  <a:gd name="T15" fmla="*/ 746 h 1129"/>
                  <a:gd name="T16" fmla="*/ 386 w 2244"/>
                  <a:gd name="T17" fmla="*/ 809 h 1129"/>
                  <a:gd name="T18" fmla="*/ 430 w 2244"/>
                  <a:gd name="T19" fmla="*/ 767 h 1129"/>
                  <a:gd name="T20" fmla="*/ 475 w 2244"/>
                  <a:gd name="T21" fmla="*/ 724 h 1129"/>
                  <a:gd name="T22" fmla="*/ 520 w 2244"/>
                  <a:gd name="T23" fmla="*/ 769 h 1129"/>
                  <a:gd name="T24" fmla="*/ 565 w 2244"/>
                  <a:gd name="T25" fmla="*/ 711 h 1129"/>
                  <a:gd name="T26" fmla="*/ 610 w 2244"/>
                  <a:gd name="T27" fmla="*/ 706 h 1129"/>
                  <a:gd name="T28" fmla="*/ 658 w 2244"/>
                  <a:gd name="T29" fmla="*/ 701 h 1129"/>
                  <a:gd name="T30" fmla="*/ 703 w 2244"/>
                  <a:gd name="T31" fmla="*/ 706 h 1129"/>
                  <a:gd name="T32" fmla="*/ 748 w 2244"/>
                  <a:gd name="T33" fmla="*/ 690 h 1129"/>
                  <a:gd name="T34" fmla="*/ 793 w 2244"/>
                  <a:gd name="T35" fmla="*/ 658 h 1129"/>
                  <a:gd name="T36" fmla="*/ 838 w 2244"/>
                  <a:gd name="T37" fmla="*/ 730 h 1129"/>
                  <a:gd name="T38" fmla="*/ 883 w 2244"/>
                  <a:gd name="T39" fmla="*/ 568 h 1129"/>
                  <a:gd name="T40" fmla="*/ 928 w 2244"/>
                  <a:gd name="T41" fmla="*/ 616 h 1129"/>
                  <a:gd name="T42" fmla="*/ 975 w 2244"/>
                  <a:gd name="T43" fmla="*/ 592 h 1129"/>
                  <a:gd name="T44" fmla="*/ 1020 w 2244"/>
                  <a:gd name="T45" fmla="*/ 412 h 1129"/>
                  <a:gd name="T46" fmla="*/ 1065 w 2244"/>
                  <a:gd name="T47" fmla="*/ 481 h 1129"/>
                  <a:gd name="T48" fmla="*/ 1110 w 2244"/>
                  <a:gd name="T49" fmla="*/ 378 h 1129"/>
                  <a:gd name="T50" fmla="*/ 1155 w 2244"/>
                  <a:gd name="T51" fmla="*/ 513 h 1129"/>
                  <a:gd name="T52" fmla="*/ 1200 w 2244"/>
                  <a:gd name="T53" fmla="*/ 447 h 1129"/>
                  <a:gd name="T54" fmla="*/ 1245 w 2244"/>
                  <a:gd name="T55" fmla="*/ 354 h 1129"/>
                  <a:gd name="T56" fmla="*/ 1292 w 2244"/>
                  <a:gd name="T57" fmla="*/ 328 h 1129"/>
                  <a:gd name="T58" fmla="*/ 1337 w 2244"/>
                  <a:gd name="T59" fmla="*/ 8 h 1129"/>
                  <a:gd name="T60" fmla="*/ 1382 w 2244"/>
                  <a:gd name="T61" fmla="*/ 48 h 1129"/>
                  <a:gd name="T62" fmla="*/ 1427 w 2244"/>
                  <a:gd name="T63" fmla="*/ 37 h 1129"/>
                  <a:gd name="T64" fmla="*/ 1472 w 2244"/>
                  <a:gd name="T65" fmla="*/ 106 h 1129"/>
                  <a:gd name="T66" fmla="*/ 1517 w 2244"/>
                  <a:gd name="T67" fmla="*/ 5 h 1129"/>
                  <a:gd name="T68" fmla="*/ 1562 w 2244"/>
                  <a:gd name="T69" fmla="*/ 148 h 1129"/>
                  <a:gd name="T70" fmla="*/ 1610 w 2244"/>
                  <a:gd name="T71" fmla="*/ 50 h 1129"/>
                  <a:gd name="T72" fmla="*/ 1655 w 2244"/>
                  <a:gd name="T73" fmla="*/ 66 h 1129"/>
                  <a:gd name="T74" fmla="*/ 1699 w 2244"/>
                  <a:gd name="T75" fmla="*/ 124 h 1129"/>
                  <a:gd name="T76" fmla="*/ 1744 w 2244"/>
                  <a:gd name="T77" fmla="*/ 93 h 1129"/>
                  <a:gd name="T78" fmla="*/ 1789 w 2244"/>
                  <a:gd name="T79" fmla="*/ 45 h 1129"/>
                  <a:gd name="T80" fmla="*/ 1834 w 2244"/>
                  <a:gd name="T81" fmla="*/ 106 h 1129"/>
                  <a:gd name="T82" fmla="*/ 1879 w 2244"/>
                  <a:gd name="T83" fmla="*/ 34 h 1129"/>
                  <a:gd name="T84" fmla="*/ 1927 w 2244"/>
                  <a:gd name="T85" fmla="*/ 172 h 1129"/>
                  <a:gd name="T86" fmla="*/ 1972 w 2244"/>
                  <a:gd name="T87" fmla="*/ 135 h 1129"/>
                  <a:gd name="T88" fmla="*/ 2017 w 2244"/>
                  <a:gd name="T89" fmla="*/ 106 h 1129"/>
                  <a:gd name="T90" fmla="*/ 2062 w 2244"/>
                  <a:gd name="T91" fmla="*/ 130 h 1129"/>
                  <a:gd name="T92" fmla="*/ 2107 w 2244"/>
                  <a:gd name="T93" fmla="*/ 103 h 1129"/>
                  <a:gd name="T94" fmla="*/ 2152 w 2244"/>
                  <a:gd name="T95" fmla="*/ 127 h 1129"/>
                  <a:gd name="T96" fmla="*/ 2197 w 2244"/>
                  <a:gd name="T97" fmla="*/ 71 h 1129"/>
                  <a:gd name="T98" fmla="*/ 2244 w 2244"/>
                  <a:gd name="T99" fmla="*/ 119 h 1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129">
                    <a:moveTo>
                      <a:pt x="0" y="1113"/>
                    </a:moveTo>
                    <a:lnTo>
                      <a:pt x="23" y="1121"/>
                    </a:lnTo>
                    <a:lnTo>
                      <a:pt x="44" y="1129"/>
                    </a:lnTo>
                    <a:lnTo>
                      <a:pt x="68" y="1039"/>
                    </a:lnTo>
                    <a:lnTo>
                      <a:pt x="89" y="925"/>
                    </a:lnTo>
                    <a:lnTo>
                      <a:pt x="113" y="1073"/>
                    </a:lnTo>
                    <a:lnTo>
                      <a:pt x="134" y="909"/>
                    </a:lnTo>
                    <a:lnTo>
                      <a:pt x="158" y="978"/>
                    </a:lnTo>
                    <a:lnTo>
                      <a:pt x="182" y="952"/>
                    </a:lnTo>
                    <a:lnTo>
                      <a:pt x="203" y="899"/>
                    </a:lnTo>
                    <a:lnTo>
                      <a:pt x="227" y="872"/>
                    </a:lnTo>
                    <a:lnTo>
                      <a:pt x="248" y="780"/>
                    </a:lnTo>
                    <a:lnTo>
                      <a:pt x="272" y="785"/>
                    </a:lnTo>
                    <a:lnTo>
                      <a:pt x="293" y="796"/>
                    </a:lnTo>
                    <a:lnTo>
                      <a:pt x="317" y="883"/>
                    </a:lnTo>
                    <a:lnTo>
                      <a:pt x="341" y="746"/>
                    </a:lnTo>
                    <a:lnTo>
                      <a:pt x="362" y="835"/>
                    </a:lnTo>
                    <a:lnTo>
                      <a:pt x="386" y="809"/>
                    </a:lnTo>
                    <a:lnTo>
                      <a:pt x="407" y="722"/>
                    </a:lnTo>
                    <a:lnTo>
                      <a:pt x="430" y="767"/>
                    </a:lnTo>
                    <a:lnTo>
                      <a:pt x="452" y="783"/>
                    </a:lnTo>
                    <a:lnTo>
                      <a:pt x="475" y="724"/>
                    </a:lnTo>
                    <a:lnTo>
                      <a:pt x="499" y="687"/>
                    </a:lnTo>
                    <a:lnTo>
                      <a:pt x="520" y="769"/>
                    </a:lnTo>
                    <a:lnTo>
                      <a:pt x="544" y="857"/>
                    </a:lnTo>
                    <a:lnTo>
                      <a:pt x="565" y="711"/>
                    </a:lnTo>
                    <a:lnTo>
                      <a:pt x="589" y="664"/>
                    </a:lnTo>
                    <a:lnTo>
                      <a:pt x="610" y="706"/>
                    </a:lnTo>
                    <a:lnTo>
                      <a:pt x="634" y="727"/>
                    </a:lnTo>
                    <a:lnTo>
                      <a:pt x="658" y="701"/>
                    </a:lnTo>
                    <a:lnTo>
                      <a:pt x="679" y="693"/>
                    </a:lnTo>
                    <a:lnTo>
                      <a:pt x="703" y="706"/>
                    </a:lnTo>
                    <a:lnTo>
                      <a:pt x="724" y="661"/>
                    </a:lnTo>
                    <a:lnTo>
                      <a:pt x="748" y="690"/>
                    </a:lnTo>
                    <a:lnTo>
                      <a:pt x="769" y="553"/>
                    </a:lnTo>
                    <a:lnTo>
                      <a:pt x="793" y="658"/>
                    </a:lnTo>
                    <a:lnTo>
                      <a:pt x="816" y="547"/>
                    </a:lnTo>
                    <a:lnTo>
                      <a:pt x="838" y="730"/>
                    </a:lnTo>
                    <a:lnTo>
                      <a:pt x="861" y="603"/>
                    </a:lnTo>
                    <a:lnTo>
                      <a:pt x="883" y="568"/>
                    </a:lnTo>
                    <a:lnTo>
                      <a:pt x="906" y="484"/>
                    </a:lnTo>
                    <a:lnTo>
                      <a:pt x="928" y="616"/>
                    </a:lnTo>
                    <a:lnTo>
                      <a:pt x="951" y="471"/>
                    </a:lnTo>
                    <a:lnTo>
                      <a:pt x="975" y="592"/>
                    </a:lnTo>
                    <a:lnTo>
                      <a:pt x="996" y="468"/>
                    </a:lnTo>
                    <a:lnTo>
                      <a:pt x="1020" y="412"/>
                    </a:lnTo>
                    <a:lnTo>
                      <a:pt x="1041" y="407"/>
                    </a:lnTo>
                    <a:lnTo>
                      <a:pt x="1065" y="481"/>
                    </a:lnTo>
                    <a:lnTo>
                      <a:pt x="1086" y="513"/>
                    </a:lnTo>
                    <a:lnTo>
                      <a:pt x="1110" y="378"/>
                    </a:lnTo>
                    <a:lnTo>
                      <a:pt x="1134" y="555"/>
                    </a:lnTo>
                    <a:lnTo>
                      <a:pt x="1155" y="513"/>
                    </a:lnTo>
                    <a:lnTo>
                      <a:pt x="1179" y="457"/>
                    </a:lnTo>
                    <a:lnTo>
                      <a:pt x="1200" y="447"/>
                    </a:lnTo>
                    <a:lnTo>
                      <a:pt x="1224" y="338"/>
                    </a:lnTo>
                    <a:lnTo>
                      <a:pt x="1245" y="354"/>
                    </a:lnTo>
                    <a:lnTo>
                      <a:pt x="1269" y="378"/>
                    </a:lnTo>
                    <a:lnTo>
                      <a:pt x="1292" y="328"/>
                    </a:lnTo>
                    <a:lnTo>
                      <a:pt x="1313" y="238"/>
                    </a:lnTo>
                    <a:lnTo>
                      <a:pt x="1337" y="8"/>
                    </a:lnTo>
                    <a:lnTo>
                      <a:pt x="1358" y="58"/>
                    </a:lnTo>
                    <a:lnTo>
                      <a:pt x="1382" y="48"/>
                    </a:lnTo>
                    <a:lnTo>
                      <a:pt x="1403" y="100"/>
                    </a:lnTo>
                    <a:lnTo>
                      <a:pt x="1427" y="37"/>
                    </a:lnTo>
                    <a:lnTo>
                      <a:pt x="1451" y="29"/>
                    </a:lnTo>
                    <a:lnTo>
                      <a:pt x="1472" y="106"/>
                    </a:lnTo>
                    <a:lnTo>
                      <a:pt x="1496" y="151"/>
                    </a:lnTo>
                    <a:lnTo>
                      <a:pt x="1517" y="5"/>
                    </a:lnTo>
                    <a:lnTo>
                      <a:pt x="1541" y="127"/>
                    </a:lnTo>
                    <a:lnTo>
                      <a:pt x="1562" y="148"/>
                    </a:lnTo>
                    <a:lnTo>
                      <a:pt x="1586" y="103"/>
                    </a:lnTo>
                    <a:lnTo>
                      <a:pt x="1610" y="50"/>
                    </a:lnTo>
                    <a:lnTo>
                      <a:pt x="1631" y="50"/>
                    </a:lnTo>
                    <a:lnTo>
                      <a:pt x="1655" y="66"/>
                    </a:lnTo>
                    <a:lnTo>
                      <a:pt x="1676" y="71"/>
                    </a:lnTo>
                    <a:lnTo>
                      <a:pt x="1699" y="124"/>
                    </a:lnTo>
                    <a:lnTo>
                      <a:pt x="1721" y="29"/>
                    </a:lnTo>
                    <a:lnTo>
                      <a:pt x="1744" y="93"/>
                    </a:lnTo>
                    <a:lnTo>
                      <a:pt x="1768" y="69"/>
                    </a:lnTo>
                    <a:lnTo>
                      <a:pt x="1789" y="45"/>
                    </a:lnTo>
                    <a:lnTo>
                      <a:pt x="1813" y="161"/>
                    </a:lnTo>
                    <a:lnTo>
                      <a:pt x="1834" y="106"/>
                    </a:lnTo>
                    <a:lnTo>
                      <a:pt x="1858" y="148"/>
                    </a:lnTo>
                    <a:lnTo>
                      <a:pt x="1879" y="34"/>
                    </a:lnTo>
                    <a:lnTo>
                      <a:pt x="1903" y="90"/>
                    </a:lnTo>
                    <a:lnTo>
                      <a:pt x="1927" y="172"/>
                    </a:lnTo>
                    <a:lnTo>
                      <a:pt x="1948" y="32"/>
                    </a:lnTo>
                    <a:lnTo>
                      <a:pt x="1972" y="135"/>
                    </a:lnTo>
                    <a:lnTo>
                      <a:pt x="1993" y="0"/>
                    </a:lnTo>
                    <a:lnTo>
                      <a:pt x="2017" y="106"/>
                    </a:lnTo>
                    <a:lnTo>
                      <a:pt x="2038" y="100"/>
                    </a:lnTo>
                    <a:lnTo>
                      <a:pt x="2062" y="130"/>
                    </a:lnTo>
                    <a:lnTo>
                      <a:pt x="2085" y="106"/>
                    </a:lnTo>
                    <a:lnTo>
                      <a:pt x="2107" y="103"/>
                    </a:lnTo>
                    <a:lnTo>
                      <a:pt x="2130" y="153"/>
                    </a:lnTo>
                    <a:lnTo>
                      <a:pt x="2152" y="127"/>
                    </a:lnTo>
                    <a:lnTo>
                      <a:pt x="2175" y="108"/>
                    </a:lnTo>
                    <a:lnTo>
                      <a:pt x="2197" y="71"/>
                    </a:lnTo>
                    <a:lnTo>
                      <a:pt x="2220" y="211"/>
                    </a:lnTo>
                    <a:lnTo>
                      <a:pt x="2244" y="11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6" name="Freeform 251"/>
              <p:cNvSpPr>
                <a:spLocks/>
              </p:cNvSpPr>
              <p:nvPr/>
            </p:nvSpPr>
            <p:spPr bwMode="auto">
              <a:xfrm>
                <a:off x="434129" y="2863850"/>
                <a:ext cx="3554413" cy="1825625"/>
              </a:xfrm>
              <a:custGeom>
                <a:avLst/>
                <a:gdLst>
                  <a:gd name="T0" fmla="*/ 18 w 2239"/>
                  <a:gd name="T1" fmla="*/ 986 h 1150"/>
                  <a:gd name="T2" fmla="*/ 63 w 2239"/>
                  <a:gd name="T3" fmla="*/ 1021 h 1150"/>
                  <a:gd name="T4" fmla="*/ 108 w 2239"/>
                  <a:gd name="T5" fmla="*/ 973 h 1150"/>
                  <a:gd name="T6" fmla="*/ 153 w 2239"/>
                  <a:gd name="T7" fmla="*/ 955 h 1150"/>
                  <a:gd name="T8" fmla="*/ 198 w 2239"/>
                  <a:gd name="T9" fmla="*/ 902 h 1150"/>
                  <a:gd name="T10" fmla="*/ 243 w 2239"/>
                  <a:gd name="T11" fmla="*/ 838 h 1150"/>
                  <a:gd name="T12" fmla="*/ 288 w 2239"/>
                  <a:gd name="T13" fmla="*/ 814 h 1150"/>
                  <a:gd name="T14" fmla="*/ 336 w 2239"/>
                  <a:gd name="T15" fmla="*/ 838 h 1150"/>
                  <a:gd name="T16" fmla="*/ 381 w 2239"/>
                  <a:gd name="T17" fmla="*/ 814 h 1150"/>
                  <a:gd name="T18" fmla="*/ 425 w 2239"/>
                  <a:gd name="T19" fmla="*/ 701 h 1150"/>
                  <a:gd name="T20" fmla="*/ 470 w 2239"/>
                  <a:gd name="T21" fmla="*/ 825 h 1150"/>
                  <a:gd name="T22" fmla="*/ 515 w 2239"/>
                  <a:gd name="T23" fmla="*/ 814 h 1150"/>
                  <a:gd name="T24" fmla="*/ 560 w 2239"/>
                  <a:gd name="T25" fmla="*/ 706 h 1150"/>
                  <a:gd name="T26" fmla="*/ 605 w 2239"/>
                  <a:gd name="T27" fmla="*/ 688 h 1150"/>
                  <a:gd name="T28" fmla="*/ 653 w 2239"/>
                  <a:gd name="T29" fmla="*/ 756 h 1150"/>
                  <a:gd name="T30" fmla="*/ 698 w 2239"/>
                  <a:gd name="T31" fmla="*/ 640 h 1150"/>
                  <a:gd name="T32" fmla="*/ 743 w 2239"/>
                  <a:gd name="T33" fmla="*/ 714 h 1150"/>
                  <a:gd name="T34" fmla="*/ 788 w 2239"/>
                  <a:gd name="T35" fmla="*/ 627 h 1150"/>
                  <a:gd name="T36" fmla="*/ 833 w 2239"/>
                  <a:gd name="T37" fmla="*/ 693 h 1150"/>
                  <a:gd name="T38" fmla="*/ 878 w 2239"/>
                  <a:gd name="T39" fmla="*/ 574 h 1150"/>
                  <a:gd name="T40" fmla="*/ 923 w 2239"/>
                  <a:gd name="T41" fmla="*/ 619 h 1150"/>
                  <a:gd name="T42" fmla="*/ 970 w 2239"/>
                  <a:gd name="T43" fmla="*/ 545 h 1150"/>
                  <a:gd name="T44" fmla="*/ 1015 w 2239"/>
                  <a:gd name="T45" fmla="*/ 518 h 1150"/>
                  <a:gd name="T46" fmla="*/ 1060 w 2239"/>
                  <a:gd name="T47" fmla="*/ 458 h 1150"/>
                  <a:gd name="T48" fmla="*/ 1105 w 2239"/>
                  <a:gd name="T49" fmla="*/ 389 h 1150"/>
                  <a:gd name="T50" fmla="*/ 1150 w 2239"/>
                  <a:gd name="T51" fmla="*/ 487 h 1150"/>
                  <a:gd name="T52" fmla="*/ 1195 w 2239"/>
                  <a:gd name="T53" fmla="*/ 468 h 1150"/>
                  <a:gd name="T54" fmla="*/ 1240 w 2239"/>
                  <a:gd name="T55" fmla="*/ 550 h 1150"/>
                  <a:gd name="T56" fmla="*/ 1287 w 2239"/>
                  <a:gd name="T57" fmla="*/ 333 h 1150"/>
                  <a:gd name="T58" fmla="*/ 1332 w 2239"/>
                  <a:gd name="T59" fmla="*/ 114 h 1150"/>
                  <a:gd name="T60" fmla="*/ 1377 w 2239"/>
                  <a:gd name="T61" fmla="*/ 85 h 1150"/>
                  <a:gd name="T62" fmla="*/ 1422 w 2239"/>
                  <a:gd name="T63" fmla="*/ 114 h 1150"/>
                  <a:gd name="T64" fmla="*/ 1467 w 2239"/>
                  <a:gd name="T65" fmla="*/ 151 h 1150"/>
                  <a:gd name="T66" fmla="*/ 1512 w 2239"/>
                  <a:gd name="T67" fmla="*/ 103 h 1150"/>
                  <a:gd name="T68" fmla="*/ 1557 w 2239"/>
                  <a:gd name="T69" fmla="*/ 90 h 1150"/>
                  <a:gd name="T70" fmla="*/ 1605 w 2239"/>
                  <a:gd name="T71" fmla="*/ 212 h 1150"/>
                  <a:gd name="T72" fmla="*/ 1650 w 2239"/>
                  <a:gd name="T73" fmla="*/ 153 h 1150"/>
                  <a:gd name="T74" fmla="*/ 1694 w 2239"/>
                  <a:gd name="T75" fmla="*/ 111 h 1150"/>
                  <a:gd name="T76" fmla="*/ 1739 w 2239"/>
                  <a:gd name="T77" fmla="*/ 132 h 1150"/>
                  <a:gd name="T78" fmla="*/ 1784 w 2239"/>
                  <a:gd name="T79" fmla="*/ 164 h 1150"/>
                  <a:gd name="T80" fmla="*/ 1829 w 2239"/>
                  <a:gd name="T81" fmla="*/ 0 h 1150"/>
                  <a:gd name="T82" fmla="*/ 1874 w 2239"/>
                  <a:gd name="T83" fmla="*/ 138 h 1150"/>
                  <a:gd name="T84" fmla="*/ 1922 w 2239"/>
                  <a:gd name="T85" fmla="*/ 217 h 1150"/>
                  <a:gd name="T86" fmla="*/ 1967 w 2239"/>
                  <a:gd name="T87" fmla="*/ 172 h 1150"/>
                  <a:gd name="T88" fmla="*/ 2012 w 2239"/>
                  <a:gd name="T89" fmla="*/ 64 h 1150"/>
                  <a:gd name="T90" fmla="*/ 2057 w 2239"/>
                  <a:gd name="T91" fmla="*/ 161 h 1150"/>
                  <a:gd name="T92" fmla="*/ 2102 w 2239"/>
                  <a:gd name="T93" fmla="*/ 148 h 1150"/>
                  <a:gd name="T94" fmla="*/ 2147 w 2239"/>
                  <a:gd name="T95" fmla="*/ 45 h 1150"/>
                  <a:gd name="T96" fmla="*/ 2192 w 2239"/>
                  <a:gd name="T97" fmla="*/ 135 h 1150"/>
                  <a:gd name="T98" fmla="*/ 2239 w 2239"/>
                  <a:gd name="T99" fmla="*/ 77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39" h="1150">
                    <a:moveTo>
                      <a:pt x="0" y="1150"/>
                    </a:moveTo>
                    <a:lnTo>
                      <a:pt x="18" y="986"/>
                    </a:lnTo>
                    <a:lnTo>
                      <a:pt x="39" y="1081"/>
                    </a:lnTo>
                    <a:lnTo>
                      <a:pt x="63" y="1021"/>
                    </a:lnTo>
                    <a:lnTo>
                      <a:pt x="84" y="891"/>
                    </a:lnTo>
                    <a:lnTo>
                      <a:pt x="108" y="973"/>
                    </a:lnTo>
                    <a:lnTo>
                      <a:pt x="129" y="833"/>
                    </a:lnTo>
                    <a:lnTo>
                      <a:pt x="153" y="955"/>
                    </a:lnTo>
                    <a:lnTo>
                      <a:pt x="177" y="1079"/>
                    </a:lnTo>
                    <a:lnTo>
                      <a:pt x="198" y="902"/>
                    </a:lnTo>
                    <a:lnTo>
                      <a:pt x="222" y="841"/>
                    </a:lnTo>
                    <a:lnTo>
                      <a:pt x="243" y="838"/>
                    </a:lnTo>
                    <a:lnTo>
                      <a:pt x="267" y="923"/>
                    </a:lnTo>
                    <a:lnTo>
                      <a:pt x="288" y="814"/>
                    </a:lnTo>
                    <a:lnTo>
                      <a:pt x="312" y="936"/>
                    </a:lnTo>
                    <a:lnTo>
                      <a:pt x="336" y="838"/>
                    </a:lnTo>
                    <a:lnTo>
                      <a:pt x="357" y="923"/>
                    </a:lnTo>
                    <a:lnTo>
                      <a:pt x="381" y="814"/>
                    </a:lnTo>
                    <a:lnTo>
                      <a:pt x="402" y="817"/>
                    </a:lnTo>
                    <a:lnTo>
                      <a:pt x="425" y="701"/>
                    </a:lnTo>
                    <a:lnTo>
                      <a:pt x="447" y="857"/>
                    </a:lnTo>
                    <a:lnTo>
                      <a:pt x="470" y="825"/>
                    </a:lnTo>
                    <a:lnTo>
                      <a:pt x="494" y="865"/>
                    </a:lnTo>
                    <a:lnTo>
                      <a:pt x="515" y="814"/>
                    </a:lnTo>
                    <a:lnTo>
                      <a:pt x="539" y="709"/>
                    </a:lnTo>
                    <a:lnTo>
                      <a:pt x="560" y="706"/>
                    </a:lnTo>
                    <a:lnTo>
                      <a:pt x="584" y="762"/>
                    </a:lnTo>
                    <a:lnTo>
                      <a:pt x="605" y="688"/>
                    </a:lnTo>
                    <a:lnTo>
                      <a:pt x="629" y="685"/>
                    </a:lnTo>
                    <a:lnTo>
                      <a:pt x="653" y="756"/>
                    </a:lnTo>
                    <a:lnTo>
                      <a:pt x="674" y="711"/>
                    </a:lnTo>
                    <a:lnTo>
                      <a:pt x="698" y="640"/>
                    </a:lnTo>
                    <a:lnTo>
                      <a:pt x="719" y="611"/>
                    </a:lnTo>
                    <a:lnTo>
                      <a:pt x="743" y="714"/>
                    </a:lnTo>
                    <a:lnTo>
                      <a:pt x="764" y="645"/>
                    </a:lnTo>
                    <a:lnTo>
                      <a:pt x="788" y="627"/>
                    </a:lnTo>
                    <a:lnTo>
                      <a:pt x="811" y="502"/>
                    </a:lnTo>
                    <a:lnTo>
                      <a:pt x="833" y="693"/>
                    </a:lnTo>
                    <a:lnTo>
                      <a:pt x="856" y="547"/>
                    </a:lnTo>
                    <a:lnTo>
                      <a:pt x="878" y="574"/>
                    </a:lnTo>
                    <a:lnTo>
                      <a:pt x="901" y="537"/>
                    </a:lnTo>
                    <a:lnTo>
                      <a:pt x="923" y="619"/>
                    </a:lnTo>
                    <a:lnTo>
                      <a:pt x="946" y="534"/>
                    </a:lnTo>
                    <a:lnTo>
                      <a:pt x="970" y="545"/>
                    </a:lnTo>
                    <a:lnTo>
                      <a:pt x="991" y="550"/>
                    </a:lnTo>
                    <a:lnTo>
                      <a:pt x="1015" y="518"/>
                    </a:lnTo>
                    <a:lnTo>
                      <a:pt x="1036" y="423"/>
                    </a:lnTo>
                    <a:lnTo>
                      <a:pt x="1060" y="458"/>
                    </a:lnTo>
                    <a:lnTo>
                      <a:pt x="1081" y="463"/>
                    </a:lnTo>
                    <a:lnTo>
                      <a:pt x="1105" y="389"/>
                    </a:lnTo>
                    <a:lnTo>
                      <a:pt x="1129" y="489"/>
                    </a:lnTo>
                    <a:lnTo>
                      <a:pt x="1150" y="487"/>
                    </a:lnTo>
                    <a:lnTo>
                      <a:pt x="1174" y="526"/>
                    </a:lnTo>
                    <a:lnTo>
                      <a:pt x="1195" y="468"/>
                    </a:lnTo>
                    <a:lnTo>
                      <a:pt x="1219" y="428"/>
                    </a:lnTo>
                    <a:lnTo>
                      <a:pt x="1240" y="550"/>
                    </a:lnTo>
                    <a:lnTo>
                      <a:pt x="1264" y="423"/>
                    </a:lnTo>
                    <a:lnTo>
                      <a:pt x="1287" y="333"/>
                    </a:lnTo>
                    <a:lnTo>
                      <a:pt x="1308" y="230"/>
                    </a:lnTo>
                    <a:lnTo>
                      <a:pt x="1332" y="114"/>
                    </a:lnTo>
                    <a:lnTo>
                      <a:pt x="1353" y="79"/>
                    </a:lnTo>
                    <a:lnTo>
                      <a:pt x="1377" y="85"/>
                    </a:lnTo>
                    <a:lnTo>
                      <a:pt x="1398" y="56"/>
                    </a:lnTo>
                    <a:lnTo>
                      <a:pt x="1422" y="114"/>
                    </a:lnTo>
                    <a:lnTo>
                      <a:pt x="1446" y="119"/>
                    </a:lnTo>
                    <a:lnTo>
                      <a:pt x="1467" y="151"/>
                    </a:lnTo>
                    <a:lnTo>
                      <a:pt x="1491" y="101"/>
                    </a:lnTo>
                    <a:lnTo>
                      <a:pt x="1512" y="103"/>
                    </a:lnTo>
                    <a:lnTo>
                      <a:pt x="1536" y="209"/>
                    </a:lnTo>
                    <a:lnTo>
                      <a:pt x="1557" y="90"/>
                    </a:lnTo>
                    <a:lnTo>
                      <a:pt x="1581" y="140"/>
                    </a:lnTo>
                    <a:lnTo>
                      <a:pt x="1605" y="212"/>
                    </a:lnTo>
                    <a:lnTo>
                      <a:pt x="1626" y="151"/>
                    </a:lnTo>
                    <a:lnTo>
                      <a:pt x="1650" y="153"/>
                    </a:lnTo>
                    <a:lnTo>
                      <a:pt x="1671" y="167"/>
                    </a:lnTo>
                    <a:lnTo>
                      <a:pt x="1694" y="111"/>
                    </a:lnTo>
                    <a:lnTo>
                      <a:pt x="1716" y="95"/>
                    </a:lnTo>
                    <a:lnTo>
                      <a:pt x="1739" y="132"/>
                    </a:lnTo>
                    <a:lnTo>
                      <a:pt x="1763" y="103"/>
                    </a:lnTo>
                    <a:lnTo>
                      <a:pt x="1784" y="164"/>
                    </a:lnTo>
                    <a:lnTo>
                      <a:pt x="1808" y="79"/>
                    </a:lnTo>
                    <a:lnTo>
                      <a:pt x="1829" y="0"/>
                    </a:lnTo>
                    <a:lnTo>
                      <a:pt x="1853" y="175"/>
                    </a:lnTo>
                    <a:lnTo>
                      <a:pt x="1874" y="138"/>
                    </a:lnTo>
                    <a:lnTo>
                      <a:pt x="1898" y="175"/>
                    </a:lnTo>
                    <a:lnTo>
                      <a:pt x="1922" y="217"/>
                    </a:lnTo>
                    <a:lnTo>
                      <a:pt x="1943" y="101"/>
                    </a:lnTo>
                    <a:lnTo>
                      <a:pt x="1967" y="172"/>
                    </a:lnTo>
                    <a:lnTo>
                      <a:pt x="1988" y="32"/>
                    </a:lnTo>
                    <a:lnTo>
                      <a:pt x="2012" y="64"/>
                    </a:lnTo>
                    <a:lnTo>
                      <a:pt x="2033" y="53"/>
                    </a:lnTo>
                    <a:lnTo>
                      <a:pt x="2057" y="161"/>
                    </a:lnTo>
                    <a:lnTo>
                      <a:pt x="2080" y="122"/>
                    </a:lnTo>
                    <a:lnTo>
                      <a:pt x="2102" y="148"/>
                    </a:lnTo>
                    <a:lnTo>
                      <a:pt x="2125" y="193"/>
                    </a:lnTo>
                    <a:lnTo>
                      <a:pt x="2147" y="45"/>
                    </a:lnTo>
                    <a:lnTo>
                      <a:pt x="2170" y="53"/>
                    </a:lnTo>
                    <a:lnTo>
                      <a:pt x="2192" y="135"/>
                    </a:lnTo>
                    <a:lnTo>
                      <a:pt x="2215" y="71"/>
                    </a:lnTo>
                    <a:lnTo>
                      <a:pt x="2239" y="7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7" name="Freeform 252"/>
              <p:cNvSpPr>
                <a:spLocks/>
              </p:cNvSpPr>
              <p:nvPr/>
            </p:nvSpPr>
            <p:spPr bwMode="auto">
              <a:xfrm>
                <a:off x="426191" y="2825750"/>
                <a:ext cx="3562350" cy="1825625"/>
              </a:xfrm>
              <a:custGeom>
                <a:avLst/>
                <a:gdLst>
                  <a:gd name="T0" fmla="*/ 23 w 2244"/>
                  <a:gd name="T1" fmla="*/ 1140 h 1150"/>
                  <a:gd name="T2" fmla="*/ 68 w 2244"/>
                  <a:gd name="T3" fmla="*/ 1113 h 1150"/>
                  <a:gd name="T4" fmla="*/ 113 w 2244"/>
                  <a:gd name="T5" fmla="*/ 849 h 1150"/>
                  <a:gd name="T6" fmla="*/ 158 w 2244"/>
                  <a:gd name="T7" fmla="*/ 1021 h 1150"/>
                  <a:gd name="T8" fmla="*/ 203 w 2244"/>
                  <a:gd name="T9" fmla="*/ 936 h 1150"/>
                  <a:gd name="T10" fmla="*/ 248 w 2244"/>
                  <a:gd name="T11" fmla="*/ 875 h 1150"/>
                  <a:gd name="T12" fmla="*/ 293 w 2244"/>
                  <a:gd name="T13" fmla="*/ 939 h 1150"/>
                  <a:gd name="T14" fmla="*/ 341 w 2244"/>
                  <a:gd name="T15" fmla="*/ 865 h 1150"/>
                  <a:gd name="T16" fmla="*/ 386 w 2244"/>
                  <a:gd name="T17" fmla="*/ 883 h 1150"/>
                  <a:gd name="T18" fmla="*/ 430 w 2244"/>
                  <a:gd name="T19" fmla="*/ 735 h 1150"/>
                  <a:gd name="T20" fmla="*/ 475 w 2244"/>
                  <a:gd name="T21" fmla="*/ 809 h 1150"/>
                  <a:gd name="T22" fmla="*/ 520 w 2244"/>
                  <a:gd name="T23" fmla="*/ 823 h 1150"/>
                  <a:gd name="T24" fmla="*/ 565 w 2244"/>
                  <a:gd name="T25" fmla="*/ 815 h 1150"/>
                  <a:gd name="T26" fmla="*/ 610 w 2244"/>
                  <a:gd name="T27" fmla="*/ 817 h 1150"/>
                  <a:gd name="T28" fmla="*/ 658 w 2244"/>
                  <a:gd name="T29" fmla="*/ 696 h 1150"/>
                  <a:gd name="T30" fmla="*/ 703 w 2244"/>
                  <a:gd name="T31" fmla="*/ 680 h 1150"/>
                  <a:gd name="T32" fmla="*/ 748 w 2244"/>
                  <a:gd name="T33" fmla="*/ 630 h 1150"/>
                  <a:gd name="T34" fmla="*/ 793 w 2244"/>
                  <a:gd name="T35" fmla="*/ 614 h 1150"/>
                  <a:gd name="T36" fmla="*/ 838 w 2244"/>
                  <a:gd name="T37" fmla="*/ 606 h 1150"/>
                  <a:gd name="T38" fmla="*/ 883 w 2244"/>
                  <a:gd name="T39" fmla="*/ 603 h 1150"/>
                  <a:gd name="T40" fmla="*/ 928 w 2244"/>
                  <a:gd name="T41" fmla="*/ 611 h 1150"/>
                  <a:gd name="T42" fmla="*/ 975 w 2244"/>
                  <a:gd name="T43" fmla="*/ 553 h 1150"/>
                  <a:gd name="T44" fmla="*/ 1020 w 2244"/>
                  <a:gd name="T45" fmla="*/ 622 h 1150"/>
                  <a:gd name="T46" fmla="*/ 1065 w 2244"/>
                  <a:gd name="T47" fmla="*/ 619 h 1150"/>
                  <a:gd name="T48" fmla="*/ 1110 w 2244"/>
                  <a:gd name="T49" fmla="*/ 656 h 1150"/>
                  <a:gd name="T50" fmla="*/ 1155 w 2244"/>
                  <a:gd name="T51" fmla="*/ 624 h 1150"/>
                  <a:gd name="T52" fmla="*/ 1200 w 2244"/>
                  <a:gd name="T53" fmla="*/ 423 h 1150"/>
                  <a:gd name="T54" fmla="*/ 1245 w 2244"/>
                  <a:gd name="T55" fmla="*/ 471 h 1150"/>
                  <a:gd name="T56" fmla="*/ 1292 w 2244"/>
                  <a:gd name="T57" fmla="*/ 444 h 1150"/>
                  <a:gd name="T58" fmla="*/ 1337 w 2244"/>
                  <a:gd name="T59" fmla="*/ 146 h 1150"/>
                  <a:gd name="T60" fmla="*/ 1382 w 2244"/>
                  <a:gd name="T61" fmla="*/ 109 h 1150"/>
                  <a:gd name="T62" fmla="*/ 1427 w 2244"/>
                  <a:gd name="T63" fmla="*/ 212 h 1150"/>
                  <a:gd name="T64" fmla="*/ 1472 w 2244"/>
                  <a:gd name="T65" fmla="*/ 148 h 1150"/>
                  <a:gd name="T66" fmla="*/ 1517 w 2244"/>
                  <a:gd name="T67" fmla="*/ 80 h 1150"/>
                  <a:gd name="T68" fmla="*/ 1562 w 2244"/>
                  <a:gd name="T69" fmla="*/ 151 h 1150"/>
                  <a:gd name="T70" fmla="*/ 1610 w 2244"/>
                  <a:gd name="T71" fmla="*/ 151 h 1150"/>
                  <a:gd name="T72" fmla="*/ 1655 w 2244"/>
                  <a:gd name="T73" fmla="*/ 175 h 1150"/>
                  <a:gd name="T74" fmla="*/ 1699 w 2244"/>
                  <a:gd name="T75" fmla="*/ 164 h 1150"/>
                  <a:gd name="T76" fmla="*/ 1744 w 2244"/>
                  <a:gd name="T77" fmla="*/ 130 h 1150"/>
                  <a:gd name="T78" fmla="*/ 1789 w 2244"/>
                  <a:gd name="T79" fmla="*/ 138 h 1150"/>
                  <a:gd name="T80" fmla="*/ 1834 w 2244"/>
                  <a:gd name="T81" fmla="*/ 111 h 1150"/>
                  <a:gd name="T82" fmla="*/ 1879 w 2244"/>
                  <a:gd name="T83" fmla="*/ 154 h 1150"/>
                  <a:gd name="T84" fmla="*/ 1927 w 2244"/>
                  <a:gd name="T85" fmla="*/ 125 h 1150"/>
                  <a:gd name="T86" fmla="*/ 1972 w 2244"/>
                  <a:gd name="T87" fmla="*/ 193 h 1150"/>
                  <a:gd name="T88" fmla="*/ 2017 w 2244"/>
                  <a:gd name="T89" fmla="*/ 77 h 1150"/>
                  <a:gd name="T90" fmla="*/ 2062 w 2244"/>
                  <a:gd name="T91" fmla="*/ 238 h 1150"/>
                  <a:gd name="T92" fmla="*/ 2107 w 2244"/>
                  <a:gd name="T93" fmla="*/ 88 h 1150"/>
                  <a:gd name="T94" fmla="*/ 2152 w 2244"/>
                  <a:gd name="T95" fmla="*/ 122 h 1150"/>
                  <a:gd name="T96" fmla="*/ 2197 w 2244"/>
                  <a:gd name="T97" fmla="*/ 170 h 1150"/>
                  <a:gd name="T98" fmla="*/ 2244 w 2244"/>
                  <a:gd name="T99" fmla="*/ 133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1150">
                    <a:moveTo>
                      <a:pt x="0" y="1119"/>
                    </a:moveTo>
                    <a:lnTo>
                      <a:pt x="23" y="1140"/>
                    </a:lnTo>
                    <a:lnTo>
                      <a:pt x="44" y="1150"/>
                    </a:lnTo>
                    <a:lnTo>
                      <a:pt x="68" y="1113"/>
                    </a:lnTo>
                    <a:lnTo>
                      <a:pt x="89" y="926"/>
                    </a:lnTo>
                    <a:lnTo>
                      <a:pt x="113" y="849"/>
                    </a:lnTo>
                    <a:lnTo>
                      <a:pt x="134" y="1026"/>
                    </a:lnTo>
                    <a:lnTo>
                      <a:pt x="158" y="1021"/>
                    </a:lnTo>
                    <a:lnTo>
                      <a:pt x="182" y="928"/>
                    </a:lnTo>
                    <a:lnTo>
                      <a:pt x="203" y="936"/>
                    </a:lnTo>
                    <a:lnTo>
                      <a:pt x="227" y="939"/>
                    </a:lnTo>
                    <a:lnTo>
                      <a:pt x="248" y="875"/>
                    </a:lnTo>
                    <a:lnTo>
                      <a:pt x="272" y="838"/>
                    </a:lnTo>
                    <a:lnTo>
                      <a:pt x="293" y="939"/>
                    </a:lnTo>
                    <a:lnTo>
                      <a:pt x="317" y="915"/>
                    </a:lnTo>
                    <a:lnTo>
                      <a:pt x="341" y="865"/>
                    </a:lnTo>
                    <a:lnTo>
                      <a:pt x="362" y="923"/>
                    </a:lnTo>
                    <a:lnTo>
                      <a:pt x="386" y="883"/>
                    </a:lnTo>
                    <a:lnTo>
                      <a:pt x="407" y="796"/>
                    </a:lnTo>
                    <a:lnTo>
                      <a:pt x="430" y="735"/>
                    </a:lnTo>
                    <a:lnTo>
                      <a:pt x="452" y="812"/>
                    </a:lnTo>
                    <a:lnTo>
                      <a:pt x="475" y="809"/>
                    </a:lnTo>
                    <a:lnTo>
                      <a:pt x="499" y="841"/>
                    </a:lnTo>
                    <a:lnTo>
                      <a:pt x="520" y="823"/>
                    </a:lnTo>
                    <a:lnTo>
                      <a:pt x="544" y="878"/>
                    </a:lnTo>
                    <a:lnTo>
                      <a:pt x="565" y="815"/>
                    </a:lnTo>
                    <a:lnTo>
                      <a:pt x="589" y="817"/>
                    </a:lnTo>
                    <a:lnTo>
                      <a:pt x="610" y="817"/>
                    </a:lnTo>
                    <a:lnTo>
                      <a:pt x="634" y="799"/>
                    </a:lnTo>
                    <a:lnTo>
                      <a:pt x="658" y="696"/>
                    </a:lnTo>
                    <a:lnTo>
                      <a:pt x="679" y="780"/>
                    </a:lnTo>
                    <a:lnTo>
                      <a:pt x="703" y="680"/>
                    </a:lnTo>
                    <a:lnTo>
                      <a:pt x="724" y="714"/>
                    </a:lnTo>
                    <a:lnTo>
                      <a:pt x="748" y="630"/>
                    </a:lnTo>
                    <a:lnTo>
                      <a:pt x="769" y="571"/>
                    </a:lnTo>
                    <a:lnTo>
                      <a:pt x="793" y="614"/>
                    </a:lnTo>
                    <a:lnTo>
                      <a:pt x="816" y="717"/>
                    </a:lnTo>
                    <a:lnTo>
                      <a:pt x="838" y="606"/>
                    </a:lnTo>
                    <a:lnTo>
                      <a:pt x="861" y="600"/>
                    </a:lnTo>
                    <a:lnTo>
                      <a:pt x="883" y="603"/>
                    </a:lnTo>
                    <a:lnTo>
                      <a:pt x="906" y="698"/>
                    </a:lnTo>
                    <a:lnTo>
                      <a:pt x="928" y="611"/>
                    </a:lnTo>
                    <a:lnTo>
                      <a:pt x="951" y="526"/>
                    </a:lnTo>
                    <a:lnTo>
                      <a:pt x="975" y="553"/>
                    </a:lnTo>
                    <a:lnTo>
                      <a:pt x="996" y="566"/>
                    </a:lnTo>
                    <a:lnTo>
                      <a:pt x="1020" y="622"/>
                    </a:lnTo>
                    <a:lnTo>
                      <a:pt x="1041" y="460"/>
                    </a:lnTo>
                    <a:lnTo>
                      <a:pt x="1065" y="619"/>
                    </a:lnTo>
                    <a:lnTo>
                      <a:pt x="1086" y="407"/>
                    </a:lnTo>
                    <a:lnTo>
                      <a:pt x="1110" y="656"/>
                    </a:lnTo>
                    <a:lnTo>
                      <a:pt x="1134" y="643"/>
                    </a:lnTo>
                    <a:lnTo>
                      <a:pt x="1155" y="624"/>
                    </a:lnTo>
                    <a:lnTo>
                      <a:pt x="1179" y="553"/>
                    </a:lnTo>
                    <a:lnTo>
                      <a:pt x="1200" y="423"/>
                    </a:lnTo>
                    <a:lnTo>
                      <a:pt x="1224" y="415"/>
                    </a:lnTo>
                    <a:lnTo>
                      <a:pt x="1245" y="471"/>
                    </a:lnTo>
                    <a:lnTo>
                      <a:pt x="1269" y="450"/>
                    </a:lnTo>
                    <a:lnTo>
                      <a:pt x="1292" y="444"/>
                    </a:lnTo>
                    <a:lnTo>
                      <a:pt x="1313" y="225"/>
                    </a:lnTo>
                    <a:lnTo>
                      <a:pt x="1337" y="146"/>
                    </a:lnTo>
                    <a:lnTo>
                      <a:pt x="1358" y="95"/>
                    </a:lnTo>
                    <a:lnTo>
                      <a:pt x="1382" y="109"/>
                    </a:lnTo>
                    <a:lnTo>
                      <a:pt x="1403" y="204"/>
                    </a:lnTo>
                    <a:lnTo>
                      <a:pt x="1427" y="212"/>
                    </a:lnTo>
                    <a:lnTo>
                      <a:pt x="1451" y="191"/>
                    </a:lnTo>
                    <a:lnTo>
                      <a:pt x="1472" y="148"/>
                    </a:lnTo>
                    <a:lnTo>
                      <a:pt x="1496" y="127"/>
                    </a:lnTo>
                    <a:lnTo>
                      <a:pt x="1517" y="80"/>
                    </a:lnTo>
                    <a:lnTo>
                      <a:pt x="1541" y="188"/>
                    </a:lnTo>
                    <a:lnTo>
                      <a:pt x="1562" y="151"/>
                    </a:lnTo>
                    <a:lnTo>
                      <a:pt x="1586" y="93"/>
                    </a:lnTo>
                    <a:lnTo>
                      <a:pt x="1610" y="151"/>
                    </a:lnTo>
                    <a:lnTo>
                      <a:pt x="1631" y="151"/>
                    </a:lnTo>
                    <a:lnTo>
                      <a:pt x="1655" y="175"/>
                    </a:lnTo>
                    <a:lnTo>
                      <a:pt x="1676" y="135"/>
                    </a:lnTo>
                    <a:lnTo>
                      <a:pt x="1699" y="164"/>
                    </a:lnTo>
                    <a:lnTo>
                      <a:pt x="1721" y="159"/>
                    </a:lnTo>
                    <a:lnTo>
                      <a:pt x="1744" y="130"/>
                    </a:lnTo>
                    <a:lnTo>
                      <a:pt x="1768" y="69"/>
                    </a:lnTo>
                    <a:lnTo>
                      <a:pt x="1789" y="138"/>
                    </a:lnTo>
                    <a:lnTo>
                      <a:pt x="1813" y="156"/>
                    </a:lnTo>
                    <a:lnTo>
                      <a:pt x="1834" y="111"/>
                    </a:lnTo>
                    <a:lnTo>
                      <a:pt x="1858" y="109"/>
                    </a:lnTo>
                    <a:lnTo>
                      <a:pt x="1879" y="154"/>
                    </a:lnTo>
                    <a:lnTo>
                      <a:pt x="1903" y="0"/>
                    </a:lnTo>
                    <a:lnTo>
                      <a:pt x="1927" y="125"/>
                    </a:lnTo>
                    <a:lnTo>
                      <a:pt x="1948" y="172"/>
                    </a:lnTo>
                    <a:lnTo>
                      <a:pt x="1972" y="193"/>
                    </a:lnTo>
                    <a:lnTo>
                      <a:pt x="1993" y="143"/>
                    </a:lnTo>
                    <a:lnTo>
                      <a:pt x="2017" y="77"/>
                    </a:lnTo>
                    <a:lnTo>
                      <a:pt x="2038" y="64"/>
                    </a:lnTo>
                    <a:lnTo>
                      <a:pt x="2062" y="238"/>
                    </a:lnTo>
                    <a:lnTo>
                      <a:pt x="2085" y="24"/>
                    </a:lnTo>
                    <a:lnTo>
                      <a:pt x="2107" y="88"/>
                    </a:lnTo>
                    <a:lnTo>
                      <a:pt x="2130" y="11"/>
                    </a:lnTo>
                    <a:lnTo>
                      <a:pt x="2152" y="122"/>
                    </a:lnTo>
                    <a:lnTo>
                      <a:pt x="2175" y="45"/>
                    </a:lnTo>
                    <a:lnTo>
                      <a:pt x="2197" y="170"/>
                    </a:lnTo>
                    <a:lnTo>
                      <a:pt x="2220" y="162"/>
                    </a:lnTo>
                    <a:lnTo>
                      <a:pt x="2244" y="13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8" name="Freeform 253"/>
              <p:cNvSpPr>
                <a:spLocks/>
              </p:cNvSpPr>
              <p:nvPr/>
            </p:nvSpPr>
            <p:spPr bwMode="auto">
              <a:xfrm>
                <a:off x="426191" y="2855913"/>
                <a:ext cx="3562350" cy="398463"/>
              </a:xfrm>
              <a:custGeom>
                <a:avLst/>
                <a:gdLst>
                  <a:gd name="T0" fmla="*/ 23 w 2244"/>
                  <a:gd name="T1" fmla="*/ 63 h 251"/>
                  <a:gd name="T2" fmla="*/ 68 w 2244"/>
                  <a:gd name="T3" fmla="*/ 116 h 251"/>
                  <a:gd name="T4" fmla="*/ 113 w 2244"/>
                  <a:gd name="T5" fmla="*/ 238 h 251"/>
                  <a:gd name="T6" fmla="*/ 158 w 2244"/>
                  <a:gd name="T7" fmla="*/ 55 h 251"/>
                  <a:gd name="T8" fmla="*/ 203 w 2244"/>
                  <a:gd name="T9" fmla="*/ 106 h 251"/>
                  <a:gd name="T10" fmla="*/ 248 w 2244"/>
                  <a:gd name="T11" fmla="*/ 58 h 251"/>
                  <a:gd name="T12" fmla="*/ 293 w 2244"/>
                  <a:gd name="T13" fmla="*/ 145 h 251"/>
                  <a:gd name="T14" fmla="*/ 341 w 2244"/>
                  <a:gd name="T15" fmla="*/ 127 h 251"/>
                  <a:gd name="T16" fmla="*/ 386 w 2244"/>
                  <a:gd name="T17" fmla="*/ 172 h 251"/>
                  <a:gd name="T18" fmla="*/ 430 w 2244"/>
                  <a:gd name="T19" fmla="*/ 135 h 251"/>
                  <a:gd name="T20" fmla="*/ 475 w 2244"/>
                  <a:gd name="T21" fmla="*/ 140 h 251"/>
                  <a:gd name="T22" fmla="*/ 520 w 2244"/>
                  <a:gd name="T23" fmla="*/ 55 h 251"/>
                  <a:gd name="T24" fmla="*/ 565 w 2244"/>
                  <a:gd name="T25" fmla="*/ 53 h 251"/>
                  <a:gd name="T26" fmla="*/ 610 w 2244"/>
                  <a:gd name="T27" fmla="*/ 95 h 251"/>
                  <a:gd name="T28" fmla="*/ 658 w 2244"/>
                  <a:gd name="T29" fmla="*/ 26 h 251"/>
                  <a:gd name="T30" fmla="*/ 703 w 2244"/>
                  <a:gd name="T31" fmla="*/ 201 h 251"/>
                  <a:gd name="T32" fmla="*/ 748 w 2244"/>
                  <a:gd name="T33" fmla="*/ 143 h 251"/>
                  <a:gd name="T34" fmla="*/ 793 w 2244"/>
                  <a:gd name="T35" fmla="*/ 34 h 251"/>
                  <a:gd name="T36" fmla="*/ 838 w 2244"/>
                  <a:gd name="T37" fmla="*/ 124 h 251"/>
                  <a:gd name="T38" fmla="*/ 883 w 2244"/>
                  <a:gd name="T39" fmla="*/ 32 h 251"/>
                  <a:gd name="T40" fmla="*/ 928 w 2244"/>
                  <a:gd name="T41" fmla="*/ 116 h 251"/>
                  <a:gd name="T42" fmla="*/ 975 w 2244"/>
                  <a:gd name="T43" fmla="*/ 74 h 251"/>
                  <a:gd name="T44" fmla="*/ 1020 w 2244"/>
                  <a:gd name="T45" fmla="*/ 39 h 251"/>
                  <a:gd name="T46" fmla="*/ 1065 w 2244"/>
                  <a:gd name="T47" fmla="*/ 69 h 251"/>
                  <a:gd name="T48" fmla="*/ 1110 w 2244"/>
                  <a:gd name="T49" fmla="*/ 82 h 251"/>
                  <a:gd name="T50" fmla="*/ 1155 w 2244"/>
                  <a:gd name="T51" fmla="*/ 209 h 251"/>
                  <a:gd name="T52" fmla="*/ 1200 w 2244"/>
                  <a:gd name="T53" fmla="*/ 140 h 251"/>
                  <a:gd name="T54" fmla="*/ 1245 w 2244"/>
                  <a:gd name="T55" fmla="*/ 111 h 251"/>
                  <a:gd name="T56" fmla="*/ 1292 w 2244"/>
                  <a:gd name="T57" fmla="*/ 158 h 251"/>
                  <a:gd name="T58" fmla="*/ 1337 w 2244"/>
                  <a:gd name="T59" fmla="*/ 100 h 251"/>
                  <a:gd name="T60" fmla="*/ 1382 w 2244"/>
                  <a:gd name="T61" fmla="*/ 53 h 251"/>
                  <a:gd name="T62" fmla="*/ 1427 w 2244"/>
                  <a:gd name="T63" fmla="*/ 145 h 251"/>
                  <a:gd name="T64" fmla="*/ 1472 w 2244"/>
                  <a:gd name="T65" fmla="*/ 127 h 251"/>
                  <a:gd name="T66" fmla="*/ 1517 w 2244"/>
                  <a:gd name="T67" fmla="*/ 172 h 251"/>
                  <a:gd name="T68" fmla="*/ 1562 w 2244"/>
                  <a:gd name="T69" fmla="*/ 53 h 251"/>
                  <a:gd name="T70" fmla="*/ 1610 w 2244"/>
                  <a:gd name="T71" fmla="*/ 92 h 251"/>
                  <a:gd name="T72" fmla="*/ 1655 w 2244"/>
                  <a:gd name="T73" fmla="*/ 100 h 251"/>
                  <a:gd name="T74" fmla="*/ 1699 w 2244"/>
                  <a:gd name="T75" fmla="*/ 98 h 251"/>
                  <a:gd name="T76" fmla="*/ 1744 w 2244"/>
                  <a:gd name="T77" fmla="*/ 61 h 251"/>
                  <a:gd name="T78" fmla="*/ 1789 w 2244"/>
                  <a:gd name="T79" fmla="*/ 108 h 251"/>
                  <a:gd name="T80" fmla="*/ 1834 w 2244"/>
                  <a:gd name="T81" fmla="*/ 135 h 251"/>
                  <a:gd name="T82" fmla="*/ 1879 w 2244"/>
                  <a:gd name="T83" fmla="*/ 63 h 251"/>
                  <a:gd name="T84" fmla="*/ 1927 w 2244"/>
                  <a:gd name="T85" fmla="*/ 90 h 251"/>
                  <a:gd name="T86" fmla="*/ 1972 w 2244"/>
                  <a:gd name="T87" fmla="*/ 61 h 251"/>
                  <a:gd name="T88" fmla="*/ 2017 w 2244"/>
                  <a:gd name="T89" fmla="*/ 177 h 251"/>
                  <a:gd name="T90" fmla="*/ 2062 w 2244"/>
                  <a:gd name="T91" fmla="*/ 164 h 251"/>
                  <a:gd name="T92" fmla="*/ 2107 w 2244"/>
                  <a:gd name="T93" fmla="*/ 140 h 251"/>
                  <a:gd name="T94" fmla="*/ 2152 w 2244"/>
                  <a:gd name="T95" fmla="*/ 121 h 251"/>
                  <a:gd name="T96" fmla="*/ 2197 w 2244"/>
                  <a:gd name="T97" fmla="*/ 172 h 251"/>
                  <a:gd name="T98" fmla="*/ 2244 w 2244"/>
                  <a:gd name="T99" fmla="*/ 18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51">
                    <a:moveTo>
                      <a:pt x="0" y="145"/>
                    </a:moveTo>
                    <a:lnTo>
                      <a:pt x="23" y="63"/>
                    </a:lnTo>
                    <a:lnTo>
                      <a:pt x="44" y="114"/>
                    </a:lnTo>
                    <a:lnTo>
                      <a:pt x="68" y="116"/>
                    </a:lnTo>
                    <a:lnTo>
                      <a:pt x="89" y="76"/>
                    </a:lnTo>
                    <a:lnTo>
                      <a:pt x="113" y="238"/>
                    </a:lnTo>
                    <a:lnTo>
                      <a:pt x="134" y="132"/>
                    </a:lnTo>
                    <a:lnTo>
                      <a:pt x="158" y="55"/>
                    </a:lnTo>
                    <a:lnTo>
                      <a:pt x="182" y="153"/>
                    </a:lnTo>
                    <a:lnTo>
                      <a:pt x="203" y="106"/>
                    </a:lnTo>
                    <a:lnTo>
                      <a:pt x="227" y="127"/>
                    </a:lnTo>
                    <a:lnTo>
                      <a:pt x="248" y="58"/>
                    </a:lnTo>
                    <a:lnTo>
                      <a:pt x="272" y="82"/>
                    </a:lnTo>
                    <a:lnTo>
                      <a:pt x="293" y="145"/>
                    </a:lnTo>
                    <a:lnTo>
                      <a:pt x="317" y="34"/>
                    </a:lnTo>
                    <a:lnTo>
                      <a:pt x="341" y="127"/>
                    </a:lnTo>
                    <a:lnTo>
                      <a:pt x="362" y="106"/>
                    </a:lnTo>
                    <a:lnTo>
                      <a:pt x="386" y="172"/>
                    </a:lnTo>
                    <a:lnTo>
                      <a:pt x="407" y="119"/>
                    </a:lnTo>
                    <a:lnTo>
                      <a:pt x="430" y="135"/>
                    </a:lnTo>
                    <a:lnTo>
                      <a:pt x="452" y="164"/>
                    </a:lnTo>
                    <a:lnTo>
                      <a:pt x="475" y="140"/>
                    </a:lnTo>
                    <a:lnTo>
                      <a:pt x="499" y="103"/>
                    </a:lnTo>
                    <a:lnTo>
                      <a:pt x="520" y="55"/>
                    </a:lnTo>
                    <a:lnTo>
                      <a:pt x="544" y="21"/>
                    </a:lnTo>
                    <a:lnTo>
                      <a:pt x="565" y="53"/>
                    </a:lnTo>
                    <a:lnTo>
                      <a:pt x="589" y="111"/>
                    </a:lnTo>
                    <a:lnTo>
                      <a:pt x="610" y="95"/>
                    </a:lnTo>
                    <a:lnTo>
                      <a:pt x="634" y="100"/>
                    </a:lnTo>
                    <a:lnTo>
                      <a:pt x="658" y="26"/>
                    </a:lnTo>
                    <a:lnTo>
                      <a:pt x="679" y="106"/>
                    </a:lnTo>
                    <a:lnTo>
                      <a:pt x="703" y="201"/>
                    </a:lnTo>
                    <a:lnTo>
                      <a:pt x="724" y="71"/>
                    </a:lnTo>
                    <a:lnTo>
                      <a:pt x="748" y="143"/>
                    </a:lnTo>
                    <a:lnTo>
                      <a:pt x="769" y="29"/>
                    </a:lnTo>
                    <a:lnTo>
                      <a:pt x="793" y="34"/>
                    </a:lnTo>
                    <a:lnTo>
                      <a:pt x="816" y="251"/>
                    </a:lnTo>
                    <a:lnTo>
                      <a:pt x="838" y="124"/>
                    </a:lnTo>
                    <a:lnTo>
                      <a:pt x="861" y="156"/>
                    </a:lnTo>
                    <a:lnTo>
                      <a:pt x="883" y="32"/>
                    </a:lnTo>
                    <a:lnTo>
                      <a:pt x="906" y="108"/>
                    </a:lnTo>
                    <a:lnTo>
                      <a:pt x="928" y="116"/>
                    </a:lnTo>
                    <a:lnTo>
                      <a:pt x="951" y="82"/>
                    </a:lnTo>
                    <a:lnTo>
                      <a:pt x="975" y="74"/>
                    </a:lnTo>
                    <a:lnTo>
                      <a:pt x="996" y="103"/>
                    </a:lnTo>
                    <a:lnTo>
                      <a:pt x="1020" y="39"/>
                    </a:lnTo>
                    <a:lnTo>
                      <a:pt x="1041" y="82"/>
                    </a:lnTo>
                    <a:lnTo>
                      <a:pt x="1065" y="69"/>
                    </a:lnTo>
                    <a:lnTo>
                      <a:pt x="1086" y="161"/>
                    </a:lnTo>
                    <a:lnTo>
                      <a:pt x="1110" y="82"/>
                    </a:lnTo>
                    <a:lnTo>
                      <a:pt x="1134" y="153"/>
                    </a:lnTo>
                    <a:lnTo>
                      <a:pt x="1155" y="209"/>
                    </a:lnTo>
                    <a:lnTo>
                      <a:pt x="1179" y="95"/>
                    </a:lnTo>
                    <a:lnTo>
                      <a:pt x="1200" y="140"/>
                    </a:lnTo>
                    <a:lnTo>
                      <a:pt x="1224" y="0"/>
                    </a:lnTo>
                    <a:lnTo>
                      <a:pt x="1245" y="111"/>
                    </a:lnTo>
                    <a:lnTo>
                      <a:pt x="1269" y="151"/>
                    </a:lnTo>
                    <a:lnTo>
                      <a:pt x="1292" y="158"/>
                    </a:lnTo>
                    <a:lnTo>
                      <a:pt x="1313" y="116"/>
                    </a:lnTo>
                    <a:lnTo>
                      <a:pt x="1337" y="100"/>
                    </a:lnTo>
                    <a:lnTo>
                      <a:pt x="1358" y="100"/>
                    </a:lnTo>
                    <a:lnTo>
                      <a:pt x="1382" y="53"/>
                    </a:lnTo>
                    <a:lnTo>
                      <a:pt x="1403" y="174"/>
                    </a:lnTo>
                    <a:lnTo>
                      <a:pt x="1427" y="145"/>
                    </a:lnTo>
                    <a:lnTo>
                      <a:pt x="1451" y="100"/>
                    </a:lnTo>
                    <a:lnTo>
                      <a:pt x="1472" y="127"/>
                    </a:lnTo>
                    <a:lnTo>
                      <a:pt x="1496" y="66"/>
                    </a:lnTo>
                    <a:lnTo>
                      <a:pt x="1517" y="172"/>
                    </a:lnTo>
                    <a:lnTo>
                      <a:pt x="1541" y="58"/>
                    </a:lnTo>
                    <a:lnTo>
                      <a:pt x="1562" y="53"/>
                    </a:lnTo>
                    <a:lnTo>
                      <a:pt x="1586" y="103"/>
                    </a:lnTo>
                    <a:lnTo>
                      <a:pt x="1610" y="92"/>
                    </a:lnTo>
                    <a:lnTo>
                      <a:pt x="1631" y="32"/>
                    </a:lnTo>
                    <a:lnTo>
                      <a:pt x="1655" y="100"/>
                    </a:lnTo>
                    <a:lnTo>
                      <a:pt x="1676" y="190"/>
                    </a:lnTo>
                    <a:lnTo>
                      <a:pt x="1699" y="98"/>
                    </a:lnTo>
                    <a:lnTo>
                      <a:pt x="1721" y="63"/>
                    </a:lnTo>
                    <a:lnTo>
                      <a:pt x="1744" y="61"/>
                    </a:lnTo>
                    <a:lnTo>
                      <a:pt x="1768" y="127"/>
                    </a:lnTo>
                    <a:lnTo>
                      <a:pt x="1789" y="108"/>
                    </a:lnTo>
                    <a:lnTo>
                      <a:pt x="1813" y="114"/>
                    </a:lnTo>
                    <a:lnTo>
                      <a:pt x="1834" y="135"/>
                    </a:lnTo>
                    <a:lnTo>
                      <a:pt x="1858" y="58"/>
                    </a:lnTo>
                    <a:lnTo>
                      <a:pt x="1879" y="63"/>
                    </a:lnTo>
                    <a:lnTo>
                      <a:pt x="1903" y="140"/>
                    </a:lnTo>
                    <a:lnTo>
                      <a:pt x="1927" y="90"/>
                    </a:lnTo>
                    <a:lnTo>
                      <a:pt x="1948" y="100"/>
                    </a:lnTo>
                    <a:lnTo>
                      <a:pt x="1972" y="61"/>
                    </a:lnTo>
                    <a:lnTo>
                      <a:pt x="1993" y="132"/>
                    </a:lnTo>
                    <a:lnTo>
                      <a:pt x="2017" y="177"/>
                    </a:lnTo>
                    <a:lnTo>
                      <a:pt x="2038" y="58"/>
                    </a:lnTo>
                    <a:lnTo>
                      <a:pt x="2062" y="164"/>
                    </a:lnTo>
                    <a:lnTo>
                      <a:pt x="2085" y="108"/>
                    </a:lnTo>
                    <a:lnTo>
                      <a:pt x="2107" y="140"/>
                    </a:lnTo>
                    <a:lnTo>
                      <a:pt x="2130" y="140"/>
                    </a:lnTo>
                    <a:lnTo>
                      <a:pt x="2152" y="121"/>
                    </a:lnTo>
                    <a:lnTo>
                      <a:pt x="2175" y="140"/>
                    </a:lnTo>
                    <a:lnTo>
                      <a:pt x="2197" y="172"/>
                    </a:lnTo>
                    <a:lnTo>
                      <a:pt x="2220" y="108"/>
                    </a:lnTo>
                    <a:lnTo>
                      <a:pt x="2244" y="188"/>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99" name="Freeform 254"/>
              <p:cNvSpPr>
                <a:spLocks/>
              </p:cNvSpPr>
              <p:nvPr/>
            </p:nvSpPr>
            <p:spPr bwMode="auto">
              <a:xfrm>
                <a:off x="426191" y="2809875"/>
                <a:ext cx="3562350" cy="414338"/>
              </a:xfrm>
              <a:custGeom>
                <a:avLst/>
                <a:gdLst>
                  <a:gd name="T0" fmla="*/ 23 w 2244"/>
                  <a:gd name="T1" fmla="*/ 124 h 261"/>
                  <a:gd name="T2" fmla="*/ 68 w 2244"/>
                  <a:gd name="T3" fmla="*/ 116 h 261"/>
                  <a:gd name="T4" fmla="*/ 113 w 2244"/>
                  <a:gd name="T5" fmla="*/ 143 h 261"/>
                  <a:gd name="T6" fmla="*/ 158 w 2244"/>
                  <a:gd name="T7" fmla="*/ 119 h 261"/>
                  <a:gd name="T8" fmla="*/ 203 w 2244"/>
                  <a:gd name="T9" fmla="*/ 140 h 261"/>
                  <a:gd name="T10" fmla="*/ 248 w 2244"/>
                  <a:gd name="T11" fmla="*/ 66 h 261"/>
                  <a:gd name="T12" fmla="*/ 293 w 2244"/>
                  <a:gd name="T13" fmla="*/ 100 h 261"/>
                  <a:gd name="T14" fmla="*/ 341 w 2244"/>
                  <a:gd name="T15" fmla="*/ 87 h 261"/>
                  <a:gd name="T16" fmla="*/ 386 w 2244"/>
                  <a:gd name="T17" fmla="*/ 169 h 261"/>
                  <a:gd name="T18" fmla="*/ 430 w 2244"/>
                  <a:gd name="T19" fmla="*/ 116 h 261"/>
                  <a:gd name="T20" fmla="*/ 475 w 2244"/>
                  <a:gd name="T21" fmla="*/ 217 h 261"/>
                  <a:gd name="T22" fmla="*/ 520 w 2244"/>
                  <a:gd name="T23" fmla="*/ 105 h 261"/>
                  <a:gd name="T24" fmla="*/ 565 w 2244"/>
                  <a:gd name="T25" fmla="*/ 18 h 261"/>
                  <a:gd name="T26" fmla="*/ 610 w 2244"/>
                  <a:gd name="T27" fmla="*/ 177 h 261"/>
                  <a:gd name="T28" fmla="*/ 658 w 2244"/>
                  <a:gd name="T29" fmla="*/ 95 h 261"/>
                  <a:gd name="T30" fmla="*/ 703 w 2244"/>
                  <a:gd name="T31" fmla="*/ 111 h 261"/>
                  <a:gd name="T32" fmla="*/ 748 w 2244"/>
                  <a:gd name="T33" fmla="*/ 113 h 261"/>
                  <a:gd name="T34" fmla="*/ 793 w 2244"/>
                  <a:gd name="T35" fmla="*/ 156 h 261"/>
                  <a:gd name="T36" fmla="*/ 838 w 2244"/>
                  <a:gd name="T37" fmla="*/ 164 h 261"/>
                  <a:gd name="T38" fmla="*/ 883 w 2244"/>
                  <a:gd name="T39" fmla="*/ 143 h 261"/>
                  <a:gd name="T40" fmla="*/ 928 w 2244"/>
                  <a:gd name="T41" fmla="*/ 182 h 261"/>
                  <a:gd name="T42" fmla="*/ 975 w 2244"/>
                  <a:gd name="T43" fmla="*/ 58 h 261"/>
                  <a:gd name="T44" fmla="*/ 1020 w 2244"/>
                  <a:gd name="T45" fmla="*/ 156 h 261"/>
                  <a:gd name="T46" fmla="*/ 1065 w 2244"/>
                  <a:gd name="T47" fmla="*/ 98 h 261"/>
                  <a:gd name="T48" fmla="*/ 1110 w 2244"/>
                  <a:gd name="T49" fmla="*/ 108 h 261"/>
                  <a:gd name="T50" fmla="*/ 1155 w 2244"/>
                  <a:gd name="T51" fmla="*/ 113 h 261"/>
                  <a:gd name="T52" fmla="*/ 1200 w 2244"/>
                  <a:gd name="T53" fmla="*/ 103 h 261"/>
                  <a:gd name="T54" fmla="*/ 1245 w 2244"/>
                  <a:gd name="T55" fmla="*/ 137 h 261"/>
                  <a:gd name="T56" fmla="*/ 1292 w 2244"/>
                  <a:gd name="T57" fmla="*/ 108 h 261"/>
                  <a:gd name="T58" fmla="*/ 1337 w 2244"/>
                  <a:gd name="T59" fmla="*/ 190 h 261"/>
                  <a:gd name="T60" fmla="*/ 1382 w 2244"/>
                  <a:gd name="T61" fmla="*/ 103 h 261"/>
                  <a:gd name="T62" fmla="*/ 1427 w 2244"/>
                  <a:gd name="T63" fmla="*/ 90 h 261"/>
                  <a:gd name="T64" fmla="*/ 1472 w 2244"/>
                  <a:gd name="T65" fmla="*/ 29 h 261"/>
                  <a:gd name="T66" fmla="*/ 1517 w 2244"/>
                  <a:gd name="T67" fmla="*/ 140 h 261"/>
                  <a:gd name="T68" fmla="*/ 1562 w 2244"/>
                  <a:gd name="T69" fmla="*/ 105 h 261"/>
                  <a:gd name="T70" fmla="*/ 1610 w 2244"/>
                  <a:gd name="T71" fmla="*/ 79 h 261"/>
                  <a:gd name="T72" fmla="*/ 1655 w 2244"/>
                  <a:gd name="T73" fmla="*/ 145 h 261"/>
                  <a:gd name="T74" fmla="*/ 1699 w 2244"/>
                  <a:gd name="T75" fmla="*/ 193 h 261"/>
                  <a:gd name="T76" fmla="*/ 1744 w 2244"/>
                  <a:gd name="T77" fmla="*/ 230 h 261"/>
                  <a:gd name="T78" fmla="*/ 1789 w 2244"/>
                  <a:gd name="T79" fmla="*/ 119 h 261"/>
                  <a:gd name="T80" fmla="*/ 1834 w 2244"/>
                  <a:gd name="T81" fmla="*/ 166 h 261"/>
                  <a:gd name="T82" fmla="*/ 1879 w 2244"/>
                  <a:gd name="T83" fmla="*/ 66 h 261"/>
                  <a:gd name="T84" fmla="*/ 1927 w 2244"/>
                  <a:gd name="T85" fmla="*/ 211 h 261"/>
                  <a:gd name="T86" fmla="*/ 1972 w 2244"/>
                  <a:gd name="T87" fmla="*/ 145 h 261"/>
                  <a:gd name="T88" fmla="*/ 2017 w 2244"/>
                  <a:gd name="T89" fmla="*/ 137 h 261"/>
                  <a:gd name="T90" fmla="*/ 2062 w 2244"/>
                  <a:gd name="T91" fmla="*/ 129 h 261"/>
                  <a:gd name="T92" fmla="*/ 2107 w 2244"/>
                  <a:gd name="T93" fmla="*/ 182 h 261"/>
                  <a:gd name="T94" fmla="*/ 2152 w 2244"/>
                  <a:gd name="T95" fmla="*/ 74 h 261"/>
                  <a:gd name="T96" fmla="*/ 2197 w 2244"/>
                  <a:gd name="T97" fmla="*/ 119 h 261"/>
                  <a:gd name="T98" fmla="*/ 2244 w 2244"/>
                  <a:gd name="T99" fmla="*/ 113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61">
                    <a:moveTo>
                      <a:pt x="0" y="140"/>
                    </a:moveTo>
                    <a:lnTo>
                      <a:pt x="23" y="124"/>
                    </a:lnTo>
                    <a:lnTo>
                      <a:pt x="44" y="203"/>
                    </a:lnTo>
                    <a:lnTo>
                      <a:pt x="68" y="116"/>
                    </a:lnTo>
                    <a:lnTo>
                      <a:pt x="89" y="0"/>
                    </a:lnTo>
                    <a:lnTo>
                      <a:pt x="113" y="143"/>
                    </a:lnTo>
                    <a:lnTo>
                      <a:pt x="134" y="214"/>
                    </a:lnTo>
                    <a:lnTo>
                      <a:pt x="158" y="119"/>
                    </a:lnTo>
                    <a:lnTo>
                      <a:pt x="182" y="261"/>
                    </a:lnTo>
                    <a:lnTo>
                      <a:pt x="203" y="140"/>
                    </a:lnTo>
                    <a:lnTo>
                      <a:pt x="227" y="50"/>
                    </a:lnTo>
                    <a:lnTo>
                      <a:pt x="248" y="66"/>
                    </a:lnTo>
                    <a:lnTo>
                      <a:pt x="272" y="108"/>
                    </a:lnTo>
                    <a:lnTo>
                      <a:pt x="293" y="100"/>
                    </a:lnTo>
                    <a:lnTo>
                      <a:pt x="317" y="161"/>
                    </a:lnTo>
                    <a:lnTo>
                      <a:pt x="341" y="87"/>
                    </a:lnTo>
                    <a:lnTo>
                      <a:pt x="362" y="153"/>
                    </a:lnTo>
                    <a:lnTo>
                      <a:pt x="386" y="169"/>
                    </a:lnTo>
                    <a:lnTo>
                      <a:pt x="407" y="90"/>
                    </a:lnTo>
                    <a:lnTo>
                      <a:pt x="430" y="116"/>
                    </a:lnTo>
                    <a:lnTo>
                      <a:pt x="452" y="180"/>
                    </a:lnTo>
                    <a:lnTo>
                      <a:pt x="475" y="217"/>
                    </a:lnTo>
                    <a:lnTo>
                      <a:pt x="499" y="90"/>
                    </a:lnTo>
                    <a:lnTo>
                      <a:pt x="520" y="105"/>
                    </a:lnTo>
                    <a:lnTo>
                      <a:pt x="544" y="119"/>
                    </a:lnTo>
                    <a:lnTo>
                      <a:pt x="565" y="18"/>
                    </a:lnTo>
                    <a:lnTo>
                      <a:pt x="589" y="127"/>
                    </a:lnTo>
                    <a:lnTo>
                      <a:pt x="610" y="177"/>
                    </a:lnTo>
                    <a:lnTo>
                      <a:pt x="634" y="219"/>
                    </a:lnTo>
                    <a:lnTo>
                      <a:pt x="658" y="95"/>
                    </a:lnTo>
                    <a:lnTo>
                      <a:pt x="679" y="63"/>
                    </a:lnTo>
                    <a:lnTo>
                      <a:pt x="703" y="111"/>
                    </a:lnTo>
                    <a:lnTo>
                      <a:pt x="724" y="187"/>
                    </a:lnTo>
                    <a:lnTo>
                      <a:pt x="748" y="113"/>
                    </a:lnTo>
                    <a:lnTo>
                      <a:pt x="769" y="105"/>
                    </a:lnTo>
                    <a:lnTo>
                      <a:pt x="793" y="156"/>
                    </a:lnTo>
                    <a:lnTo>
                      <a:pt x="816" y="113"/>
                    </a:lnTo>
                    <a:lnTo>
                      <a:pt x="838" y="164"/>
                    </a:lnTo>
                    <a:lnTo>
                      <a:pt x="861" y="235"/>
                    </a:lnTo>
                    <a:lnTo>
                      <a:pt x="883" y="143"/>
                    </a:lnTo>
                    <a:lnTo>
                      <a:pt x="906" y="140"/>
                    </a:lnTo>
                    <a:lnTo>
                      <a:pt x="928" y="182"/>
                    </a:lnTo>
                    <a:lnTo>
                      <a:pt x="951" y="217"/>
                    </a:lnTo>
                    <a:lnTo>
                      <a:pt x="975" y="58"/>
                    </a:lnTo>
                    <a:lnTo>
                      <a:pt x="996" y="74"/>
                    </a:lnTo>
                    <a:lnTo>
                      <a:pt x="1020" y="156"/>
                    </a:lnTo>
                    <a:lnTo>
                      <a:pt x="1041" y="164"/>
                    </a:lnTo>
                    <a:lnTo>
                      <a:pt x="1065" y="98"/>
                    </a:lnTo>
                    <a:lnTo>
                      <a:pt x="1086" y="113"/>
                    </a:lnTo>
                    <a:lnTo>
                      <a:pt x="1110" y="108"/>
                    </a:lnTo>
                    <a:lnTo>
                      <a:pt x="1134" y="121"/>
                    </a:lnTo>
                    <a:lnTo>
                      <a:pt x="1155" y="113"/>
                    </a:lnTo>
                    <a:lnTo>
                      <a:pt x="1179" y="71"/>
                    </a:lnTo>
                    <a:lnTo>
                      <a:pt x="1200" y="103"/>
                    </a:lnTo>
                    <a:lnTo>
                      <a:pt x="1224" y="201"/>
                    </a:lnTo>
                    <a:lnTo>
                      <a:pt x="1245" y="137"/>
                    </a:lnTo>
                    <a:lnTo>
                      <a:pt x="1269" y="158"/>
                    </a:lnTo>
                    <a:lnTo>
                      <a:pt x="1292" y="108"/>
                    </a:lnTo>
                    <a:lnTo>
                      <a:pt x="1313" y="158"/>
                    </a:lnTo>
                    <a:lnTo>
                      <a:pt x="1337" y="190"/>
                    </a:lnTo>
                    <a:lnTo>
                      <a:pt x="1358" y="180"/>
                    </a:lnTo>
                    <a:lnTo>
                      <a:pt x="1382" y="103"/>
                    </a:lnTo>
                    <a:lnTo>
                      <a:pt x="1403" y="113"/>
                    </a:lnTo>
                    <a:lnTo>
                      <a:pt x="1427" y="90"/>
                    </a:lnTo>
                    <a:lnTo>
                      <a:pt x="1451" y="156"/>
                    </a:lnTo>
                    <a:lnTo>
                      <a:pt x="1472" y="29"/>
                    </a:lnTo>
                    <a:lnTo>
                      <a:pt x="1496" y="108"/>
                    </a:lnTo>
                    <a:lnTo>
                      <a:pt x="1517" y="140"/>
                    </a:lnTo>
                    <a:lnTo>
                      <a:pt x="1541" y="222"/>
                    </a:lnTo>
                    <a:lnTo>
                      <a:pt x="1562" y="105"/>
                    </a:lnTo>
                    <a:lnTo>
                      <a:pt x="1586" y="164"/>
                    </a:lnTo>
                    <a:lnTo>
                      <a:pt x="1610" y="79"/>
                    </a:lnTo>
                    <a:lnTo>
                      <a:pt x="1631" y="143"/>
                    </a:lnTo>
                    <a:lnTo>
                      <a:pt x="1655" y="145"/>
                    </a:lnTo>
                    <a:lnTo>
                      <a:pt x="1676" y="158"/>
                    </a:lnTo>
                    <a:lnTo>
                      <a:pt x="1699" y="193"/>
                    </a:lnTo>
                    <a:lnTo>
                      <a:pt x="1721" y="127"/>
                    </a:lnTo>
                    <a:lnTo>
                      <a:pt x="1744" y="230"/>
                    </a:lnTo>
                    <a:lnTo>
                      <a:pt x="1768" y="169"/>
                    </a:lnTo>
                    <a:lnTo>
                      <a:pt x="1789" y="119"/>
                    </a:lnTo>
                    <a:lnTo>
                      <a:pt x="1813" y="124"/>
                    </a:lnTo>
                    <a:lnTo>
                      <a:pt x="1834" y="166"/>
                    </a:lnTo>
                    <a:lnTo>
                      <a:pt x="1858" y="214"/>
                    </a:lnTo>
                    <a:lnTo>
                      <a:pt x="1879" y="66"/>
                    </a:lnTo>
                    <a:lnTo>
                      <a:pt x="1903" y="182"/>
                    </a:lnTo>
                    <a:lnTo>
                      <a:pt x="1927" y="211"/>
                    </a:lnTo>
                    <a:lnTo>
                      <a:pt x="1948" y="66"/>
                    </a:lnTo>
                    <a:lnTo>
                      <a:pt x="1972" y="145"/>
                    </a:lnTo>
                    <a:lnTo>
                      <a:pt x="1993" y="8"/>
                    </a:lnTo>
                    <a:lnTo>
                      <a:pt x="2017" y="137"/>
                    </a:lnTo>
                    <a:lnTo>
                      <a:pt x="2038" y="124"/>
                    </a:lnTo>
                    <a:lnTo>
                      <a:pt x="2062" y="129"/>
                    </a:lnTo>
                    <a:lnTo>
                      <a:pt x="2085" y="135"/>
                    </a:lnTo>
                    <a:lnTo>
                      <a:pt x="2107" y="182"/>
                    </a:lnTo>
                    <a:lnTo>
                      <a:pt x="2130" y="177"/>
                    </a:lnTo>
                    <a:lnTo>
                      <a:pt x="2152" y="74"/>
                    </a:lnTo>
                    <a:lnTo>
                      <a:pt x="2175" y="137"/>
                    </a:lnTo>
                    <a:lnTo>
                      <a:pt x="2197" y="119"/>
                    </a:lnTo>
                    <a:lnTo>
                      <a:pt x="2220" y="206"/>
                    </a:lnTo>
                    <a:lnTo>
                      <a:pt x="2244" y="113"/>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0" name="Freeform 255"/>
              <p:cNvSpPr>
                <a:spLocks/>
              </p:cNvSpPr>
              <p:nvPr/>
            </p:nvSpPr>
            <p:spPr bwMode="auto">
              <a:xfrm>
                <a:off x="426191" y="2871788"/>
                <a:ext cx="3562350" cy="415925"/>
              </a:xfrm>
              <a:custGeom>
                <a:avLst/>
                <a:gdLst>
                  <a:gd name="T0" fmla="*/ 23 w 2244"/>
                  <a:gd name="T1" fmla="*/ 156 h 262"/>
                  <a:gd name="T2" fmla="*/ 68 w 2244"/>
                  <a:gd name="T3" fmla="*/ 82 h 262"/>
                  <a:gd name="T4" fmla="*/ 113 w 2244"/>
                  <a:gd name="T5" fmla="*/ 22 h 262"/>
                  <a:gd name="T6" fmla="*/ 158 w 2244"/>
                  <a:gd name="T7" fmla="*/ 45 h 262"/>
                  <a:gd name="T8" fmla="*/ 203 w 2244"/>
                  <a:gd name="T9" fmla="*/ 162 h 262"/>
                  <a:gd name="T10" fmla="*/ 248 w 2244"/>
                  <a:gd name="T11" fmla="*/ 159 h 262"/>
                  <a:gd name="T12" fmla="*/ 293 w 2244"/>
                  <a:gd name="T13" fmla="*/ 199 h 262"/>
                  <a:gd name="T14" fmla="*/ 341 w 2244"/>
                  <a:gd name="T15" fmla="*/ 72 h 262"/>
                  <a:gd name="T16" fmla="*/ 386 w 2244"/>
                  <a:gd name="T17" fmla="*/ 88 h 262"/>
                  <a:gd name="T18" fmla="*/ 430 w 2244"/>
                  <a:gd name="T19" fmla="*/ 156 h 262"/>
                  <a:gd name="T20" fmla="*/ 475 w 2244"/>
                  <a:gd name="T21" fmla="*/ 101 h 262"/>
                  <a:gd name="T22" fmla="*/ 520 w 2244"/>
                  <a:gd name="T23" fmla="*/ 138 h 262"/>
                  <a:gd name="T24" fmla="*/ 565 w 2244"/>
                  <a:gd name="T25" fmla="*/ 117 h 262"/>
                  <a:gd name="T26" fmla="*/ 610 w 2244"/>
                  <a:gd name="T27" fmla="*/ 61 h 262"/>
                  <a:gd name="T28" fmla="*/ 658 w 2244"/>
                  <a:gd name="T29" fmla="*/ 106 h 262"/>
                  <a:gd name="T30" fmla="*/ 703 w 2244"/>
                  <a:gd name="T31" fmla="*/ 125 h 262"/>
                  <a:gd name="T32" fmla="*/ 748 w 2244"/>
                  <a:gd name="T33" fmla="*/ 133 h 262"/>
                  <a:gd name="T34" fmla="*/ 793 w 2244"/>
                  <a:gd name="T35" fmla="*/ 19 h 262"/>
                  <a:gd name="T36" fmla="*/ 838 w 2244"/>
                  <a:gd name="T37" fmla="*/ 48 h 262"/>
                  <a:gd name="T38" fmla="*/ 883 w 2244"/>
                  <a:gd name="T39" fmla="*/ 122 h 262"/>
                  <a:gd name="T40" fmla="*/ 928 w 2244"/>
                  <a:gd name="T41" fmla="*/ 119 h 262"/>
                  <a:gd name="T42" fmla="*/ 975 w 2244"/>
                  <a:gd name="T43" fmla="*/ 104 h 262"/>
                  <a:gd name="T44" fmla="*/ 1020 w 2244"/>
                  <a:gd name="T45" fmla="*/ 90 h 262"/>
                  <a:gd name="T46" fmla="*/ 1065 w 2244"/>
                  <a:gd name="T47" fmla="*/ 127 h 262"/>
                  <a:gd name="T48" fmla="*/ 1110 w 2244"/>
                  <a:gd name="T49" fmla="*/ 56 h 262"/>
                  <a:gd name="T50" fmla="*/ 1155 w 2244"/>
                  <a:gd name="T51" fmla="*/ 117 h 262"/>
                  <a:gd name="T52" fmla="*/ 1200 w 2244"/>
                  <a:gd name="T53" fmla="*/ 119 h 262"/>
                  <a:gd name="T54" fmla="*/ 1245 w 2244"/>
                  <a:gd name="T55" fmla="*/ 77 h 262"/>
                  <a:gd name="T56" fmla="*/ 1292 w 2244"/>
                  <a:gd name="T57" fmla="*/ 130 h 262"/>
                  <a:gd name="T58" fmla="*/ 1337 w 2244"/>
                  <a:gd name="T59" fmla="*/ 130 h 262"/>
                  <a:gd name="T60" fmla="*/ 1382 w 2244"/>
                  <a:gd name="T61" fmla="*/ 135 h 262"/>
                  <a:gd name="T62" fmla="*/ 1427 w 2244"/>
                  <a:gd name="T63" fmla="*/ 96 h 262"/>
                  <a:gd name="T64" fmla="*/ 1472 w 2244"/>
                  <a:gd name="T65" fmla="*/ 114 h 262"/>
                  <a:gd name="T66" fmla="*/ 1517 w 2244"/>
                  <a:gd name="T67" fmla="*/ 111 h 262"/>
                  <a:gd name="T68" fmla="*/ 1562 w 2244"/>
                  <a:gd name="T69" fmla="*/ 109 h 262"/>
                  <a:gd name="T70" fmla="*/ 1610 w 2244"/>
                  <a:gd name="T71" fmla="*/ 35 h 262"/>
                  <a:gd name="T72" fmla="*/ 1655 w 2244"/>
                  <a:gd name="T73" fmla="*/ 193 h 262"/>
                  <a:gd name="T74" fmla="*/ 1699 w 2244"/>
                  <a:gd name="T75" fmla="*/ 178 h 262"/>
                  <a:gd name="T76" fmla="*/ 1744 w 2244"/>
                  <a:gd name="T77" fmla="*/ 37 h 262"/>
                  <a:gd name="T78" fmla="*/ 1789 w 2244"/>
                  <a:gd name="T79" fmla="*/ 43 h 262"/>
                  <a:gd name="T80" fmla="*/ 1834 w 2244"/>
                  <a:gd name="T81" fmla="*/ 66 h 262"/>
                  <a:gd name="T82" fmla="*/ 1879 w 2244"/>
                  <a:gd name="T83" fmla="*/ 175 h 262"/>
                  <a:gd name="T84" fmla="*/ 1927 w 2244"/>
                  <a:gd name="T85" fmla="*/ 111 h 262"/>
                  <a:gd name="T86" fmla="*/ 1972 w 2244"/>
                  <a:gd name="T87" fmla="*/ 40 h 262"/>
                  <a:gd name="T88" fmla="*/ 2017 w 2244"/>
                  <a:gd name="T89" fmla="*/ 24 h 262"/>
                  <a:gd name="T90" fmla="*/ 2062 w 2244"/>
                  <a:gd name="T91" fmla="*/ 191 h 262"/>
                  <a:gd name="T92" fmla="*/ 2107 w 2244"/>
                  <a:gd name="T93" fmla="*/ 6 h 262"/>
                  <a:gd name="T94" fmla="*/ 2152 w 2244"/>
                  <a:gd name="T95" fmla="*/ 88 h 262"/>
                  <a:gd name="T96" fmla="*/ 2197 w 2244"/>
                  <a:gd name="T97" fmla="*/ 0 h 262"/>
                  <a:gd name="T98" fmla="*/ 2244 w 2244"/>
                  <a:gd name="T99" fmla="*/ 1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62">
                    <a:moveTo>
                      <a:pt x="0" y="40"/>
                    </a:moveTo>
                    <a:lnTo>
                      <a:pt x="23" y="156"/>
                    </a:lnTo>
                    <a:lnTo>
                      <a:pt x="44" y="85"/>
                    </a:lnTo>
                    <a:lnTo>
                      <a:pt x="68" y="82"/>
                    </a:lnTo>
                    <a:lnTo>
                      <a:pt x="89" y="114"/>
                    </a:lnTo>
                    <a:lnTo>
                      <a:pt x="113" y="22"/>
                    </a:lnTo>
                    <a:lnTo>
                      <a:pt x="134" y="215"/>
                    </a:lnTo>
                    <a:lnTo>
                      <a:pt x="158" y="45"/>
                    </a:lnTo>
                    <a:lnTo>
                      <a:pt x="182" y="141"/>
                    </a:lnTo>
                    <a:lnTo>
                      <a:pt x="203" y="162"/>
                    </a:lnTo>
                    <a:lnTo>
                      <a:pt x="227" y="175"/>
                    </a:lnTo>
                    <a:lnTo>
                      <a:pt x="248" y="159"/>
                    </a:lnTo>
                    <a:lnTo>
                      <a:pt x="272" y="101"/>
                    </a:lnTo>
                    <a:lnTo>
                      <a:pt x="293" y="199"/>
                    </a:lnTo>
                    <a:lnTo>
                      <a:pt x="317" y="127"/>
                    </a:lnTo>
                    <a:lnTo>
                      <a:pt x="341" y="72"/>
                    </a:lnTo>
                    <a:lnTo>
                      <a:pt x="362" y="82"/>
                    </a:lnTo>
                    <a:lnTo>
                      <a:pt x="386" y="88"/>
                    </a:lnTo>
                    <a:lnTo>
                      <a:pt x="407" y="98"/>
                    </a:lnTo>
                    <a:lnTo>
                      <a:pt x="430" y="156"/>
                    </a:lnTo>
                    <a:lnTo>
                      <a:pt x="452" y="48"/>
                    </a:lnTo>
                    <a:lnTo>
                      <a:pt x="475" y="101"/>
                    </a:lnTo>
                    <a:lnTo>
                      <a:pt x="499" y="127"/>
                    </a:lnTo>
                    <a:lnTo>
                      <a:pt x="520" y="138"/>
                    </a:lnTo>
                    <a:lnTo>
                      <a:pt x="544" y="88"/>
                    </a:lnTo>
                    <a:lnTo>
                      <a:pt x="565" y="117"/>
                    </a:lnTo>
                    <a:lnTo>
                      <a:pt x="589" y="74"/>
                    </a:lnTo>
                    <a:lnTo>
                      <a:pt x="610" y="61"/>
                    </a:lnTo>
                    <a:lnTo>
                      <a:pt x="634" y="101"/>
                    </a:lnTo>
                    <a:lnTo>
                      <a:pt x="658" y="106"/>
                    </a:lnTo>
                    <a:lnTo>
                      <a:pt x="679" y="143"/>
                    </a:lnTo>
                    <a:lnTo>
                      <a:pt x="703" y="125"/>
                    </a:lnTo>
                    <a:lnTo>
                      <a:pt x="724" y="117"/>
                    </a:lnTo>
                    <a:lnTo>
                      <a:pt x="748" y="133"/>
                    </a:lnTo>
                    <a:lnTo>
                      <a:pt x="769" y="90"/>
                    </a:lnTo>
                    <a:lnTo>
                      <a:pt x="793" y="19"/>
                    </a:lnTo>
                    <a:lnTo>
                      <a:pt x="816" y="130"/>
                    </a:lnTo>
                    <a:lnTo>
                      <a:pt x="838" y="48"/>
                    </a:lnTo>
                    <a:lnTo>
                      <a:pt x="861" y="101"/>
                    </a:lnTo>
                    <a:lnTo>
                      <a:pt x="883" y="122"/>
                    </a:lnTo>
                    <a:lnTo>
                      <a:pt x="906" y="72"/>
                    </a:lnTo>
                    <a:lnTo>
                      <a:pt x="928" y="119"/>
                    </a:lnTo>
                    <a:lnTo>
                      <a:pt x="951" y="154"/>
                    </a:lnTo>
                    <a:lnTo>
                      <a:pt x="975" y="104"/>
                    </a:lnTo>
                    <a:lnTo>
                      <a:pt x="996" y="143"/>
                    </a:lnTo>
                    <a:lnTo>
                      <a:pt x="1020" y="90"/>
                    </a:lnTo>
                    <a:lnTo>
                      <a:pt x="1041" y="96"/>
                    </a:lnTo>
                    <a:lnTo>
                      <a:pt x="1065" y="127"/>
                    </a:lnTo>
                    <a:lnTo>
                      <a:pt x="1086" y="135"/>
                    </a:lnTo>
                    <a:lnTo>
                      <a:pt x="1110" y="56"/>
                    </a:lnTo>
                    <a:lnTo>
                      <a:pt x="1134" y="191"/>
                    </a:lnTo>
                    <a:lnTo>
                      <a:pt x="1155" y="117"/>
                    </a:lnTo>
                    <a:lnTo>
                      <a:pt x="1179" y="148"/>
                    </a:lnTo>
                    <a:lnTo>
                      <a:pt x="1200" y="119"/>
                    </a:lnTo>
                    <a:lnTo>
                      <a:pt x="1224" y="37"/>
                    </a:lnTo>
                    <a:lnTo>
                      <a:pt x="1245" y="77"/>
                    </a:lnTo>
                    <a:lnTo>
                      <a:pt x="1269" y="180"/>
                    </a:lnTo>
                    <a:lnTo>
                      <a:pt x="1292" y="130"/>
                    </a:lnTo>
                    <a:lnTo>
                      <a:pt x="1313" y="133"/>
                    </a:lnTo>
                    <a:lnTo>
                      <a:pt x="1337" y="130"/>
                    </a:lnTo>
                    <a:lnTo>
                      <a:pt x="1358" y="135"/>
                    </a:lnTo>
                    <a:lnTo>
                      <a:pt x="1382" y="135"/>
                    </a:lnTo>
                    <a:lnTo>
                      <a:pt x="1403" y="119"/>
                    </a:lnTo>
                    <a:lnTo>
                      <a:pt x="1427" y="96"/>
                    </a:lnTo>
                    <a:lnTo>
                      <a:pt x="1451" y="88"/>
                    </a:lnTo>
                    <a:lnTo>
                      <a:pt x="1472" y="114"/>
                    </a:lnTo>
                    <a:lnTo>
                      <a:pt x="1496" y="85"/>
                    </a:lnTo>
                    <a:lnTo>
                      <a:pt x="1517" y="111"/>
                    </a:lnTo>
                    <a:lnTo>
                      <a:pt x="1541" y="262"/>
                    </a:lnTo>
                    <a:lnTo>
                      <a:pt x="1562" y="109"/>
                    </a:lnTo>
                    <a:lnTo>
                      <a:pt x="1586" y="93"/>
                    </a:lnTo>
                    <a:lnTo>
                      <a:pt x="1610" y="35"/>
                    </a:lnTo>
                    <a:lnTo>
                      <a:pt x="1631" y="35"/>
                    </a:lnTo>
                    <a:lnTo>
                      <a:pt x="1655" y="193"/>
                    </a:lnTo>
                    <a:lnTo>
                      <a:pt x="1676" y="35"/>
                    </a:lnTo>
                    <a:lnTo>
                      <a:pt x="1699" y="178"/>
                    </a:lnTo>
                    <a:lnTo>
                      <a:pt x="1721" y="24"/>
                    </a:lnTo>
                    <a:lnTo>
                      <a:pt x="1744" y="37"/>
                    </a:lnTo>
                    <a:lnTo>
                      <a:pt x="1768" y="215"/>
                    </a:lnTo>
                    <a:lnTo>
                      <a:pt x="1789" y="43"/>
                    </a:lnTo>
                    <a:lnTo>
                      <a:pt x="1813" y="119"/>
                    </a:lnTo>
                    <a:lnTo>
                      <a:pt x="1834" y="66"/>
                    </a:lnTo>
                    <a:lnTo>
                      <a:pt x="1858" y="32"/>
                    </a:lnTo>
                    <a:lnTo>
                      <a:pt x="1879" y="175"/>
                    </a:lnTo>
                    <a:lnTo>
                      <a:pt x="1903" y="98"/>
                    </a:lnTo>
                    <a:lnTo>
                      <a:pt x="1927" y="111"/>
                    </a:lnTo>
                    <a:lnTo>
                      <a:pt x="1948" y="111"/>
                    </a:lnTo>
                    <a:lnTo>
                      <a:pt x="1972" y="40"/>
                    </a:lnTo>
                    <a:lnTo>
                      <a:pt x="1993" y="98"/>
                    </a:lnTo>
                    <a:lnTo>
                      <a:pt x="2017" y="24"/>
                    </a:lnTo>
                    <a:lnTo>
                      <a:pt x="2038" y="27"/>
                    </a:lnTo>
                    <a:lnTo>
                      <a:pt x="2062" y="191"/>
                    </a:lnTo>
                    <a:lnTo>
                      <a:pt x="2085" y="74"/>
                    </a:lnTo>
                    <a:lnTo>
                      <a:pt x="2107" y="6"/>
                    </a:lnTo>
                    <a:lnTo>
                      <a:pt x="2130" y="156"/>
                    </a:lnTo>
                    <a:lnTo>
                      <a:pt x="2152" y="88"/>
                    </a:lnTo>
                    <a:lnTo>
                      <a:pt x="2175" y="66"/>
                    </a:lnTo>
                    <a:lnTo>
                      <a:pt x="2197" y="0"/>
                    </a:lnTo>
                    <a:lnTo>
                      <a:pt x="2220" y="61"/>
                    </a:lnTo>
                    <a:lnTo>
                      <a:pt x="2244" y="135"/>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1" name="Freeform 256"/>
              <p:cNvSpPr>
                <a:spLocks/>
              </p:cNvSpPr>
              <p:nvPr/>
            </p:nvSpPr>
            <p:spPr bwMode="auto">
              <a:xfrm>
                <a:off x="426191" y="2825750"/>
                <a:ext cx="3562350" cy="449263"/>
              </a:xfrm>
              <a:custGeom>
                <a:avLst/>
                <a:gdLst>
                  <a:gd name="T0" fmla="*/ 23 w 2244"/>
                  <a:gd name="T1" fmla="*/ 170 h 283"/>
                  <a:gd name="T2" fmla="*/ 68 w 2244"/>
                  <a:gd name="T3" fmla="*/ 127 h 283"/>
                  <a:gd name="T4" fmla="*/ 113 w 2244"/>
                  <a:gd name="T5" fmla="*/ 117 h 283"/>
                  <a:gd name="T6" fmla="*/ 158 w 2244"/>
                  <a:gd name="T7" fmla="*/ 122 h 283"/>
                  <a:gd name="T8" fmla="*/ 203 w 2244"/>
                  <a:gd name="T9" fmla="*/ 175 h 283"/>
                  <a:gd name="T10" fmla="*/ 248 w 2244"/>
                  <a:gd name="T11" fmla="*/ 51 h 283"/>
                  <a:gd name="T12" fmla="*/ 293 w 2244"/>
                  <a:gd name="T13" fmla="*/ 106 h 283"/>
                  <a:gd name="T14" fmla="*/ 341 w 2244"/>
                  <a:gd name="T15" fmla="*/ 130 h 283"/>
                  <a:gd name="T16" fmla="*/ 386 w 2244"/>
                  <a:gd name="T17" fmla="*/ 183 h 283"/>
                  <a:gd name="T18" fmla="*/ 430 w 2244"/>
                  <a:gd name="T19" fmla="*/ 143 h 283"/>
                  <a:gd name="T20" fmla="*/ 475 w 2244"/>
                  <a:gd name="T21" fmla="*/ 159 h 283"/>
                  <a:gd name="T22" fmla="*/ 520 w 2244"/>
                  <a:gd name="T23" fmla="*/ 209 h 283"/>
                  <a:gd name="T24" fmla="*/ 565 w 2244"/>
                  <a:gd name="T25" fmla="*/ 64 h 283"/>
                  <a:gd name="T26" fmla="*/ 610 w 2244"/>
                  <a:gd name="T27" fmla="*/ 159 h 283"/>
                  <a:gd name="T28" fmla="*/ 658 w 2244"/>
                  <a:gd name="T29" fmla="*/ 35 h 283"/>
                  <a:gd name="T30" fmla="*/ 703 w 2244"/>
                  <a:gd name="T31" fmla="*/ 122 h 283"/>
                  <a:gd name="T32" fmla="*/ 748 w 2244"/>
                  <a:gd name="T33" fmla="*/ 283 h 283"/>
                  <a:gd name="T34" fmla="*/ 793 w 2244"/>
                  <a:gd name="T35" fmla="*/ 122 h 283"/>
                  <a:gd name="T36" fmla="*/ 838 w 2244"/>
                  <a:gd name="T37" fmla="*/ 193 h 283"/>
                  <a:gd name="T38" fmla="*/ 883 w 2244"/>
                  <a:gd name="T39" fmla="*/ 93 h 283"/>
                  <a:gd name="T40" fmla="*/ 928 w 2244"/>
                  <a:gd name="T41" fmla="*/ 103 h 283"/>
                  <a:gd name="T42" fmla="*/ 975 w 2244"/>
                  <a:gd name="T43" fmla="*/ 117 h 283"/>
                  <a:gd name="T44" fmla="*/ 1020 w 2244"/>
                  <a:gd name="T45" fmla="*/ 0 h 283"/>
                  <a:gd name="T46" fmla="*/ 1065 w 2244"/>
                  <a:gd name="T47" fmla="*/ 98 h 283"/>
                  <a:gd name="T48" fmla="*/ 1110 w 2244"/>
                  <a:gd name="T49" fmla="*/ 72 h 283"/>
                  <a:gd name="T50" fmla="*/ 1155 w 2244"/>
                  <a:gd name="T51" fmla="*/ 154 h 283"/>
                  <a:gd name="T52" fmla="*/ 1200 w 2244"/>
                  <a:gd name="T53" fmla="*/ 214 h 283"/>
                  <a:gd name="T54" fmla="*/ 1245 w 2244"/>
                  <a:gd name="T55" fmla="*/ 199 h 283"/>
                  <a:gd name="T56" fmla="*/ 1292 w 2244"/>
                  <a:gd name="T57" fmla="*/ 77 h 283"/>
                  <a:gd name="T58" fmla="*/ 1337 w 2244"/>
                  <a:gd name="T59" fmla="*/ 159 h 283"/>
                  <a:gd name="T60" fmla="*/ 1382 w 2244"/>
                  <a:gd name="T61" fmla="*/ 98 h 283"/>
                  <a:gd name="T62" fmla="*/ 1427 w 2244"/>
                  <a:gd name="T63" fmla="*/ 177 h 283"/>
                  <a:gd name="T64" fmla="*/ 1472 w 2244"/>
                  <a:gd name="T65" fmla="*/ 167 h 283"/>
                  <a:gd name="T66" fmla="*/ 1517 w 2244"/>
                  <a:gd name="T67" fmla="*/ 93 h 283"/>
                  <a:gd name="T68" fmla="*/ 1562 w 2244"/>
                  <a:gd name="T69" fmla="*/ 114 h 283"/>
                  <a:gd name="T70" fmla="*/ 1610 w 2244"/>
                  <a:gd name="T71" fmla="*/ 40 h 283"/>
                  <a:gd name="T72" fmla="*/ 1655 w 2244"/>
                  <a:gd name="T73" fmla="*/ 32 h 283"/>
                  <a:gd name="T74" fmla="*/ 1699 w 2244"/>
                  <a:gd name="T75" fmla="*/ 159 h 283"/>
                  <a:gd name="T76" fmla="*/ 1744 w 2244"/>
                  <a:gd name="T77" fmla="*/ 127 h 283"/>
                  <a:gd name="T78" fmla="*/ 1789 w 2244"/>
                  <a:gd name="T79" fmla="*/ 69 h 283"/>
                  <a:gd name="T80" fmla="*/ 1834 w 2244"/>
                  <a:gd name="T81" fmla="*/ 177 h 283"/>
                  <a:gd name="T82" fmla="*/ 1879 w 2244"/>
                  <a:gd name="T83" fmla="*/ 109 h 283"/>
                  <a:gd name="T84" fmla="*/ 1927 w 2244"/>
                  <a:gd name="T85" fmla="*/ 125 h 283"/>
                  <a:gd name="T86" fmla="*/ 1972 w 2244"/>
                  <a:gd name="T87" fmla="*/ 122 h 283"/>
                  <a:gd name="T88" fmla="*/ 2017 w 2244"/>
                  <a:gd name="T89" fmla="*/ 199 h 283"/>
                  <a:gd name="T90" fmla="*/ 2062 w 2244"/>
                  <a:gd name="T91" fmla="*/ 72 h 283"/>
                  <a:gd name="T92" fmla="*/ 2107 w 2244"/>
                  <a:gd name="T93" fmla="*/ 162 h 283"/>
                  <a:gd name="T94" fmla="*/ 2152 w 2244"/>
                  <a:gd name="T95" fmla="*/ 117 h 283"/>
                  <a:gd name="T96" fmla="*/ 2197 w 2244"/>
                  <a:gd name="T97" fmla="*/ 106 h 283"/>
                  <a:gd name="T98" fmla="*/ 2244 w 2244"/>
                  <a:gd name="T99" fmla="*/ 85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83">
                    <a:moveTo>
                      <a:pt x="0" y="191"/>
                    </a:moveTo>
                    <a:lnTo>
                      <a:pt x="23" y="170"/>
                    </a:lnTo>
                    <a:lnTo>
                      <a:pt x="44" y="193"/>
                    </a:lnTo>
                    <a:lnTo>
                      <a:pt x="68" y="127"/>
                    </a:lnTo>
                    <a:lnTo>
                      <a:pt x="89" y="140"/>
                    </a:lnTo>
                    <a:lnTo>
                      <a:pt x="113" y="117"/>
                    </a:lnTo>
                    <a:lnTo>
                      <a:pt x="134" y="130"/>
                    </a:lnTo>
                    <a:lnTo>
                      <a:pt x="158" y="122"/>
                    </a:lnTo>
                    <a:lnTo>
                      <a:pt x="182" y="37"/>
                    </a:lnTo>
                    <a:lnTo>
                      <a:pt x="203" y="175"/>
                    </a:lnTo>
                    <a:lnTo>
                      <a:pt x="227" y="199"/>
                    </a:lnTo>
                    <a:lnTo>
                      <a:pt x="248" y="51"/>
                    </a:lnTo>
                    <a:lnTo>
                      <a:pt x="272" y="130"/>
                    </a:lnTo>
                    <a:lnTo>
                      <a:pt x="293" y="106"/>
                    </a:lnTo>
                    <a:lnTo>
                      <a:pt x="317" y="130"/>
                    </a:lnTo>
                    <a:lnTo>
                      <a:pt x="341" y="130"/>
                    </a:lnTo>
                    <a:lnTo>
                      <a:pt x="362" y="127"/>
                    </a:lnTo>
                    <a:lnTo>
                      <a:pt x="386" y="183"/>
                    </a:lnTo>
                    <a:lnTo>
                      <a:pt x="407" y="214"/>
                    </a:lnTo>
                    <a:lnTo>
                      <a:pt x="430" y="143"/>
                    </a:lnTo>
                    <a:lnTo>
                      <a:pt x="452" y="156"/>
                    </a:lnTo>
                    <a:lnTo>
                      <a:pt x="475" y="159"/>
                    </a:lnTo>
                    <a:lnTo>
                      <a:pt x="499" y="103"/>
                    </a:lnTo>
                    <a:lnTo>
                      <a:pt x="520" y="209"/>
                    </a:lnTo>
                    <a:lnTo>
                      <a:pt x="544" y="103"/>
                    </a:lnTo>
                    <a:lnTo>
                      <a:pt x="565" y="64"/>
                    </a:lnTo>
                    <a:lnTo>
                      <a:pt x="589" y="162"/>
                    </a:lnTo>
                    <a:lnTo>
                      <a:pt x="610" y="159"/>
                    </a:lnTo>
                    <a:lnTo>
                      <a:pt x="634" y="53"/>
                    </a:lnTo>
                    <a:lnTo>
                      <a:pt x="658" y="35"/>
                    </a:lnTo>
                    <a:lnTo>
                      <a:pt x="679" y="140"/>
                    </a:lnTo>
                    <a:lnTo>
                      <a:pt x="703" y="122"/>
                    </a:lnTo>
                    <a:lnTo>
                      <a:pt x="724" y="111"/>
                    </a:lnTo>
                    <a:lnTo>
                      <a:pt x="748" y="283"/>
                    </a:lnTo>
                    <a:lnTo>
                      <a:pt x="769" y="167"/>
                    </a:lnTo>
                    <a:lnTo>
                      <a:pt x="793" y="122"/>
                    </a:lnTo>
                    <a:lnTo>
                      <a:pt x="816" y="117"/>
                    </a:lnTo>
                    <a:lnTo>
                      <a:pt x="838" y="193"/>
                    </a:lnTo>
                    <a:lnTo>
                      <a:pt x="861" y="162"/>
                    </a:lnTo>
                    <a:lnTo>
                      <a:pt x="883" y="93"/>
                    </a:lnTo>
                    <a:lnTo>
                      <a:pt x="906" y="125"/>
                    </a:lnTo>
                    <a:lnTo>
                      <a:pt x="928" y="103"/>
                    </a:lnTo>
                    <a:lnTo>
                      <a:pt x="951" y="196"/>
                    </a:lnTo>
                    <a:lnTo>
                      <a:pt x="975" y="117"/>
                    </a:lnTo>
                    <a:lnTo>
                      <a:pt x="996" y="117"/>
                    </a:lnTo>
                    <a:lnTo>
                      <a:pt x="1020" y="0"/>
                    </a:lnTo>
                    <a:lnTo>
                      <a:pt x="1041" y="212"/>
                    </a:lnTo>
                    <a:lnTo>
                      <a:pt x="1065" y="98"/>
                    </a:lnTo>
                    <a:lnTo>
                      <a:pt x="1086" y="140"/>
                    </a:lnTo>
                    <a:lnTo>
                      <a:pt x="1110" y="72"/>
                    </a:lnTo>
                    <a:lnTo>
                      <a:pt x="1134" y="95"/>
                    </a:lnTo>
                    <a:lnTo>
                      <a:pt x="1155" y="154"/>
                    </a:lnTo>
                    <a:lnTo>
                      <a:pt x="1179" y="109"/>
                    </a:lnTo>
                    <a:lnTo>
                      <a:pt x="1200" y="214"/>
                    </a:lnTo>
                    <a:lnTo>
                      <a:pt x="1224" y="95"/>
                    </a:lnTo>
                    <a:lnTo>
                      <a:pt x="1245" y="199"/>
                    </a:lnTo>
                    <a:lnTo>
                      <a:pt x="1269" y="127"/>
                    </a:lnTo>
                    <a:lnTo>
                      <a:pt x="1292" y="77"/>
                    </a:lnTo>
                    <a:lnTo>
                      <a:pt x="1313" y="196"/>
                    </a:lnTo>
                    <a:lnTo>
                      <a:pt x="1337" y="159"/>
                    </a:lnTo>
                    <a:lnTo>
                      <a:pt x="1358" y="64"/>
                    </a:lnTo>
                    <a:lnTo>
                      <a:pt x="1382" y="98"/>
                    </a:lnTo>
                    <a:lnTo>
                      <a:pt x="1403" y="98"/>
                    </a:lnTo>
                    <a:lnTo>
                      <a:pt x="1427" y="177"/>
                    </a:lnTo>
                    <a:lnTo>
                      <a:pt x="1451" y="193"/>
                    </a:lnTo>
                    <a:lnTo>
                      <a:pt x="1472" y="167"/>
                    </a:lnTo>
                    <a:lnTo>
                      <a:pt x="1496" y="214"/>
                    </a:lnTo>
                    <a:lnTo>
                      <a:pt x="1517" y="93"/>
                    </a:lnTo>
                    <a:lnTo>
                      <a:pt x="1541" y="175"/>
                    </a:lnTo>
                    <a:lnTo>
                      <a:pt x="1562" y="114"/>
                    </a:lnTo>
                    <a:lnTo>
                      <a:pt x="1586" y="151"/>
                    </a:lnTo>
                    <a:lnTo>
                      <a:pt x="1610" y="40"/>
                    </a:lnTo>
                    <a:lnTo>
                      <a:pt x="1631" y="183"/>
                    </a:lnTo>
                    <a:lnTo>
                      <a:pt x="1655" y="32"/>
                    </a:lnTo>
                    <a:lnTo>
                      <a:pt x="1676" y="48"/>
                    </a:lnTo>
                    <a:lnTo>
                      <a:pt x="1699" y="159"/>
                    </a:lnTo>
                    <a:lnTo>
                      <a:pt x="1721" y="127"/>
                    </a:lnTo>
                    <a:lnTo>
                      <a:pt x="1744" y="127"/>
                    </a:lnTo>
                    <a:lnTo>
                      <a:pt x="1768" y="196"/>
                    </a:lnTo>
                    <a:lnTo>
                      <a:pt x="1789" y="69"/>
                    </a:lnTo>
                    <a:lnTo>
                      <a:pt x="1813" y="43"/>
                    </a:lnTo>
                    <a:lnTo>
                      <a:pt x="1834" y="177"/>
                    </a:lnTo>
                    <a:lnTo>
                      <a:pt x="1858" y="133"/>
                    </a:lnTo>
                    <a:lnTo>
                      <a:pt x="1879" y="109"/>
                    </a:lnTo>
                    <a:lnTo>
                      <a:pt x="1903" y="146"/>
                    </a:lnTo>
                    <a:lnTo>
                      <a:pt x="1927" y="125"/>
                    </a:lnTo>
                    <a:lnTo>
                      <a:pt x="1948" y="125"/>
                    </a:lnTo>
                    <a:lnTo>
                      <a:pt x="1972" y="122"/>
                    </a:lnTo>
                    <a:lnTo>
                      <a:pt x="1993" y="16"/>
                    </a:lnTo>
                    <a:lnTo>
                      <a:pt x="2017" y="199"/>
                    </a:lnTo>
                    <a:lnTo>
                      <a:pt x="2038" y="209"/>
                    </a:lnTo>
                    <a:lnTo>
                      <a:pt x="2062" y="72"/>
                    </a:lnTo>
                    <a:lnTo>
                      <a:pt x="2085" y="162"/>
                    </a:lnTo>
                    <a:lnTo>
                      <a:pt x="2107" y="162"/>
                    </a:lnTo>
                    <a:lnTo>
                      <a:pt x="2130" y="21"/>
                    </a:lnTo>
                    <a:lnTo>
                      <a:pt x="2152" y="117"/>
                    </a:lnTo>
                    <a:lnTo>
                      <a:pt x="2175" y="238"/>
                    </a:lnTo>
                    <a:lnTo>
                      <a:pt x="2197" y="106"/>
                    </a:lnTo>
                    <a:lnTo>
                      <a:pt x="2220" y="188"/>
                    </a:lnTo>
                    <a:lnTo>
                      <a:pt x="2244" y="85"/>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2" name="Freeform 257"/>
              <p:cNvSpPr>
                <a:spLocks/>
              </p:cNvSpPr>
              <p:nvPr/>
            </p:nvSpPr>
            <p:spPr bwMode="auto">
              <a:xfrm>
                <a:off x="426191" y="2817813"/>
                <a:ext cx="3562350" cy="469900"/>
              </a:xfrm>
              <a:custGeom>
                <a:avLst/>
                <a:gdLst>
                  <a:gd name="T0" fmla="*/ 23 w 2244"/>
                  <a:gd name="T1" fmla="*/ 103 h 296"/>
                  <a:gd name="T2" fmla="*/ 68 w 2244"/>
                  <a:gd name="T3" fmla="*/ 182 h 296"/>
                  <a:gd name="T4" fmla="*/ 113 w 2244"/>
                  <a:gd name="T5" fmla="*/ 85 h 296"/>
                  <a:gd name="T6" fmla="*/ 158 w 2244"/>
                  <a:gd name="T7" fmla="*/ 219 h 296"/>
                  <a:gd name="T8" fmla="*/ 203 w 2244"/>
                  <a:gd name="T9" fmla="*/ 230 h 296"/>
                  <a:gd name="T10" fmla="*/ 248 w 2244"/>
                  <a:gd name="T11" fmla="*/ 79 h 296"/>
                  <a:gd name="T12" fmla="*/ 293 w 2244"/>
                  <a:gd name="T13" fmla="*/ 238 h 296"/>
                  <a:gd name="T14" fmla="*/ 341 w 2244"/>
                  <a:gd name="T15" fmla="*/ 296 h 296"/>
                  <a:gd name="T16" fmla="*/ 386 w 2244"/>
                  <a:gd name="T17" fmla="*/ 135 h 296"/>
                  <a:gd name="T18" fmla="*/ 430 w 2244"/>
                  <a:gd name="T19" fmla="*/ 106 h 296"/>
                  <a:gd name="T20" fmla="*/ 475 w 2244"/>
                  <a:gd name="T21" fmla="*/ 124 h 296"/>
                  <a:gd name="T22" fmla="*/ 520 w 2244"/>
                  <a:gd name="T23" fmla="*/ 243 h 296"/>
                  <a:gd name="T24" fmla="*/ 565 w 2244"/>
                  <a:gd name="T25" fmla="*/ 21 h 296"/>
                  <a:gd name="T26" fmla="*/ 610 w 2244"/>
                  <a:gd name="T27" fmla="*/ 111 h 296"/>
                  <a:gd name="T28" fmla="*/ 658 w 2244"/>
                  <a:gd name="T29" fmla="*/ 77 h 296"/>
                  <a:gd name="T30" fmla="*/ 703 w 2244"/>
                  <a:gd name="T31" fmla="*/ 164 h 296"/>
                  <a:gd name="T32" fmla="*/ 748 w 2244"/>
                  <a:gd name="T33" fmla="*/ 42 h 296"/>
                  <a:gd name="T34" fmla="*/ 793 w 2244"/>
                  <a:gd name="T35" fmla="*/ 159 h 296"/>
                  <a:gd name="T36" fmla="*/ 838 w 2244"/>
                  <a:gd name="T37" fmla="*/ 108 h 296"/>
                  <a:gd name="T38" fmla="*/ 883 w 2244"/>
                  <a:gd name="T39" fmla="*/ 204 h 296"/>
                  <a:gd name="T40" fmla="*/ 928 w 2244"/>
                  <a:gd name="T41" fmla="*/ 140 h 296"/>
                  <a:gd name="T42" fmla="*/ 975 w 2244"/>
                  <a:gd name="T43" fmla="*/ 180 h 296"/>
                  <a:gd name="T44" fmla="*/ 1020 w 2244"/>
                  <a:gd name="T45" fmla="*/ 98 h 296"/>
                  <a:gd name="T46" fmla="*/ 1065 w 2244"/>
                  <a:gd name="T47" fmla="*/ 164 h 296"/>
                  <a:gd name="T48" fmla="*/ 1110 w 2244"/>
                  <a:gd name="T49" fmla="*/ 87 h 296"/>
                  <a:gd name="T50" fmla="*/ 1155 w 2244"/>
                  <a:gd name="T51" fmla="*/ 119 h 296"/>
                  <a:gd name="T52" fmla="*/ 1200 w 2244"/>
                  <a:gd name="T53" fmla="*/ 108 h 296"/>
                  <a:gd name="T54" fmla="*/ 1245 w 2244"/>
                  <a:gd name="T55" fmla="*/ 193 h 296"/>
                  <a:gd name="T56" fmla="*/ 1292 w 2244"/>
                  <a:gd name="T57" fmla="*/ 204 h 296"/>
                  <a:gd name="T58" fmla="*/ 1337 w 2244"/>
                  <a:gd name="T59" fmla="*/ 114 h 296"/>
                  <a:gd name="T60" fmla="*/ 1382 w 2244"/>
                  <a:gd name="T61" fmla="*/ 135 h 296"/>
                  <a:gd name="T62" fmla="*/ 1427 w 2244"/>
                  <a:gd name="T63" fmla="*/ 214 h 296"/>
                  <a:gd name="T64" fmla="*/ 1472 w 2244"/>
                  <a:gd name="T65" fmla="*/ 151 h 296"/>
                  <a:gd name="T66" fmla="*/ 1517 w 2244"/>
                  <a:gd name="T67" fmla="*/ 116 h 296"/>
                  <a:gd name="T68" fmla="*/ 1562 w 2244"/>
                  <a:gd name="T69" fmla="*/ 127 h 296"/>
                  <a:gd name="T70" fmla="*/ 1610 w 2244"/>
                  <a:gd name="T71" fmla="*/ 116 h 296"/>
                  <a:gd name="T72" fmla="*/ 1655 w 2244"/>
                  <a:gd name="T73" fmla="*/ 135 h 296"/>
                  <a:gd name="T74" fmla="*/ 1699 w 2244"/>
                  <a:gd name="T75" fmla="*/ 172 h 296"/>
                  <a:gd name="T76" fmla="*/ 1744 w 2244"/>
                  <a:gd name="T77" fmla="*/ 143 h 296"/>
                  <a:gd name="T78" fmla="*/ 1789 w 2244"/>
                  <a:gd name="T79" fmla="*/ 111 h 296"/>
                  <a:gd name="T80" fmla="*/ 1834 w 2244"/>
                  <a:gd name="T81" fmla="*/ 188 h 296"/>
                  <a:gd name="T82" fmla="*/ 1879 w 2244"/>
                  <a:gd name="T83" fmla="*/ 71 h 296"/>
                  <a:gd name="T84" fmla="*/ 1927 w 2244"/>
                  <a:gd name="T85" fmla="*/ 116 h 296"/>
                  <a:gd name="T86" fmla="*/ 1972 w 2244"/>
                  <a:gd name="T87" fmla="*/ 225 h 296"/>
                  <a:gd name="T88" fmla="*/ 2017 w 2244"/>
                  <a:gd name="T89" fmla="*/ 106 h 296"/>
                  <a:gd name="T90" fmla="*/ 2062 w 2244"/>
                  <a:gd name="T91" fmla="*/ 103 h 296"/>
                  <a:gd name="T92" fmla="*/ 2107 w 2244"/>
                  <a:gd name="T93" fmla="*/ 143 h 296"/>
                  <a:gd name="T94" fmla="*/ 2152 w 2244"/>
                  <a:gd name="T95" fmla="*/ 124 h 296"/>
                  <a:gd name="T96" fmla="*/ 2197 w 2244"/>
                  <a:gd name="T97" fmla="*/ 212 h 296"/>
                  <a:gd name="T98" fmla="*/ 2244 w 2244"/>
                  <a:gd name="T99" fmla="*/ 11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96">
                    <a:moveTo>
                      <a:pt x="0" y="201"/>
                    </a:moveTo>
                    <a:lnTo>
                      <a:pt x="23" y="103"/>
                    </a:lnTo>
                    <a:lnTo>
                      <a:pt x="44" y="151"/>
                    </a:lnTo>
                    <a:lnTo>
                      <a:pt x="68" y="182"/>
                    </a:lnTo>
                    <a:lnTo>
                      <a:pt x="89" y="164"/>
                    </a:lnTo>
                    <a:lnTo>
                      <a:pt x="113" y="85"/>
                    </a:lnTo>
                    <a:lnTo>
                      <a:pt x="134" y="93"/>
                    </a:lnTo>
                    <a:lnTo>
                      <a:pt x="158" y="219"/>
                    </a:lnTo>
                    <a:lnTo>
                      <a:pt x="182" y="135"/>
                    </a:lnTo>
                    <a:lnTo>
                      <a:pt x="203" y="230"/>
                    </a:lnTo>
                    <a:lnTo>
                      <a:pt x="227" y="119"/>
                    </a:lnTo>
                    <a:lnTo>
                      <a:pt x="248" y="79"/>
                    </a:lnTo>
                    <a:lnTo>
                      <a:pt x="272" y="95"/>
                    </a:lnTo>
                    <a:lnTo>
                      <a:pt x="293" y="238"/>
                    </a:lnTo>
                    <a:lnTo>
                      <a:pt x="317" y="201"/>
                    </a:lnTo>
                    <a:lnTo>
                      <a:pt x="341" y="296"/>
                    </a:lnTo>
                    <a:lnTo>
                      <a:pt x="362" y="198"/>
                    </a:lnTo>
                    <a:lnTo>
                      <a:pt x="386" y="135"/>
                    </a:lnTo>
                    <a:lnTo>
                      <a:pt x="407" y="193"/>
                    </a:lnTo>
                    <a:lnTo>
                      <a:pt x="430" y="106"/>
                    </a:lnTo>
                    <a:lnTo>
                      <a:pt x="452" y="45"/>
                    </a:lnTo>
                    <a:lnTo>
                      <a:pt x="475" y="124"/>
                    </a:lnTo>
                    <a:lnTo>
                      <a:pt x="499" y="58"/>
                    </a:lnTo>
                    <a:lnTo>
                      <a:pt x="520" y="243"/>
                    </a:lnTo>
                    <a:lnTo>
                      <a:pt x="544" y="153"/>
                    </a:lnTo>
                    <a:lnTo>
                      <a:pt x="565" y="21"/>
                    </a:lnTo>
                    <a:lnTo>
                      <a:pt x="589" y="100"/>
                    </a:lnTo>
                    <a:lnTo>
                      <a:pt x="610" y="111"/>
                    </a:lnTo>
                    <a:lnTo>
                      <a:pt x="634" y="145"/>
                    </a:lnTo>
                    <a:lnTo>
                      <a:pt x="658" y="77"/>
                    </a:lnTo>
                    <a:lnTo>
                      <a:pt x="679" y="90"/>
                    </a:lnTo>
                    <a:lnTo>
                      <a:pt x="703" y="164"/>
                    </a:lnTo>
                    <a:lnTo>
                      <a:pt x="724" y="167"/>
                    </a:lnTo>
                    <a:lnTo>
                      <a:pt x="748" y="42"/>
                    </a:lnTo>
                    <a:lnTo>
                      <a:pt x="769" y="185"/>
                    </a:lnTo>
                    <a:lnTo>
                      <a:pt x="793" y="159"/>
                    </a:lnTo>
                    <a:lnTo>
                      <a:pt x="816" y="148"/>
                    </a:lnTo>
                    <a:lnTo>
                      <a:pt x="838" y="108"/>
                    </a:lnTo>
                    <a:lnTo>
                      <a:pt x="861" y="119"/>
                    </a:lnTo>
                    <a:lnTo>
                      <a:pt x="883" y="204"/>
                    </a:lnTo>
                    <a:lnTo>
                      <a:pt x="906" y="164"/>
                    </a:lnTo>
                    <a:lnTo>
                      <a:pt x="928" y="140"/>
                    </a:lnTo>
                    <a:lnTo>
                      <a:pt x="951" y="219"/>
                    </a:lnTo>
                    <a:lnTo>
                      <a:pt x="975" y="180"/>
                    </a:lnTo>
                    <a:lnTo>
                      <a:pt x="996" y="135"/>
                    </a:lnTo>
                    <a:lnTo>
                      <a:pt x="1020" y="98"/>
                    </a:lnTo>
                    <a:lnTo>
                      <a:pt x="1041" y="111"/>
                    </a:lnTo>
                    <a:lnTo>
                      <a:pt x="1065" y="164"/>
                    </a:lnTo>
                    <a:lnTo>
                      <a:pt x="1086" y="71"/>
                    </a:lnTo>
                    <a:lnTo>
                      <a:pt x="1110" y="87"/>
                    </a:lnTo>
                    <a:lnTo>
                      <a:pt x="1134" y="127"/>
                    </a:lnTo>
                    <a:lnTo>
                      <a:pt x="1155" y="119"/>
                    </a:lnTo>
                    <a:lnTo>
                      <a:pt x="1179" y="135"/>
                    </a:lnTo>
                    <a:lnTo>
                      <a:pt x="1200" y="108"/>
                    </a:lnTo>
                    <a:lnTo>
                      <a:pt x="1224" y="143"/>
                    </a:lnTo>
                    <a:lnTo>
                      <a:pt x="1245" y="193"/>
                    </a:lnTo>
                    <a:lnTo>
                      <a:pt x="1269" y="124"/>
                    </a:lnTo>
                    <a:lnTo>
                      <a:pt x="1292" y="204"/>
                    </a:lnTo>
                    <a:lnTo>
                      <a:pt x="1313" y="119"/>
                    </a:lnTo>
                    <a:lnTo>
                      <a:pt x="1337" y="114"/>
                    </a:lnTo>
                    <a:lnTo>
                      <a:pt x="1358" y="90"/>
                    </a:lnTo>
                    <a:lnTo>
                      <a:pt x="1382" y="135"/>
                    </a:lnTo>
                    <a:lnTo>
                      <a:pt x="1403" y="188"/>
                    </a:lnTo>
                    <a:lnTo>
                      <a:pt x="1427" y="214"/>
                    </a:lnTo>
                    <a:lnTo>
                      <a:pt x="1451" y="219"/>
                    </a:lnTo>
                    <a:lnTo>
                      <a:pt x="1472" y="151"/>
                    </a:lnTo>
                    <a:lnTo>
                      <a:pt x="1496" y="182"/>
                    </a:lnTo>
                    <a:lnTo>
                      <a:pt x="1517" y="116"/>
                    </a:lnTo>
                    <a:lnTo>
                      <a:pt x="1541" y="69"/>
                    </a:lnTo>
                    <a:lnTo>
                      <a:pt x="1562" y="127"/>
                    </a:lnTo>
                    <a:lnTo>
                      <a:pt x="1586" y="66"/>
                    </a:lnTo>
                    <a:lnTo>
                      <a:pt x="1610" y="116"/>
                    </a:lnTo>
                    <a:lnTo>
                      <a:pt x="1631" y="143"/>
                    </a:lnTo>
                    <a:lnTo>
                      <a:pt x="1655" y="135"/>
                    </a:lnTo>
                    <a:lnTo>
                      <a:pt x="1676" y="270"/>
                    </a:lnTo>
                    <a:lnTo>
                      <a:pt x="1699" y="172"/>
                    </a:lnTo>
                    <a:lnTo>
                      <a:pt x="1721" y="19"/>
                    </a:lnTo>
                    <a:lnTo>
                      <a:pt x="1744" y="143"/>
                    </a:lnTo>
                    <a:lnTo>
                      <a:pt x="1768" y="159"/>
                    </a:lnTo>
                    <a:lnTo>
                      <a:pt x="1789" y="111"/>
                    </a:lnTo>
                    <a:lnTo>
                      <a:pt x="1813" y="119"/>
                    </a:lnTo>
                    <a:lnTo>
                      <a:pt x="1834" y="188"/>
                    </a:lnTo>
                    <a:lnTo>
                      <a:pt x="1858" y="0"/>
                    </a:lnTo>
                    <a:lnTo>
                      <a:pt x="1879" y="71"/>
                    </a:lnTo>
                    <a:lnTo>
                      <a:pt x="1903" y="180"/>
                    </a:lnTo>
                    <a:lnTo>
                      <a:pt x="1927" y="116"/>
                    </a:lnTo>
                    <a:lnTo>
                      <a:pt x="1948" y="182"/>
                    </a:lnTo>
                    <a:lnTo>
                      <a:pt x="1972" y="225"/>
                    </a:lnTo>
                    <a:lnTo>
                      <a:pt x="1993" y="254"/>
                    </a:lnTo>
                    <a:lnTo>
                      <a:pt x="2017" y="106"/>
                    </a:lnTo>
                    <a:lnTo>
                      <a:pt x="2038" y="119"/>
                    </a:lnTo>
                    <a:lnTo>
                      <a:pt x="2062" y="103"/>
                    </a:lnTo>
                    <a:lnTo>
                      <a:pt x="2085" y="116"/>
                    </a:lnTo>
                    <a:lnTo>
                      <a:pt x="2107" y="143"/>
                    </a:lnTo>
                    <a:lnTo>
                      <a:pt x="2130" y="98"/>
                    </a:lnTo>
                    <a:lnTo>
                      <a:pt x="2152" y="124"/>
                    </a:lnTo>
                    <a:lnTo>
                      <a:pt x="2175" y="151"/>
                    </a:lnTo>
                    <a:lnTo>
                      <a:pt x="2197" y="212"/>
                    </a:lnTo>
                    <a:lnTo>
                      <a:pt x="2220" y="185"/>
                    </a:lnTo>
                    <a:lnTo>
                      <a:pt x="2244" y="114"/>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3" name="Freeform 258"/>
              <p:cNvSpPr>
                <a:spLocks/>
              </p:cNvSpPr>
              <p:nvPr/>
            </p:nvSpPr>
            <p:spPr bwMode="auto">
              <a:xfrm>
                <a:off x="426191" y="2851150"/>
                <a:ext cx="3562350" cy="390525"/>
              </a:xfrm>
              <a:custGeom>
                <a:avLst/>
                <a:gdLst>
                  <a:gd name="T0" fmla="*/ 23 w 2244"/>
                  <a:gd name="T1" fmla="*/ 188 h 246"/>
                  <a:gd name="T2" fmla="*/ 68 w 2244"/>
                  <a:gd name="T3" fmla="*/ 177 h 246"/>
                  <a:gd name="T4" fmla="*/ 113 w 2244"/>
                  <a:gd name="T5" fmla="*/ 124 h 246"/>
                  <a:gd name="T6" fmla="*/ 158 w 2244"/>
                  <a:gd name="T7" fmla="*/ 156 h 246"/>
                  <a:gd name="T8" fmla="*/ 203 w 2244"/>
                  <a:gd name="T9" fmla="*/ 183 h 246"/>
                  <a:gd name="T10" fmla="*/ 248 w 2244"/>
                  <a:gd name="T11" fmla="*/ 109 h 246"/>
                  <a:gd name="T12" fmla="*/ 293 w 2244"/>
                  <a:gd name="T13" fmla="*/ 193 h 246"/>
                  <a:gd name="T14" fmla="*/ 341 w 2244"/>
                  <a:gd name="T15" fmla="*/ 183 h 246"/>
                  <a:gd name="T16" fmla="*/ 386 w 2244"/>
                  <a:gd name="T17" fmla="*/ 69 h 246"/>
                  <a:gd name="T18" fmla="*/ 430 w 2244"/>
                  <a:gd name="T19" fmla="*/ 180 h 246"/>
                  <a:gd name="T20" fmla="*/ 475 w 2244"/>
                  <a:gd name="T21" fmla="*/ 127 h 246"/>
                  <a:gd name="T22" fmla="*/ 520 w 2244"/>
                  <a:gd name="T23" fmla="*/ 148 h 246"/>
                  <a:gd name="T24" fmla="*/ 565 w 2244"/>
                  <a:gd name="T25" fmla="*/ 169 h 246"/>
                  <a:gd name="T26" fmla="*/ 610 w 2244"/>
                  <a:gd name="T27" fmla="*/ 32 h 246"/>
                  <a:gd name="T28" fmla="*/ 658 w 2244"/>
                  <a:gd name="T29" fmla="*/ 48 h 246"/>
                  <a:gd name="T30" fmla="*/ 703 w 2244"/>
                  <a:gd name="T31" fmla="*/ 95 h 246"/>
                  <a:gd name="T32" fmla="*/ 748 w 2244"/>
                  <a:gd name="T33" fmla="*/ 209 h 246"/>
                  <a:gd name="T34" fmla="*/ 793 w 2244"/>
                  <a:gd name="T35" fmla="*/ 50 h 246"/>
                  <a:gd name="T36" fmla="*/ 838 w 2244"/>
                  <a:gd name="T37" fmla="*/ 101 h 246"/>
                  <a:gd name="T38" fmla="*/ 883 w 2244"/>
                  <a:gd name="T39" fmla="*/ 177 h 246"/>
                  <a:gd name="T40" fmla="*/ 928 w 2244"/>
                  <a:gd name="T41" fmla="*/ 146 h 246"/>
                  <a:gd name="T42" fmla="*/ 975 w 2244"/>
                  <a:gd name="T43" fmla="*/ 61 h 246"/>
                  <a:gd name="T44" fmla="*/ 1020 w 2244"/>
                  <a:gd name="T45" fmla="*/ 132 h 246"/>
                  <a:gd name="T46" fmla="*/ 1065 w 2244"/>
                  <a:gd name="T47" fmla="*/ 48 h 246"/>
                  <a:gd name="T48" fmla="*/ 1110 w 2244"/>
                  <a:gd name="T49" fmla="*/ 148 h 246"/>
                  <a:gd name="T50" fmla="*/ 1155 w 2244"/>
                  <a:gd name="T51" fmla="*/ 193 h 246"/>
                  <a:gd name="T52" fmla="*/ 1200 w 2244"/>
                  <a:gd name="T53" fmla="*/ 130 h 246"/>
                  <a:gd name="T54" fmla="*/ 1245 w 2244"/>
                  <a:gd name="T55" fmla="*/ 66 h 246"/>
                  <a:gd name="T56" fmla="*/ 1292 w 2244"/>
                  <a:gd name="T57" fmla="*/ 32 h 246"/>
                  <a:gd name="T58" fmla="*/ 1337 w 2244"/>
                  <a:gd name="T59" fmla="*/ 93 h 246"/>
                  <a:gd name="T60" fmla="*/ 1382 w 2244"/>
                  <a:gd name="T61" fmla="*/ 48 h 246"/>
                  <a:gd name="T62" fmla="*/ 1427 w 2244"/>
                  <a:gd name="T63" fmla="*/ 161 h 246"/>
                  <a:gd name="T64" fmla="*/ 1472 w 2244"/>
                  <a:gd name="T65" fmla="*/ 32 h 246"/>
                  <a:gd name="T66" fmla="*/ 1517 w 2244"/>
                  <a:gd name="T67" fmla="*/ 154 h 246"/>
                  <a:gd name="T68" fmla="*/ 1562 w 2244"/>
                  <a:gd name="T69" fmla="*/ 93 h 246"/>
                  <a:gd name="T70" fmla="*/ 1610 w 2244"/>
                  <a:gd name="T71" fmla="*/ 183 h 246"/>
                  <a:gd name="T72" fmla="*/ 1655 w 2244"/>
                  <a:gd name="T73" fmla="*/ 183 h 246"/>
                  <a:gd name="T74" fmla="*/ 1699 w 2244"/>
                  <a:gd name="T75" fmla="*/ 27 h 246"/>
                  <a:gd name="T76" fmla="*/ 1744 w 2244"/>
                  <a:gd name="T77" fmla="*/ 0 h 246"/>
                  <a:gd name="T78" fmla="*/ 1789 w 2244"/>
                  <a:gd name="T79" fmla="*/ 135 h 246"/>
                  <a:gd name="T80" fmla="*/ 1834 w 2244"/>
                  <a:gd name="T81" fmla="*/ 77 h 246"/>
                  <a:gd name="T82" fmla="*/ 1879 w 2244"/>
                  <a:gd name="T83" fmla="*/ 114 h 246"/>
                  <a:gd name="T84" fmla="*/ 1927 w 2244"/>
                  <a:gd name="T85" fmla="*/ 169 h 246"/>
                  <a:gd name="T86" fmla="*/ 1972 w 2244"/>
                  <a:gd name="T87" fmla="*/ 146 h 246"/>
                  <a:gd name="T88" fmla="*/ 2017 w 2244"/>
                  <a:gd name="T89" fmla="*/ 90 h 246"/>
                  <a:gd name="T90" fmla="*/ 2062 w 2244"/>
                  <a:gd name="T91" fmla="*/ 156 h 246"/>
                  <a:gd name="T92" fmla="*/ 2107 w 2244"/>
                  <a:gd name="T93" fmla="*/ 117 h 246"/>
                  <a:gd name="T94" fmla="*/ 2152 w 2244"/>
                  <a:gd name="T95" fmla="*/ 77 h 246"/>
                  <a:gd name="T96" fmla="*/ 2197 w 2244"/>
                  <a:gd name="T97" fmla="*/ 48 h 246"/>
                  <a:gd name="T98" fmla="*/ 2244 w 2244"/>
                  <a:gd name="T99" fmla="*/ 154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46">
                    <a:moveTo>
                      <a:pt x="0" y="246"/>
                    </a:moveTo>
                    <a:lnTo>
                      <a:pt x="23" y="188"/>
                    </a:lnTo>
                    <a:lnTo>
                      <a:pt x="44" y="72"/>
                    </a:lnTo>
                    <a:lnTo>
                      <a:pt x="68" y="177"/>
                    </a:lnTo>
                    <a:lnTo>
                      <a:pt x="89" y="56"/>
                    </a:lnTo>
                    <a:lnTo>
                      <a:pt x="113" y="124"/>
                    </a:lnTo>
                    <a:lnTo>
                      <a:pt x="134" y="164"/>
                    </a:lnTo>
                    <a:lnTo>
                      <a:pt x="158" y="156"/>
                    </a:lnTo>
                    <a:lnTo>
                      <a:pt x="182" y="132"/>
                    </a:lnTo>
                    <a:lnTo>
                      <a:pt x="203" y="183"/>
                    </a:lnTo>
                    <a:lnTo>
                      <a:pt x="227" y="161"/>
                    </a:lnTo>
                    <a:lnTo>
                      <a:pt x="248" y="109"/>
                    </a:lnTo>
                    <a:lnTo>
                      <a:pt x="272" y="124"/>
                    </a:lnTo>
                    <a:lnTo>
                      <a:pt x="293" y="193"/>
                    </a:lnTo>
                    <a:lnTo>
                      <a:pt x="317" y="117"/>
                    </a:lnTo>
                    <a:lnTo>
                      <a:pt x="341" y="183"/>
                    </a:lnTo>
                    <a:lnTo>
                      <a:pt x="362" y="117"/>
                    </a:lnTo>
                    <a:lnTo>
                      <a:pt x="386" y="69"/>
                    </a:lnTo>
                    <a:lnTo>
                      <a:pt x="407" y="135"/>
                    </a:lnTo>
                    <a:lnTo>
                      <a:pt x="430" y="180"/>
                    </a:lnTo>
                    <a:lnTo>
                      <a:pt x="452" y="132"/>
                    </a:lnTo>
                    <a:lnTo>
                      <a:pt x="475" y="127"/>
                    </a:lnTo>
                    <a:lnTo>
                      <a:pt x="499" y="45"/>
                    </a:lnTo>
                    <a:lnTo>
                      <a:pt x="520" y="148"/>
                    </a:lnTo>
                    <a:lnTo>
                      <a:pt x="544" y="61"/>
                    </a:lnTo>
                    <a:lnTo>
                      <a:pt x="565" y="169"/>
                    </a:lnTo>
                    <a:lnTo>
                      <a:pt x="589" y="164"/>
                    </a:lnTo>
                    <a:lnTo>
                      <a:pt x="610" y="32"/>
                    </a:lnTo>
                    <a:lnTo>
                      <a:pt x="634" y="109"/>
                    </a:lnTo>
                    <a:lnTo>
                      <a:pt x="658" y="48"/>
                    </a:lnTo>
                    <a:lnTo>
                      <a:pt x="679" y="79"/>
                    </a:lnTo>
                    <a:lnTo>
                      <a:pt x="703" y="95"/>
                    </a:lnTo>
                    <a:lnTo>
                      <a:pt x="724" y="42"/>
                    </a:lnTo>
                    <a:lnTo>
                      <a:pt x="748" y="209"/>
                    </a:lnTo>
                    <a:lnTo>
                      <a:pt x="769" y="106"/>
                    </a:lnTo>
                    <a:lnTo>
                      <a:pt x="793" y="50"/>
                    </a:lnTo>
                    <a:lnTo>
                      <a:pt x="816" y="101"/>
                    </a:lnTo>
                    <a:lnTo>
                      <a:pt x="838" y="101"/>
                    </a:lnTo>
                    <a:lnTo>
                      <a:pt x="861" y="50"/>
                    </a:lnTo>
                    <a:lnTo>
                      <a:pt x="883" y="177"/>
                    </a:lnTo>
                    <a:lnTo>
                      <a:pt x="906" y="127"/>
                    </a:lnTo>
                    <a:lnTo>
                      <a:pt x="928" y="146"/>
                    </a:lnTo>
                    <a:lnTo>
                      <a:pt x="951" y="93"/>
                    </a:lnTo>
                    <a:lnTo>
                      <a:pt x="975" y="61"/>
                    </a:lnTo>
                    <a:lnTo>
                      <a:pt x="996" y="16"/>
                    </a:lnTo>
                    <a:lnTo>
                      <a:pt x="1020" y="132"/>
                    </a:lnTo>
                    <a:lnTo>
                      <a:pt x="1041" y="127"/>
                    </a:lnTo>
                    <a:lnTo>
                      <a:pt x="1065" y="48"/>
                    </a:lnTo>
                    <a:lnTo>
                      <a:pt x="1086" y="111"/>
                    </a:lnTo>
                    <a:lnTo>
                      <a:pt x="1110" y="148"/>
                    </a:lnTo>
                    <a:lnTo>
                      <a:pt x="1134" y="72"/>
                    </a:lnTo>
                    <a:lnTo>
                      <a:pt x="1155" y="193"/>
                    </a:lnTo>
                    <a:lnTo>
                      <a:pt x="1179" y="154"/>
                    </a:lnTo>
                    <a:lnTo>
                      <a:pt x="1200" y="130"/>
                    </a:lnTo>
                    <a:lnTo>
                      <a:pt x="1224" y="117"/>
                    </a:lnTo>
                    <a:lnTo>
                      <a:pt x="1245" y="66"/>
                    </a:lnTo>
                    <a:lnTo>
                      <a:pt x="1269" y="64"/>
                    </a:lnTo>
                    <a:lnTo>
                      <a:pt x="1292" y="32"/>
                    </a:lnTo>
                    <a:lnTo>
                      <a:pt x="1313" y="180"/>
                    </a:lnTo>
                    <a:lnTo>
                      <a:pt x="1337" y="93"/>
                    </a:lnTo>
                    <a:lnTo>
                      <a:pt x="1358" y="122"/>
                    </a:lnTo>
                    <a:lnTo>
                      <a:pt x="1382" y="48"/>
                    </a:lnTo>
                    <a:lnTo>
                      <a:pt x="1403" y="114"/>
                    </a:lnTo>
                    <a:lnTo>
                      <a:pt x="1427" y="161"/>
                    </a:lnTo>
                    <a:lnTo>
                      <a:pt x="1451" y="109"/>
                    </a:lnTo>
                    <a:lnTo>
                      <a:pt x="1472" y="32"/>
                    </a:lnTo>
                    <a:lnTo>
                      <a:pt x="1496" y="235"/>
                    </a:lnTo>
                    <a:lnTo>
                      <a:pt x="1517" y="154"/>
                    </a:lnTo>
                    <a:lnTo>
                      <a:pt x="1541" y="124"/>
                    </a:lnTo>
                    <a:lnTo>
                      <a:pt x="1562" y="93"/>
                    </a:lnTo>
                    <a:lnTo>
                      <a:pt x="1586" y="53"/>
                    </a:lnTo>
                    <a:lnTo>
                      <a:pt x="1610" y="183"/>
                    </a:lnTo>
                    <a:lnTo>
                      <a:pt x="1631" y="98"/>
                    </a:lnTo>
                    <a:lnTo>
                      <a:pt x="1655" y="183"/>
                    </a:lnTo>
                    <a:lnTo>
                      <a:pt x="1676" y="146"/>
                    </a:lnTo>
                    <a:lnTo>
                      <a:pt x="1699" y="27"/>
                    </a:lnTo>
                    <a:lnTo>
                      <a:pt x="1721" y="42"/>
                    </a:lnTo>
                    <a:lnTo>
                      <a:pt x="1744" y="0"/>
                    </a:lnTo>
                    <a:lnTo>
                      <a:pt x="1768" y="79"/>
                    </a:lnTo>
                    <a:lnTo>
                      <a:pt x="1789" y="135"/>
                    </a:lnTo>
                    <a:lnTo>
                      <a:pt x="1813" y="79"/>
                    </a:lnTo>
                    <a:lnTo>
                      <a:pt x="1834" y="77"/>
                    </a:lnTo>
                    <a:lnTo>
                      <a:pt x="1858" y="93"/>
                    </a:lnTo>
                    <a:lnTo>
                      <a:pt x="1879" y="114"/>
                    </a:lnTo>
                    <a:lnTo>
                      <a:pt x="1903" y="124"/>
                    </a:lnTo>
                    <a:lnTo>
                      <a:pt x="1927" y="169"/>
                    </a:lnTo>
                    <a:lnTo>
                      <a:pt x="1948" y="13"/>
                    </a:lnTo>
                    <a:lnTo>
                      <a:pt x="1972" y="146"/>
                    </a:lnTo>
                    <a:lnTo>
                      <a:pt x="1993" y="124"/>
                    </a:lnTo>
                    <a:lnTo>
                      <a:pt x="2017" y="90"/>
                    </a:lnTo>
                    <a:lnTo>
                      <a:pt x="2038" y="188"/>
                    </a:lnTo>
                    <a:lnTo>
                      <a:pt x="2062" y="156"/>
                    </a:lnTo>
                    <a:lnTo>
                      <a:pt x="2085" y="109"/>
                    </a:lnTo>
                    <a:lnTo>
                      <a:pt x="2107" y="117"/>
                    </a:lnTo>
                    <a:lnTo>
                      <a:pt x="2130" y="61"/>
                    </a:lnTo>
                    <a:lnTo>
                      <a:pt x="2152" y="77"/>
                    </a:lnTo>
                    <a:lnTo>
                      <a:pt x="2175" y="130"/>
                    </a:lnTo>
                    <a:lnTo>
                      <a:pt x="2197" y="48"/>
                    </a:lnTo>
                    <a:lnTo>
                      <a:pt x="2220" y="27"/>
                    </a:lnTo>
                    <a:lnTo>
                      <a:pt x="2244" y="154"/>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4" name="Freeform 259"/>
              <p:cNvSpPr>
                <a:spLocks/>
              </p:cNvSpPr>
              <p:nvPr/>
            </p:nvSpPr>
            <p:spPr bwMode="auto">
              <a:xfrm>
                <a:off x="426191" y="2805113"/>
                <a:ext cx="3562350" cy="419100"/>
              </a:xfrm>
              <a:custGeom>
                <a:avLst/>
                <a:gdLst>
                  <a:gd name="T0" fmla="*/ 23 w 2244"/>
                  <a:gd name="T1" fmla="*/ 124 h 264"/>
                  <a:gd name="T2" fmla="*/ 68 w 2244"/>
                  <a:gd name="T3" fmla="*/ 127 h 264"/>
                  <a:gd name="T4" fmla="*/ 113 w 2244"/>
                  <a:gd name="T5" fmla="*/ 138 h 264"/>
                  <a:gd name="T6" fmla="*/ 158 w 2244"/>
                  <a:gd name="T7" fmla="*/ 185 h 264"/>
                  <a:gd name="T8" fmla="*/ 203 w 2244"/>
                  <a:gd name="T9" fmla="*/ 185 h 264"/>
                  <a:gd name="T10" fmla="*/ 248 w 2244"/>
                  <a:gd name="T11" fmla="*/ 148 h 264"/>
                  <a:gd name="T12" fmla="*/ 293 w 2244"/>
                  <a:gd name="T13" fmla="*/ 146 h 264"/>
                  <a:gd name="T14" fmla="*/ 341 w 2244"/>
                  <a:gd name="T15" fmla="*/ 119 h 264"/>
                  <a:gd name="T16" fmla="*/ 386 w 2244"/>
                  <a:gd name="T17" fmla="*/ 106 h 264"/>
                  <a:gd name="T18" fmla="*/ 430 w 2244"/>
                  <a:gd name="T19" fmla="*/ 217 h 264"/>
                  <a:gd name="T20" fmla="*/ 475 w 2244"/>
                  <a:gd name="T21" fmla="*/ 45 h 264"/>
                  <a:gd name="T22" fmla="*/ 520 w 2244"/>
                  <a:gd name="T23" fmla="*/ 190 h 264"/>
                  <a:gd name="T24" fmla="*/ 565 w 2244"/>
                  <a:gd name="T25" fmla="*/ 177 h 264"/>
                  <a:gd name="T26" fmla="*/ 610 w 2244"/>
                  <a:gd name="T27" fmla="*/ 183 h 264"/>
                  <a:gd name="T28" fmla="*/ 658 w 2244"/>
                  <a:gd name="T29" fmla="*/ 214 h 264"/>
                  <a:gd name="T30" fmla="*/ 703 w 2244"/>
                  <a:gd name="T31" fmla="*/ 169 h 264"/>
                  <a:gd name="T32" fmla="*/ 748 w 2244"/>
                  <a:gd name="T33" fmla="*/ 98 h 264"/>
                  <a:gd name="T34" fmla="*/ 793 w 2244"/>
                  <a:gd name="T35" fmla="*/ 98 h 264"/>
                  <a:gd name="T36" fmla="*/ 838 w 2244"/>
                  <a:gd name="T37" fmla="*/ 175 h 264"/>
                  <a:gd name="T38" fmla="*/ 883 w 2244"/>
                  <a:gd name="T39" fmla="*/ 148 h 264"/>
                  <a:gd name="T40" fmla="*/ 928 w 2244"/>
                  <a:gd name="T41" fmla="*/ 48 h 264"/>
                  <a:gd name="T42" fmla="*/ 975 w 2244"/>
                  <a:gd name="T43" fmla="*/ 159 h 264"/>
                  <a:gd name="T44" fmla="*/ 1020 w 2244"/>
                  <a:gd name="T45" fmla="*/ 204 h 264"/>
                  <a:gd name="T46" fmla="*/ 1065 w 2244"/>
                  <a:gd name="T47" fmla="*/ 183 h 264"/>
                  <a:gd name="T48" fmla="*/ 1110 w 2244"/>
                  <a:gd name="T49" fmla="*/ 138 h 264"/>
                  <a:gd name="T50" fmla="*/ 1155 w 2244"/>
                  <a:gd name="T51" fmla="*/ 108 h 264"/>
                  <a:gd name="T52" fmla="*/ 1200 w 2244"/>
                  <a:gd name="T53" fmla="*/ 130 h 264"/>
                  <a:gd name="T54" fmla="*/ 1245 w 2244"/>
                  <a:gd name="T55" fmla="*/ 212 h 264"/>
                  <a:gd name="T56" fmla="*/ 1292 w 2244"/>
                  <a:gd name="T57" fmla="*/ 264 h 264"/>
                  <a:gd name="T58" fmla="*/ 1337 w 2244"/>
                  <a:gd name="T59" fmla="*/ 103 h 264"/>
                  <a:gd name="T60" fmla="*/ 1382 w 2244"/>
                  <a:gd name="T61" fmla="*/ 153 h 264"/>
                  <a:gd name="T62" fmla="*/ 1427 w 2244"/>
                  <a:gd name="T63" fmla="*/ 172 h 264"/>
                  <a:gd name="T64" fmla="*/ 1472 w 2244"/>
                  <a:gd name="T65" fmla="*/ 235 h 264"/>
                  <a:gd name="T66" fmla="*/ 1517 w 2244"/>
                  <a:gd name="T67" fmla="*/ 116 h 264"/>
                  <a:gd name="T68" fmla="*/ 1562 w 2244"/>
                  <a:gd name="T69" fmla="*/ 185 h 264"/>
                  <a:gd name="T70" fmla="*/ 1610 w 2244"/>
                  <a:gd name="T71" fmla="*/ 167 h 264"/>
                  <a:gd name="T72" fmla="*/ 1655 w 2244"/>
                  <a:gd name="T73" fmla="*/ 190 h 264"/>
                  <a:gd name="T74" fmla="*/ 1699 w 2244"/>
                  <a:gd name="T75" fmla="*/ 124 h 264"/>
                  <a:gd name="T76" fmla="*/ 1744 w 2244"/>
                  <a:gd name="T77" fmla="*/ 204 h 264"/>
                  <a:gd name="T78" fmla="*/ 1789 w 2244"/>
                  <a:gd name="T79" fmla="*/ 74 h 264"/>
                  <a:gd name="T80" fmla="*/ 1834 w 2244"/>
                  <a:gd name="T81" fmla="*/ 167 h 264"/>
                  <a:gd name="T82" fmla="*/ 1879 w 2244"/>
                  <a:gd name="T83" fmla="*/ 138 h 264"/>
                  <a:gd name="T84" fmla="*/ 1927 w 2244"/>
                  <a:gd name="T85" fmla="*/ 167 h 264"/>
                  <a:gd name="T86" fmla="*/ 1972 w 2244"/>
                  <a:gd name="T87" fmla="*/ 103 h 264"/>
                  <a:gd name="T88" fmla="*/ 2017 w 2244"/>
                  <a:gd name="T89" fmla="*/ 108 h 264"/>
                  <a:gd name="T90" fmla="*/ 2062 w 2244"/>
                  <a:gd name="T91" fmla="*/ 209 h 264"/>
                  <a:gd name="T92" fmla="*/ 2107 w 2244"/>
                  <a:gd name="T93" fmla="*/ 130 h 264"/>
                  <a:gd name="T94" fmla="*/ 2152 w 2244"/>
                  <a:gd name="T95" fmla="*/ 98 h 264"/>
                  <a:gd name="T96" fmla="*/ 2197 w 2244"/>
                  <a:gd name="T97" fmla="*/ 132 h 264"/>
                  <a:gd name="T98" fmla="*/ 2244 w 2244"/>
                  <a:gd name="T99" fmla="*/ 18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64">
                    <a:moveTo>
                      <a:pt x="0" y="188"/>
                    </a:moveTo>
                    <a:lnTo>
                      <a:pt x="23" y="124"/>
                    </a:lnTo>
                    <a:lnTo>
                      <a:pt x="44" y="93"/>
                    </a:lnTo>
                    <a:lnTo>
                      <a:pt x="68" y="127"/>
                    </a:lnTo>
                    <a:lnTo>
                      <a:pt x="89" y="177"/>
                    </a:lnTo>
                    <a:lnTo>
                      <a:pt x="113" y="138"/>
                    </a:lnTo>
                    <a:lnTo>
                      <a:pt x="134" y="225"/>
                    </a:lnTo>
                    <a:lnTo>
                      <a:pt x="158" y="185"/>
                    </a:lnTo>
                    <a:lnTo>
                      <a:pt x="182" y="111"/>
                    </a:lnTo>
                    <a:lnTo>
                      <a:pt x="203" y="185"/>
                    </a:lnTo>
                    <a:lnTo>
                      <a:pt x="227" y="71"/>
                    </a:lnTo>
                    <a:lnTo>
                      <a:pt x="248" y="148"/>
                    </a:lnTo>
                    <a:lnTo>
                      <a:pt x="272" y="119"/>
                    </a:lnTo>
                    <a:lnTo>
                      <a:pt x="293" y="146"/>
                    </a:lnTo>
                    <a:lnTo>
                      <a:pt x="317" y="74"/>
                    </a:lnTo>
                    <a:lnTo>
                      <a:pt x="341" y="119"/>
                    </a:lnTo>
                    <a:lnTo>
                      <a:pt x="362" y="169"/>
                    </a:lnTo>
                    <a:lnTo>
                      <a:pt x="386" y="106"/>
                    </a:lnTo>
                    <a:lnTo>
                      <a:pt x="407" y="190"/>
                    </a:lnTo>
                    <a:lnTo>
                      <a:pt x="430" y="217"/>
                    </a:lnTo>
                    <a:lnTo>
                      <a:pt x="452" y="143"/>
                    </a:lnTo>
                    <a:lnTo>
                      <a:pt x="475" y="45"/>
                    </a:lnTo>
                    <a:lnTo>
                      <a:pt x="499" y="193"/>
                    </a:lnTo>
                    <a:lnTo>
                      <a:pt x="520" y="190"/>
                    </a:lnTo>
                    <a:lnTo>
                      <a:pt x="544" y="140"/>
                    </a:lnTo>
                    <a:lnTo>
                      <a:pt x="565" y="177"/>
                    </a:lnTo>
                    <a:lnTo>
                      <a:pt x="589" y="82"/>
                    </a:lnTo>
                    <a:lnTo>
                      <a:pt x="610" y="183"/>
                    </a:lnTo>
                    <a:lnTo>
                      <a:pt x="634" y="214"/>
                    </a:lnTo>
                    <a:lnTo>
                      <a:pt x="658" y="214"/>
                    </a:lnTo>
                    <a:lnTo>
                      <a:pt x="679" y="111"/>
                    </a:lnTo>
                    <a:lnTo>
                      <a:pt x="703" y="169"/>
                    </a:lnTo>
                    <a:lnTo>
                      <a:pt x="724" y="172"/>
                    </a:lnTo>
                    <a:lnTo>
                      <a:pt x="748" y="98"/>
                    </a:lnTo>
                    <a:lnTo>
                      <a:pt x="769" y="206"/>
                    </a:lnTo>
                    <a:lnTo>
                      <a:pt x="793" y="98"/>
                    </a:lnTo>
                    <a:lnTo>
                      <a:pt x="816" y="172"/>
                    </a:lnTo>
                    <a:lnTo>
                      <a:pt x="838" y="175"/>
                    </a:lnTo>
                    <a:lnTo>
                      <a:pt x="861" y="156"/>
                    </a:lnTo>
                    <a:lnTo>
                      <a:pt x="883" y="148"/>
                    </a:lnTo>
                    <a:lnTo>
                      <a:pt x="906" y="143"/>
                    </a:lnTo>
                    <a:lnTo>
                      <a:pt x="928" y="48"/>
                    </a:lnTo>
                    <a:lnTo>
                      <a:pt x="951" y="132"/>
                    </a:lnTo>
                    <a:lnTo>
                      <a:pt x="975" y="159"/>
                    </a:lnTo>
                    <a:lnTo>
                      <a:pt x="996" y="116"/>
                    </a:lnTo>
                    <a:lnTo>
                      <a:pt x="1020" y="204"/>
                    </a:lnTo>
                    <a:lnTo>
                      <a:pt x="1041" y="201"/>
                    </a:lnTo>
                    <a:lnTo>
                      <a:pt x="1065" y="183"/>
                    </a:lnTo>
                    <a:lnTo>
                      <a:pt x="1086" y="204"/>
                    </a:lnTo>
                    <a:lnTo>
                      <a:pt x="1110" y="138"/>
                    </a:lnTo>
                    <a:lnTo>
                      <a:pt x="1134" y="188"/>
                    </a:lnTo>
                    <a:lnTo>
                      <a:pt x="1155" y="108"/>
                    </a:lnTo>
                    <a:lnTo>
                      <a:pt x="1179" y="58"/>
                    </a:lnTo>
                    <a:lnTo>
                      <a:pt x="1200" y="130"/>
                    </a:lnTo>
                    <a:lnTo>
                      <a:pt x="1224" y="193"/>
                    </a:lnTo>
                    <a:lnTo>
                      <a:pt x="1245" y="212"/>
                    </a:lnTo>
                    <a:lnTo>
                      <a:pt x="1269" y="198"/>
                    </a:lnTo>
                    <a:lnTo>
                      <a:pt x="1292" y="264"/>
                    </a:lnTo>
                    <a:lnTo>
                      <a:pt x="1313" y="167"/>
                    </a:lnTo>
                    <a:lnTo>
                      <a:pt x="1337" y="103"/>
                    </a:lnTo>
                    <a:lnTo>
                      <a:pt x="1358" y="37"/>
                    </a:lnTo>
                    <a:lnTo>
                      <a:pt x="1382" y="153"/>
                    </a:lnTo>
                    <a:lnTo>
                      <a:pt x="1403" y="111"/>
                    </a:lnTo>
                    <a:lnTo>
                      <a:pt x="1427" y="172"/>
                    </a:lnTo>
                    <a:lnTo>
                      <a:pt x="1451" y="0"/>
                    </a:lnTo>
                    <a:lnTo>
                      <a:pt x="1472" y="235"/>
                    </a:lnTo>
                    <a:lnTo>
                      <a:pt x="1496" y="146"/>
                    </a:lnTo>
                    <a:lnTo>
                      <a:pt x="1517" y="116"/>
                    </a:lnTo>
                    <a:lnTo>
                      <a:pt x="1541" y="180"/>
                    </a:lnTo>
                    <a:lnTo>
                      <a:pt x="1562" y="185"/>
                    </a:lnTo>
                    <a:lnTo>
                      <a:pt x="1586" y="82"/>
                    </a:lnTo>
                    <a:lnTo>
                      <a:pt x="1610" y="167"/>
                    </a:lnTo>
                    <a:lnTo>
                      <a:pt x="1631" y="151"/>
                    </a:lnTo>
                    <a:lnTo>
                      <a:pt x="1655" y="190"/>
                    </a:lnTo>
                    <a:lnTo>
                      <a:pt x="1676" y="64"/>
                    </a:lnTo>
                    <a:lnTo>
                      <a:pt x="1699" y="124"/>
                    </a:lnTo>
                    <a:lnTo>
                      <a:pt x="1721" y="164"/>
                    </a:lnTo>
                    <a:lnTo>
                      <a:pt x="1744" y="204"/>
                    </a:lnTo>
                    <a:lnTo>
                      <a:pt x="1768" y="116"/>
                    </a:lnTo>
                    <a:lnTo>
                      <a:pt x="1789" y="74"/>
                    </a:lnTo>
                    <a:lnTo>
                      <a:pt x="1813" y="143"/>
                    </a:lnTo>
                    <a:lnTo>
                      <a:pt x="1834" y="167"/>
                    </a:lnTo>
                    <a:lnTo>
                      <a:pt x="1858" y="222"/>
                    </a:lnTo>
                    <a:lnTo>
                      <a:pt x="1879" y="138"/>
                    </a:lnTo>
                    <a:lnTo>
                      <a:pt x="1903" y="45"/>
                    </a:lnTo>
                    <a:lnTo>
                      <a:pt x="1927" y="167"/>
                    </a:lnTo>
                    <a:lnTo>
                      <a:pt x="1948" y="79"/>
                    </a:lnTo>
                    <a:lnTo>
                      <a:pt x="1972" y="103"/>
                    </a:lnTo>
                    <a:lnTo>
                      <a:pt x="1993" y="132"/>
                    </a:lnTo>
                    <a:lnTo>
                      <a:pt x="2017" y="108"/>
                    </a:lnTo>
                    <a:lnTo>
                      <a:pt x="2038" y="214"/>
                    </a:lnTo>
                    <a:lnTo>
                      <a:pt x="2062" y="209"/>
                    </a:lnTo>
                    <a:lnTo>
                      <a:pt x="2085" y="140"/>
                    </a:lnTo>
                    <a:lnTo>
                      <a:pt x="2107" y="130"/>
                    </a:lnTo>
                    <a:lnTo>
                      <a:pt x="2130" y="188"/>
                    </a:lnTo>
                    <a:lnTo>
                      <a:pt x="2152" y="98"/>
                    </a:lnTo>
                    <a:lnTo>
                      <a:pt x="2175" y="201"/>
                    </a:lnTo>
                    <a:lnTo>
                      <a:pt x="2197" y="132"/>
                    </a:lnTo>
                    <a:lnTo>
                      <a:pt x="2220" y="148"/>
                    </a:lnTo>
                    <a:lnTo>
                      <a:pt x="2244" y="183"/>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5" name="Freeform 260"/>
              <p:cNvSpPr>
                <a:spLocks/>
              </p:cNvSpPr>
              <p:nvPr/>
            </p:nvSpPr>
            <p:spPr bwMode="auto">
              <a:xfrm>
                <a:off x="426191" y="2822575"/>
                <a:ext cx="3562350" cy="368300"/>
              </a:xfrm>
              <a:custGeom>
                <a:avLst/>
                <a:gdLst>
                  <a:gd name="T0" fmla="*/ 23 w 2244"/>
                  <a:gd name="T1" fmla="*/ 95 h 232"/>
                  <a:gd name="T2" fmla="*/ 68 w 2244"/>
                  <a:gd name="T3" fmla="*/ 211 h 232"/>
                  <a:gd name="T4" fmla="*/ 113 w 2244"/>
                  <a:gd name="T5" fmla="*/ 87 h 232"/>
                  <a:gd name="T6" fmla="*/ 158 w 2244"/>
                  <a:gd name="T7" fmla="*/ 169 h 232"/>
                  <a:gd name="T8" fmla="*/ 203 w 2244"/>
                  <a:gd name="T9" fmla="*/ 63 h 232"/>
                  <a:gd name="T10" fmla="*/ 248 w 2244"/>
                  <a:gd name="T11" fmla="*/ 182 h 232"/>
                  <a:gd name="T12" fmla="*/ 293 w 2244"/>
                  <a:gd name="T13" fmla="*/ 116 h 232"/>
                  <a:gd name="T14" fmla="*/ 341 w 2244"/>
                  <a:gd name="T15" fmla="*/ 129 h 232"/>
                  <a:gd name="T16" fmla="*/ 386 w 2244"/>
                  <a:gd name="T17" fmla="*/ 140 h 232"/>
                  <a:gd name="T18" fmla="*/ 430 w 2244"/>
                  <a:gd name="T19" fmla="*/ 142 h 232"/>
                  <a:gd name="T20" fmla="*/ 475 w 2244"/>
                  <a:gd name="T21" fmla="*/ 150 h 232"/>
                  <a:gd name="T22" fmla="*/ 520 w 2244"/>
                  <a:gd name="T23" fmla="*/ 108 h 232"/>
                  <a:gd name="T24" fmla="*/ 565 w 2244"/>
                  <a:gd name="T25" fmla="*/ 92 h 232"/>
                  <a:gd name="T26" fmla="*/ 610 w 2244"/>
                  <a:gd name="T27" fmla="*/ 161 h 232"/>
                  <a:gd name="T28" fmla="*/ 658 w 2244"/>
                  <a:gd name="T29" fmla="*/ 121 h 232"/>
                  <a:gd name="T30" fmla="*/ 703 w 2244"/>
                  <a:gd name="T31" fmla="*/ 174 h 232"/>
                  <a:gd name="T32" fmla="*/ 748 w 2244"/>
                  <a:gd name="T33" fmla="*/ 158 h 232"/>
                  <a:gd name="T34" fmla="*/ 793 w 2244"/>
                  <a:gd name="T35" fmla="*/ 92 h 232"/>
                  <a:gd name="T36" fmla="*/ 838 w 2244"/>
                  <a:gd name="T37" fmla="*/ 203 h 232"/>
                  <a:gd name="T38" fmla="*/ 883 w 2244"/>
                  <a:gd name="T39" fmla="*/ 132 h 232"/>
                  <a:gd name="T40" fmla="*/ 928 w 2244"/>
                  <a:gd name="T41" fmla="*/ 76 h 232"/>
                  <a:gd name="T42" fmla="*/ 975 w 2244"/>
                  <a:gd name="T43" fmla="*/ 190 h 232"/>
                  <a:gd name="T44" fmla="*/ 1020 w 2244"/>
                  <a:gd name="T45" fmla="*/ 164 h 232"/>
                  <a:gd name="T46" fmla="*/ 1065 w 2244"/>
                  <a:gd name="T47" fmla="*/ 187 h 232"/>
                  <a:gd name="T48" fmla="*/ 1110 w 2244"/>
                  <a:gd name="T49" fmla="*/ 169 h 232"/>
                  <a:gd name="T50" fmla="*/ 1155 w 2244"/>
                  <a:gd name="T51" fmla="*/ 103 h 232"/>
                  <a:gd name="T52" fmla="*/ 1200 w 2244"/>
                  <a:gd name="T53" fmla="*/ 164 h 232"/>
                  <a:gd name="T54" fmla="*/ 1245 w 2244"/>
                  <a:gd name="T55" fmla="*/ 230 h 232"/>
                  <a:gd name="T56" fmla="*/ 1292 w 2244"/>
                  <a:gd name="T57" fmla="*/ 166 h 232"/>
                  <a:gd name="T58" fmla="*/ 1337 w 2244"/>
                  <a:gd name="T59" fmla="*/ 153 h 232"/>
                  <a:gd name="T60" fmla="*/ 1382 w 2244"/>
                  <a:gd name="T61" fmla="*/ 148 h 232"/>
                  <a:gd name="T62" fmla="*/ 1427 w 2244"/>
                  <a:gd name="T63" fmla="*/ 156 h 232"/>
                  <a:gd name="T64" fmla="*/ 1472 w 2244"/>
                  <a:gd name="T65" fmla="*/ 174 h 232"/>
                  <a:gd name="T66" fmla="*/ 1517 w 2244"/>
                  <a:gd name="T67" fmla="*/ 68 h 232"/>
                  <a:gd name="T68" fmla="*/ 1562 w 2244"/>
                  <a:gd name="T69" fmla="*/ 140 h 232"/>
                  <a:gd name="T70" fmla="*/ 1610 w 2244"/>
                  <a:gd name="T71" fmla="*/ 119 h 232"/>
                  <a:gd name="T72" fmla="*/ 1655 w 2244"/>
                  <a:gd name="T73" fmla="*/ 87 h 232"/>
                  <a:gd name="T74" fmla="*/ 1699 w 2244"/>
                  <a:gd name="T75" fmla="*/ 97 h 232"/>
                  <a:gd name="T76" fmla="*/ 1744 w 2244"/>
                  <a:gd name="T77" fmla="*/ 97 h 232"/>
                  <a:gd name="T78" fmla="*/ 1789 w 2244"/>
                  <a:gd name="T79" fmla="*/ 82 h 232"/>
                  <a:gd name="T80" fmla="*/ 1834 w 2244"/>
                  <a:gd name="T81" fmla="*/ 103 h 232"/>
                  <a:gd name="T82" fmla="*/ 1879 w 2244"/>
                  <a:gd name="T83" fmla="*/ 111 h 232"/>
                  <a:gd name="T84" fmla="*/ 1927 w 2244"/>
                  <a:gd name="T85" fmla="*/ 190 h 232"/>
                  <a:gd name="T86" fmla="*/ 1972 w 2244"/>
                  <a:gd name="T87" fmla="*/ 187 h 232"/>
                  <a:gd name="T88" fmla="*/ 2017 w 2244"/>
                  <a:gd name="T89" fmla="*/ 137 h 232"/>
                  <a:gd name="T90" fmla="*/ 2062 w 2244"/>
                  <a:gd name="T91" fmla="*/ 156 h 232"/>
                  <a:gd name="T92" fmla="*/ 2107 w 2244"/>
                  <a:gd name="T93" fmla="*/ 185 h 232"/>
                  <a:gd name="T94" fmla="*/ 2152 w 2244"/>
                  <a:gd name="T95" fmla="*/ 135 h 232"/>
                  <a:gd name="T96" fmla="*/ 2197 w 2244"/>
                  <a:gd name="T97" fmla="*/ 137 h 232"/>
                  <a:gd name="T98" fmla="*/ 2244 w 2244"/>
                  <a:gd name="T99" fmla="*/ 108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32">
                    <a:moveTo>
                      <a:pt x="0" y="158"/>
                    </a:moveTo>
                    <a:lnTo>
                      <a:pt x="23" y="95"/>
                    </a:lnTo>
                    <a:lnTo>
                      <a:pt x="44" y="211"/>
                    </a:lnTo>
                    <a:lnTo>
                      <a:pt x="68" y="211"/>
                    </a:lnTo>
                    <a:lnTo>
                      <a:pt x="89" y="79"/>
                    </a:lnTo>
                    <a:lnTo>
                      <a:pt x="113" y="87"/>
                    </a:lnTo>
                    <a:lnTo>
                      <a:pt x="134" y="71"/>
                    </a:lnTo>
                    <a:lnTo>
                      <a:pt x="158" y="169"/>
                    </a:lnTo>
                    <a:lnTo>
                      <a:pt x="182" y="0"/>
                    </a:lnTo>
                    <a:lnTo>
                      <a:pt x="203" y="63"/>
                    </a:lnTo>
                    <a:lnTo>
                      <a:pt x="227" y="68"/>
                    </a:lnTo>
                    <a:lnTo>
                      <a:pt x="248" y="182"/>
                    </a:lnTo>
                    <a:lnTo>
                      <a:pt x="272" y="172"/>
                    </a:lnTo>
                    <a:lnTo>
                      <a:pt x="293" y="116"/>
                    </a:lnTo>
                    <a:lnTo>
                      <a:pt x="317" y="148"/>
                    </a:lnTo>
                    <a:lnTo>
                      <a:pt x="341" y="129"/>
                    </a:lnTo>
                    <a:lnTo>
                      <a:pt x="362" y="132"/>
                    </a:lnTo>
                    <a:lnTo>
                      <a:pt x="386" y="140"/>
                    </a:lnTo>
                    <a:lnTo>
                      <a:pt x="407" y="116"/>
                    </a:lnTo>
                    <a:lnTo>
                      <a:pt x="430" y="142"/>
                    </a:lnTo>
                    <a:lnTo>
                      <a:pt x="452" y="140"/>
                    </a:lnTo>
                    <a:lnTo>
                      <a:pt x="475" y="150"/>
                    </a:lnTo>
                    <a:lnTo>
                      <a:pt x="499" y="121"/>
                    </a:lnTo>
                    <a:lnTo>
                      <a:pt x="520" y="108"/>
                    </a:lnTo>
                    <a:lnTo>
                      <a:pt x="544" y="124"/>
                    </a:lnTo>
                    <a:lnTo>
                      <a:pt x="565" y="92"/>
                    </a:lnTo>
                    <a:lnTo>
                      <a:pt x="589" y="232"/>
                    </a:lnTo>
                    <a:lnTo>
                      <a:pt x="610" y="161"/>
                    </a:lnTo>
                    <a:lnTo>
                      <a:pt x="634" y="60"/>
                    </a:lnTo>
                    <a:lnTo>
                      <a:pt x="658" y="121"/>
                    </a:lnTo>
                    <a:lnTo>
                      <a:pt x="679" y="39"/>
                    </a:lnTo>
                    <a:lnTo>
                      <a:pt x="703" y="174"/>
                    </a:lnTo>
                    <a:lnTo>
                      <a:pt x="724" y="55"/>
                    </a:lnTo>
                    <a:lnTo>
                      <a:pt x="748" y="158"/>
                    </a:lnTo>
                    <a:lnTo>
                      <a:pt x="769" y="148"/>
                    </a:lnTo>
                    <a:lnTo>
                      <a:pt x="793" y="92"/>
                    </a:lnTo>
                    <a:lnTo>
                      <a:pt x="816" y="53"/>
                    </a:lnTo>
                    <a:lnTo>
                      <a:pt x="838" y="203"/>
                    </a:lnTo>
                    <a:lnTo>
                      <a:pt x="861" y="103"/>
                    </a:lnTo>
                    <a:lnTo>
                      <a:pt x="883" y="132"/>
                    </a:lnTo>
                    <a:lnTo>
                      <a:pt x="906" y="100"/>
                    </a:lnTo>
                    <a:lnTo>
                      <a:pt x="928" y="76"/>
                    </a:lnTo>
                    <a:lnTo>
                      <a:pt x="951" y="137"/>
                    </a:lnTo>
                    <a:lnTo>
                      <a:pt x="975" y="190"/>
                    </a:lnTo>
                    <a:lnTo>
                      <a:pt x="996" y="135"/>
                    </a:lnTo>
                    <a:lnTo>
                      <a:pt x="1020" y="164"/>
                    </a:lnTo>
                    <a:lnTo>
                      <a:pt x="1041" y="137"/>
                    </a:lnTo>
                    <a:lnTo>
                      <a:pt x="1065" y="187"/>
                    </a:lnTo>
                    <a:lnTo>
                      <a:pt x="1086" y="177"/>
                    </a:lnTo>
                    <a:lnTo>
                      <a:pt x="1110" y="169"/>
                    </a:lnTo>
                    <a:lnTo>
                      <a:pt x="1134" y="161"/>
                    </a:lnTo>
                    <a:lnTo>
                      <a:pt x="1155" y="103"/>
                    </a:lnTo>
                    <a:lnTo>
                      <a:pt x="1179" y="116"/>
                    </a:lnTo>
                    <a:lnTo>
                      <a:pt x="1200" y="164"/>
                    </a:lnTo>
                    <a:lnTo>
                      <a:pt x="1224" y="161"/>
                    </a:lnTo>
                    <a:lnTo>
                      <a:pt x="1245" y="230"/>
                    </a:lnTo>
                    <a:lnTo>
                      <a:pt x="1269" y="201"/>
                    </a:lnTo>
                    <a:lnTo>
                      <a:pt x="1292" y="166"/>
                    </a:lnTo>
                    <a:lnTo>
                      <a:pt x="1313" y="105"/>
                    </a:lnTo>
                    <a:lnTo>
                      <a:pt x="1337" y="153"/>
                    </a:lnTo>
                    <a:lnTo>
                      <a:pt x="1358" y="124"/>
                    </a:lnTo>
                    <a:lnTo>
                      <a:pt x="1382" y="148"/>
                    </a:lnTo>
                    <a:lnTo>
                      <a:pt x="1403" y="169"/>
                    </a:lnTo>
                    <a:lnTo>
                      <a:pt x="1427" y="156"/>
                    </a:lnTo>
                    <a:lnTo>
                      <a:pt x="1451" y="76"/>
                    </a:lnTo>
                    <a:lnTo>
                      <a:pt x="1472" y="174"/>
                    </a:lnTo>
                    <a:lnTo>
                      <a:pt x="1496" y="222"/>
                    </a:lnTo>
                    <a:lnTo>
                      <a:pt x="1517" y="68"/>
                    </a:lnTo>
                    <a:lnTo>
                      <a:pt x="1541" y="132"/>
                    </a:lnTo>
                    <a:lnTo>
                      <a:pt x="1562" y="140"/>
                    </a:lnTo>
                    <a:lnTo>
                      <a:pt x="1586" y="74"/>
                    </a:lnTo>
                    <a:lnTo>
                      <a:pt x="1610" y="119"/>
                    </a:lnTo>
                    <a:lnTo>
                      <a:pt x="1631" y="164"/>
                    </a:lnTo>
                    <a:lnTo>
                      <a:pt x="1655" y="87"/>
                    </a:lnTo>
                    <a:lnTo>
                      <a:pt x="1676" y="53"/>
                    </a:lnTo>
                    <a:lnTo>
                      <a:pt x="1699" y="97"/>
                    </a:lnTo>
                    <a:lnTo>
                      <a:pt x="1721" y="150"/>
                    </a:lnTo>
                    <a:lnTo>
                      <a:pt x="1744" y="97"/>
                    </a:lnTo>
                    <a:lnTo>
                      <a:pt x="1768" y="21"/>
                    </a:lnTo>
                    <a:lnTo>
                      <a:pt x="1789" y="82"/>
                    </a:lnTo>
                    <a:lnTo>
                      <a:pt x="1813" y="158"/>
                    </a:lnTo>
                    <a:lnTo>
                      <a:pt x="1834" y="103"/>
                    </a:lnTo>
                    <a:lnTo>
                      <a:pt x="1858" y="53"/>
                    </a:lnTo>
                    <a:lnTo>
                      <a:pt x="1879" y="111"/>
                    </a:lnTo>
                    <a:lnTo>
                      <a:pt x="1903" y="29"/>
                    </a:lnTo>
                    <a:lnTo>
                      <a:pt x="1927" y="190"/>
                    </a:lnTo>
                    <a:lnTo>
                      <a:pt x="1948" y="127"/>
                    </a:lnTo>
                    <a:lnTo>
                      <a:pt x="1972" y="187"/>
                    </a:lnTo>
                    <a:lnTo>
                      <a:pt x="1993" y="127"/>
                    </a:lnTo>
                    <a:lnTo>
                      <a:pt x="2017" y="137"/>
                    </a:lnTo>
                    <a:lnTo>
                      <a:pt x="2038" y="132"/>
                    </a:lnTo>
                    <a:lnTo>
                      <a:pt x="2062" y="156"/>
                    </a:lnTo>
                    <a:lnTo>
                      <a:pt x="2085" y="179"/>
                    </a:lnTo>
                    <a:lnTo>
                      <a:pt x="2107" y="185"/>
                    </a:lnTo>
                    <a:lnTo>
                      <a:pt x="2130" y="174"/>
                    </a:lnTo>
                    <a:lnTo>
                      <a:pt x="2152" y="135"/>
                    </a:lnTo>
                    <a:lnTo>
                      <a:pt x="2175" y="177"/>
                    </a:lnTo>
                    <a:lnTo>
                      <a:pt x="2197" y="137"/>
                    </a:lnTo>
                    <a:lnTo>
                      <a:pt x="2220" y="97"/>
                    </a:lnTo>
                    <a:lnTo>
                      <a:pt x="2244" y="108"/>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6" name="Freeform 261"/>
              <p:cNvSpPr>
                <a:spLocks/>
              </p:cNvSpPr>
              <p:nvPr/>
            </p:nvSpPr>
            <p:spPr bwMode="auto">
              <a:xfrm>
                <a:off x="426191" y="2738438"/>
                <a:ext cx="3562350" cy="515938"/>
              </a:xfrm>
              <a:custGeom>
                <a:avLst/>
                <a:gdLst>
                  <a:gd name="T0" fmla="*/ 23 w 2244"/>
                  <a:gd name="T1" fmla="*/ 140 h 325"/>
                  <a:gd name="T2" fmla="*/ 68 w 2244"/>
                  <a:gd name="T3" fmla="*/ 198 h 325"/>
                  <a:gd name="T4" fmla="*/ 113 w 2244"/>
                  <a:gd name="T5" fmla="*/ 150 h 325"/>
                  <a:gd name="T6" fmla="*/ 158 w 2244"/>
                  <a:gd name="T7" fmla="*/ 182 h 325"/>
                  <a:gd name="T8" fmla="*/ 203 w 2244"/>
                  <a:gd name="T9" fmla="*/ 193 h 325"/>
                  <a:gd name="T10" fmla="*/ 248 w 2244"/>
                  <a:gd name="T11" fmla="*/ 156 h 325"/>
                  <a:gd name="T12" fmla="*/ 293 w 2244"/>
                  <a:gd name="T13" fmla="*/ 145 h 325"/>
                  <a:gd name="T14" fmla="*/ 341 w 2244"/>
                  <a:gd name="T15" fmla="*/ 180 h 325"/>
                  <a:gd name="T16" fmla="*/ 386 w 2244"/>
                  <a:gd name="T17" fmla="*/ 137 h 325"/>
                  <a:gd name="T18" fmla="*/ 430 w 2244"/>
                  <a:gd name="T19" fmla="*/ 180 h 325"/>
                  <a:gd name="T20" fmla="*/ 475 w 2244"/>
                  <a:gd name="T21" fmla="*/ 267 h 325"/>
                  <a:gd name="T22" fmla="*/ 520 w 2244"/>
                  <a:gd name="T23" fmla="*/ 190 h 325"/>
                  <a:gd name="T24" fmla="*/ 565 w 2244"/>
                  <a:gd name="T25" fmla="*/ 230 h 325"/>
                  <a:gd name="T26" fmla="*/ 610 w 2244"/>
                  <a:gd name="T27" fmla="*/ 143 h 325"/>
                  <a:gd name="T28" fmla="*/ 658 w 2244"/>
                  <a:gd name="T29" fmla="*/ 76 h 325"/>
                  <a:gd name="T30" fmla="*/ 703 w 2244"/>
                  <a:gd name="T31" fmla="*/ 195 h 325"/>
                  <a:gd name="T32" fmla="*/ 748 w 2244"/>
                  <a:gd name="T33" fmla="*/ 174 h 325"/>
                  <a:gd name="T34" fmla="*/ 793 w 2244"/>
                  <a:gd name="T35" fmla="*/ 169 h 325"/>
                  <a:gd name="T36" fmla="*/ 838 w 2244"/>
                  <a:gd name="T37" fmla="*/ 113 h 325"/>
                  <a:gd name="T38" fmla="*/ 883 w 2244"/>
                  <a:gd name="T39" fmla="*/ 209 h 325"/>
                  <a:gd name="T40" fmla="*/ 928 w 2244"/>
                  <a:gd name="T41" fmla="*/ 111 h 325"/>
                  <a:gd name="T42" fmla="*/ 975 w 2244"/>
                  <a:gd name="T43" fmla="*/ 177 h 325"/>
                  <a:gd name="T44" fmla="*/ 1020 w 2244"/>
                  <a:gd name="T45" fmla="*/ 0 h 325"/>
                  <a:gd name="T46" fmla="*/ 1065 w 2244"/>
                  <a:gd name="T47" fmla="*/ 206 h 325"/>
                  <a:gd name="T48" fmla="*/ 1110 w 2244"/>
                  <a:gd name="T49" fmla="*/ 188 h 325"/>
                  <a:gd name="T50" fmla="*/ 1155 w 2244"/>
                  <a:gd name="T51" fmla="*/ 182 h 325"/>
                  <a:gd name="T52" fmla="*/ 1200 w 2244"/>
                  <a:gd name="T53" fmla="*/ 180 h 325"/>
                  <a:gd name="T54" fmla="*/ 1245 w 2244"/>
                  <a:gd name="T55" fmla="*/ 190 h 325"/>
                  <a:gd name="T56" fmla="*/ 1292 w 2244"/>
                  <a:gd name="T57" fmla="*/ 203 h 325"/>
                  <a:gd name="T58" fmla="*/ 1337 w 2244"/>
                  <a:gd name="T59" fmla="*/ 325 h 325"/>
                  <a:gd name="T60" fmla="*/ 1382 w 2244"/>
                  <a:gd name="T61" fmla="*/ 262 h 325"/>
                  <a:gd name="T62" fmla="*/ 1427 w 2244"/>
                  <a:gd name="T63" fmla="*/ 145 h 325"/>
                  <a:gd name="T64" fmla="*/ 1472 w 2244"/>
                  <a:gd name="T65" fmla="*/ 121 h 325"/>
                  <a:gd name="T66" fmla="*/ 1517 w 2244"/>
                  <a:gd name="T67" fmla="*/ 230 h 325"/>
                  <a:gd name="T68" fmla="*/ 1562 w 2244"/>
                  <a:gd name="T69" fmla="*/ 190 h 325"/>
                  <a:gd name="T70" fmla="*/ 1610 w 2244"/>
                  <a:gd name="T71" fmla="*/ 47 h 325"/>
                  <a:gd name="T72" fmla="*/ 1655 w 2244"/>
                  <a:gd name="T73" fmla="*/ 180 h 325"/>
                  <a:gd name="T74" fmla="*/ 1699 w 2244"/>
                  <a:gd name="T75" fmla="*/ 177 h 325"/>
                  <a:gd name="T76" fmla="*/ 1744 w 2244"/>
                  <a:gd name="T77" fmla="*/ 127 h 325"/>
                  <a:gd name="T78" fmla="*/ 1789 w 2244"/>
                  <a:gd name="T79" fmla="*/ 243 h 325"/>
                  <a:gd name="T80" fmla="*/ 1834 w 2244"/>
                  <a:gd name="T81" fmla="*/ 116 h 325"/>
                  <a:gd name="T82" fmla="*/ 1879 w 2244"/>
                  <a:gd name="T83" fmla="*/ 198 h 325"/>
                  <a:gd name="T84" fmla="*/ 1927 w 2244"/>
                  <a:gd name="T85" fmla="*/ 169 h 325"/>
                  <a:gd name="T86" fmla="*/ 1972 w 2244"/>
                  <a:gd name="T87" fmla="*/ 246 h 325"/>
                  <a:gd name="T88" fmla="*/ 2017 w 2244"/>
                  <a:gd name="T89" fmla="*/ 182 h 325"/>
                  <a:gd name="T90" fmla="*/ 2062 w 2244"/>
                  <a:gd name="T91" fmla="*/ 195 h 325"/>
                  <a:gd name="T92" fmla="*/ 2107 w 2244"/>
                  <a:gd name="T93" fmla="*/ 280 h 325"/>
                  <a:gd name="T94" fmla="*/ 2152 w 2244"/>
                  <a:gd name="T95" fmla="*/ 50 h 325"/>
                  <a:gd name="T96" fmla="*/ 2197 w 2244"/>
                  <a:gd name="T97" fmla="*/ 90 h 325"/>
                  <a:gd name="T98" fmla="*/ 2244 w 2244"/>
                  <a:gd name="T99" fmla="*/ 158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325">
                    <a:moveTo>
                      <a:pt x="0" y="198"/>
                    </a:moveTo>
                    <a:lnTo>
                      <a:pt x="23" y="140"/>
                    </a:lnTo>
                    <a:lnTo>
                      <a:pt x="44" y="193"/>
                    </a:lnTo>
                    <a:lnTo>
                      <a:pt x="68" y="198"/>
                    </a:lnTo>
                    <a:lnTo>
                      <a:pt x="89" y="235"/>
                    </a:lnTo>
                    <a:lnTo>
                      <a:pt x="113" y="150"/>
                    </a:lnTo>
                    <a:lnTo>
                      <a:pt x="134" y="185"/>
                    </a:lnTo>
                    <a:lnTo>
                      <a:pt x="158" y="182"/>
                    </a:lnTo>
                    <a:lnTo>
                      <a:pt x="182" y="209"/>
                    </a:lnTo>
                    <a:lnTo>
                      <a:pt x="203" y="193"/>
                    </a:lnTo>
                    <a:lnTo>
                      <a:pt x="227" y="269"/>
                    </a:lnTo>
                    <a:lnTo>
                      <a:pt x="248" y="156"/>
                    </a:lnTo>
                    <a:lnTo>
                      <a:pt x="272" y="148"/>
                    </a:lnTo>
                    <a:lnTo>
                      <a:pt x="293" y="145"/>
                    </a:lnTo>
                    <a:lnTo>
                      <a:pt x="317" y="140"/>
                    </a:lnTo>
                    <a:lnTo>
                      <a:pt x="341" y="180"/>
                    </a:lnTo>
                    <a:lnTo>
                      <a:pt x="362" y="201"/>
                    </a:lnTo>
                    <a:lnTo>
                      <a:pt x="386" y="137"/>
                    </a:lnTo>
                    <a:lnTo>
                      <a:pt x="407" y="103"/>
                    </a:lnTo>
                    <a:lnTo>
                      <a:pt x="430" y="180"/>
                    </a:lnTo>
                    <a:lnTo>
                      <a:pt x="452" y="206"/>
                    </a:lnTo>
                    <a:lnTo>
                      <a:pt x="475" y="267"/>
                    </a:lnTo>
                    <a:lnTo>
                      <a:pt x="499" y="217"/>
                    </a:lnTo>
                    <a:lnTo>
                      <a:pt x="520" y="190"/>
                    </a:lnTo>
                    <a:lnTo>
                      <a:pt x="544" y="195"/>
                    </a:lnTo>
                    <a:lnTo>
                      <a:pt x="565" y="230"/>
                    </a:lnTo>
                    <a:lnTo>
                      <a:pt x="589" y="135"/>
                    </a:lnTo>
                    <a:lnTo>
                      <a:pt x="610" y="143"/>
                    </a:lnTo>
                    <a:lnTo>
                      <a:pt x="634" y="264"/>
                    </a:lnTo>
                    <a:lnTo>
                      <a:pt x="658" y="76"/>
                    </a:lnTo>
                    <a:lnTo>
                      <a:pt x="679" y="124"/>
                    </a:lnTo>
                    <a:lnTo>
                      <a:pt x="703" y="195"/>
                    </a:lnTo>
                    <a:lnTo>
                      <a:pt x="724" y="169"/>
                    </a:lnTo>
                    <a:lnTo>
                      <a:pt x="748" y="174"/>
                    </a:lnTo>
                    <a:lnTo>
                      <a:pt x="769" y="127"/>
                    </a:lnTo>
                    <a:lnTo>
                      <a:pt x="793" y="169"/>
                    </a:lnTo>
                    <a:lnTo>
                      <a:pt x="816" y="198"/>
                    </a:lnTo>
                    <a:lnTo>
                      <a:pt x="838" y="113"/>
                    </a:lnTo>
                    <a:lnTo>
                      <a:pt x="861" y="153"/>
                    </a:lnTo>
                    <a:lnTo>
                      <a:pt x="883" y="209"/>
                    </a:lnTo>
                    <a:lnTo>
                      <a:pt x="906" y="92"/>
                    </a:lnTo>
                    <a:lnTo>
                      <a:pt x="928" y="111"/>
                    </a:lnTo>
                    <a:lnTo>
                      <a:pt x="951" y="246"/>
                    </a:lnTo>
                    <a:lnTo>
                      <a:pt x="975" y="177"/>
                    </a:lnTo>
                    <a:lnTo>
                      <a:pt x="996" y="232"/>
                    </a:lnTo>
                    <a:lnTo>
                      <a:pt x="1020" y="0"/>
                    </a:lnTo>
                    <a:lnTo>
                      <a:pt x="1041" y="71"/>
                    </a:lnTo>
                    <a:lnTo>
                      <a:pt x="1065" y="206"/>
                    </a:lnTo>
                    <a:lnTo>
                      <a:pt x="1086" y="161"/>
                    </a:lnTo>
                    <a:lnTo>
                      <a:pt x="1110" y="188"/>
                    </a:lnTo>
                    <a:lnTo>
                      <a:pt x="1134" y="116"/>
                    </a:lnTo>
                    <a:lnTo>
                      <a:pt x="1155" y="182"/>
                    </a:lnTo>
                    <a:lnTo>
                      <a:pt x="1179" y="188"/>
                    </a:lnTo>
                    <a:lnTo>
                      <a:pt x="1200" y="180"/>
                    </a:lnTo>
                    <a:lnTo>
                      <a:pt x="1224" y="135"/>
                    </a:lnTo>
                    <a:lnTo>
                      <a:pt x="1245" y="190"/>
                    </a:lnTo>
                    <a:lnTo>
                      <a:pt x="1269" y="203"/>
                    </a:lnTo>
                    <a:lnTo>
                      <a:pt x="1292" y="203"/>
                    </a:lnTo>
                    <a:lnTo>
                      <a:pt x="1313" y="132"/>
                    </a:lnTo>
                    <a:lnTo>
                      <a:pt x="1337" y="325"/>
                    </a:lnTo>
                    <a:lnTo>
                      <a:pt x="1358" y="232"/>
                    </a:lnTo>
                    <a:lnTo>
                      <a:pt x="1382" y="262"/>
                    </a:lnTo>
                    <a:lnTo>
                      <a:pt x="1403" y="193"/>
                    </a:lnTo>
                    <a:lnTo>
                      <a:pt x="1427" y="145"/>
                    </a:lnTo>
                    <a:lnTo>
                      <a:pt x="1451" y="188"/>
                    </a:lnTo>
                    <a:lnTo>
                      <a:pt x="1472" y="121"/>
                    </a:lnTo>
                    <a:lnTo>
                      <a:pt x="1496" y="190"/>
                    </a:lnTo>
                    <a:lnTo>
                      <a:pt x="1517" y="230"/>
                    </a:lnTo>
                    <a:lnTo>
                      <a:pt x="1541" y="235"/>
                    </a:lnTo>
                    <a:lnTo>
                      <a:pt x="1562" y="190"/>
                    </a:lnTo>
                    <a:lnTo>
                      <a:pt x="1586" y="150"/>
                    </a:lnTo>
                    <a:lnTo>
                      <a:pt x="1610" y="47"/>
                    </a:lnTo>
                    <a:lnTo>
                      <a:pt x="1631" y="169"/>
                    </a:lnTo>
                    <a:lnTo>
                      <a:pt x="1655" y="180"/>
                    </a:lnTo>
                    <a:lnTo>
                      <a:pt x="1676" y="180"/>
                    </a:lnTo>
                    <a:lnTo>
                      <a:pt x="1699" y="177"/>
                    </a:lnTo>
                    <a:lnTo>
                      <a:pt x="1721" y="269"/>
                    </a:lnTo>
                    <a:lnTo>
                      <a:pt x="1744" y="127"/>
                    </a:lnTo>
                    <a:lnTo>
                      <a:pt x="1768" y="169"/>
                    </a:lnTo>
                    <a:lnTo>
                      <a:pt x="1789" y="243"/>
                    </a:lnTo>
                    <a:lnTo>
                      <a:pt x="1813" y="190"/>
                    </a:lnTo>
                    <a:lnTo>
                      <a:pt x="1834" y="116"/>
                    </a:lnTo>
                    <a:lnTo>
                      <a:pt x="1858" y="198"/>
                    </a:lnTo>
                    <a:lnTo>
                      <a:pt x="1879" y="198"/>
                    </a:lnTo>
                    <a:lnTo>
                      <a:pt x="1903" y="217"/>
                    </a:lnTo>
                    <a:lnTo>
                      <a:pt x="1927" y="169"/>
                    </a:lnTo>
                    <a:lnTo>
                      <a:pt x="1948" y="166"/>
                    </a:lnTo>
                    <a:lnTo>
                      <a:pt x="1972" y="246"/>
                    </a:lnTo>
                    <a:lnTo>
                      <a:pt x="1993" y="137"/>
                    </a:lnTo>
                    <a:lnTo>
                      <a:pt x="2017" y="182"/>
                    </a:lnTo>
                    <a:lnTo>
                      <a:pt x="2038" y="219"/>
                    </a:lnTo>
                    <a:lnTo>
                      <a:pt x="2062" y="195"/>
                    </a:lnTo>
                    <a:lnTo>
                      <a:pt x="2085" y="169"/>
                    </a:lnTo>
                    <a:lnTo>
                      <a:pt x="2107" y="280"/>
                    </a:lnTo>
                    <a:lnTo>
                      <a:pt x="2130" y="145"/>
                    </a:lnTo>
                    <a:lnTo>
                      <a:pt x="2152" y="50"/>
                    </a:lnTo>
                    <a:lnTo>
                      <a:pt x="2175" y="198"/>
                    </a:lnTo>
                    <a:lnTo>
                      <a:pt x="2197" y="90"/>
                    </a:lnTo>
                    <a:lnTo>
                      <a:pt x="2220" y="227"/>
                    </a:lnTo>
                    <a:lnTo>
                      <a:pt x="2244" y="158"/>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107" name="Freeform 262"/>
              <p:cNvSpPr>
                <a:spLocks/>
              </p:cNvSpPr>
              <p:nvPr/>
            </p:nvSpPr>
            <p:spPr bwMode="auto">
              <a:xfrm>
                <a:off x="426191" y="2825750"/>
                <a:ext cx="3562350" cy="387350"/>
              </a:xfrm>
              <a:custGeom>
                <a:avLst/>
                <a:gdLst>
                  <a:gd name="T0" fmla="*/ 23 w 2244"/>
                  <a:gd name="T1" fmla="*/ 214 h 244"/>
                  <a:gd name="T2" fmla="*/ 68 w 2244"/>
                  <a:gd name="T3" fmla="*/ 130 h 244"/>
                  <a:gd name="T4" fmla="*/ 113 w 2244"/>
                  <a:gd name="T5" fmla="*/ 140 h 244"/>
                  <a:gd name="T6" fmla="*/ 158 w 2244"/>
                  <a:gd name="T7" fmla="*/ 214 h 244"/>
                  <a:gd name="T8" fmla="*/ 203 w 2244"/>
                  <a:gd name="T9" fmla="*/ 159 h 244"/>
                  <a:gd name="T10" fmla="*/ 248 w 2244"/>
                  <a:gd name="T11" fmla="*/ 19 h 244"/>
                  <a:gd name="T12" fmla="*/ 293 w 2244"/>
                  <a:gd name="T13" fmla="*/ 61 h 244"/>
                  <a:gd name="T14" fmla="*/ 341 w 2244"/>
                  <a:gd name="T15" fmla="*/ 151 h 244"/>
                  <a:gd name="T16" fmla="*/ 386 w 2244"/>
                  <a:gd name="T17" fmla="*/ 82 h 244"/>
                  <a:gd name="T18" fmla="*/ 430 w 2244"/>
                  <a:gd name="T19" fmla="*/ 185 h 244"/>
                  <a:gd name="T20" fmla="*/ 475 w 2244"/>
                  <a:gd name="T21" fmla="*/ 66 h 244"/>
                  <a:gd name="T22" fmla="*/ 520 w 2244"/>
                  <a:gd name="T23" fmla="*/ 138 h 244"/>
                  <a:gd name="T24" fmla="*/ 565 w 2244"/>
                  <a:gd name="T25" fmla="*/ 130 h 244"/>
                  <a:gd name="T26" fmla="*/ 610 w 2244"/>
                  <a:gd name="T27" fmla="*/ 66 h 244"/>
                  <a:gd name="T28" fmla="*/ 658 w 2244"/>
                  <a:gd name="T29" fmla="*/ 90 h 244"/>
                  <a:gd name="T30" fmla="*/ 703 w 2244"/>
                  <a:gd name="T31" fmla="*/ 183 h 244"/>
                  <a:gd name="T32" fmla="*/ 748 w 2244"/>
                  <a:gd name="T33" fmla="*/ 72 h 244"/>
                  <a:gd name="T34" fmla="*/ 793 w 2244"/>
                  <a:gd name="T35" fmla="*/ 148 h 244"/>
                  <a:gd name="T36" fmla="*/ 838 w 2244"/>
                  <a:gd name="T37" fmla="*/ 204 h 244"/>
                  <a:gd name="T38" fmla="*/ 883 w 2244"/>
                  <a:gd name="T39" fmla="*/ 177 h 244"/>
                  <a:gd name="T40" fmla="*/ 928 w 2244"/>
                  <a:gd name="T41" fmla="*/ 82 h 244"/>
                  <a:gd name="T42" fmla="*/ 975 w 2244"/>
                  <a:gd name="T43" fmla="*/ 122 h 244"/>
                  <a:gd name="T44" fmla="*/ 1020 w 2244"/>
                  <a:gd name="T45" fmla="*/ 103 h 244"/>
                  <a:gd name="T46" fmla="*/ 1065 w 2244"/>
                  <a:gd name="T47" fmla="*/ 154 h 244"/>
                  <a:gd name="T48" fmla="*/ 1110 w 2244"/>
                  <a:gd name="T49" fmla="*/ 125 h 244"/>
                  <a:gd name="T50" fmla="*/ 1155 w 2244"/>
                  <a:gd name="T51" fmla="*/ 167 h 244"/>
                  <a:gd name="T52" fmla="*/ 1200 w 2244"/>
                  <a:gd name="T53" fmla="*/ 56 h 244"/>
                  <a:gd name="T54" fmla="*/ 1245 w 2244"/>
                  <a:gd name="T55" fmla="*/ 85 h 244"/>
                  <a:gd name="T56" fmla="*/ 1292 w 2244"/>
                  <a:gd name="T57" fmla="*/ 180 h 244"/>
                  <a:gd name="T58" fmla="*/ 1337 w 2244"/>
                  <a:gd name="T59" fmla="*/ 196 h 244"/>
                  <a:gd name="T60" fmla="*/ 1382 w 2244"/>
                  <a:gd name="T61" fmla="*/ 77 h 244"/>
                  <a:gd name="T62" fmla="*/ 1427 w 2244"/>
                  <a:gd name="T63" fmla="*/ 230 h 244"/>
                  <a:gd name="T64" fmla="*/ 1472 w 2244"/>
                  <a:gd name="T65" fmla="*/ 191 h 244"/>
                  <a:gd name="T66" fmla="*/ 1517 w 2244"/>
                  <a:gd name="T67" fmla="*/ 148 h 244"/>
                  <a:gd name="T68" fmla="*/ 1562 w 2244"/>
                  <a:gd name="T69" fmla="*/ 244 h 244"/>
                  <a:gd name="T70" fmla="*/ 1610 w 2244"/>
                  <a:gd name="T71" fmla="*/ 199 h 244"/>
                  <a:gd name="T72" fmla="*/ 1655 w 2244"/>
                  <a:gd name="T73" fmla="*/ 146 h 244"/>
                  <a:gd name="T74" fmla="*/ 1699 w 2244"/>
                  <a:gd name="T75" fmla="*/ 209 h 244"/>
                  <a:gd name="T76" fmla="*/ 1744 w 2244"/>
                  <a:gd name="T77" fmla="*/ 88 h 244"/>
                  <a:gd name="T78" fmla="*/ 1789 w 2244"/>
                  <a:gd name="T79" fmla="*/ 172 h 244"/>
                  <a:gd name="T80" fmla="*/ 1834 w 2244"/>
                  <a:gd name="T81" fmla="*/ 43 h 244"/>
                  <a:gd name="T82" fmla="*/ 1879 w 2244"/>
                  <a:gd name="T83" fmla="*/ 69 h 244"/>
                  <a:gd name="T84" fmla="*/ 1927 w 2244"/>
                  <a:gd name="T85" fmla="*/ 69 h 244"/>
                  <a:gd name="T86" fmla="*/ 1972 w 2244"/>
                  <a:gd name="T87" fmla="*/ 53 h 244"/>
                  <a:gd name="T88" fmla="*/ 2017 w 2244"/>
                  <a:gd name="T89" fmla="*/ 228 h 244"/>
                  <a:gd name="T90" fmla="*/ 2062 w 2244"/>
                  <a:gd name="T91" fmla="*/ 238 h 244"/>
                  <a:gd name="T92" fmla="*/ 2107 w 2244"/>
                  <a:gd name="T93" fmla="*/ 180 h 244"/>
                  <a:gd name="T94" fmla="*/ 2152 w 2244"/>
                  <a:gd name="T95" fmla="*/ 148 h 244"/>
                  <a:gd name="T96" fmla="*/ 2197 w 2244"/>
                  <a:gd name="T97" fmla="*/ 85 h 244"/>
                  <a:gd name="T98" fmla="*/ 2244 w 2244"/>
                  <a:gd name="T99" fmla="*/ 196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4" h="244">
                    <a:moveTo>
                      <a:pt x="0" y="56"/>
                    </a:moveTo>
                    <a:lnTo>
                      <a:pt x="23" y="214"/>
                    </a:lnTo>
                    <a:lnTo>
                      <a:pt x="44" y="180"/>
                    </a:lnTo>
                    <a:lnTo>
                      <a:pt x="68" y="130"/>
                    </a:lnTo>
                    <a:lnTo>
                      <a:pt x="89" y="85"/>
                    </a:lnTo>
                    <a:lnTo>
                      <a:pt x="113" y="140"/>
                    </a:lnTo>
                    <a:lnTo>
                      <a:pt x="134" y="201"/>
                    </a:lnTo>
                    <a:lnTo>
                      <a:pt x="158" y="214"/>
                    </a:lnTo>
                    <a:lnTo>
                      <a:pt x="182" y="180"/>
                    </a:lnTo>
                    <a:lnTo>
                      <a:pt x="203" y="159"/>
                    </a:lnTo>
                    <a:lnTo>
                      <a:pt x="227" y="77"/>
                    </a:lnTo>
                    <a:lnTo>
                      <a:pt x="248" y="19"/>
                    </a:lnTo>
                    <a:lnTo>
                      <a:pt x="272" y="82"/>
                    </a:lnTo>
                    <a:lnTo>
                      <a:pt x="293" y="61"/>
                    </a:lnTo>
                    <a:lnTo>
                      <a:pt x="317" y="140"/>
                    </a:lnTo>
                    <a:lnTo>
                      <a:pt x="341" y="151"/>
                    </a:lnTo>
                    <a:lnTo>
                      <a:pt x="362" y="93"/>
                    </a:lnTo>
                    <a:lnTo>
                      <a:pt x="386" y="82"/>
                    </a:lnTo>
                    <a:lnTo>
                      <a:pt x="407" y="138"/>
                    </a:lnTo>
                    <a:lnTo>
                      <a:pt x="430" y="185"/>
                    </a:lnTo>
                    <a:lnTo>
                      <a:pt x="452" y="101"/>
                    </a:lnTo>
                    <a:lnTo>
                      <a:pt x="475" y="66"/>
                    </a:lnTo>
                    <a:lnTo>
                      <a:pt x="499" y="172"/>
                    </a:lnTo>
                    <a:lnTo>
                      <a:pt x="520" y="138"/>
                    </a:lnTo>
                    <a:lnTo>
                      <a:pt x="544" y="236"/>
                    </a:lnTo>
                    <a:lnTo>
                      <a:pt x="565" y="130"/>
                    </a:lnTo>
                    <a:lnTo>
                      <a:pt x="589" y="64"/>
                    </a:lnTo>
                    <a:lnTo>
                      <a:pt x="610" y="66"/>
                    </a:lnTo>
                    <a:lnTo>
                      <a:pt x="634" y="175"/>
                    </a:lnTo>
                    <a:lnTo>
                      <a:pt x="658" y="90"/>
                    </a:lnTo>
                    <a:lnTo>
                      <a:pt x="679" y="230"/>
                    </a:lnTo>
                    <a:lnTo>
                      <a:pt x="703" y="183"/>
                    </a:lnTo>
                    <a:lnTo>
                      <a:pt x="724" y="93"/>
                    </a:lnTo>
                    <a:lnTo>
                      <a:pt x="748" y="72"/>
                    </a:lnTo>
                    <a:lnTo>
                      <a:pt x="769" y="138"/>
                    </a:lnTo>
                    <a:lnTo>
                      <a:pt x="793" y="148"/>
                    </a:lnTo>
                    <a:lnTo>
                      <a:pt x="816" y="103"/>
                    </a:lnTo>
                    <a:lnTo>
                      <a:pt x="838" y="204"/>
                    </a:lnTo>
                    <a:lnTo>
                      <a:pt x="861" y="106"/>
                    </a:lnTo>
                    <a:lnTo>
                      <a:pt x="883" y="177"/>
                    </a:lnTo>
                    <a:lnTo>
                      <a:pt x="906" y="0"/>
                    </a:lnTo>
                    <a:lnTo>
                      <a:pt x="928" y="82"/>
                    </a:lnTo>
                    <a:lnTo>
                      <a:pt x="951" y="106"/>
                    </a:lnTo>
                    <a:lnTo>
                      <a:pt x="975" y="122"/>
                    </a:lnTo>
                    <a:lnTo>
                      <a:pt x="996" y="196"/>
                    </a:lnTo>
                    <a:lnTo>
                      <a:pt x="1020" y="103"/>
                    </a:lnTo>
                    <a:lnTo>
                      <a:pt x="1041" y="164"/>
                    </a:lnTo>
                    <a:lnTo>
                      <a:pt x="1065" y="154"/>
                    </a:lnTo>
                    <a:lnTo>
                      <a:pt x="1086" y="140"/>
                    </a:lnTo>
                    <a:lnTo>
                      <a:pt x="1110" y="125"/>
                    </a:lnTo>
                    <a:lnTo>
                      <a:pt x="1134" y="111"/>
                    </a:lnTo>
                    <a:lnTo>
                      <a:pt x="1155" y="167"/>
                    </a:lnTo>
                    <a:lnTo>
                      <a:pt x="1179" y="88"/>
                    </a:lnTo>
                    <a:lnTo>
                      <a:pt x="1200" y="56"/>
                    </a:lnTo>
                    <a:lnTo>
                      <a:pt x="1224" y="119"/>
                    </a:lnTo>
                    <a:lnTo>
                      <a:pt x="1245" y="85"/>
                    </a:lnTo>
                    <a:lnTo>
                      <a:pt x="1269" y="133"/>
                    </a:lnTo>
                    <a:lnTo>
                      <a:pt x="1292" y="180"/>
                    </a:lnTo>
                    <a:lnTo>
                      <a:pt x="1313" y="53"/>
                    </a:lnTo>
                    <a:lnTo>
                      <a:pt x="1337" y="196"/>
                    </a:lnTo>
                    <a:lnTo>
                      <a:pt x="1358" y="88"/>
                    </a:lnTo>
                    <a:lnTo>
                      <a:pt x="1382" y="77"/>
                    </a:lnTo>
                    <a:lnTo>
                      <a:pt x="1403" y="80"/>
                    </a:lnTo>
                    <a:lnTo>
                      <a:pt x="1427" y="230"/>
                    </a:lnTo>
                    <a:lnTo>
                      <a:pt x="1451" y="236"/>
                    </a:lnTo>
                    <a:lnTo>
                      <a:pt x="1472" y="191"/>
                    </a:lnTo>
                    <a:lnTo>
                      <a:pt x="1496" y="125"/>
                    </a:lnTo>
                    <a:lnTo>
                      <a:pt x="1517" y="148"/>
                    </a:lnTo>
                    <a:lnTo>
                      <a:pt x="1541" y="214"/>
                    </a:lnTo>
                    <a:lnTo>
                      <a:pt x="1562" y="244"/>
                    </a:lnTo>
                    <a:lnTo>
                      <a:pt x="1586" y="140"/>
                    </a:lnTo>
                    <a:lnTo>
                      <a:pt x="1610" y="199"/>
                    </a:lnTo>
                    <a:lnTo>
                      <a:pt x="1631" y="133"/>
                    </a:lnTo>
                    <a:lnTo>
                      <a:pt x="1655" y="146"/>
                    </a:lnTo>
                    <a:lnTo>
                      <a:pt x="1676" y="130"/>
                    </a:lnTo>
                    <a:lnTo>
                      <a:pt x="1699" y="209"/>
                    </a:lnTo>
                    <a:lnTo>
                      <a:pt x="1721" y="167"/>
                    </a:lnTo>
                    <a:lnTo>
                      <a:pt x="1744" y="88"/>
                    </a:lnTo>
                    <a:lnTo>
                      <a:pt x="1768" y="109"/>
                    </a:lnTo>
                    <a:lnTo>
                      <a:pt x="1789" y="172"/>
                    </a:lnTo>
                    <a:lnTo>
                      <a:pt x="1813" y="122"/>
                    </a:lnTo>
                    <a:lnTo>
                      <a:pt x="1834" y="43"/>
                    </a:lnTo>
                    <a:lnTo>
                      <a:pt x="1858" y="133"/>
                    </a:lnTo>
                    <a:lnTo>
                      <a:pt x="1879" y="69"/>
                    </a:lnTo>
                    <a:lnTo>
                      <a:pt x="1903" y="209"/>
                    </a:lnTo>
                    <a:lnTo>
                      <a:pt x="1927" y="69"/>
                    </a:lnTo>
                    <a:lnTo>
                      <a:pt x="1948" y="43"/>
                    </a:lnTo>
                    <a:lnTo>
                      <a:pt x="1972" y="53"/>
                    </a:lnTo>
                    <a:lnTo>
                      <a:pt x="1993" y="80"/>
                    </a:lnTo>
                    <a:lnTo>
                      <a:pt x="2017" y="228"/>
                    </a:lnTo>
                    <a:lnTo>
                      <a:pt x="2038" y="111"/>
                    </a:lnTo>
                    <a:lnTo>
                      <a:pt x="2062" y="238"/>
                    </a:lnTo>
                    <a:lnTo>
                      <a:pt x="2085" y="143"/>
                    </a:lnTo>
                    <a:lnTo>
                      <a:pt x="2107" y="180"/>
                    </a:lnTo>
                    <a:lnTo>
                      <a:pt x="2130" y="45"/>
                    </a:lnTo>
                    <a:lnTo>
                      <a:pt x="2152" y="148"/>
                    </a:lnTo>
                    <a:lnTo>
                      <a:pt x="2175" y="199"/>
                    </a:lnTo>
                    <a:lnTo>
                      <a:pt x="2197" y="85"/>
                    </a:lnTo>
                    <a:lnTo>
                      <a:pt x="2220" y="220"/>
                    </a:lnTo>
                    <a:lnTo>
                      <a:pt x="2244" y="196"/>
                    </a:lnTo>
                  </a:path>
                </a:pathLst>
              </a:custGeom>
              <a:noFill/>
              <a:ln w="12700">
                <a:solidFill>
                  <a:srgbClr val="B2B2B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grpSp>
        <p:sp>
          <p:nvSpPr>
            <p:cNvPr id="956" name="Rectangle 264"/>
            <p:cNvSpPr>
              <a:spLocks noChangeArrowheads="1"/>
            </p:cNvSpPr>
            <p:nvPr/>
          </p:nvSpPr>
          <p:spPr bwMode="auto">
            <a:xfrm>
              <a:off x="4438104" y="2624138"/>
              <a:ext cx="3597275" cy="206216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957" name="Line 266"/>
            <p:cNvSpPr>
              <a:spLocks noChangeShapeType="1"/>
            </p:cNvSpPr>
            <p:nvPr/>
          </p:nvSpPr>
          <p:spPr bwMode="auto">
            <a:xfrm>
              <a:off x="4438104" y="468630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58" name="Line 268"/>
            <p:cNvSpPr>
              <a:spLocks noChangeShapeType="1"/>
            </p:cNvSpPr>
            <p:nvPr/>
          </p:nvSpPr>
          <p:spPr bwMode="auto">
            <a:xfrm flipV="1">
              <a:off x="4438104" y="2624138"/>
              <a:ext cx="0" cy="2062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59" name="Line 269"/>
            <p:cNvSpPr>
              <a:spLocks noChangeShapeType="1"/>
            </p:cNvSpPr>
            <p:nvPr/>
          </p:nvSpPr>
          <p:spPr bwMode="auto">
            <a:xfrm>
              <a:off x="4438104" y="468630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0" name="Line 270"/>
            <p:cNvSpPr>
              <a:spLocks noChangeShapeType="1"/>
            </p:cNvSpPr>
            <p:nvPr/>
          </p:nvSpPr>
          <p:spPr bwMode="auto">
            <a:xfrm flipV="1">
              <a:off x="4438104" y="2624138"/>
              <a:ext cx="0" cy="2062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1" name="Line 271"/>
            <p:cNvSpPr>
              <a:spLocks noChangeShapeType="1"/>
            </p:cNvSpPr>
            <p:nvPr/>
          </p:nvSpPr>
          <p:spPr bwMode="auto">
            <a:xfrm flipV="1">
              <a:off x="4438104"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2" name="Line 272"/>
            <p:cNvSpPr>
              <a:spLocks noChangeShapeType="1"/>
            </p:cNvSpPr>
            <p:nvPr/>
          </p:nvSpPr>
          <p:spPr bwMode="auto">
            <a:xfrm>
              <a:off x="4438104" y="2624138"/>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3" name="Rectangle 273"/>
            <p:cNvSpPr>
              <a:spLocks noChangeArrowheads="1"/>
            </p:cNvSpPr>
            <p:nvPr/>
          </p:nvSpPr>
          <p:spPr bwMode="auto">
            <a:xfrm>
              <a:off x="4425404" y="4699001"/>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964" name="Line 274"/>
            <p:cNvSpPr>
              <a:spLocks noChangeShapeType="1"/>
            </p:cNvSpPr>
            <p:nvPr/>
          </p:nvSpPr>
          <p:spPr bwMode="auto">
            <a:xfrm flipV="1">
              <a:off x="4795292"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5" name="Rectangle 276"/>
            <p:cNvSpPr>
              <a:spLocks noChangeArrowheads="1"/>
            </p:cNvSpPr>
            <p:nvPr/>
          </p:nvSpPr>
          <p:spPr bwMode="auto">
            <a:xfrm>
              <a:off x="4765128"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66" name="Line 277"/>
            <p:cNvSpPr>
              <a:spLocks noChangeShapeType="1"/>
            </p:cNvSpPr>
            <p:nvPr/>
          </p:nvSpPr>
          <p:spPr bwMode="auto">
            <a:xfrm flipV="1">
              <a:off x="5155654"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7" name="Rectangle 279"/>
            <p:cNvSpPr>
              <a:spLocks noChangeArrowheads="1"/>
            </p:cNvSpPr>
            <p:nvPr/>
          </p:nvSpPr>
          <p:spPr bwMode="auto">
            <a:xfrm>
              <a:off x="5125492"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968" name="Line 280"/>
            <p:cNvSpPr>
              <a:spLocks noChangeShapeType="1"/>
            </p:cNvSpPr>
            <p:nvPr/>
          </p:nvSpPr>
          <p:spPr bwMode="auto">
            <a:xfrm flipV="1">
              <a:off x="5516017"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69" name="Rectangle 282"/>
            <p:cNvSpPr>
              <a:spLocks noChangeArrowheads="1"/>
            </p:cNvSpPr>
            <p:nvPr/>
          </p:nvSpPr>
          <p:spPr bwMode="auto">
            <a:xfrm>
              <a:off x="5487443"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30</a:t>
              </a:r>
              <a:endParaRPr lang="en-US" altLang="en-US" sz="800"/>
            </a:p>
          </p:txBody>
        </p:sp>
        <p:sp>
          <p:nvSpPr>
            <p:cNvPr id="970" name="Line 283"/>
            <p:cNvSpPr>
              <a:spLocks noChangeShapeType="1"/>
            </p:cNvSpPr>
            <p:nvPr/>
          </p:nvSpPr>
          <p:spPr bwMode="auto">
            <a:xfrm flipV="1">
              <a:off x="5873204"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71" name="Rectangle 285"/>
            <p:cNvSpPr>
              <a:spLocks noChangeArrowheads="1"/>
            </p:cNvSpPr>
            <p:nvPr/>
          </p:nvSpPr>
          <p:spPr bwMode="auto">
            <a:xfrm>
              <a:off x="5844629"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40</a:t>
              </a:r>
              <a:endParaRPr lang="en-US" altLang="en-US" sz="800"/>
            </a:p>
          </p:txBody>
        </p:sp>
        <p:sp>
          <p:nvSpPr>
            <p:cNvPr id="972" name="Line 286"/>
            <p:cNvSpPr>
              <a:spLocks noChangeShapeType="1"/>
            </p:cNvSpPr>
            <p:nvPr/>
          </p:nvSpPr>
          <p:spPr bwMode="auto">
            <a:xfrm flipV="1">
              <a:off x="6233567"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73" name="Rectangle 288"/>
            <p:cNvSpPr>
              <a:spLocks noChangeArrowheads="1"/>
            </p:cNvSpPr>
            <p:nvPr/>
          </p:nvSpPr>
          <p:spPr bwMode="auto">
            <a:xfrm>
              <a:off x="6204992"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50</a:t>
              </a:r>
              <a:endParaRPr lang="en-US" altLang="en-US" sz="800"/>
            </a:p>
          </p:txBody>
        </p:sp>
        <p:sp>
          <p:nvSpPr>
            <p:cNvPr id="974" name="Line 289"/>
            <p:cNvSpPr>
              <a:spLocks noChangeShapeType="1"/>
            </p:cNvSpPr>
            <p:nvPr/>
          </p:nvSpPr>
          <p:spPr bwMode="auto">
            <a:xfrm flipV="1">
              <a:off x="6595517"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75" name="Rectangle 291"/>
            <p:cNvSpPr>
              <a:spLocks noChangeArrowheads="1"/>
            </p:cNvSpPr>
            <p:nvPr/>
          </p:nvSpPr>
          <p:spPr bwMode="auto">
            <a:xfrm>
              <a:off x="6565354"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60</a:t>
              </a:r>
              <a:endParaRPr lang="en-US" altLang="en-US" sz="800"/>
            </a:p>
          </p:txBody>
        </p:sp>
        <p:sp>
          <p:nvSpPr>
            <p:cNvPr id="976" name="Line 292"/>
            <p:cNvSpPr>
              <a:spLocks noChangeShapeType="1"/>
            </p:cNvSpPr>
            <p:nvPr/>
          </p:nvSpPr>
          <p:spPr bwMode="auto">
            <a:xfrm flipV="1">
              <a:off x="6952704"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77" name="Rectangle 294"/>
            <p:cNvSpPr>
              <a:spLocks noChangeArrowheads="1"/>
            </p:cNvSpPr>
            <p:nvPr/>
          </p:nvSpPr>
          <p:spPr bwMode="auto">
            <a:xfrm>
              <a:off x="6922542"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70</a:t>
              </a:r>
              <a:endParaRPr lang="en-US" altLang="en-US" sz="800"/>
            </a:p>
          </p:txBody>
        </p:sp>
        <p:sp>
          <p:nvSpPr>
            <p:cNvPr id="978" name="Line 295"/>
            <p:cNvSpPr>
              <a:spLocks noChangeShapeType="1"/>
            </p:cNvSpPr>
            <p:nvPr/>
          </p:nvSpPr>
          <p:spPr bwMode="auto">
            <a:xfrm flipV="1">
              <a:off x="7313067"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79" name="Rectangle 297"/>
            <p:cNvSpPr>
              <a:spLocks noChangeArrowheads="1"/>
            </p:cNvSpPr>
            <p:nvPr/>
          </p:nvSpPr>
          <p:spPr bwMode="auto">
            <a:xfrm>
              <a:off x="7282904"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80</a:t>
              </a:r>
              <a:endParaRPr lang="en-US" altLang="en-US" sz="800"/>
            </a:p>
          </p:txBody>
        </p:sp>
        <p:sp>
          <p:nvSpPr>
            <p:cNvPr id="980" name="Line 298"/>
            <p:cNvSpPr>
              <a:spLocks noChangeShapeType="1"/>
            </p:cNvSpPr>
            <p:nvPr/>
          </p:nvSpPr>
          <p:spPr bwMode="auto">
            <a:xfrm flipV="1">
              <a:off x="7673429"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81" name="Rectangle 300"/>
            <p:cNvSpPr>
              <a:spLocks noChangeArrowheads="1"/>
            </p:cNvSpPr>
            <p:nvPr/>
          </p:nvSpPr>
          <p:spPr bwMode="auto">
            <a:xfrm>
              <a:off x="7644854" y="46990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90</a:t>
              </a:r>
              <a:endParaRPr lang="en-US" altLang="en-US" sz="800"/>
            </a:p>
          </p:txBody>
        </p:sp>
        <p:sp>
          <p:nvSpPr>
            <p:cNvPr id="982" name="Line 301"/>
            <p:cNvSpPr>
              <a:spLocks noChangeShapeType="1"/>
            </p:cNvSpPr>
            <p:nvPr/>
          </p:nvSpPr>
          <p:spPr bwMode="auto">
            <a:xfrm flipV="1">
              <a:off x="8035379" y="46482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83" name="Rectangle 303"/>
            <p:cNvSpPr>
              <a:spLocks noChangeArrowheads="1"/>
            </p:cNvSpPr>
            <p:nvPr/>
          </p:nvSpPr>
          <p:spPr bwMode="auto">
            <a:xfrm>
              <a:off x="7992516" y="4699001"/>
              <a:ext cx="233465"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100</a:t>
              </a:r>
              <a:endParaRPr lang="en-US" altLang="en-US" sz="800"/>
            </a:p>
          </p:txBody>
        </p:sp>
        <p:sp>
          <p:nvSpPr>
            <p:cNvPr id="984" name="Line 304"/>
            <p:cNvSpPr>
              <a:spLocks noChangeShapeType="1"/>
            </p:cNvSpPr>
            <p:nvPr/>
          </p:nvSpPr>
          <p:spPr bwMode="auto">
            <a:xfrm>
              <a:off x="4438104" y="468630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85" name="Line 305"/>
            <p:cNvSpPr>
              <a:spLocks noChangeShapeType="1"/>
            </p:cNvSpPr>
            <p:nvPr/>
          </p:nvSpPr>
          <p:spPr bwMode="auto">
            <a:xfrm flipH="1">
              <a:off x="7997279" y="4686300"/>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86" name="Rectangle 306"/>
            <p:cNvSpPr>
              <a:spLocks noChangeArrowheads="1"/>
            </p:cNvSpPr>
            <p:nvPr/>
          </p:nvSpPr>
          <p:spPr bwMode="auto">
            <a:xfrm>
              <a:off x="4239642" y="4651377"/>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987" name="Line 307"/>
            <p:cNvSpPr>
              <a:spLocks noChangeShapeType="1"/>
            </p:cNvSpPr>
            <p:nvPr/>
          </p:nvSpPr>
          <p:spPr bwMode="auto">
            <a:xfrm>
              <a:off x="4438104" y="442595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88" name="Rectangle 309"/>
            <p:cNvSpPr>
              <a:spLocks noChangeArrowheads="1"/>
            </p:cNvSpPr>
            <p:nvPr/>
          </p:nvSpPr>
          <p:spPr bwMode="auto">
            <a:xfrm>
              <a:off x="4239642" y="4392613"/>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-15</a:t>
              </a:r>
              <a:endParaRPr lang="en-US" altLang="en-US" sz="800"/>
            </a:p>
          </p:txBody>
        </p:sp>
        <p:sp>
          <p:nvSpPr>
            <p:cNvPr id="989" name="Line 310"/>
            <p:cNvSpPr>
              <a:spLocks noChangeShapeType="1"/>
            </p:cNvSpPr>
            <p:nvPr/>
          </p:nvSpPr>
          <p:spPr bwMode="auto">
            <a:xfrm>
              <a:off x="4438104" y="4168775"/>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90" name="Rectangle 312"/>
            <p:cNvSpPr>
              <a:spLocks noChangeArrowheads="1"/>
            </p:cNvSpPr>
            <p:nvPr/>
          </p:nvSpPr>
          <p:spPr bwMode="auto">
            <a:xfrm>
              <a:off x="4239642" y="4135438"/>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91" name="Line 313"/>
            <p:cNvSpPr>
              <a:spLocks noChangeShapeType="1"/>
            </p:cNvSpPr>
            <p:nvPr/>
          </p:nvSpPr>
          <p:spPr bwMode="auto">
            <a:xfrm>
              <a:off x="4438104" y="3908425"/>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92" name="Rectangle 315"/>
            <p:cNvSpPr>
              <a:spLocks noChangeArrowheads="1"/>
            </p:cNvSpPr>
            <p:nvPr/>
          </p:nvSpPr>
          <p:spPr bwMode="auto">
            <a:xfrm>
              <a:off x="4268217" y="3875088"/>
              <a:ext cx="123219"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93" name="Line 316"/>
            <p:cNvSpPr>
              <a:spLocks noChangeShapeType="1"/>
            </p:cNvSpPr>
            <p:nvPr/>
          </p:nvSpPr>
          <p:spPr bwMode="auto">
            <a:xfrm>
              <a:off x="4438104" y="3652838"/>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94" name="Rectangle 318"/>
            <p:cNvSpPr>
              <a:spLocks noChangeArrowheads="1"/>
            </p:cNvSpPr>
            <p:nvPr/>
          </p:nvSpPr>
          <p:spPr bwMode="auto">
            <a:xfrm>
              <a:off x="4285680" y="3619500"/>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995" name="Line 319"/>
            <p:cNvSpPr>
              <a:spLocks noChangeShapeType="1"/>
            </p:cNvSpPr>
            <p:nvPr/>
          </p:nvSpPr>
          <p:spPr bwMode="auto">
            <a:xfrm>
              <a:off x="4438104" y="339725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96" name="Rectangle 321"/>
            <p:cNvSpPr>
              <a:spLocks noChangeArrowheads="1"/>
            </p:cNvSpPr>
            <p:nvPr/>
          </p:nvSpPr>
          <p:spPr bwMode="auto">
            <a:xfrm>
              <a:off x="4285680" y="3363914"/>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997" name="Line 322"/>
            <p:cNvSpPr>
              <a:spLocks noChangeShapeType="1"/>
            </p:cNvSpPr>
            <p:nvPr/>
          </p:nvSpPr>
          <p:spPr bwMode="auto">
            <a:xfrm>
              <a:off x="4438104" y="3136900"/>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998" name="Rectangle 324"/>
            <p:cNvSpPr>
              <a:spLocks noChangeArrowheads="1"/>
            </p:cNvSpPr>
            <p:nvPr/>
          </p:nvSpPr>
          <p:spPr bwMode="auto">
            <a:xfrm>
              <a:off x="4255517" y="3103564"/>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999" name="Line 325"/>
            <p:cNvSpPr>
              <a:spLocks noChangeShapeType="1"/>
            </p:cNvSpPr>
            <p:nvPr/>
          </p:nvSpPr>
          <p:spPr bwMode="auto">
            <a:xfrm>
              <a:off x="4438104" y="2881313"/>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00" name="Rectangle 327"/>
            <p:cNvSpPr>
              <a:spLocks noChangeArrowheads="1"/>
            </p:cNvSpPr>
            <p:nvPr/>
          </p:nvSpPr>
          <p:spPr bwMode="auto">
            <a:xfrm>
              <a:off x="4255517" y="2847975"/>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15</a:t>
              </a:r>
              <a:endParaRPr lang="en-US" altLang="en-US" sz="800"/>
            </a:p>
          </p:txBody>
        </p:sp>
        <p:sp>
          <p:nvSpPr>
            <p:cNvPr id="1001" name="Line 328"/>
            <p:cNvSpPr>
              <a:spLocks noChangeShapeType="1"/>
            </p:cNvSpPr>
            <p:nvPr/>
          </p:nvSpPr>
          <p:spPr bwMode="auto">
            <a:xfrm>
              <a:off x="4438104" y="2624138"/>
              <a:ext cx="3333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02" name="Rectangle 330"/>
            <p:cNvSpPr>
              <a:spLocks noChangeArrowheads="1"/>
            </p:cNvSpPr>
            <p:nvPr/>
          </p:nvSpPr>
          <p:spPr bwMode="auto">
            <a:xfrm>
              <a:off x="4255517" y="2590800"/>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1003" name="Line 332"/>
            <p:cNvSpPr>
              <a:spLocks noChangeShapeType="1"/>
            </p:cNvSpPr>
            <p:nvPr/>
          </p:nvSpPr>
          <p:spPr bwMode="auto">
            <a:xfrm>
              <a:off x="4438104" y="4686300"/>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04" name="Line 334"/>
            <p:cNvSpPr>
              <a:spLocks noChangeShapeType="1"/>
            </p:cNvSpPr>
            <p:nvPr/>
          </p:nvSpPr>
          <p:spPr bwMode="auto">
            <a:xfrm flipV="1">
              <a:off x="4438104" y="2624138"/>
              <a:ext cx="0" cy="2062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grpSp>
          <p:nvGrpSpPr>
            <p:cNvPr id="1005" name="Group 1004"/>
            <p:cNvGrpSpPr/>
            <p:nvPr/>
          </p:nvGrpSpPr>
          <p:grpSpPr>
            <a:xfrm>
              <a:off x="4471442" y="2679700"/>
              <a:ext cx="3563938" cy="1804988"/>
              <a:chOff x="4471442" y="2679700"/>
              <a:chExt cx="3563938" cy="1804988"/>
            </a:xfrm>
          </p:grpSpPr>
          <p:sp>
            <p:nvSpPr>
              <p:cNvPr id="1066" name="Freeform 335"/>
              <p:cNvSpPr>
                <a:spLocks/>
              </p:cNvSpPr>
              <p:nvPr/>
            </p:nvSpPr>
            <p:spPr bwMode="auto">
              <a:xfrm>
                <a:off x="4471442" y="3535363"/>
                <a:ext cx="3563938" cy="949325"/>
              </a:xfrm>
              <a:custGeom>
                <a:avLst/>
                <a:gdLst>
                  <a:gd name="T0" fmla="*/ 24 w 2245"/>
                  <a:gd name="T1" fmla="*/ 497 h 598"/>
                  <a:gd name="T2" fmla="*/ 69 w 2245"/>
                  <a:gd name="T3" fmla="*/ 489 h 598"/>
                  <a:gd name="T4" fmla="*/ 114 w 2245"/>
                  <a:gd name="T5" fmla="*/ 447 h 598"/>
                  <a:gd name="T6" fmla="*/ 159 w 2245"/>
                  <a:gd name="T7" fmla="*/ 447 h 598"/>
                  <a:gd name="T8" fmla="*/ 204 w 2245"/>
                  <a:gd name="T9" fmla="*/ 579 h 598"/>
                  <a:gd name="T10" fmla="*/ 249 w 2245"/>
                  <a:gd name="T11" fmla="*/ 555 h 598"/>
                  <a:gd name="T12" fmla="*/ 294 w 2245"/>
                  <a:gd name="T13" fmla="*/ 563 h 598"/>
                  <a:gd name="T14" fmla="*/ 341 w 2245"/>
                  <a:gd name="T15" fmla="*/ 526 h 598"/>
                  <a:gd name="T16" fmla="*/ 386 w 2245"/>
                  <a:gd name="T17" fmla="*/ 484 h 598"/>
                  <a:gd name="T18" fmla="*/ 431 w 2245"/>
                  <a:gd name="T19" fmla="*/ 508 h 598"/>
                  <a:gd name="T20" fmla="*/ 476 w 2245"/>
                  <a:gd name="T21" fmla="*/ 587 h 598"/>
                  <a:gd name="T22" fmla="*/ 521 w 2245"/>
                  <a:gd name="T23" fmla="*/ 413 h 598"/>
                  <a:gd name="T24" fmla="*/ 566 w 2245"/>
                  <a:gd name="T25" fmla="*/ 431 h 598"/>
                  <a:gd name="T26" fmla="*/ 611 w 2245"/>
                  <a:gd name="T27" fmla="*/ 481 h 598"/>
                  <a:gd name="T28" fmla="*/ 658 w 2245"/>
                  <a:gd name="T29" fmla="*/ 394 h 598"/>
                  <a:gd name="T30" fmla="*/ 703 w 2245"/>
                  <a:gd name="T31" fmla="*/ 381 h 598"/>
                  <a:gd name="T32" fmla="*/ 748 w 2245"/>
                  <a:gd name="T33" fmla="*/ 452 h 598"/>
                  <a:gd name="T34" fmla="*/ 793 w 2245"/>
                  <a:gd name="T35" fmla="*/ 360 h 598"/>
                  <a:gd name="T36" fmla="*/ 838 w 2245"/>
                  <a:gd name="T37" fmla="*/ 328 h 598"/>
                  <a:gd name="T38" fmla="*/ 883 w 2245"/>
                  <a:gd name="T39" fmla="*/ 378 h 598"/>
                  <a:gd name="T40" fmla="*/ 928 w 2245"/>
                  <a:gd name="T41" fmla="*/ 349 h 598"/>
                  <a:gd name="T42" fmla="*/ 976 w 2245"/>
                  <a:gd name="T43" fmla="*/ 283 h 598"/>
                  <a:gd name="T44" fmla="*/ 1021 w 2245"/>
                  <a:gd name="T45" fmla="*/ 177 h 598"/>
                  <a:gd name="T46" fmla="*/ 1065 w 2245"/>
                  <a:gd name="T47" fmla="*/ 225 h 598"/>
                  <a:gd name="T48" fmla="*/ 1110 w 2245"/>
                  <a:gd name="T49" fmla="*/ 220 h 598"/>
                  <a:gd name="T50" fmla="*/ 1155 w 2245"/>
                  <a:gd name="T51" fmla="*/ 254 h 598"/>
                  <a:gd name="T52" fmla="*/ 1200 w 2245"/>
                  <a:gd name="T53" fmla="*/ 143 h 598"/>
                  <a:gd name="T54" fmla="*/ 1245 w 2245"/>
                  <a:gd name="T55" fmla="*/ 24 h 598"/>
                  <a:gd name="T56" fmla="*/ 1293 w 2245"/>
                  <a:gd name="T57" fmla="*/ 119 h 598"/>
                  <a:gd name="T58" fmla="*/ 1338 w 2245"/>
                  <a:gd name="T59" fmla="*/ 77 h 598"/>
                  <a:gd name="T60" fmla="*/ 1383 w 2245"/>
                  <a:gd name="T61" fmla="*/ 27 h 598"/>
                  <a:gd name="T62" fmla="*/ 1428 w 2245"/>
                  <a:gd name="T63" fmla="*/ 56 h 598"/>
                  <a:gd name="T64" fmla="*/ 1473 w 2245"/>
                  <a:gd name="T65" fmla="*/ 119 h 598"/>
                  <a:gd name="T66" fmla="*/ 1518 w 2245"/>
                  <a:gd name="T67" fmla="*/ 58 h 598"/>
                  <a:gd name="T68" fmla="*/ 1563 w 2245"/>
                  <a:gd name="T69" fmla="*/ 124 h 598"/>
                  <a:gd name="T70" fmla="*/ 1610 w 2245"/>
                  <a:gd name="T71" fmla="*/ 101 h 598"/>
                  <a:gd name="T72" fmla="*/ 1655 w 2245"/>
                  <a:gd name="T73" fmla="*/ 40 h 598"/>
                  <a:gd name="T74" fmla="*/ 1700 w 2245"/>
                  <a:gd name="T75" fmla="*/ 111 h 598"/>
                  <a:gd name="T76" fmla="*/ 1745 w 2245"/>
                  <a:gd name="T77" fmla="*/ 79 h 598"/>
                  <a:gd name="T78" fmla="*/ 1790 w 2245"/>
                  <a:gd name="T79" fmla="*/ 82 h 598"/>
                  <a:gd name="T80" fmla="*/ 1835 w 2245"/>
                  <a:gd name="T81" fmla="*/ 103 h 598"/>
                  <a:gd name="T82" fmla="*/ 1880 w 2245"/>
                  <a:gd name="T83" fmla="*/ 64 h 598"/>
                  <a:gd name="T84" fmla="*/ 1927 w 2245"/>
                  <a:gd name="T85" fmla="*/ 24 h 598"/>
                  <a:gd name="T86" fmla="*/ 1972 w 2245"/>
                  <a:gd name="T87" fmla="*/ 122 h 598"/>
                  <a:gd name="T88" fmla="*/ 2017 w 2245"/>
                  <a:gd name="T89" fmla="*/ 42 h 598"/>
                  <a:gd name="T90" fmla="*/ 2062 w 2245"/>
                  <a:gd name="T91" fmla="*/ 82 h 598"/>
                  <a:gd name="T92" fmla="*/ 2107 w 2245"/>
                  <a:gd name="T93" fmla="*/ 50 h 598"/>
                  <a:gd name="T94" fmla="*/ 2152 w 2245"/>
                  <a:gd name="T95" fmla="*/ 40 h 598"/>
                  <a:gd name="T96" fmla="*/ 2197 w 2245"/>
                  <a:gd name="T97" fmla="*/ 175 h 598"/>
                  <a:gd name="T98" fmla="*/ 2245 w 2245"/>
                  <a:gd name="T99" fmla="*/ 101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598">
                    <a:moveTo>
                      <a:pt x="0" y="529"/>
                    </a:moveTo>
                    <a:lnTo>
                      <a:pt x="24" y="497"/>
                    </a:lnTo>
                    <a:lnTo>
                      <a:pt x="45" y="547"/>
                    </a:lnTo>
                    <a:lnTo>
                      <a:pt x="69" y="489"/>
                    </a:lnTo>
                    <a:lnTo>
                      <a:pt x="90" y="529"/>
                    </a:lnTo>
                    <a:lnTo>
                      <a:pt x="114" y="447"/>
                    </a:lnTo>
                    <a:lnTo>
                      <a:pt x="135" y="473"/>
                    </a:lnTo>
                    <a:lnTo>
                      <a:pt x="159" y="447"/>
                    </a:lnTo>
                    <a:lnTo>
                      <a:pt x="182" y="550"/>
                    </a:lnTo>
                    <a:lnTo>
                      <a:pt x="204" y="579"/>
                    </a:lnTo>
                    <a:lnTo>
                      <a:pt x="227" y="553"/>
                    </a:lnTo>
                    <a:lnTo>
                      <a:pt x="249" y="555"/>
                    </a:lnTo>
                    <a:lnTo>
                      <a:pt x="272" y="569"/>
                    </a:lnTo>
                    <a:lnTo>
                      <a:pt x="294" y="563"/>
                    </a:lnTo>
                    <a:lnTo>
                      <a:pt x="317" y="598"/>
                    </a:lnTo>
                    <a:lnTo>
                      <a:pt x="341" y="526"/>
                    </a:lnTo>
                    <a:lnTo>
                      <a:pt x="362" y="508"/>
                    </a:lnTo>
                    <a:lnTo>
                      <a:pt x="386" y="484"/>
                    </a:lnTo>
                    <a:lnTo>
                      <a:pt x="407" y="516"/>
                    </a:lnTo>
                    <a:lnTo>
                      <a:pt x="431" y="508"/>
                    </a:lnTo>
                    <a:lnTo>
                      <a:pt x="452" y="534"/>
                    </a:lnTo>
                    <a:lnTo>
                      <a:pt x="476" y="587"/>
                    </a:lnTo>
                    <a:lnTo>
                      <a:pt x="500" y="460"/>
                    </a:lnTo>
                    <a:lnTo>
                      <a:pt x="521" y="413"/>
                    </a:lnTo>
                    <a:lnTo>
                      <a:pt x="545" y="436"/>
                    </a:lnTo>
                    <a:lnTo>
                      <a:pt x="566" y="431"/>
                    </a:lnTo>
                    <a:lnTo>
                      <a:pt x="590" y="378"/>
                    </a:lnTo>
                    <a:lnTo>
                      <a:pt x="611" y="481"/>
                    </a:lnTo>
                    <a:lnTo>
                      <a:pt x="635" y="360"/>
                    </a:lnTo>
                    <a:lnTo>
                      <a:pt x="658" y="394"/>
                    </a:lnTo>
                    <a:lnTo>
                      <a:pt x="680" y="410"/>
                    </a:lnTo>
                    <a:lnTo>
                      <a:pt x="703" y="381"/>
                    </a:lnTo>
                    <a:lnTo>
                      <a:pt x="724" y="399"/>
                    </a:lnTo>
                    <a:lnTo>
                      <a:pt x="748" y="452"/>
                    </a:lnTo>
                    <a:lnTo>
                      <a:pt x="769" y="357"/>
                    </a:lnTo>
                    <a:lnTo>
                      <a:pt x="793" y="360"/>
                    </a:lnTo>
                    <a:lnTo>
                      <a:pt x="817" y="423"/>
                    </a:lnTo>
                    <a:lnTo>
                      <a:pt x="838" y="328"/>
                    </a:lnTo>
                    <a:lnTo>
                      <a:pt x="862" y="381"/>
                    </a:lnTo>
                    <a:lnTo>
                      <a:pt x="883" y="378"/>
                    </a:lnTo>
                    <a:lnTo>
                      <a:pt x="907" y="320"/>
                    </a:lnTo>
                    <a:lnTo>
                      <a:pt x="928" y="349"/>
                    </a:lnTo>
                    <a:lnTo>
                      <a:pt x="952" y="283"/>
                    </a:lnTo>
                    <a:lnTo>
                      <a:pt x="976" y="283"/>
                    </a:lnTo>
                    <a:lnTo>
                      <a:pt x="997" y="209"/>
                    </a:lnTo>
                    <a:lnTo>
                      <a:pt x="1021" y="177"/>
                    </a:lnTo>
                    <a:lnTo>
                      <a:pt x="1042" y="209"/>
                    </a:lnTo>
                    <a:lnTo>
                      <a:pt x="1065" y="225"/>
                    </a:lnTo>
                    <a:lnTo>
                      <a:pt x="1087" y="262"/>
                    </a:lnTo>
                    <a:lnTo>
                      <a:pt x="1110" y="220"/>
                    </a:lnTo>
                    <a:lnTo>
                      <a:pt x="1134" y="225"/>
                    </a:lnTo>
                    <a:lnTo>
                      <a:pt x="1155" y="254"/>
                    </a:lnTo>
                    <a:lnTo>
                      <a:pt x="1179" y="153"/>
                    </a:lnTo>
                    <a:lnTo>
                      <a:pt x="1200" y="143"/>
                    </a:lnTo>
                    <a:lnTo>
                      <a:pt x="1224" y="106"/>
                    </a:lnTo>
                    <a:lnTo>
                      <a:pt x="1245" y="24"/>
                    </a:lnTo>
                    <a:lnTo>
                      <a:pt x="1269" y="188"/>
                    </a:lnTo>
                    <a:lnTo>
                      <a:pt x="1293" y="119"/>
                    </a:lnTo>
                    <a:lnTo>
                      <a:pt x="1314" y="77"/>
                    </a:lnTo>
                    <a:lnTo>
                      <a:pt x="1338" y="77"/>
                    </a:lnTo>
                    <a:lnTo>
                      <a:pt x="1359" y="98"/>
                    </a:lnTo>
                    <a:lnTo>
                      <a:pt x="1383" y="27"/>
                    </a:lnTo>
                    <a:lnTo>
                      <a:pt x="1404" y="16"/>
                    </a:lnTo>
                    <a:lnTo>
                      <a:pt x="1428" y="56"/>
                    </a:lnTo>
                    <a:lnTo>
                      <a:pt x="1451" y="122"/>
                    </a:lnTo>
                    <a:lnTo>
                      <a:pt x="1473" y="119"/>
                    </a:lnTo>
                    <a:lnTo>
                      <a:pt x="1496" y="95"/>
                    </a:lnTo>
                    <a:lnTo>
                      <a:pt x="1518" y="58"/>
                    </a:lnTo>
                    <a:lnTo>
                      <a:pt x="1541" y="0"/>
                    </a:lnTo>
                    <a:lnTo>
                      <a:pt x="1563" y="124"/>
                    </a:lnTo>
                    <a:lnTo>
                      <a:pt x="1586" y="61"/>
                    </a:lnTo>
                    <a:lnTo>
                      <a:pt x="1610" y="101"/>
                    </a:lnTo>
                    <a:lnTo>
                      <a:pt x="1631" y="53"/>
                    </a:lnTo>
                    <a:lnTo>
                      <a:pt x="1655" y="40"/>
                    </a:lnTo>
                    <a:lnTo>
                      <a:pt x="1676" y="58"/>
                    </a:lnTo>
                    <a:lnTo>
                      <a:pt x="1700" y="111"/>
                    </a:lnTo>
                    <a:lnTo>
                      <a:pt x="1721" y="111"/>
                    </a:lnTo>
                    <a:lnTo>
                      <a:pt x="1745" y="79"/>
                    </a:lnTo>
                    <a:lnTo>
                      <a:pt x="1769" y="35"/>
                    </a:lnTo>
                    <a:lnTo>
                      <a:pt x="1790" y="82"/>
                    </a:lnTo>
                    <a:lnTo>
                      <a:pt x="1814" y="61"/>
                    </a:lnTo>
                    <a:lnTo>
                      <a:pt x="1835" y="103"/>
                    </a:lnTo>
                    <a:lnTo>
                      <a:pt x="1859" y="116"/>
                    </a:lnTo>
                    <a:lnTo>
                      <a:pt x="1880" y="64"/>
                    </a:lnTo>
                    <a:lnTo>
                      <a:pt x="1904" y="111"/>
                    </a:lnTo>
                    <a:lnTo>
                      <a:pt x="1927" y="24"/>
                    </a:lnTo>
                    <a:lnTo>
                      <a:pt x="1949" y="90"/>
                    </a:lnTo>
                    <a:lnTo>
                      <a:pt x="1972" y="122"/>
                    </a:lnTo>
                    <a:lnTo>
                      <a:pt x="1993" y="95"/>
                    </a:lnTo>
                    <a:lnTo>
                      <a:pt x="2017" y="42"/>
                    </a:lnTo>
                    <a:lnTo>
                      <a:pt x="2038" y="114"/>
                    </a:lnTo>
                    <a:lnTo>
                      <a:pt x="2062" y="82"/>
                    </a:lnTo>
                    <a:lnTo>
                      <a:pt x="2086" y="45"/>
                    </a:lnTo>
                    <a:lnTo>
                      <a:pt x="2107" y="50"/>
                    </a:lnTo>
                    <a:lnTo>
                      <a:pt x="2131" y="82"/>
                    </a:lnTo>
                    <a:lnTo>
                      <a:pt x="2152" y="40"/>
                    </a:lnTo>
                    <a:lnTo>
                      <a:pt x="2176" y="58"/>
                    </a:lnTo>
                    <a:lnTo>
                      <a:pt x="2197" y="175"/>
                    </a:lnTo>
                    <a:lnTo>
                      <a:pt x="2221" y="48"/>
                    </a:lnTo>
                    <a:lnTo>
                      <a:pt x="2245" y="10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67" name="Freeform 336"/>
              <p:cNvSpPr>
                <a:spLocks/>
              </p:cNvSpPr>
              <p:nvPr/>
            </p:nvSpPr>
            <p:spPr bwMode="auto">
              <a:xfrm>
                <a:off x="4471442" y="3228975"/>
                <a:ext cx="3563938" cy="579438"/>
              </a:xfrm>
              <a:custGeom>
                <a:avLst/>
                <a:gdLst>
                  <a:gd name="T0" fmla="*/ 24 w 2245"/>
                  <a:gd name="T1" fmla="*/ 93 h 365"/>
                  <a:gd name="T2" fmla="*/ 69 w 2245"/>
                  <a:gd name="T3" fmla="*/ 119 h 365"/>
                  <a:gd name="T4" fmla="*/ 114 w 2245"/>
                  <a:gd name="T5" fmla="*/ 159 h 365"/>
                  <a:gd name="T6" fmla="*/ 159 w 2245"/>
                  <a:gd name="T7" fmla="*/ 124 h 365"/>
                  <a:gd name="T8" fmla="*/ 204 w 2245"/>
                  <a:gd name="T9" fmla="*/ 29 h 365"/>
                  <a:gd name="T10" fmla="*/ 249 w 2245"/>
                  <a:gd name="T11" fmla="*/ 0 h 365"/>
                  <a:gd name="T12" fmla="*/ 294 w 2245"/>
                  <a:gd name="T13" fmla="*/ 48 h 365"/>
                  <a:gd name="T14" fmla="*/ 341 w 2245"/>
                  <a:gd name="T15" fmla="*/ 29 h 365"/>
                  <a:gd name="T16" fmla="*/ 386 w 2245"/>
                  <a:gd name="T17" fmla="*/ 95 h 365"/>
                  <a:gd name="T18" fmla="*/ 431 w 2245"/>
                  <a:gd name="T19" fmla="*/ 169 h 365"/>
                  <a:gd name="T20" fmla="*/ 476 w 2245"/>
                  <a:gd name="T21" fmla="*/ 278 h 365"/>
                  <a:gd name="T22" fmla="*/ 521 w 2245"/>
                  <a:gd name="T23" fmla="*/ 243 h 365"/>
                  <a:gd name="T24" fmla="*/ 566 w 2245"/>
                  <a:gd name="T25" fmla="*/ 185 h 365"/>
                  <a:gd name="T26" fmla="*/ 611 w 2245"/>
                  <a:gd name="T27" fmla="*/ 196 h 365"/>
                  <a:gd name="T28" fmla="*/ 658 w 2245"/>
                  <a:gd name="T29" fmla="*/ 130 h 365"/>
                  <a:gd name="T30" fmla="*/ 703 w 2245"/>
                  <a:gd name="T31" fmla="*/ 235 h 365"/>
                  <a:gd name="T32" fmla="*/ 748 w 2245"/>
                  <a:gd name="T33" fmla="*/ 278 h 365"/>
                  <a:gd name="T34" fmla="*/ 793 w 2245"/>
                  <a:gd name="T35" fmla="*/ 209 h 365"/>
                  <a:gd name="T36" fmla="*/ 838 w 2245"/>
                  <a:gd name="T37" fmla="*/ 148 h 365"/>
                  <a:gd name="T38" fmla="*/ 883 w 2245"/>
                  <a:gd name="T39" fmla="*/ 151 h 365"/>
                  <a:gd name="T40" fmla="*/ 928 w 2245"/>
                  <a:gd name="T41" fmla="*/ 278 h 365"/>
                  <a:gd name="T42" fmla="*/ 976 w 2245"/>
                  <a:gd name="T43" fmla="*/ 272 h 365"/>
                  <a:gd name="T44" fmla="*/ 1021 w 2245"/>
                  <a:gd name="T45" fmla="*/ 251 h 365"/>
                  <a:gd name="T46" fmla="*/ 1065 w 2245"/>
                  <a:gd name="T47" fmla="*/ 220 h 365"/>
                  <a:gd name="T48" fmla="*/ 1110 w 2245"/>
                  <a:gd name="T49" fmla="*/ 183 h 365"/>
                  <a:gd name="T50" fmla="*/ 1155 w 2245"/>
                  <a:gd name="T51" fmla="*/ 217 h 365"/>
                  <a:gd name="T52" fmla="*/ 1200 w 2245"/>
                  <a:gd name="T53" fmla="*/ 309 h 365"/>
                  <a:gd name="T54" fmla="*/ 1245 w 2245"/>
                  <a:gd name="T55" fmla="*/ 267 h 365"/>
                  <a:gd name="T56" fmla="*/ 1293 w 2245"/>
                  <a:gd name="T57" fmla="*/ 254 h 365"/>
                  <a:gd name="T58" fmla="*/ 1338 w 2245"/>
                  <a:gd name="T59" fmla="*/ 262 h 365"/>
                  <a:gd name="T60" fmla="*/ 1383 w 2245"/>
                  <a:gd name="T61" fmla="*/ 225 h 365"/>
                  <a:gd name="T62" fmla="*/ 1428 w 2245"/>
                  <a:gd name="T63" fmla="*/ 265 h 365"/>
                  <a:gd name="T64" fmla="*/ 1473 w 2245"/>
                  <a:gd name="T65" fmla="*/ 270 h 365"/>
                  <a:gd name="T66" fmla="*/ 1518 w 2245"/>
                  <a:gd name="T67" fmla="*/ 259 h 365"/>
                  <a:gd name="T68" fmla="*/ 1563 w 2245"/>
                  <a:gd name="T69" fmla="*/ 246 h 365"/>
                  <a:gd name="T70" fmla="*/ 1610 w 2245"/>
                  <a:gd name="T71" fmla="*/ 312 h 365"/>
                  <a:gd name="T72" fmla="*/ 1655 w 2245"/>
                  <a:gd name="T73" fmla="*/ 275 h 365"/>
                  <a:gd name="T74" fmla="*/ 1700 w 2245"/>
                  <a:gd name="T75" fmla="*/ 288 h 365"/>
                  <a:gd name="T76" fmla="*/ 1745 w 2245"/>
                  <a:gd name="T77" fmla="*/ 291 h 365"/>
                  <a:gd name="T78" fmla="*/ 1790 w 2245"/>
                  <a:gd name="T79" fmla="*/ 288 h 365"/>
                  <a:gd name="T80" fmla="*/ 1835 w 2245"/>
                  <a:gd name="T81" fmla="*/ 235 h 365"/>
                  <a:gd name="T82" fmla="*/ 1880 w 2245"/>
                  <a:gd name="T83" fmla="*/ 230 h 365"/>
                  <a:gd name="T84" fmla="*/ 1927 w 2245"/>
                  <a:gd name="T85" fmla="*/ 246 h 365"/>
                  <a:gd name="T86" fmla="*/ 1972 w 2245"/>
                  <a:gd name="T87" fmla="*/ 312 h 365"/>
                  <a:gd name="T88" fmla="*/ 2017 w 2245"/>
                  <a:gd name="T89" fmla="*/ 262 h 365"/>
                  <a:gd name="T90" fmla="*/ 2062 w 2245"/>
                  <a:gd name="T91" fmla="*/ 280 h 365"/>
                  <a:gd name="T92" fmla="*/ 2107 w 2245"/>
                  <a:gd name="T93" fmla="*/ 257 h 365"/>
                  <a:gd name="T94" fmla="*/ 2152 w 2245"/>
                  <a:gd name="T95" fmla="*/ 283 h 365"/>
                  <a:gd name="T96" fmla="*/ 2197 w 2245"/>
                  <a:gd name="T97" fmla="*/ 320 h 365"/>
                  <a:gd name="T98" fmla="*/ 2245 w 2245"/>
                  <a:gd name="T99" fmla="*/ 365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65">
                    <a:moveTo>
                      <a:pt x="0" y="116"/>
                    </a:moveTo>
                    <a:lnTo>
                      <a:pt x="24" y="93"/>
                    </a:lnTo>
                    <a:lnTo>
                      <a:pt x="45" y="103"/>
                    </a:lnTo>
                    <a:lnTo>
                      <a:pt x="69" y="119"/>
                    </a:lnTo>
                    <a:lnTo>
                      <a:pt x="90" y="114"/>
                    </a:lnTo>
                    <a:lnTo>
                      <a:pt x="114" y="159"/>
                    </a:lnTo>
                    <a:lnTo>
                      <a:pt x="135" y="230"/>
                    </a:lnTo>
                    <a:lnTo>
                      <a:pt x="159" y="124"/>
                    </a:lnTo>
                    <a:lnTo>
                      <a:pt x="182" y="66"/>
                    </a:lnTo>
                    <a:lnTo>
                      <a:pt x="204" y="29"/>
                    </a:lnTo>
                    <a:lnTo>
                      <a:pt x="227" y="90"/>
                    </a:lnTo>
                    <a:lnTo>
                      <a:pt x="249" y="0"/>
                    </a:lnTo>
                    <a:lnTo>
                      <a:pt x="272" y="42"/>
                    </a:lnTo>
                    <a:lnTo>
                      <a:pt x="294" y="48"/>
                    </a:lnTo>
                    <a:lnTo>
                      <a:pt x="317" y="35"/>
                    </a:lnTo>
                    <a:lnTo>
                      <a:pt x="341" y="29"/>
                    </a:lnTo>
                    <a:lnTo>
                      <a:pt x="362" y="77"/>
                    </a:lnTo>
                    <a:lnTo>
                      <a:pt x="386" y="95"/>
                    </a:lnTo>
                    <a:lnTo>
                      <a:pt x="407" y="161"/>
                    </a:lnTo>
                    <a:lnTo>
                      <a:pt x="431" y="169"/>
                    </a:lnTo>
                    <a:lnTo>
                      <a:pt x="452" y="235"/>
                    </a:lnTo>
                    <a:lnTo>
                      <a:pt x="476" y="278"/>
                    </a:lnTo>
                    <a:lnTo>
                      <a:pt x="500" y="230"/>
                    </a:lnTo>
                    <a:lnTo>
                      <a:pt x="521" y="243"/>
                    </a:lnTo>
                    <a:lnTo>
                      <a:pt x="545" y="243"/>
                    </a:lnTo>
                    <a:lnTo>
                      <a:pt x="566" y="185"/>
                    </a:lnTo>
                    <a:lnTo>
                      <a:pt x="590" y="196"/>
                    </a:lnTo>
                    <a:lnTo>
                      <a:pt x="611" y="196"/>
                    </a:lnTo>
                    <a:lnTo>
                      <a:pt x="635" y="257"/>
                    </a:lnTo>
                    <a:lnTo>
                      <a:pt x="658" y="130"/>
                    </a:lnTo>
                    <a:lnTo>
                      <a:pt x="680" y="201"/>
                    </a:lnTo>
                    <a:lnTo>
                      <a:pt x="703" y="235"/>
                    </a:lnTo>
                    <a:lnTo>
                      <a:pt x="724" y="265"/>
                    </a:lnTo>
                    <a:lnTo>
                      <a:pt x="748" y="278"/>
                    </a:lnTo>
                    <a:lnTo>
                      <a:pt x="769" y="198"/>
                    </a:lnTo>
                    <a:lnTo>
                      <a:pt x="793" y="209"/>
                    </a:lnTo>
                    <a:lnTo>
                      <a:pt x="817" y="185"/>
                    </a:lnTo>
                    <a:lnTo>
                      <a:pt x="838" y="148"/>
                    </a:lnTo>
                    <a:lnTo>
                      <a:pt x="862" y="196"/>
                    </a:lnTo>
                    <a:lnTo>
                      <a:pt x="883" y="151"/>
                    </a:lnTo>
                    <a:lnTo>
                      <a:pt x="907" y="243"/>
                    </a:lnTo>
                    <a:lnTo>
                      <a:pt x="928" y="278"/>
                    </a:lnTo>
                    <a:lnTo>
                      <a:pt x="952" y="217"/>
                    </a:lnTo>
                    <a:lnTo>
                      <a:pt x="976" y="272"/>
                    </a:lnTo>
                    <a:lnTo>
                      <a:pt x="997" y="241"/>
                    </a:lnTo>
                    <a:lnTo>
                      <a:pt x="1021" y="251"/>
                    </a:lnTo>
                    <a:lnTo>
                      <a:pt x="1042" y="193"/>
                    </a:lnTo>
                    <a:lnTo>
                      <a:pt x="1065" y="220"/>
                    </a:lnTo>
                    <a:lnTo>
                      <a:pt x="1087" y="146"/>
                    </a:lnTo>
                    <a:lnTo>
                      <a:pt x="1110" y="183"/>
                    </a:lnTo>
                    <a:lnTo>
                      <a:pt x="1134" y="177"/>
                    </a:lnTo>
                    <a:lnTo>
                      <a:pt x="1155" y="217"/>
                    </a:lnTo>
                    <a:lnTo>
                      <a:pt x="1179" y="188"/>
                    </a:lnTo>
                    <a:lnTo>
                      <a:pt x="1200" y="309"/>
                    </a:lnTo>
                    <a:lnTo>
                      <a:pt x="1224" y="275"/>
                    </a:lnTo>
                    <a:lnTo>
                      <a:pt x="1245" y="267"/>
                    </a:lnTo>
                    <a:lnTo>
                      <a:pt x="1269" y="280"/>
                    </a:lnTo>
                    <a:lnTo>
                      <a:pt x="1293" y="254"/>
                    </a:lnTo>
                    <a:lnTo>
                      <a:pt x="1314" y="257"/>
                    </a:lnTo>
                    <a:lnTo>
                      <a:pt x="1338" y="262"/>
                    </a:lnTo>
                    <a:lnTo>
                      <a:pt x="1359" y="312"/>
                    </a:lnTo>
                    <a:lnTo>
                      <a:pt x="1383" y="225"/>
                    </a:lnTo>
                    <a:lnTo>
                      <a:pt x="1404" y="286"/>
                    </a:lnTo>
                    <a:lnTo>
                      <a:pt x="1428" y="265"/>
                    </a:lnTo>
                    <a:lnTo>
                      <a:pt x="1451" y="257"/>
                    </a:lnTo>
                    <a:lnTo>
                      <a:pt x="1473" y="270"/>
                    </a:lnTo>
                    <a:lnTo>
                      <a:pt x="1496" y="275"/>
                    </a:lnTo>
                    <a:lnTo>
                      <a:pt x="1518" y="259"/>
                    </a:lnTo>
                    <a:lnTo>
                      <a:pt x="1541" y="299"/>
                    </a:lnTo>
                    <a:lnTo>
                      <a:pt x="1563" y="246"/>
                    </a:lnTo>
                    <a:lnTo>
                      <a:pt x="1586" y="309"/>
                    </a:lnTo>
                    <a:lnTo>
                      <a:pt x="1610" y="312"/>
                    </a:lnTo>
                    <a:lnTo>
                      <a:pt x="1631" y="254"/>
                    </a:lnTo>
                    <a:lnTo>
                      <a:pt x="1655" y="275"/>
                    </a:lnTo>
                    <a:lnTo>
                      <a:pt x="1676" y="267"/>
                    </a:lnTo>
                    <a:lnTo>
                      <a:pt x="1700" y="288"/>
                    </a:lnTo>
                    <a:lnTo>
                      <a:pt x="1721" y="262"/>
                    </a:lnTo>
                    <a:lnTo>
                      <a:pt x="1745" y="291"/>
                    </a:lnTo>
                    <a:lnTo>
                      <a:pt x="1769" y="296"/>
                    </a:lnTo>
                    <a:lnTo>
                      <a:pt x="1790" y="288"/>
                    </a:lnTo>
                    <a:lnTo>
                      <a:pt x="1814" y="254"/>
                    </a:lnTo>
                    <a:lnTo>
                      <a:pt x="1835" y="235"/>
                    </a:lnTo>
                    <a:lnTo>
                      <a:pt x="1859" y="267"/>
                    </a:lnTo>
                    <a:lnTo>
                      <a:pt x="1880" y="230"/>
                    </a:lnTo>
                    <a:lnTo>
                      <a:pt x="1904" y="209"/>
                    </a:lnTo>
                    <a:lnTo>
                      <a:pt x="1927" y="246"/>
                    </a:lnTo>
                    <a:lnTo>
                      <a:pt x="1949" y="288"/>
                    </a:lnTo>
                    <a:lnTo>
                      <a:pt x="1972" y="312"/>
                    </a:lnTo>
                    <a:lnTo>
                      <a:pt x="1993" y="241"/>
                    </a:lnTo>
                    <a:lnTo>
                      <a:pt x="2017" y="262"/>
                    </a:lnTo>
                    <a:lnTo>
                      <a:pt x="2038" y="217"/>
                    </a:lnTo>
                    <a:lnTo>
                      <a:pt x="2062" y="280"/>
                    </a:lnTo>
                    <a:lnTo>
                      <a:pt x="2086" y="265"/>
                    </a:lnTo>
                    <a:lnTo>
                      <a:pt x="2107" y="257"/>
                    </a:lnTo>
                    <a:lnTo>
                      <a:pt x="2131" y="201"/>
                    </a:lnTo>
                    <a:lnTo>
                      <a:pt x="2152" y="283"/>
                    </a:lnTo>
                    <a:lnTo>
                      <a:pt x="2176" y="278"/>
                    </a:lnTo>
                    <a:lnTo>
                      <a:pt x="2197" y="320"/>
                    </a:lnTo>
                    <a:lnTo>
                      <a:pt x="2221" y="280"/>
                    </a:lnTo>
                    <a:lnTo>
                      <a:pt x="2245" y="36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68" name="Freeform 337"/>
              <p:cNvSpPr>
                <a:spLocks/>
              </p:cNvSpPr>
              <p:nvPr/>
            </p:nvSpPr>
            <p:spPr bwMode="auto">
              <a:xfrm>
                <a:off x="4471442" y="3463925"/>
                <a:ext cx="3563938" cy="331788"/>
              </a:xfrm>
              <a:custGeom>
                <a:avLst/>
                <a:gdLst>
                  <a:gd name="T0" fmla="*/ 24 w 2245"/>
                  <a:gd name="T1" fmla="*/ 45 h 209"/>
                  <a:gd name="T2" fmla="*/ 69 w 2245"/>
                  <a:gd name="T3" fmla="*/ 37 h 209"/>
                  <a:gd name="T4" fmla="*/ 114 w 2245"/>
                  <a:gd name="T5" fmla="*/ 69 h 209"/>
                  <a:gd name="T6" fmla="*/ 159 w 2245"/>
                  <a:gd name="T7" fmla="*/ 58 h 209"/>
                  <a:gd name="T8" fmla="*/ 204 w 2245"/>
                  <a:gd name="T9" fmla="*/ 45 h 209"/>
                  <a:gd name="T10" fmla="*/ 249 w 2245"/>
                  <a:gd name="T11" fmla="*/ 19 h 209"/>
                  <a:gd name="T12" fmla="*/ 294 w 2245"/>
                  <a:gd name="T13" fmla="*/ 53 h 209"/>
                  <a:gd name="T14" fmla="*/ 341 w 2245"/>
                  <a:gd name="T15" fmla="*/ 72 h 209"/>
                  <a:gd name="T16" fmla="*/ 386 w 2245"/>
                  <a:gd name="T17" fmla="*/ 122 h 209"/>
                  <a:gd name="T18" fmla="*/ 431 w 2245"/>
                  <a:gd name="T19" fmla="*/ 132 h 209"/>
                  <a:gd name="T20" fmla="*/ 476 w 2245"/>
                  <a:gd name="T21" fmla="*/ 69 h 209"/>
                  <a:gd name="T22" fmla="*/ 521 w 2245"/>
                  <a:gd name="T23" fmla="*/ 124 h 209"/>
                  <a:gd name="T24" fmla="*/ 566 w 2245"/>
                  <a:gd name="T25" fmla="*/ 27 h 209"/>
                  <a:gd name="T26" fmla="*/ 611 w 2245"/>
                  <a:gd name="T27" fmla="*/ 35 h 209"/>
                  <a:gd name="T28" fmla="*/ 658 w 2245"/>
                  <a:gd name="T29" fmla="*/ 156 h 209"/>
                  <a:gd name="T30" fmla="*/ 703 w 2245"/>
                  <a:gd name="T31" fmla="*/ 101 h 209"/>
                  <a:gd name="T32" fmla="*/ 748 w 2245"/>
                  <a:gd name="T33" fmla="*/ 93 h 209"/>
                  <a:gd name="T34" fmla="*/ 793 w 2245"/>
                  <a:gd name="T35" fmla="*/ 93 h 209"/>
                  <a:gd name="T36" fmla="*/ 838 w 2245"/>
                  <a:gd name="T37" fmla="*/ 27 h 209"/>
                  <a:gd name="T38" fmla="*/ 883 w 2245"/>
                  <a:gd name="T39" fmla="*/ 95 h 209"/>
                  <a:gd name="T40" fmla="*/ 928 w 2245"/>
                  <a:gd name="T41" fmla="*/ 124 h 209"/>
                  <a:gd name="T42" fmla="*/ 976 w 2245"/>
                  <a:gd name="T43" fmla="*/ 130 h 209"/>
                  <a:gd name="T44" fmla="*/ 1021 w 2245"/>
                  <a:gd name="T45" fmla="*/ 209 h 209"/>
                  <a:gd name="T46" fmla="*/ 1065 w 2245"/>
                  <a:gd name="T47" fmla="*/ 188 h 209"/>
                  <a:gd name="T48" fmla="*/ 1110 w 2245"/>
                  <a:gd name="T49" fmla="*/ 140 h 209"/>
                  <a:gd name="T50" fmla="*/ 1155 w 2245"/>
                  <a:gd name="T51" fmla="*/ 146 h 209"/>
                  <a:gd name="T52" fmla="*/ 1200 w 2245"/>
                  <a:gd name="T53" fmla="*/ 87 h 209"/>
                  <a:gd name="T54" fmla="*/ 1245 w 2245"/>
                  <a:gd name="T55" fmla="*/ 64 h 209"/>
                  <a:gd name="T56" fmla="*/ 1293 w 2245"/>
                  <a:gd name="T57" fmla="*/ 48 h 209"/>
                  <a:gd name="T58" fmla="*/ 1338 w 2245"/>
                  <a:gd name="T59" fmla="*/ 106 h 209"/>
                  <a:gd name="T60" fmla="*/ 1383 w 2245"/>
                  <a:gd name="T61" fmla="*/ 143 h 209"/>
                  <a:gd name="T62" fmla="*/ 1428 w 2245"/>
                  <a:gd name="T63" fmla="*/ 159 h 209"/>
                  <a:gd name="T64" fmla="*/ 1473 w 2245"/>
                  <a:gd name="T65" fmla="*/ 124 h 209"/>
                  <a:gd name="T66" fmla="*/ 1518 w 2245"/>
                  <a:gd name="T67" fmla="*/ 106 h 209"/>
                  <a:gd name="T68" fmla="*/ 1563 w 2245"/>
                  <a:gd name="T69" fmla="*/ 103 h 209"/>
                  <a:gd name="T70" fmla="*/ 1610 w 2245"/>
                  <a:gd name="T71" fmla="*/ 148 h 209"/>
                  <a:gd name="T72" fmla="*/ 1655 w 2245"/>
                  <a:gd name="T73" fmla="*/ 167 h 209"/>
                  <a:gd name="T74" fmla="*/ 1700 w 2245"/>
                  <a:gd name="T75" fmla="*/ 124 h 209"/>
                  <a:gd name="T76" fmla="*/ 1745 w 2245"/>
                  <a:gd name="T77" fmla="*/ 146 h 209"/>
                  <a:gd name="T78" fmla="*/ 1790 w 2245"/>
                  <a:gd name="T79" fmla="*/ 127 h 209"/>
                  <a:gd name="T80" fmla="*/ 1835 w 2245"/>
                  <a:gd name="T81" fmla="*/ 122 h 209"/>
                  <a:gd name="T82" fmla="*/ 1880 w 2245"/>
                  <a:gd name="T83" fmla="*/ 159 h 209"/>
                  <a:gd name="T84" fmla="*/ 1927 w 2245"/>
                  <a:gd name="T85" fmla="*/ 146 h 209"/>
                  <a:gd name="T86" fmla="*/ 1972 w 2245"/>
                  <a:gd name="T87" fmla="*/ 106 h 209"/>
                  <a:gd name="T88" fmla="*/ 2017 w 2245"/>
                  <a:gd name="T89" fmla="*/ 103 h 209"/>
                  <a:gd name="T90" fmla="*/ 2062 w 2245"/>
                  <a:gd name="T91" fmla="*/ 95 h 209"/>
                  <a:gd name="T92" fmla="*/ 2107 w 2245"/>
                  <a:gd name="T93" fmla="*/ 101 h 209"/>
                  <a:gd name="T94" fmla="*/ 2152 w 2245"/>
                  <a:gd name="T95" fmla="*/ 106 h 209"/>
                  <a:gd name="T96" fmla="*/ 2197 w 2245"/>
                  <a:gd name="T97" fmla="*/ 53 h 209"/>
                  <a:gd name="T98" fmla="*/ 2245 w 2245"/>
                  <a:gd name="T99" fmla="*/ 127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209">
                    <a:moveTo>
                      <a:pt x="0" y="24"/>
                    </a:moveTo>
                    <a:lnTo>
                      <a:pt x="24" y="45"/>
                    </a:lnTo>
                    <a:lnTo>
                      <a:pt x="45" y="0"/>
                    </a:lnTo>
                    <a:lnTo>
                      <a:pt x="69" y="37"/>
                    </a:lnTo>
                    <a:lnTo>
                      <a:pt x="90" y="32"/>
                    </a:lnTo>
                    <a:lnTo>
                      <a:pt x="114" y="69"/>
                    </a:lnTo>
                    <a:lnTo>
                      <a:pt x="135" y="27"/>
                    </a:lnTo>
                    <a:lnTo>
                      <a:pt x="159" y="58"/>
                    </a:lnTo>
                    <a:lnTo>
                      <a:pt x="182" y="53"/>
                    </a:lnTo>
                    <a:lnTo>
                      <a:pt x="204" y="45"/>
                    </a:lnTo>
                    <a:lnTo>
                      <a:pt x="227" y="48"/>
                    </a:lnTo>
                    <a:lnTo>
                      <a:pt x="249" y="19"/>
                    </a:lnTo>
                    <a:lnTo>
                      <a:pt x="272" y="95"/>
                    </a:lnTo>
                    <a:lnTo>
                      <a:pt x="294" y="53"/>
                    </a:lnTo>
                    <a:lnTo>
                      <a:pt x="317" y="161"/>
                    </a:lnTo>
                    <a:lnTo>
                      <a:pt x="341" y="72"/>
                    </a:lnTo>
                    <a:lnTo>
                      <a:pt x="362" y="111"/>
                    </a:lnTo>
                    <a:lnTo>
                      <a:pt x="386" y="122"/>
                    </a:lnTo>
                    <a:lnTo>
                      <a:pt x="407" y="127"/>
                    </a:lnTo>
                    <a:lnTo>
                      <a:pt x="431" y="132"/>
                    </a:lnTo>
                    <a:lnTo>
                      <a:pt x="452" y="74"/>
                    </a:lnTo>
                    <a:lnTo>
                      <a:pt x="476" y="69"/>
                    </a:lnTo>
                    <a:lnTo>
                      <a:pt x="500" y="24"/>
                    </a:lnTo>
                    <a:lnTo>
                      <a:pt x="521" y="124"/>
                    </a:lnTo>
                    <a:lnTo>
                      <a:pt x="545" y="90"/>
                    </a:lnTo>
                    <a:lnTo>
                      <a:pt x="566" y="27"/>
                    </a:lnTo>
                    <a:lnTo>
                      <a:pt x="590" y="24"/>
                    </a:lnTo>
                    <a:lnTo>
                      <a:pt x="611" y="35"/>
                    </a:lnTo>
                    <a:lnTo>
                      <a:pt x="635" y="56"/>
                    </a:lnTo>
                    <a:lnTo>
                      <a:pt x="658" y="156"/>
                    </a:lnTo>
                    <a:lnTo>
                      <a:pt x="680" y="132"/>
                    </a:lnTo>
                    <a:lnTo>
                      <a:pt x="703" y="101"/>
                    </a:lnTo>
                    <a:lnTo>
                      <a:pt x="724" y="109"/>
                    </a:lnTo>
                    <a:lnTo>
                      <a:pt x="748" y="93"/>
                    </a:lnTo>
                    <a:lnTo>
                      <a:pt x="769" y="85"/>
                    </a:lnTo>
                    <a:lnTo>
                      <a:pt x="793" y="93"/>
                    </a:lnTo>
                    <a:lnTo>
                      <a:pt x="817" y="50"/>
                    </a:lnTo>
                    <a:lnTo>
                      <a:pt x="838" y="27"/>
                    </a:lnTo>
                    <a:lnTo>
                      <a:pt x="862" y="87"/>
                    </a:lnTo>
                    <a:lnTo>
                      <a:pt x="883" y="95"/>
                    </a:lnTo>
                    <a:lnTo>
                      <a:pt x="907" y="127"/>
                    </a:lnTo>
                    <a:lnTo>
                      <a:pt x="928" y="124"/>
                    </a:lnTo>
                    <a:lnTo>
                      <a:pt x="952" y="185"/>
                    </a:lnTo>
                    <a:lnTo>
                      <a:pt x="976" y="130"/>
                    </a:lnTo>
                    <a:lnTo>
                      <a:pt x="997" y="204"/>
                    </a:lnTo>
                    <a:lnTo>
                      <a:pt x="1021" y="209"/>
                    </a:lnTo>
                    <a:lnTo>
                      <a:pt x="1042" y="206"/>
                    </a:lnTo>
                    <a:lnTo>
                      <a:pt x="1065" y="188"/>
                    </a:lnTo>
                    <a:lnTo>
                      <a:pt x="1087" y="193"/>
                    </a:lnTo>
                    <a:lnTo>
                      <a:pt x="1110" y="140"/>
                    </a:lnTo>
                    <a:lnTo>
                      <a:pt x="1134" y="132"/>
                    </a:lnTo>
                    <a:lnTo>
                      <a:pt x="1155" y="146"/>
                    </a:lnTo>
                    <a:lnTo>
                      <a:pt x="1179" y="156"/>
                    </a:lnTo>
                    <a:lnTo>
                      <a:pt x="1200" y="87"/>
                    </a:lnTo>
                    <a:lnTo>
                      <a:pt x="1224" y="103"/>
                    </a:lnTo>
                    <a:lnTo>
                      <a:pt x="1245" y="64"/>
                    </a:lnTo>
                    <a:lnTo>
                      <a:pt x="1269" y="90"/>
                    </a:lnTo>
                    <a:lnTo>
                      <a:pt x="1293" y="48"/>
                    </a:lnTo>
                    <a:lnTo>
                      <a:pt x="1314" y="95"/>
                    </a:lnTo>
                    <a:lnTo>
                      <a:pt x="1338" y="106"/>
                    </a:lnTo>
                    <a:lnTo>
                      <a:pt x="1359" y="103"/>
                    </a:lnTo>
                    <a:lnTo>
                      <a:pt x="1383" y="143"/>
                    </a:lnTo>
                    <a:lnTo>
                      <a:pt x="1404" y="85"/>
                    </a:lnTo>
                    <a:lnTo>
                      <a:pt x="1428" y="159"/>
                    </a:lnTo>
                    <a:lnTo>
                      <a:pt x="1451" y="103"/>
                    </a:lnTo>
                    <a:lnTo>
                      <a:pt x="1473" y="124"/>
                    </a:lnTo>
                    <a:lnTo>
                      <a:pt x="1496" y="111"/>
                    </a:lnTo>
                    <a:lnTo>
                      <a:pt x="1518" y="106"/>
                    </a:lnTo>
                    <a:lnTo>
                      <a:pt x="1541" y="164"/>
                    </a:lnTo>
                    <a:lnTo>
                      <a:pt x="1563" y="103"/>
                    </a:lnTo>
                    <a:lnTo>
                      <a:pt x="1586" y="66"/>
                    </a:lnTo>
                    <a:lnTo>
                      <a:pt x="1610" y="148"/>
                    </a:lnTo>
                    <a:lnTo>
                      <a:pt x="1631" y="98"/>
                    </a:lnTo>
                    <a:lnTo>
                      <a:pt x="1655" y="167"/>
                    </a:lnTo>
                    <a:lnTo>
                      <a:pt x="1676" y="191"/>
                    </a:lnTo>
                    <a:lnTo>
                      <a:pt x="1700" y="124"/>
                    </a:lnTo>
                    <a:lnTo>
                      <a:pt x="1721" y="175"/>
                    </a:lnTo>
                    <a:lnTo>
                      <a:pt x="1745" y="146"/>
                    </a:lnTo>
                    <a:lnTo>
                      <a:pt x="1769" y="193"/>
                    </a:lnTo>
                    <a:lnTo>
                      <a:pt x="1790" y="127"/>
                    </a:lnTo>
                    <a:lnTo>
                      <a:pt x="1814" y="111"/>
                    </a:lnTo>
                    <a:lnTo>
                      <a:pt x="1835" y="122"/>
                    </a:lnTo>
                    <a:lnTo>
                      <a:pt x="1859" y="119"/>
                    </a:lnTo>
                    <a:lnTo>
                      <a:pt x="1880" y="159"/>
                    </a:lnTo>
                    <a:lnTo>
                      <a:pt x="1904" y="98"/>
                    </a:lnTo>
                    <a:lnTo>
                      <a:pt x="1927" y="146"/>
                    </a:lnTo>
                    <a:lnTo>
                      <a:pt x="1949" y="90"/>
                    </a:lnTo>
                    <a:lnTo>
                      <a:pt x="1972" y="106"/>
                    </a:lnTo>
                    <a:lnTo>
                      <a:pt x="1993" y="154"/>
                    </a:lnTo>
                    <a:lnTo>
                      <a:pt x="2017" y="103"/>
                    </a:lnTo>
                    <a:lnTo>
                      <a:pt x="2038" y="138"/>
                    </a:lnTo>
                    <a:lnTo>
                      <a:pt x="2062" y="95"/>
                    </a:lnTo>
                    <a:lnTo>
                      <a:pt x="2086" y="90"/>
                    </a:lnTo>
                    <a:lnTo>
                      <a:pt x="2107" y="101"/>
                    </a:lnTo>
                    <a:lnTo>
                      <a:pt x="2131" y="146"/>
                    </a:lnTo>
                    <a:lnTo>
                      <a:pt x="2152" y="106"/>
                    </a:lnTo>
                    <a:lnTo>
                      <a:pt x="2176" y="119"/>
                    </a:lnTo>
                    <a:lnTo>
                      <a:pt x="2197" y="53"/>
                    </a:lnTo>
                    <a:lnTo>
                      <a:pt x="2221" y="164"/>
                    </a:lnTo>
                    <a:lnTo>
                      <a:pt x="2245" y="12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69" name="Freeform 338"/>
              <p:cNvSpPr>
                <a:spLocks/>
              </p:cNvSpPr>
              <p:nvPr/>
            </p:nvSpPr>
            <p:spPr bwMode="auto">
              <a:xfrm>
                <a:off x="4471442" y="3165475"/>
                <a:ext cx="3563938" cy="638175"/>
              </a:xfrm>
              <a:custGeom>
                <a:avLst/>
                <a:gdLst>
                  <a:gd name="T0" fmla="*/ 24 w 2245"/>
                  <a:gd name="T1" fmla="*/ 238 h 402"/>
                  <a:gd name="T2" fmla="*/ 69 w 2245"/>
                  <a:gd name="T3" fmla="*/ 183 h 402"/>
                  <a:gd name="T4" fmla="*/ 114 w 2245"/>
                  <a:gd name="T5" fmla="*/ 175 h 402"/>
                  <a:gd name="T6" fmla="*/ 159 w 2245"/>
                  <a:gd name="T7" fmla="*/ 207 h 402"/>
                  <a:gd name="T8" fmla="*/ 204 w 2245"/>
                  <a:gd name="T9" fmla="*/ 312 h 402"/>
                  <a:gd name="T10" fmla="*/ 249 w 2245"/>
                  <a:gd name="T11" fmla="*/ 230 h 402"/>
                  <a:gd name="T12" fmla="*/ 294 w 2245"/>
                  <a:gd name="T13" fmla="*/ 238 h 402"/>
                  <a:gd name="T14" fmla="*/ 341 w 2245"/>
                  <a:gd name="T15" fmla="*/ 294 h 402"/>
                  <a:gd name="T16" fmla="*/ 386 w 2245"/>
                  <a:gd name="T17" fmla="*/ 331 h 402"/>
                  <a:gd name="T18" fmla="*/ 431 w 2245"/>
                  <a:gd name="T19" fmla="*/ 167 h 402"/>
                  <a:gd name="T20" fmla="*/ 476 w 2245"/>
                  <a:gd name="T21" fmla="*/ 254 h 402"/>
                  <a:gd name="T22" fmla="*/ 521 w 2245"/>
                  <a:gd name="T23" fmla="*/ 286 h 402"/>
                  <a:gd name="T24" fmla="*/ 566 w 2245"/>
                  <a:gd name="T25" fmla="*/ 178 h 402"/>
                  <a:gd name="T26" fmla="*/ 611 w 2245"/>
                  <a:gd name="T27" fmla="*/ 199 h 402"/>
                  <a:gd name="T28" fmla="*/ 658 w 2245"/>
                  <a:gd name="T29" fmla="*/ 193 h 402"/>
                  <a:gd name="T30" fmla="*/ 703 w 2245"/>
                  <a:gd name="T31" fmla="*/ 172 h 402"/>
                  <a:gd name="T32" fmla="*/ 748 w 2245"/>
                  <a:gd name="T33" fmla="*/ 156 h 402"/>
                  <a:gd name="T34" fmla="*/ 793 w 2245"/>
                  <a:gd name="T35" fmla="*/ 67 h 402"/>
                  <a:gd name="T36" fmla="*/ 838 w 2245"/>
                  <a:gd name="T37" fmla="*/ 19 h 402"/>
                  <a:gd name="T38" fmla="*/ 883 w 2245"/>
                  <a:gd name="T39" fmla="*/ 228 h 402"/>
                  <a:gd name="T40" fmla="*/ 928 w 2245"/>
                  <a:gd name="T41" fmla="*/ 90 h 402"/>
                  <a:gd name="T42" fmla="*/ 976 w 2245"/>
                  <a:gd name="T43" fmla="*/ 80 h 402"/>
                  <a:gd name="T44" fmla="*/ 1021 w 2245"/>
                  <a:gd name="T45" fmla="*/ 109 h 402"/>
                  <a:gd name="T46" fmla="*/ 1065 w 2245"/>
                  <a:gd name="T47" fmla="*/ 233 h 402"/>
                  <a:gd name="T48" fmla="*/ 1110 w 2245"/>
                  <a:gd name="T49" fmla="*/ 188 h 402"/>
                  <a:gd name="T50" fmla="*/ 1155 w 2245"/>
                  <a:gd name="T51" fmla="*/ 199 h 402"/>
                  <a:gd name="T52" fmla="*/ 1200 w 2245"/>
                  <a:gd name="T53" fmla="*/ 207 h 402"/>
                  <a:gd name="T54" fmla="*/ 1245 w 2245"/>
                  <a:gd name="T55" fmla="*/ 244 h 402"/>
                  <a:gd name="T56" fmla="*/ 1293 w 2245"/>
                  <a:gd name="T57" fmla="*/ 265 h 402"/>
                  <a:gd name="T58" fmla="*/ 1338 w 2245"/>
                  <a:gd name="T59" fmla="*/ 257 h 402"/>
                  <a:gd name="T60" fmla="*/ 1383 w 2245"/>
                  <a:gd name="T61" fmla="*/ 394 h 402"/>
                  <a:gd name="T62" fmla="*/ 1428 w 2245"/>
                  <a:gd name="T63" fmla="*/ 273 h 402"/>
                  <a:gd name="T64" fmla="*/ 1473 w 2245"/>
                  <a:gd name="T65" fmla="*/ 305 h 402"/>
                  <a:gd name="T66" fmla="*/ 1518 w 2245"/>
                  <a:gd name="T67" fmla="*/ 334 h 402"/>
                  <a:gd name="T68" fmla="*/ 1563 w 2245"/>
                  <a:gd name="T69" fmla="*/ 386 h 402"/>
                  <a:gd name="T70" fmla="*/ 1610 w 2245"/>
                  <a:gd name="T71" fmla="*/ 318 h 402"/>
                  <a:gd name="T72" fmla="*/ 1655 w 2245"/>
                  <a:gd name="T73" fmla="*/ 299 h 402"/>
                  <a:gd name="T74" fmla="*/ 1700 w 2245"/>
                  <a:gd name="T75" fmla="*/ 241 h 402"/>
                  <a:gd name="T76" fmla="*/ 1745 w 2245"/>
                  <a:gd name="T77" fmla="*/ 291 h 402"/>
                  <a:gd name="T78" fmla="*/ 1790 w 2245"/>
                  <a:gd name="T79" fmla="*/ 312 h 402"/>
                  <a:gd name="T80" fmla="*/ 1835 w 2245"/>
                  <a:gd name="T81" fmla="*/ 349 h 402"/>
                  <a:gd name="T82" fmla="*/ 1880 w 2245"/>
                  <a:gd name="T83" fmla="*/ 299 h 402"/>
                  <a:gd name="T84" fmla="*/ 1927 w 2245"/>
                  <a:gd name="T85" fmla="*/ 320 h 402"/>
                  <a:gd name="T86" fmla="*/ 1972 w 2245"/>
                  <a:gd name="T87" fmla="*/ 312 h 402"/>
                  <a:gd name="T88" fmla="*/ 2017 w 2245"/>
                  <a:gd name="T89" fmla="*/ 268 h 402"/>
                  <a:gd name="T90" fmla="*/ 2062 w 2245"/>
                  <a:gd name="T91" fmla="*/ 302 h 402"/>
                  <a:gd name="T92" fmla="*/ 2107 w 2245"/>
                  <a:gd name="T93" fmla="*/ 331 h 402"/>
                  <a:gd name="T94" fmla="*/ 2152 w 2245"/>
                  <a:gd name="T95" fmla="*/ 360 h 402"/>
                  <a:gd name="T96" fmla="*/ 2197 w 2245"/>
                  <a:gd name="T97" fmla="*/ 291 h 402"/>
                  <a:gd name="T98" fmla="*/ 2245 w 2245"/>
                  <a:gd name="T99" fmla="*/ 289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02">
                    <a:moveTo>
                      <a:pt x="0" y="183"/>
                    </a:moveTo>
                    <a:lnTo>
                      <a:pt x="24" y="238"/>
                    </a:lnTo>
                    <a:lnTo>
                      <a:pt x="45" y="275"/>
                    </a:lnTo>
                    <a:lnTo>
                      <a:pt x="69" y="183"/>
                    </a:lnTo>
                    <a:lnTo>
                      <a:pt x="90" y="249"/>
                    </a:lnTo>
                    <a:lnTo>
                      <a:pt x="114" y="175"/>
                    </a:lnTo>
                    <a:lnTo>
                      <a:pt x="135" y="146"/>
                    </a:lnTo>
                    <a:lnTo>
                      <a:pt x="159" y="207"/>
                    </a:lnTo>
                    <a:lnTo>
                      <a:pt x="182" y="215"/>
                    </a:lnTo>
                    <a:lnTo>
                      <a:pt x="204" y="312"/>
                    </a:lnTo>
                    <a:lnTo>
                      <a:pt x="227" y="268"/>
                    </a:lnTo>
                    <a:lnTo>
                      <a:pt x="249" y="230"/>
                    </a:lnTo>
                    <a:lnTo>
                      <a:pt x="272" y="172"/>
                    </a:lnTo>
                    <a:lnTo>
                      <a:pt x="294" y="238"/>
                    </a:lnTo>
                    <a:lnTo>
                      <a:pt x="317" y="299"/>
                    </a:lnTo>
                    <a:lnTo>
                      <a:pt x="341" y="294"/>
                    </a:lnTo>
                    <a:lnTo>
                      <a:pt x="362" y="297"/>
                    </a:lnTo>
                    <a:lnTo>
                      <a:pt x="386" y="331"/>
                    </a:lnTo>
                    <a:lnTo>
                      <a:pt x="407" y="262"/>
                    </a:lnTo>
                    <a:lnTo>
                      <a:pt x="431" y="167"/>
                    </a:lnTo>
                    <a:lnTo>
                      <a:pt x="452" y="331"/>
                    </a:lnTo>
                    <a:lnTo>
                      <a:pt x="476" y="254"/>
                    </a:lnTo>
                    <a:lnTo>
                      <a:pt x="500" y="207"/>
                    </a:lnTo>
                    <a:lnTo>
                      <a:pt x="521" y="286"/>
                    </a:lnTo>
                    <a:lnTo>
                      <a:pt x="545" y="201"/>
                    </a:lnTo>
                    <a:lnTo>
                      <a:pt x="566" y="178"/>
                    </a:lnTo>
                    <a:lnTo>
                      <a:pt x="590" y="162"/>
                    </a:lnTo>
                    <a:lnTo>
                      <a:pt x="611" y="199"/>
                    </a:lnTo>
                    <a:lnTo>
                      <a:pt x="635" y="133"/>
                    </a:lnTo>
                    <a:lnTo>
                      <a:pt x="658" y="193"/>
                    </a:lnTo>
                    <a:lnTo>
                      <a:pt x="680" y="122"/>
                    </a:lnTo>
                    <a:lnTo>
                      <a:pt x="703" y="172"/>
                    </a:lnTo>
                    <a:lnTo>
                      <a:pt x="724" y="72"/>
                    </a:lnTo>
                    <a:lnTo>
                      <a:pt x="748" y="156"/>
                    </a:lnTo>
                    <a:lnTo>
                      <a:pt x="769" y="67"/>
                    </a:lnTo>
                    <a:lnTo>
                      <a:pt x="793" y="67"/>
                    </a:lnTo>
                    <a:lnTo>
                      <a:pt x="817" y="32"/>
                    </a:lnTo>
                    <a:lnTo>
                      <a:pt x="838" y="19"/>
                    </a:lnTo>
                    <a:lnTo>
                      <a:pt x="862" y="82"/>
                    </a:lnTo>
                    <a:lnTo>
                      <a:pt x="883" y="228"/>
                    </a:lnTo>
                    <a:lnTo>
                      <a:pt x="907" y="35"/>
                    </a:lnTo>
                    <a:lnTo>
                      <a:pt x="928" y="90"/>
                    </a:lnTo>
                    <a:lnTo>
                      <a:pt x="952" y="0"/>
                    </a:lnTo>
                    <a:lnTo>
                      <a:pt x="976" y="80"/>
                    </a:lnTo>
                    <a:lnTo>
                      <a:pt x="997" y="125"/>
                    </a:lnTo>
                    <a:lnTo>
                      <a:pt x="1021" y="109"/>
                    </a:lnTo>
                    <a:lnTo>
                      <a:pt x="1042" y="98"/>
                    </a:lnTo>
                    <a:lnTo>
                      <a:pt x="1065" y="233"/>
                    </a:lnTo>
                    <a:lnTo>
                      <a:pt x="1087" y="191"/>
                    </a:lnTo>
                    <a:lnTo>
                      <a:pt x="1110" y="188"/>
                    </a:lnTo>
                    <a:lnTo>
                      <a:pt x="1134" y="159"/>
                    </a:lnTo>
                    <a:lnTo>
                      <a:pt x="1155" y="199"/>
                    </a:lnTo>
                    <a:lnTo>
                      <a:pt x="1179" y="156"/>
                    </a:lnTo>
                    <a:lnTo>
                      <a:pt x="1200" y="207"/>
                    </a:lnTo>
                    <a:lnTo>
                      <a:pt x="1224" y="270"/>
                    </a:lnTo>
                    <a:lnTo>
                      <a:pt x="1245" y="244"/>
                    </a:lnTo>
                    <a:lnTo>
                      <a:pt x="1269" y="249"/>
                    </a:lnTo>
                    <a:lnTo>
                      <a:pt x="1293" y="265"/>
                    </a:lnTo>
                    <a:lnTo>
                      <a:pt x="1314" y="209"/>
                    </a:lnTo>
                    <a:lnTo>
                      <a:pt x="1338" y="257"/>
                    </a:lnTo>
                    <a:lnTo>
                      <a:pt x="1359" y="297"/>
                    </a:lnTo>
                    <a:lnTo>
                      <a:pt x="1383" y="394"/>
                    </a:lnTo>
                    <a:lnTo>
                      <a:pt x="1404" y="286"/>
                    </a:lnTo>
                    <a:lnTo>
                      <a:pt x="1428" y="273"/>
                    </a:lnTo>
                    <a:lnTo>
                      <a:pt x="1451" y="342"/>
                    </a:lnTo>
                    <a:lnTo>
                      <a:pt x="1473" y="305"/>
                    </a:lnTo>
                    <a:lnTo>
                      <a:pt x="1496" y="257"/>
                    </a:lnTo>
                    <a:lnTo>
                      <a:pt x="1518" y="334"/>
                    </a:lnTo>
                    <a:lnTo>
                      <a:pt x="1541" y="262"/>
                    </a:lnTo>
                    <a:lnTo>
                      <a:pt x="1563" y="386"/>
                    </a:lnTo>
                    <a:lnTo>
                      <a:pt x="1586" y="312"/>
                    </a:lnTo>
                    <a:lnTo>
                      <a:pt x="1610" y="318"/>
                    </a:lnTo>
                    <a:lnTo>
                      <a:pt x="1631" y="291"/>
                    </a:lnTo>
                    <a:lnTo>
                      <a:pt x="1655" y="299"/>
                    </a:lnTo>
                    <a:lnTo>
                      <a:pt x="1676" y="312"/>
                    </a:lnTo>
                    <a:lnTo>
                      <a:pt x="1700" y="241"/>
                    </a:lnTo>
                    <a:lnTo>
                      <a:pt x="1721" y="291"/>
                    </a:lnTo>
                    <a:lnTo>
                      <a:pt x="1745" y="291"/>
                    </a:lnTo>
                    <a:lnTo>
                      <a:pt x="1769" y="402"/>
                    </a:lnTo>
                    <a:lnTo>
                      <a:pt x="1790" y="312"/>
                    </a:lnTo>
                    <a:lnTo>
                      <a:pt x="1814" y="302"/>
                    </a:lnTo>
                    <a:lnTo>
                      <a:pt x="1835" y="349"/>
                    </a:lnTo>
                    <a:lnTo>
                      <a:pt x="1859" y="270"/>
                    </a:lnTo>
                    <a:lnTo>
                      <a:pt x="1880" y="299"/>
                    </a:lnTo>
                    <a:lnTo>
                      <a:pt x="1904" y="281"/>
                    </a:lnTo>
                    <a:lnTo>
                      <a:pt x="1927" y="320"/>
                    </a:lnTo>
                    <a:lnTo>
                      <a:pt x="1949" y="331"/>
                    </a:lnTo>
                    <a:lnTo>
                      <a:pt x="1972" y="312"/>
                    </a:lnTo>
                    <a:lnTo>
                      <a:pt x="1993" y="323"/>
                    </a:lnTo>
                    <a:lnTo>
                      <a:pt x="2017" y="268"/>
                    </a:lnTo>
                    <a:lnTo>
                      <a:pt x="2038" y="281"/>
                    </a:lnTo>
                    <a:lnTo>
                      <a:pt x="2062" y="302"/>
                    </a:lnTo>
                    <a:lnTo>
                      <a:pt x="2086" y="331"/>
                    </a:lnTo>
                    <a:lnTo>
                      <a:pt x="2107" y="331"/>
                    </a:lnTo>
                    <a:lnTo>
                      <a:pt x="2131" y="302"/>
                    </a:lnTo>
                    <a:lnTo>
                      <a:pt x="2152" y="360"/>
                    </a:lnTo>
                    <a:lnTo>
                      <a:pt x="2176" y="352"/>
                    </a:lnTo>
                    <a:lnTo>
                      <a:pt x="2197" y="291"/>
                    </a:lnTo>
                    <a:lnTo>
                      <a:pt x="2221" y="260"/>
                    </a:lnTo>
                    <a:lnTo>
                      <a:pt x="2245" y="28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0" name="Freeform 339"/>
              <p:cNvSpPr>
                <a:spLocks/>
              </p:cNvSpPr>
              <p:nvPr/>
            </p:nvSpPr>
            <p:spPr bwMode="auto">
              <a:xfrm>
                <a:off x="4471442" y="3027363"/>
                <a:ext cx="3563938" cy="755650"/>
              </a:xfrm>
              <a:custGeom>
                <a:avLst/>
                <a:gdLst>
                  <a:gd name="T0" fmla="*/ 24 w 2245"/>
                  <a:gd name="T1" fmla="*/ 183 h 476"/>
                  <a:gd name="T2" fmla="*/ 69 w 2245"/>
                  <a:gd name="T3" fmla="*/ 280 h 476"/>
                  <a:gd name="T4" fmla="*/ 114 w 2245"/>
                  <a:gd name="T5" fmla="*/ 212 h 476"/>
                  <a:gd name="T6" fmla="*/ 159 w 2245"/>
                  <a:gd name="T7" fmla="*/ 159 h 476"/>
                  <a:gd name="T8" fmla="*/ 204 w 2245"/>
                  <a:gd name="T9" fmla="*/ 6 h 476"/>
                  <a:gd name="T10" fmla="*/ 249 w 2245"/>
                  <a:gd name="T11" fmla="*/ 0 h 476"/>
                  <a:gd name="T12" fmla="*/ 294 w 2245"/>
                  <a:gd name="T13" fmla="*/ 37 h 476"/>
                  <a:gd name="T14" fmla="*/ 341 w 2245"/>
                  <a:gd name="T15" fmla="*/ 98 h 476"/>
                  <a:gd name="T16" fmla="*/ 386 w 2245"/>
                  <a:gd name="T17" fmla="*/ 259 h 476"/>
                  <a:gd name="T18" fmla="*/ 431 w 2245"/>
                  <a:gd name="T19" fmla="*/ 212 h 476"/>
                  <a:gd name="T20" fmla="*/ 476 w 2245"/>
                  <a:gd name="T21" fmla="*/ 262 h 476"/>
                  <a:gd name="T22" fmla="*/ 521 w 2245"/>
                  <a:gd name="T23" fmla="*/ 310 h 476"/>
                  <a:gd name="T24" fmla="*/ 566 w 2245"/>
                  <a:gd name="T25" fmla="*/ 270 h 476"/>
                  <a:gd name="T26" fmla="*/ 611 w 2245"/>
                  <a:gd name="T27" fmla="*/ 296 h 476"/>
                  <a:gd name="T28" fmla="*/ 658 w 2245"/>
                  <a:gd name="T29" fmla="*/ 373 h 476"/>
                  <a:gd name="T30" fmla="*/ 703 w 2245"/>
                  <a:gd name="T31" fmla="*/ 273 h 476"/>
                  <a:gd name="T32" fmla="*/ 748 w 2245"/>
                  <a:gd name="T33" fmla="*/ 310 h 476"/>
                  <a:gd name="T34" fmla="*/ 793 w 2245"/>
                  <a:gd name="T35" fmla="*/ 278 h 476"/>
                  <a:gd name="T36" fmla="*/ 838 w 2245"/>
                  <a:gd name="T37" fmla="*/ 291 h 476"/>
                  <a:gd name="T38" fmla="*/ 883 w 2245"/>
                  <a:gd name="T39" fmla="*/ 310 h 476"/>
                  <a:gd name="T40" fmla="*/ 928 w 2245"/>
                  <a:gd name="T41" fmla="*/ 262 h 476"/>
                  <a:gd name="T42" fmla="*/ 976 w 2245"/>
                  <a:gd name="T43" fmla="*/ 241 h 476"/>
                  <a:gd name="T44" fmla="*/ 1021 w 2245"/>
                  <a:gd name="T45" fmla="*/ 254 h 476"/>
                  <a:gd name="T46" fmla="*/ 1065 w 2245"/>
                  <a:gd name="T47" fmla="*/ 323 h 476"/>
                  <a:gd name="T48" fmla="*/ 1110 w 2245"/>
                  <a:gd name="T49" fmla="*/ 373 h 476"/>
                  <a:gd name="T50" fmla="*/ 1155 w 2245"/>
                  <a:gd name="T51" fmla="*/ 476 h 476"/>
                  <a:gd name="T52" fmla="*/ 1200 w 2245"/>
                  <a:gd name="T53" fmla="*/ 397 h 476"/>
                  <a:gd name="T54" fmla="*/ 1245 w 2245"/>
                  <a:gd name="T55" fmla="*/ 394 h 476"/>
                  <a:gd name="T56" fmla="*/ 1293 w 2245"/>
                  <a:gd name="T57" fmla="*/ 458 h 476"/>
                  <a:gd name="T58" fmla="*/ 1338 w 2245"/>
                  <a:gd name="T59" fmla="*/ 463 h 476"/>
                  <a:gd name="T60" fmla="*/ 1383 w 2245"/>
                  <a:gd name="T61" fmla="*/ 323 h 476"/>
                  <a:gd name="T62" fmla="*/ 1428 w 2245"/>
                  <a:gd name="T63" fmla="*/ 381 h 476"/>
                  <a:gd name="T64" fmla="*/ 1473 w 2245"/>
                  <a:gd name="T65" fmla="*/ 389 h 476"/>
                  <a:gd name="T66" fmla="*/ 1518 w 2245"/>
                  <a:gd name="T67" fmla="*/ 392 h 476"/>
                  <a:gd name="T68" fmla="*/ 1563 w 2245"/>
                  <a:gd name="T69" fmla="*/ 415 h 476"/>
                  <a:gd name="T70" fmla="*/ 1610 w 2245"/>
                  <a:gd name="T71" fmla="*/ 386 h 476"/>
                  <a:gd name="T72" fmla="*/ 1655 w 2245"/>
                  <a:gd name="T73" fmla="*/ 410 h 476"/>
                  <a:gd name="T74" fmla="*/ 1700 w 2245"/>
                  <a:gd name="T75" fmla="*/ 429 h 476"/>
                  <a:gd name="T76" fmla="*/ 1745 w 2245"/>
                  <a:gd name="T77" fmla="*/ 402 h 476"/>
                  <a:gd name="T78" fmla="*/ 1790 w 2245"/>
                  <a:gd name="T79" fmla="*/ 355 h 476"/>
                  <a:gd name="T80" fmla="*/ 1835 w 2245"/>
                  <a:gd name="T81" fmla="*/ 362 h 476"/>
                  <a:gd name="T82" fmla="*/ 1880 w 2245"/>
                  <a:gd name="T83" fmla="*/ 389 h 476"/>
                  <a:gd name="T84" fmla="*/ 1927 w 2245"/>
                  <a:gd name="T85" fmla="*/ 444 h 476"/>
                  <a:gd name="T86" fmla="*/ 1972 w 2245"/>
                  <a:gd name="T87" fmla="*/ 407 h 476"/>
                  <a:gd name="T88" fmla="*/ 2017 w 2245"/>
                  <a:gd name="T89" fmla="*/ 386 h 476"/>
                  <a:gd name="T90" fmla="*/ 2062 w 2245"/>
                  <a:gd name="T91" fmla="*/ 381 h 476"/>
                  <a:gd name="T92" fmla="*/ 2107 w 2245"/>
                  <a:gd name="T93" fmla="*/ 384 h 476"/>
                  <a:gd name="T94" fmla="*/ 2152 w 2245"/>
                  <a:gd name="T95" fmla="*/ 426 h 476"/>
                  <a:gd name="T96" fmla="*/ 2197 w 2245"/>
                  <a:gd name="T97" fmla="*/ 389 h 476"/>
                  <a:gd name="T98" fmla="*/ 2245 w 2245"/>
                  <a:gd name="T99" fmla="*/ 41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76">
                    <a:moveTo>
                      <a:pt x="0" y="183"/>
                    </a:moveTo>
                    <a:lnTo>
                      <a:pt x="24" y="183"/>
                    </a:lnTo>
                    <a:lnTo>
                      <a:pt x="45" y="212"/>
                    </a:lnTo>
                    <a:lnTo>
                      <a:pt x="69" y="280"/>
                    </a:lnTo>
                    <a:lnTo>
                      <a:pt x="90" y="262"/>
                    </a:lnTo>
                    <a:lnTo>
                      <a:pt x="114" y="212"/>
                    </a:lnTo>
                    <a:lnTo>
                      <a:pt x="135" y="193"/>
                    </a:lnTo>
                    <a:lnTo>
                      <a:pt x="159" y="159"/>
                    </a:lnTo>
                    <a:lnTo>
                      <a:pt x="182" y="40"/>
                    </a:lnTo>
                    <a:lnTo>
                      <a:pt x="204" y="6"/>
                    </a:lnTo>
                    <a:lnTo>
                      <a:pt x="227" y="45"/>
                    </a:lnTo>
                    <a:lnTo>
                      <a:pt x="249" y="0"/>
                    </a:lnTo>
                    <a:lnTo>
                      <a:pt x="272" y="27"/>
                    </a:lnTo>
                    <a:lnTo>
                      <a:pt x="294" y="37"/>
                    </a:lnTo>
                    <a:lnTo>
                      <a:pt x="317" y="37"/>
                    </a:lnTo>
                    <a:lnTo>
                      <a:pt x="341" y="98"/>
                    </a:lnTo>
                    <a:lnTo>
                      <a:pt x="362" y="164"/>
                    </a:lnTo>
                    <a:lnTo>
                      <a:pt x="386" y="259"/>
                    </a:lnTo>
                    <a:lnTo>
                      <a:pt x="407" y="238"/>
                    </a:lnTo>
                    <a:lnTo>
                      <a:pt x="431" y="212"/>
                    </a:lnTo>
                    <a:lnTo>
                      <a:pt x="452" y="214"/>
                    </a:lnTo>
                    <a:lnTo>
                      <a:pt x="476" y="262"/>
                    </a:lnTo>
                    <a:lnTo>
                      <a:pt x="500" y="188"/>
                    </a:lnTo>
                    <a:lnTo>
                      <a:pt x="521" y="310"/>
                    </a:lnTo>
                    <a:lnTo>
                      <a:pt x="545" y="280"/>
                    </a:lnTo>
                    <a:lnTo>
                      <a:pt x="566" y="270"/>
                    </a:lnTo>
                    <a:lnTo>
                      <a:pt x="590" y="341"/>
                    </a:lnTo>
                    <a:lnTo>
                      <a:pt x="611" y="296"/>
                    </a:lnTo>
                    <a:lnTo>
                      <a:pt x="635" y="222"/>
                    </a:lnTo>
                    <a:lnTo>
                      <a:pt x="658" y="373"/>
                    </a:lnTo>
                    <a:lnTo>
                      <a:pt x="680" y="323"/>
                    </a:lnTo>
                    <a:lnTo>
                      <a:pt x="703" y="273"/>
                    </a:lnTo>
                    <a:lnTo>
                      <a:pt x="724" y="294"/>
                    </a:lnTo>
                    <a:lnTo>
                      <a:pt x="748" y="310"/>
                    </a:lnTo>
                    <a:lnTo>
                      <a:pt x="769" y="320"/>
                    </a:lnTo>
                    <a:lnTo>
                      <a:pt x="793" y="278"/>
                    </a:lnTo>
                    <a:lnTo>
                      <a:pt x="817" y="307"/>
                    </a:lnTo>
                    <a:lnTo>
                      <a:pt x="838" y="291"/>
                    </a:lnTo>
                    <a:lnTo>
                      <a:pt x="862" y="254"/>
                    </a:lnTo>
                    <a:lnTo>
                      <a:pt x="883" y="310"/>
                    </a:lnTo>
                    <a:lnTo>
                      <a:pt x="907" y="307"/>
                    </a:lnTo>
                    <a:lnTo>
                      <a:pt x="928" y="262"/>
                    </a:lnTo>
                    <a:lnTo>
                      <a:pt x="952" y="249"/>
                    </a:lnTo>
                    <a:lnTo>
                      <a:pt x="976" y="241"/>
                    </a:lnTo>
                    <a:lnTo>
                      <a:pt x="997" y="299"/>
                    </a:lnTo>
                    <a:lnTo>
                      <a:pt x="1021" y="254"/>
                    </a:lnTo>
                    <a:lnTo>
                      <a:pt x="1042" y="304"/>
                    </a:lnTo>
                    <a:lnTo>
                      <a:pt x="1065" y="323"/>
                    </a:lnTo>
                    <a:lnTo>
                      <a:pt x="1087" y="325"/>
                    </a:lnTo>
                    <a:lnTo>
                      <a:pt x="1110" y="373"/>
                    </a:lnTo>
                    <a:lnTo>
                      <a:pt x="1134" y="450"/>
                    </a:lnTo>
                    <a:lnTo>
                      <a:pt x="1155" y="476"/>
                    </a:lnTo>
                    <a:lnTo>
                      <a:pt x="1179" y="349"/>
                    </a:lnTo>
                    <a:lnTo>
                      <a:pt x="1200" y="397"/>
                    </a:lnTo>
                    <a:lnTo>
                      <a:pt x="1224" y="415"/>
                    </a:lnTo>
                    <a:lnTo>
                      <a:pt x="1245" y="394"/>
                    </a:lnTo>
                    <a:lnTo>
                      <a:pt x="1269" y="407"/>
                    </a:lnTo>
                    <a:lnTo>
                      <a:pt x="1293" y="458"/>
                    </a:lnTo>
                    <a:lnTo>
                      <a:pt x="1314" y="347"/>
                    </a:lnTo>
                    <a:lnTo>
                      <a:pt x="1338" y="463"/>
                    </a:lnTo>
                    <a:lnTo>
                      <a:pt x="1359" y="394"/>
                    </a:lnTo>
                    <a:lnTo>
                      <a:pt x="1383" y="323"/>
                    </a:lnTo>
                    <a:lnTo>
                      <a:pt x="1404" y="402"/>
                    </a:lnTo>
                    <a:lnTo>
                      <a:pt x="1428" y="381"/>
                    </a:lnTo>
                    <a:lnTo>
                      <a:pt x="1451" y="389"/>
                    </a:lnTo>
                    <a:lnTo>
                      <a:pt x="1473" y="389"/>
                    </a:lnTo>
                    <a:lnTo>
                      <a:pt x="1496" y="378"/>
                    </a:lnTo>
                    <a:lnTo>
                      <a:pt x="1518" y="392"/>
                    </a:lnTo>
                    <a:lnTo>
                      <a:pt x="1541" y="399"/>
                    </a:lnTo>
                    <a:lnTo>
                      <a:pt x="1563" y="415"/>
                    </a:lnTo>
                    <a:lnTo>
                      <a:pt x="1586" y="360"/>
                    </a:lnTo>
                    <a:lnTo>
                      <a:pt x="1610" y="386"/>
                    </a:lnTo>
                    <a:lnTo>
                      <a:pt x="1631" y="439"/>
                    </a:lnTo>
                    <a:lnTo>
                      <a:pt x="1655" y="410"/>
                    </a:lnTo>
                    <a:lnTo>
                      <a:pt x="1676" y="381"/>
                    </a:lnTo>
                    <a:lnTo>
                      <a:pt x="1700" y="429"/>
                    </a:lnTo>
                    <a:lnTo>
                      <a:pt x="1721" y="386"/>
                    </a:lnTo>
                    <a:lnTo>
                      <a:pt x="1745" y="402"/>
                    </a:lnTo>
                    <a:lnTo>
                      <a:pt x="1769" y="426"/>
                    </a:lnTo>
                    <a:lnTo>
                      <a:pt x="1790" y="355"/>
                    </a:lnTo>
                    <a:lnTo>
                      <a:pt x="1814" y="344"/>
                    </a:lnTo>
                    <a:lnTo>
                      <a:pt x="1835" y="362"/>
                    </a:lnTo>
                    <a:lnTo>
                      <a:pt x="1859" y="434"/>
                    </a:lnTo>
                    <a:lnTo>
                      <a:pt x="1880" y="389"/>
                    </a:lnTo>
                    <a:lnTo>
                      <a:pt x="1904" y="452"/>
                    </a:lnTo>
                    <a:lnTo>
                      <a:pt x="1927" y="444"/>
                    </a:lnTo>
                    <a:lnTo>
                      <a:pt x="1949" y="397"/>
                    </a:lnTo>
                    <a:lnTo>
                      <a:pt x="1972" y="407"/>
                    </a:lnTo>
                    <a:lnTo>
                      <a:pt x="1993" y="452"/>
                    </a:lnTo>
                    <a:lnTo>
                      <a:pt x="2017" y="386"/>
                    </a:lnTo>
                    <a:lnTo>
                      <a:pt x="2038" y="384"/>
                    </a:lnTo>
                    <a:lnTo>
                      <a:pt x="2062" y="381"/>
                    </a:lnTo>
                    <a:lnTo>
                      <a:pt x="2086" y="399"/>
                    </a:lnTo>
                    <a:lnTo>
                      <a:pt x="2107" y="384"/>
                    </a:lnTo>
                    <a:lnTo>
                      <a:pt x="2131" y="355"/>
                    </a:lnTo>
                    <a:lnTo>
                      <a:pt x="2152" y="426"/>
                    </a:lnTo>
                    <a:lnTo>
                      <a:pt x="2176" y="352"/>
                    </a:lnTo>
                    <a:lnTo>
                      <a:pt x="2197" y="389"/>
                    </a:lnTo>
                    <a:lnTo>
                      <a:pt x="2221" y="384"/>
                    </a:lnTo>
                    <a:lnTo>
                      <a:pt x="2245" y="41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1" name="Freeform 340"/>
              <p:cNvSpPr>
                <a:spLocks/>
              </p:cNvSpPr>
              <p:nvPr/>
            </p:nvSpPr>
            <p:spPr bwMode="auto">
              <a:xfrm>
                <a:off x="4471442" y="3471863"/>
                <a:ext cx="3563938" cy="584200"/>
              </a:xfrm>
              <a:custGeom>
                <a:avLst/>
                <a:gdLst>
                  <a:gd name="T0" fmla="*/ 24 w 2245"/>
                  <a:gd name="T1" fmla="*/ 207 h 368"/>
                  <a:gd name="T2" fmla="*/ 69 w 2245"/>
                  <a:gd name="T3" fmla="*/ 223 h 368"/>
                  <a:gd name="T4" fmla="*/ 114 w 2245"/>
                  <a:gd name="T5" fmla="*/ 273 h 368"/>
                  <a:gd name="T6" fmla="*/ 159 w 2245"/>
                  <a:gd name="T7" fmla="*/ 215 h 368"/>
                  <a:gd name="T8" fmla="*/ 204 w 2245"/>
                  <a:gd name="T9" fmla="*/ 302 h 368"/>
                  <a:gd name="T10" fmla="*/ 249 w 2245"/>
                  <a:gd name="T11" fmla="*/ 281 h 368"/>
                  <a:gd name="T12" fmla="*/ 294 w 2245"/>
                  <a:gd name="T13" fmla="*/ 318 h 368"/>
                  <a:gd name="T14" fmla="*/ 341 w 2245"/>
                  <a:gd name="T15" fmla="*/ 249 h 368"/>
                  <a:gd name="T16" fmla="*/ 386 w 2245"/>
                  <a:gd name="T17" fmla="*/ 209 h 368"/>
                  <a:gd name="T18" fmla="*/ 431 w 2245"/>
                  <a:gd name="T19" fmla="*/ 159 h 368"/>
                  <a:gd name="T20" fmla="*/ 476 w 2245"/>
                  <a:gd name="T21" fmla="*/ 193 h 368"/>
                  <a:gd name="T22" fmla="*/ 521 w 2245"/>
                  <a:gd name="T23" fmla="*/ 133 h 368"/>
                  <a:gd name="T24" fmla="*/ 566 w 2245"/>
                  <a:gd name="T25" fmla="*/ 167 h 368"/>
                  <a:gd name="T26" fmla="*/ 611 w 2245"/>
                  <a:gd name="T27" fmla="*/ 130 h 368"/>
                  <a:gd name="T28" fmla="*/ 658 w 2245"/>
                  <a:gd name="T29" fmla="*/ 133 h 368"/>
                  <a:gd name="T30" fmla="*/ 703 w 2245"/>
                  <a:gd name="T31" fmla="*/ 217 h 368"/>
                  <a:gd name="T32" fmla="*/ 748 w 2245"/>
                  <a:gd name="T33" fmla="*/ 186 h 368"/>
                  <a:gd name="T34" fmla="*/ 793 w 2245"/>
                  <a:gd name="T35" fmla="*/ 104 h 368"/>
                  <a:gd name="T36" fmla="*/ 838 w 2245"/>
                  <a:gd name="T37" fmla="*/ 32 h 368"/>
                  <a:gd name="T38" fmla="*/ 883 w 2245"/>
                  <a:gd name="T39" fmla="*/ 117 h 368"/>
                  <a:gd name="T40" fmla="*/ 928 w 2245"/>
                  <a:gd name="T41" fmla="*/ 35 h 368"/>
                  <a:gd name="T42" fmla="*/ 976 w 2245"/>
                  <a:gd name="T43" fmla="*/ 96 h 368"/>
                  <a:gd name="T44" fmla="*/ 1021 w 2245"/>
                  <a:gd name="T45" fmla="*/ 104 h 368"/>
                  <a:gd name="T46" fmla="*/ 1065 w 2245"/>
                  <a:gd name="T47" fmla="*/ 37 h 368"/>
                  <a:gd name="T48" fmla="*/ 1110 w 2245"/>
                  <a:gd name="T49" fmla="*/ 43 h 368"/>
                  <a:gd name="T50" fmla="*/ 1155 w 2245"/>
                  <a:gd name="T51" fmla="*/ 67 h 368"/>
                  <a:gd name="T52" fmla="*/ 1200 w 2245"/>
                  <a:gd name="T53" fmla="*/ 30 h 368"/>
                  <a:gd name="T54" fmla="*/ 1245 w 2245"/>
                  <a:gd name="T55" fmla="*/ 130 h 368"/>
                  <a:gd name="T56" fmla="*/ 1293 w 2245"/>
                  <a:gd name="T57" fmla="*/ 101 h 368"/>
                  <a:gd name="T58" fmla="*/ 1338 w 2245"/>
                  <a:gd name="T59" fmla="*/ 16 h 368"/>
                  <a:gd name="T60" fmla="*/ 1383 w 2245"/>
                  <a:gd name="T61" fmla="*/ 93 h 368"/>
                  <a:gd name="T62" fmla="*/ 1428 w 2245"/>
                  <a:gd name="T63" fmla="*/ 204 h 368"/>
                  <a:gd name="T64" fmla="*/ 1473 w 2245"/>
                  <a:gd name="T65" fmla="*/ 130 h 368"/>
                  <a:gd name="T66" fmla="*/ 1518 w 2245"/>
                  <a:gd name="T67" fmla="*/ 75 h 368"/>
                  <a:gd name="T68" fmla="*/ 1563 w 2245"/>
                  <a:gd name="T69" fmla="*/ 85 h 368"/>
                  <a:gd name="T70" fmla="*/ 1610 w 2245"/>
                  <a:gd name="T71" fmla="*/ 143 h 368"/>
                  <a:gd name="T72" fmla="*/ 1655 w 2245"/>
                  <a:gd name="T73" fmla="*/ 143 h 368"/>
                  <a:gd name="T74" fmla="*/ 1700 w 2245"/>
                  <a:gd name="T75" fmla="*/ 138 h 368"/>
                  <a:gd name="T76" fmla="*/ 1745 w 2245"/>
                  <a:gd name="T77" fmla="*/ 82 h 368"/>
                  <a:gd name="T78" fmla="*/ 1790 w 2245"/>
                  <a:gd name="T79" fmla="*/ 106 h 368"/>
                  <a:gd name="T80" fmla="*/ 1835 w 2245"/>
                  <a:gd name="T81" fmla="*/ 90 h 368"/>
                  <a:gd name="T82" fmla="*/ 1880 w 2245"/>
                  <a:gd name="T83" fmla="*/ 127 h 368"/>
                  <a:gd name="T84" fmla="*/ 1927 w 2245"/>
                  <a:gd name="T85" fmla="*/ 122 h 368"/>
                  <a:gd name="T86" fmla="*/ 1972 w 2245"/>
                  <a:gd name="T87" fmla="*/ 109 h 368"/>
                  <a:gd name="T88" fmla="*/ 2017 w 2245"/>
                  <a:gd name="T89" fmla="*/ 85 h 368"/>
                  <a:gd name="T90" fmla="*/ 2062 w 2245"/>
                  <a:gd name="T91" fmla="*/ 125 h 368"/>
                  <a:gd name="T92" fmla="*/ 2107 w 2245"/>
                  <a:gd name="T93" fmla="*/ 106 h 368"/>
                  <a:gd name="T94" fmla="*/ 2152 w 2245"/>
                  <a:gd name="T95" fmla="*/ 88 h 368"/>
                  <a:gd name="T96" fmla="*/ 2197 w 2245"/>
                  <a:gd name="T97" fmla="*/ 122 h 368"/>
                  <a:gd name="T98" fmla="*/ 2245 w 2245"/>
                  <a:gd name="T99" fmla="*/ 17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68">
                    <a:moveTo>
                      <a:pt x="0" y="109"/>
                    </a:moveTo>
                    <a:lnTo>
                      <a:pt x="24" y="207"/>
                    </a:lnTo>
                    <a:lnTo>
                      <a:pt x="45" y="196"/>
                    </a:lnTo>
                    <a:lnTo>
                      <a:pt x="69" y="223"/>
                    </a:lnTo>
                    <a:lnTo>
                      <a:pt x="90" y="283"/>
                    </a:lnTo>
                    <a:lnTo>
                      <a:pt x="114" y="273"/>
                    </a:lnTo>
                    <a:lnTo>
                      <a:pt x="135" y="164"/>
                    </a:lnTo>
                    <a:lnTo>
                      <a:pt x="159" y="215"/>
                    </a:lnTo>
                    <a:lnTo>
                      <a:pt x="182" y="270"/>
                    </a:lnTo>
                    <a:lnTo>
                      <a:pt x="204" y="302"/>
                    </a:lnTo>
                    <a:lnTo>
                      <a:pt x="227" y="281"/>
                    </a:lnTo>
                    <a:lnTo>
                      <a:pt x="249" y="281"/>
                    </a:lnTo>
                    <a:lnTo>
                      <a:pt x="272" y="368"/>
                    </a:lnTo>
                    <a:lnTo>
                      <a:pt x="294" y="318"/>
                    </a:lnTo>
                    <a:lnTo>
                      <a:pt x="317" y="289"/>
                    </a:lnTo>
                    <a:lnTo>
                      <a:pt x="341" y="249"/>
                    </a:lnTo>
                    <a:lnTo>
                      <a:pt x="362" y="294"/>
                    </a:lnTo>
                    <a:lnTo>
                      <a:pt x="386" y="209"/>
                    </a:lnTo>
                    <a:lnTo>
                      <a:pt x="407" y="178"/>
                    </a:lnTo>
                    <a:lnTo>
                      <a:pt x="431" y="159"/>
                    </a:lnTo>
                    <a:lnTo>
                      <a:pt x="452" y="138"/>
                    </a:lnTo>
                    <a:lnTo>
                      <a:pt x="476" y="193"/>
                    </a:lnTo>
                    <a:lnTo>
                      <a:pt x="500" y="146"/>
                    </a:lnTo>
                    <a:lnTo>
                      <a:pt x="521" y="133"/>
                    </a:lnTo>
                    <a:lnTo>
                      <a:pt x="545" y="106"/>
                    </a:lnTo>
                    <a:lnTo>
                      <a:pt x="566" y="167"/>
                    </a:lnTo>
                    <a:lnTo>
                      <a:pt x="590" y="117"/>
                    </a:lnTo>
                    <a:lnTo>
                      <a:pt x="611" y="130"/>
                    </a:lnTo>
                    <a:lnTo>
                      <a:pt x="635" y="162"/>
                    </a:lnTo>
                    <a:lnTo>
                      <a:pt x="658" y="133"/>
                    </a:lnTo>
                    <a:lnTo>
                      <a:pt x="680" y="183"/>
                    </a:lnTo>
                    <a:lnTo>
                      <a:pt x="703" y="217"/>
                    </a:lnTo>
                    <a:lnTo>
                      <a:pt x="724" y="172"/>
                    </a:lnTo>
                    <a:lnTo>
                      <a:pt x="748" y="186"/>
                    </a:lnTo>
                    <a:lnTo>
                      <a:pt x="769" y="119"/>
                    </a:lnTo>
                    <a:lnTo>
                      <a:pt x="793" y="104"/>
                    </a:lnTo>
                    <a:lnTo>
                      <a:pt x="817" y="114"/>
                    </a:lnTo>
                    <a:lnTo>
                      <a:pt x="838" y="32"/>
                    </a:lnTo>
                    <a:lnTo>
                      <a:pt x="862" y="80"/>
                    </a:lnTo>
                    <a:lnTo>
                      <a:pt x="883" y="117"/>
                    </a:lnTo>
                    <a:lnTo>
                      <a:pt x="907" y="101"/>
                    </a:lnTo>
                    <a:lnTo>
                      <a:pt x="928" y="35"/>
                    </a:lnTo>
                    <a:lnTo>
                      <a:pt x="952" y="8"/>
                    </a:lnTo>
                    <a:lnTo>
                      <a:pt x="976" y="96"/>
                    </a:lnTo>
                    <a:lnTo>
                      <a:pt x="997" y="61"/>
                    </a:lnTo>
                    <a:lnTo>
                      <a:pt x="1021" y="104"/>
                    </a:lnTo>
                    <a:lnTo>
                      <a:pt x="1042" y="112"/>
                    </a:lnTo>
                    <a:lnTo>
                      <a:pt x="1065" y="37"/>
                    </a:lnTo>
                    <a:lnTo>
                      <a:pt x="1087" y="0"/>
                    </a:lnTo>
                    <a:lnTo>
                      <a:pt x="1110" y="43"/>
                    </a:lnTo>
                    <a:lnTo>
                      <a:pt x="1134" y="80"/>
                    </a:lnTo>
                    <a:lnTo>
                      <a:pt x="1155" y="67"/>
                    </a:lnTo>
                    <a:lnTo>
                      <a:pt x="1179" y="88"/>
                    </a:lnTo>
                    <a:lnTo>
                      <a:pt x="1200" y="30"/>
                    </a:lnTo>
                    <a:lnTo>
                      <a:pt x="1224" y="117"/>
                    </a:lnTo>
                    <a:lnTo>
                      <a:pt x="1245" y="130"/>
                    </a:lnTo>
                    <a:lnTo>
                      <a:pt x="1269" y="88"/>
                    </a:lnTo>
                    <a:lnTo>
                      <a:pt x="1293" y="101"/>
                    </a:lnTo>
                    <a:lnTo>
                      <a:pt x="1314" y="178"/>
                    </a:lnTo>
                    <a:lnTo>
                      <a:pt x="1338" y="16"/>
                    </a:lnTo>
                    <a:lnTo>
                      <a:pt x="1359" y="135"/>
                    </a:lnTo>
                    <a:lnTo>
                      <a:pt x="1383" y="93"/>
                    </a:lnTo>
                    <a:lnTo>
                      <a:pt x="1404" y="109"/>
                    </a:lnTo>
                    <a:lnTo>
                      <a:pt x="1428" y="204"/>
                    </a:lnTo>
                    <a:lnTo>
                      <a:pt x="1451" y="119"/>
                    </a:lnTo>
                    <a:lnTo>
                      <a:pt x="1473" y="130"/>
                    </a:lnTo>
                    <a:lnTo>
                      <a:pt x="1496" y="85"/>
                    </a:lnTo>
                    <a:lnTo>
                      <a:pt x="1518" y="75"/>
                    </a:lnTo>
                    <a:lnTo>
                      <a:pt x="1541" y="67"/>
                    </a:lnTo>
                    <a:lnTo>
                      <a:pt x="1563" y="85"/>
                    </a:lnTo>
                    <a:lnTo>
                      <a:pt x="1586" y="43"/>
                    </a:lnTo>
                    <a:lnTo>
                      <a:pt x="1610" y="143"/>
                    </a:lnTo>
                    <a:lnTo>
                      <a:pt x="1631" y="149"/>
                    </a:lnTo>
                    <a:lnTo>
                      <a:pt x="1655" y="143"/>
                    </a:lnTo>
                    <a:lnTo>
                      <a:pt x="1676" y="141"/>
                    </a:lnTo>
                    <a:lnTo>
                      <a:pt x="1700" y="138"/>
                    </a:lnTo>
                    <a:lnTo>
                      <a:pt x="1721" y="122"/>
                    </a:lnTo>
                    <a:lnTo>
                      <a:pt x="1745" y="82"/>
                    </a:lnTo>
                    <a:lnTo>
                      <a:pt x="1769" y="119"/>
                    </a:lnTo>
                    <a:lnTo>
                      <a:pt x="1790" y="106"/>
                    </a:lnTo>
                    <a:lnTo>
                      <a:pt x="1814" y="138"/>
                    </a:lnTo>
                    <a:lnTo>
                      <a:pt x="1835" y="90"/>
                    </a:lnTo>
                    <a:lnTo>
                      <a:pt x="1859" y="64"/>
                    </a:lnTo>
                    <a:lnTo>
                      <a:pt x="1880" y="127"/>
                    </a:lnTo>
                    <a:lnTo>
                      <a:pt x="1904" y="159"/>
                    </a:lnTo>
                    <a:lnTo>
                      <a:pt x="1927" y="122"/>
                    </a:lnTo>
                    <a:lnTo>
                      <a:pt x="1949" y="75"/>
                    </a:lnTo>
                    <a:lnTo>
                      <a:pt x="1972" y="109"/>
                    </a:lnTo>
                    <a:lnTo>
                      <a:pt x="1993" y="106"/>
                    </a:lnTo>
                    <a:lnTo>
                      <a:pt x="2017" y="85"/>
                    </a:lnTo>
                    <a:lnTo>
                      <a:pt x="2038" y="138"/>
                    </a:lnTo>
                    <a:lnTo>
                      <a:pt x="2062" y="125"/>
                    </a:lnTo>
                    <a:lnTo>
                      <a:pt x="2086" y="159"/>
                    </a:lnTo>
                    <a:lnTo>
                      <a:pt x="2107" y="106"/>
                    </a:lnTo>
                    <a:lnTo>
                      <a:pt x="2131" y="90"/>
                    </a:lnTo>
                    <a:lnTo>
                      <a:pt x="2152" y="88"/>
                    </a:lnTo>
                    <a:lnTo>
                      <a:pt x="2176" y="138"/>
                    </a:lnTo>
                    <a:lnTo>
                      <a:pt x="2197" y="122"/>
                    </a:lnTo>
                    <a:lnTo>
                      <a:pt x="2221" y="138"/>
                    </a:lnTo>
                    <a:lnTo>
                      <a:pt x="2245" y="170"/>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2" name="Freeform 341"/>
              <p:cNvSpPr>
                <a:spLocks/>
              </p:cNvSpPr>
              <p:nvPr/>
            </p:nvSpPr>
            <p:spPr bwMode="auto">
              <a:xfrm>
                <a:off x="4471442" y="3560763"/>
                <a:ext cx="3563938" cy="604838"/>
              </a:xfrm>
              <a:custGeom>
                <a:avLst/>
                <a:gdLst>
                  <a:gd name="T0" fmla="*/ 24 w 2245"/>
                  <a:gd name="T1" fmla="*/ 301 h 381"/>
                  <a:gd name="T2" fmla="*/ 69 w 2245"/>
                  <a:gd name="T3" fmla="*/ 349 h 381"/>
                  <a:gd name="T4" fmla="*/ 114 w 2245"/>
                  <a:gd name="T5" fmla="*/ 264 h 381"/>
                  <a:gd name="T6" fmla="*/ 159 w 2245"/>
                  <a:gd name="T7" fmla="*/ 275 h 381"/>
                  <a:gd name="T8" fmla="*/ 204 w 2245"/>
                  <a:gd name="T9" fmla="*/ 167 h 381"/>
                  <a:gd name="T10" fmla="*/ 249 w 2245"/>
                  <a:gd name="T11" fmla="*/ 330 h 381"/>
                  <a:gd name="T12" fmla="*/ 294 w 2245"/>
                  <a:gd name="T13" fmla="*/ 381 h 381"/>
                  <a:gd name="T14" fmla="*/ 341 w 2245"/>
                  <a:gd name="T15" fmla="*/ 357 h 381"/>
                  <a:gd name="T16" fmla="*/ 386 w 2245"/>
                  <a:gd name="T17" fmla="*/ 330 h 381"/>
                  <a:gd name="T18" fmla="*/ 431 w 2245"/>
                  <a:gd name="T19" fmla="*/ 288 h 381"/>
                  <a:gd name="T20" fmla="*/ 476 w 2245"/>
                  <a:gd name="T21" fmla="*/ 344 h 381"/>
                  <a:gd name="T22" fmla="*/ 521 w 2245"/>
                  <a:gd name="T23" fmla="*/ 262 h 381"/>
                  <a:gd name="T24" fmla="*/ 566 w 2245"/>
                  <a:gd name="T25" fmla="*/ 328 h 381"/>
                  <a:gd name="T26" fmla="*/ 611 w 2245"/>
                  <a:gd name="T27" fmla="*/ 254 h 381"/>
                  <a:gd name="T28" fmla="*/ 658 w 2245"/>
                  <a:gd name="T29" fmla="*/ 246 h 381"/>
                  <a:gd name="T30" fmla="*/ 703 w 2245"/>
                  <a:gd name="T31" fmla="*/ 264 h 381"/>
                  <a:gd name="T32" fmla="*/ 748 w 2245"/>
                  <a:gd name="T33" fmla="*/ 222 h 381"/>
                  <a:gd name="T34" fmla="*/ 793 w 2245"/>
                  <a:gd name="T35" fmla="*/ 214 h 381"/>
                  <a:gd name="T36" fmla="*/ 838 w 2245"/>
                  <a:gd name="T37" fmla="*/ 201 h 381"/>
                  <a:gd name="T38" fmla="*/ 883 w 2245"/>
                  <a:gd name="T39" fmla="*/ 235 h 381"/>
                  <a:gd name="T40" fmla="*/ 928 w 2245"/>
                  <a:gd name="T41" fmla="*/ 219 h 381"/>
                  <a:gd name="T42" fmla="*/ 976 w 2245"/>
                  <a:gd name="T43" fmla="*/ 225 h 381"/>
                  <a:gd name="T44" fmla="*/ 1021 w 2245"/>
                  <a:gd name="T45" fmla="*/ 77 h 381"/>
                  <a:gd name="T46" fmla="*/ 1065 w 2245"/>
                  <a:gd name="T47" fmla="*/ 175 h 381"/>
                  <a:gd name="T48" fmla="*/ 1110 w 2245"/>
                  <a:gd name="T49" fmla="*/ 127 h 381"/>
                  <a:gd name="T50" fmla="*/ 1155 w 2245"/>
                  <a:gd name="T51" fmla="*/ 145 h 381"/>
                  <a:gd name="T52" fmla="*/ 1200 w 2245"/>
                  <a:gd name="T53" fmla="*/ 90 h 381"/>
                  <a:gd name="T54" fmla="*/ 1245 w 2245"/>
                  <a:gd name="T55" fmla="*/ 77 h 381"/>
                  <a:gd name="T56" fmla="*/ 1293 w 2245"/>
                  <a:gd name="T57" fmla="*/ 87 h 381"/>
                  <a:gd name="T58" fmla="*/ 1338 w 2245"/>
                  <a:gd name="T59" fmla="*/ 85 h 381"/>
                  <a:gd name="T60" fmla="*/ 1383 w 2245"/>
                  <a:gd name="T61" fmla="*/ 63 h 381"/>
                  <a:gd name="T62" fmla="*/ 1428 w 2245"/>
                  <a:gd name="T63" fmla="*/ 34 h 381"/>
                  <a:gd name="T64" fmla="*/ 1473 w 2245"/>
                  <a:gd name="T65" fmla="*/ 37 h 381"/>
                  <a:gd name="T66" fmla="*/ 1518 w 2245"/>
                  <a:gd name="T67" fmla="*/ 8 h 381"/>
                  <a:gd name="T68" fmla="*/ 1563 w 2245"/>
                  <a:gd name="T69" fmla="*/ 114 h 381"/>
                  <a:gd name="T70" fmla="*/ 1610 w 2245"/>
                  <a:gd name="T71" fmla="*/ 0 h 381"/>
                  <a:gd name="T72" fmla="*/ 1655 w 2245"/>
                  <a:gd name="T73" fmla="*/ 24 h 381"/>
                  <a:gd name="T74" fmla="*/ 1700 w 2245"/>
                  <a:gd name="T75" fmla="*/ 77 h 381"/>
                  <a:gd name="T76" fmla="*/ 1745 w 2245"/>
                  <a:gd name="T77" fmla="*/ 122 h 381"/>
                  <a:gd name="T78" fmla="*/ 1790 w 2245"/>
                  <a:gd name="T79" fmla="*/ 13 h 381"/>
                  <a:gd name="T80" fmla="*/ 1835 w 2245"/>
                  <a:gd name="T81" fmla="*/ 61 h 381"/>
                  <a:gd name="T82" fmla="*/ 1880 w 2245"/>
                  <a:gd name="T83" fmla="*/ 108 h 381"/>
                  <a:gd name="T84" fmla="*/ 1927 w 2245"/>
                  <a:gd name="T85" fmla="*/ 45 h 381"/>
                  <a:gd name="T86" fmla="*/ 1972 w 2245"/>
                  <a:gd name="T87" fmla="*/ 19 h 381"/>
                  <a:gd name="T88" fmla="*/ 2017 w 2245"/>
                  <a:gd name="T89" fmla="*/ 29 h 381"/>
                  <a:gd name="T90" fmla="*/ 2062 w 2245"/>
                  <a:gd name="T91" fmla="*/ 61 h 381"/>
                  <a:gd name="T92" fmla="*/ 2107 w 2245"/>
                  <a:gd name="T93" fmla="*/ 95 h 381"/>
                  <a:gd name="T94" fmla="*/ 2152 w 2245"/>
                  <a:gd name="T95" fmla="*/ 42 h 381"/>
                  <a:gd name="T96" fmla="*/ 2197 w 2245"/>
                  <a:gd name="T97" fmla="*/ 79 h 381"/>
                  <a:gd name="T98" fmla="*/ 2245 w 2245"/>
                  <a:gd name="T99" fmla="*/ 11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81">
                    <a:moveTo>
                      <a:pt x="0" y="243"/>
                    </a:moveTo>
                    <a:lnTo>
                      <a:pt x="24" y="301"/>
                    </a:lnTo>
                    <a:lnTo>
                      <a:pt x="45" y="304"/>
                    </a:lnTo>
                    <a:lnTo>
                      <a:pt x="69" y="349"/>
                    </a:lnTo>
                    <a:lnTo>
                      <a:pt x="90" y="225"/>
                    </a:lnTo>
                    <a:lnTo>
                      <a:pt x="114" y="264"/>
                    </a:lnTo>
                    <a:lnTo>
                      <a:pt x="135" y="227"/>
                    </a:lnTo>
                    <a:lnTo>
                      <a:pt x="159" y="275"/>
                    </a:lnTo>
                    <a:lnTo>
                      <a:pt x="182" y="288"/>
                    </a:lnTo>
                    <a:lnTo>
                      <a:pt x="204" y="167"/>
                    </a:lnTo>
                    <a:lnTo>
                      <a:pt x="227" y="222"/>
                    </a:lnTo>
                    <a:lnTo>
                      <a:pt x="249" y="330"/>
                    </a:lnTo>
                    <a:lnTo>
                      <a:pt x="272" y="264"/>
                    </a:lnTo>
                    <a:lnTo>
                      <a:pt x="294" y="381"/>
                    </a:lnTo>
                    <a:lnTo>
                      <a:pt x="317" y="362"/>
                    </a:lnTo>
                    <a:lnTo>
                      <a:pt x="341" y="357"/>
                    </a:lnTo>
                    <a:lnTo>
                      <a:pt x="362" y="360"/>
                    </a:lnTo>
                    <a:lnTo>
                      <a:pt x="386" y="330"/>
                    </a:lnTo>
                    <a:lnTo>
                      <a:pt x="407" y="325"/>
                    </a:lnTo>
                    <a:lnTo>
                      <a:pt x="431" y="288"/>
                    </a:lnTo>
                    <a:lnTo>
                      <a:pt x="452" y="315"/>
                    </a:lnTo>
                    <a:lnTo>
                      <a:pt x="476" y="344"/>
                    </a:lnTo>
                    <a:lnTo>
                      <a:pt x="500" y="301"/>
                    </a:lnTo>
                    <a:lnTo>
                      <a:pt x="521" y="262"/>
                    </a:lnTo>
                    <a:lnTo>
                      <a:pt x="545" y="312"/>
                    </a:lnTo>
                    <a:lnTo>
                      <a:pt x="566" y="328"/>
                    </a:lnTo>
                    <a:lnTo>
                      <a:pt x="590" y="259"/>
                    </a:lnTo>
                    <a:lnTo>
                      <a:pt x="611" y="254"/>
                    </a:lnTo>
                    <a:lnTo>
                      <a:pt x="635" y="225"/>
                    </a:lnTo>
                    <a:lnTo>
                      <a:pt x="658" y="246"/>
                    </a:lnTo>
                    <a:lnTo>
                      <a:pt x="680" y="293"/>
                    </a:lnTo>
                    <a:lnTo>
                      <a:pt x="703" y="264"/>
                    </a:lnTo>
                    <a:lnTo>
                      <a:pt x="724" y="214"/>
                    </a:lnTo>
                    <a:lnTo>
                      <a:pt x="748" y="222"/>
                    </a:lnTo>
                    <a:lnTo>
                      <a:pt x="769" y="227"/>
                    </a:lnTo>
                    <a:lnTo>
                      <a:pt x="793" y="214"/>
                    </a:lnTo>
                    <a:lnTo>
                      <a:pt x="817" y="167"/>
                    </a:lnTo>
                    <a:lnTo>
                      <a:pt x="838" y="201"/>
                    </a:lnTo>
                    <a:lnTo>
                      <a:pt x="862" y="172"/>
                    </a:lnTo>
                    <a:lnTo>
                      <a:pt x="883" y="235"/>
                    </a:lnTo>
                    <a:lnTo>
                      <a:pt x="907" y="167"/>
                    </a:lnTo>
                    <a:lnTo>
                      <a:pt x="928" y="219"/>
                    </a:lnTo>
                    <a:lnTo>
                      <a:pt x="952" y="267"/>
                    </a:lnTo>
                    <a:lnTo>
                      <a:pt x="976" y="225"/>
                    </a:lnTo>
                    <a:lnTo>
                      <a:pt x="997" y="212"/>
                    </a:lnTo>
                    <a:lnTo>
                      <a:pt x="1021" y="77"/>
                    </a:lnTo>
                    <a:lnTo>
                      <a:pt x="1042" y="98"/>
                    </a:lnTo>
                    <a:lnTo>
                      <a:pt x="1065" y="175"/>
                    </a:lnTo>
                    <a:lnTo>
                      <a:pt x="1087" y="103"/>
                    </a:lnTo>
                    <a:lnTo>
                      <a:pt x="1110" y="127"/>
                    </a:lnTo>
                    <a:lnTo>
                      <a:pt x="1134" y="172"/>
                    </a:lnTo>
                    <a:lnTo>
                      <a:pt x="1155" y="145"/>
                    </a:lnTo>
                    <a:lnTo>
                      <a:pt x="1179" y="114"/>
                    </a:lnTo>
                    <a:lnTo>
                      <a:pt x="1200" y="90"/>
                    </a:lnTo>
                    <a:lnTo>
                      <a:pt x="1224" y="108"/>
                    </a:lnTo>
                    <a:lnTo>
                      <a:pt x="1245" y="77"/>
                    </a:lnTo>
                    <a:lnTo>
                      <a:pt x="1269" y="114"/>
                    </a:lnTo>
                    <a:lnTo>
                      <a:pt x="1293" y="87"/>
                    </a:lnTo>
                    <a:lnTo>
                      <a:pt x="1314" y="53"/>
                    </a:lnTo>
                    <a:lnTo>
                      <a:pt x="1338" y="85"/>
                    </a:lnTo>
                    <a:lnTo>
                      <a:pt x="1359" y="116"/>
                    </a:lnTo>
                    <a:lnTo>
                      <a:pt x="1383" y="63"/>
                    </a:lnTo>
                    <a:lnTo>
                      <a:pt x="1404" y="42"/>
                    </a:lnTo>
                    <a:lnTo>
                      <a:pt x="1428" y="34"/>
                    </a:lnTo>
                    <a:lnTo>
                      <a:pt x="1451" y="53"/>
                    </a:lnTo>
                    <a:lnTo>
                      <a:pt x="1473" y="37"/>
                    </a:lnTo>
                    <a:lnTo>
                      <a:pt x="1496" y="3"/>
                    </a:lnTo>
                    <a:lnTo>
                      <a:pt x="1518" y="8"/>
                    </a:lnTo>
                    <a:lnTo>
                      <a:pt x="1541" y="71"/>
                    </a:lnTo>
                    <a:lnTo>
                      <a:pt x="1563" y="114"/>
                    </a:lnTo>
                    <a:lnTo>
                      <a:pt x="1586" y="77"/>
                    </a:lnTo>
                    <a:lnTo>
                      <a:pt x="1610" y="0"/>
                    </a:lnTo>
                    <a:lnTo>
                      <a:pt x="1631" y="61"/>
                    </a:lnTo>
                    <a:lnTo>
                      <a:pt x="1655" y="24"/>
                    </a:lnTo>
                    <a:lnTo>
                      <a:pt x="1676" y="77"/>
                    </a:lnTo>
                    <a:lnTo>
                      <a:pt x="1700" y="77"/>
                    </a:lnTo>
                    <a:lnTo>
                      <a:pt x="1721" y="58"/>
                    </a:lnTo>
                    <a:lnTo>
                      <a:pt x="1745" y="122"/>
                    </a:lnTo>
                    <a:lnTo>
                      <a:pt x="1769" y="69"/>
                    </a:lnTo>
                    <a:lnTo>
                      <a:pt x="1790" y="13"/>
                    </a:lnTo>
                    <a:lnTo>
                      <a:pt x="1814" y="85"/>
                    </a:lnTo>
                    <a:lnTo>
                      <a:pt x="1835" y="61"/>
                    </a:lnTo>
                    <a:lnTo>
                      <a:pt x="1859" y="111"/>
                    </a:lnTo>
                    <a:lnTo>
                      <a:pt x="1880" y="108"/>
                    </a:lnTo>
                    <a:lnTo>
                      <a:pt x="1904" y="11"/>
                    </a:lnTo>
                    <a:lnTo>
                      <a:pt x="1927" y="45"/>
                    </a:lnTo>
                    <a:lnTo>
                      <a:pt x="1949" y="127"/>
                    </a:lnTo>
                    <a:lnTo>
                      <a:pt x="1972" y="19"/>
                    </a:lnTo>
                    <a:lnTo>
                      <a:pt x="1993" y="69"/>
                    </a:lnTo>
                    <a:lnTo>
                      <a:pt x="2017" y="29"/>
                    </a:lnTo>
                    <a:lnTo>
                      <a:pt x="2038" y="53"/>
                    </a:lnTo>
                    <a:lnTo>
                      <a:pt x="2062" y="61"/>
                    </a:lnTo>
                    <a:lnTo>
                      <a:pt x="2086" y="56"/>
                    </a:lnTo>
                    <a:lnTo>
                      <a:pt x="2107" y="95"/>
                    </a:lnTo>
                    <a:lnTo>
                      <a:pt x="2131" y="87"/>
                    </a:lnTo>
                    <a:lnTo>
                      <a:pt x="2152" y="42"/>
                    </a:lnTo>
                    <a:lnTo>
                      <a:pt x="2176" y="108"/>
                    </a:lnTo>
                    <a:lnTo>
                      <a:pt x="2197" y="79"/>
                    </a:lnTo>
                    <a:lnTo>
                      <a:pt x="2221" y="58"/>
                    </a:lnTo>
                    <a:lnTo>
                      <a:pt x="2245" y="11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3" name="Freeform 342"/>
              <p:cNvSpPr>
                <a:spLocks/>
              </p:cNvSpPr>
              <p:nvPr/>
            </p:nvSpPr>
            <p:spPr bwMode="auto">
              <a:xfrm>
                <a:off x="4471442" y="3200400"/>
                <a:ext cx="3563938" cy="633413"/>
              </a:xfrm>
              <a:custGeom>
                <a:avLst/>
                <a:gdLst>
                  <a:gd name="T0" fmla="*/ 24 w 2245"/>
                  <a:gd name="T1" fmla="*/ 55 h 399"/>
                  <a:gd name="T2" fmla="*/ 69 w 2245"/>
                  <a:gd name="T3" fmla="*/ 66 h 399"/>
                  <a:gd name="T4" fmla="*/ 114 w 2245"/>
                  <a:gd name="T5" fmla="*/ 58 h 399"/>
                  <a:gd name="T6" fmla="*/ 159 w 2245"/>
                  <a:gd name="T7" fmla="*/ 55 h 399"/>
                  <a:gd name="T8" fmla="*/ 204 w 2245"/>
                  <a:gd name="T9" fmla="*/ 82 h 399"/>
                  <a:gd name="T10" fmla="*/ 249 w 2245"/>
                  <a:gd name="T11" fmla="*/ 66 h 399"/>
                  <a:gd name="T12" fmla="*/ 294 w 2245"/>
                  <a:gd name="T13" fmla="*/ 105 h 399"/>
                  <a:gd name="T14" fmla="*/ 341 w 2245"/>
                  <a:gd name="T15" fmla="*/ 95 h 399"/>
                  <a:gd name="T16" fmla="*/ 386 w 2245"/>
                  <a:gd name="T17" fmla="*/ 182 h 399"/>
                  <a:gd name="T18" fmla="*/ 431 w 2245"/>
                  <a:gd name="T19" fmla="*/ 169 h 399"/>
                  <a:gd name="T20" fmla="*/ 476 w 2245"/>
                  <a:gd name="T21" fmla="*/ 76 h 399"/>
                  <a:gd name="T22" fmla="*/ 521 w 2245"/>
                  <a:gd name="T23" fmla="*/ 47 h 399"/>
                  <a:gd name="T24" fmla="*/ 566 w 2245"/>
                  <a:gd name="T25" fmla="*/ 116 h 399"/>
                  <a:gd name="T26" fmla="*/ 611 w 2245"/>
                  <a:gd name="T27" fmla="*/ 47 h 399"/>
                  <a:gd name="T28" fmla="*/ 658 w 2245"/>
                  <a:gd name="T29" fmla="*/ 90 h 399"/>
                  <a:gd name="T30" fmla="*/ 703 w 2245"/>
                  <a:gd name="T31" fmla="*/ 87 h 399"/>
                  <a:gd name="T32" fmla="*/ 748 w 2245"/>
                  <a:gd name="T33" fmla="*/ 66 h 399"/>
                  <a:gd name="T34" fmla="*/ 793 w 2245"/>
                  <a:gd name="T35" fmla="*/ 129 h 399"/>
                  <a:gd name="T36" fmla="*/ 838 w 2245"/>
                  <a:gd name="T37" fmla="*/ 150 h 399"/>
                  <a:gd name="T38" fmla="*/ 883 w 2245"/>
                  <a:gd name="T39" fmla="*/ 219 h 399"/>
                  <a:gd name="T40" fmla="*/ 928 w 2245"/>
                  <a:gd name="T41" fmla="*/ 190 h 399"/>
                  <a:gd name="T42" fmla="*/ 976 w 2245"/>
                  <a:gd name="T43" fmla="*/ 187 h 399"/>
                  <a:gd name="T44" fmla="*/ 1021 w 2245"/>
                  <a:gd name="T45" fmla="*/ 314 h 399"/>
                  <a:gd name="T46" fmla="*/ 1065 w 2245"/>
                  <a:gd name="T47" fmla="*/ 380 h 399"/>
                  <a:gd name="T48" fmla="*/ 1110 w 2245"/>
                  <a:gd name="T49" fmla="*/ 346 h 399"/>
                  <a:gd name="T50" fmla="*/ 1155 w 2245"/>
                  <a:gd name="T51" fmla="*/ 317 h 399"/>
                  <a:gd name="T52" fmla="*/ 1200 w 2245"/>
                  <a:gd name="T53" fmla="*/ 333 h 399"/>
                  <a:gd name="T54" fmla="*/ 1245 w 2245"/>
                  <a:gd name="T55" fmla="*/ 399 h 399"/>
                  <a:gd name="T56" fmla="*/ 1293 w 2245"/>
                  <a:gd name="T57" fmla="*/ 343 h 399"/>
                  <a:gd name="T58" fmla="*/ 1338 w 2245"/>
                  <a:gd name="T59" fmla="*/ 357 h 399"/>
                  <a:gd name="T60" fmla="*/ 1383 w 2245"/>
                  <a:gd name="T61" fmla="*/ 304 h 399"/>
                  <a:gd name="T62" fmla="*/ 1428 w 2245"/>
                  <a:gd name="T63" fmla="*/ 298 h 399"/>
                  <a:gd name="T64" fmla="*/ 1473 w 2245"/>
                  <a:gd name="T65" fmla="*/ 283 h 399"/>
                  <a:gd name="T66" fmla="*/ 1518 w 2245"/>
                  <a:gd name="T67" fmla="*/ 320 h 399"/>
                  <a:gd name="T68" fmla="*/ 1563 w 2245"/>
                  <a:gd name="T69" fmla="*/ 304 h 399"/>
                  <a:gd name="T70" fmla="*/ 1610 w 2245"/>
                  <a:gd name="T71" fmla="*/ 290 h 399"/>
                  <a:gd name="T72" fmla="*/ 1655 w 2245"/>
                  <a:gd name="T73" fmla="*/ 312 h 399"/>
                  <a:gd name="T74" fmla="*/ 1700 w 2245"/>
                  <a:gd name="T75" fmla="*/ 351 h 399"/>
                  <a:gd name="T76" fmla="*/ 1745 w 2245"/>
                  <a:gd name="T77" fmla="*/ 283 h 399"/>
                  <a:gd name="T78" fmla="*/ 1790 w 2245"/>
                  <a:gd name="T79" fmla="*/ 309 h 399"/>
                  <a:gd name="T80" fmla="*/ 1835 w 2245"/>
                  <a:gd name="T81" fmla="*/ 277 h 399"/>
                  <a:gd name="T82" fmla="*/ 1880 w 2245"/>
                  <a:gd name="T83" fmla="*/ 290 h 399"/>
                  <a:gd name="T84" fmla="*/ 1927 w 2245"/>
                  <a:gd name="T85" fmla="*/ 283 h 399"/>
                  <a:gd name="T86" fmla="*/ 1972 w 2245"/>
                  <a:gd name="T87" fmla="*/ 277 h 399"/>
                  <a:gd name="T88" fmla="*/ 2017 w 2245"/>
                  <a:gd name="T89" fmla="*/ 312 h 399"/>
                  <a:gd name="T90" fmla="*/ 2062 w 2245"/>
                  <a:gd name="T91" fmla="*/ 333 h 399"/>
                  <a:gd name="T92" fmla="*/ 2107 w 2245"/>
                  <a:gd name="T93" fmla="*/ 306 h 399"/>
                  <a:gd name="T94" fmla="*/ 2152 w 2245"/>
                  <a:gd name="T95" fmla="*/ 330 h 399"/>
                  <a:gd name="T96" fmla="*/ 2197 w 2245"/>
                  <a:gd name="T97" fmla="*/ 272 h 399"/>
                  <a:gd name="T98" fmla="*/ 2245 w 2245"/>
                  <a:gd name="T99" fmla="*/ 259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99">
                    <a:moveTo>
                      <a:pt x="0" y="26"/>
                    </a:moveTo>
                    <a:lnTo>
                      <a:pt x="24" y="55"/>
                    </a:lnTo>
                    <a:lnTo>
                      <a:pt x="45" y="58"/>
                    </a:lnTo>
                    <a:lnTo>
                      <a:pt x="69" y="66"/>
                    </a:lnTo>
                    <a:lnTo>
                      <a:pt x="90" y="113"/>
                    </a:lnTo>
                    <a:lnTo>
                      <a:pt x="114" y="58"/>
                    </a:lnTo>
                    <a:lnTo>
                      <a:pt x="135" y="0"/>
                    </a:lnTo>
                    <a:lnTo>
                      <a:pt x="159" y="55"/>
                    </a:lnTo>
                    <a:lnTo>
                      <a:pt x="182" y="92"/>
                    </a:lnTo>
                    <a:lnTo>
                      <a:pt x="204" y="82"/>
                    </a:lnTo>
                    <a:lnTo>
                      <a:pt x="227" y="124"/>
                    </a:lnTo>
                    <a:lnTo>
                      <a:pt x="249" y="66"/>
                    </a:lnTo>
                    <a:lnTo>
                      <a:pt x="272" y="68"/>
                    </a:lnTo>
                    <a:lnTo>
                      <a:pt x="294" y="105"/>
                    </a:lnTo>
                    <a:lnTo>
                      <a:pt x="317" y="60"/>
                    </a:lnTo>
                    <a:lnTo>
                      <a:pt x="341" y="95"/>
                    </a:lnTo>
                    <a:lnTo>
                      <a:pt x="362" y="124"/>
                    </a:lnTo>
                    <a:lnTo>
                      <a:pt x="386" y="182"/>
                    </a:lnTo>
                    <a:lnTo>
                      <a:pt x="407" y="195"/>
                    </a:lnTo>
                    <a:lnTo>
                      <a:pt x="431" y="169"/>
                    </a:lnTo>
                    <a:lnTo>
                      <a:pt x="452" y="74"/>
                    </a:lnTo>
                    <a:lnTo>
                      <a:pt x="476" y="76"/>
                    </a:lnTo>
                    <a:lnTo>
                      <a:pt x="500" y="103"/>
                    </a:lnTo>
                    <a:lnTo>
                      <a:pt x="521" y="47"/>
                    </a:lnTo>
                    <a:lnTo>
                      <a:pt x="545" y="58"/>
                    </a:lnTo>
                    <a:lnTo>
                      <a:pt x="566" y="116"/>
                    </a:lnTo>
                    <a:lnTo>
                      <a:pt x="590" y="76"/>
                    </a:lnTo>
                    <a:lnTo>
                      <a:pt x="611" y="47"/>
                    </a:lnTo>
                    <a:lnTo>
                      <a:pt x="635" y="53"/>
                    </a:lnTo>
                    <a:lnTo>
                      <a:pt x="658" y="90"/>
                    </a:lnTo>
                    <a:lnTo>
                      <a:pt x="680" y="84"/>
                    </a:lnTo>
                    <a:lnTo>
                      <a:pt x="703" y="87"/>
                    </a:lnTo>
                    <a:lnTo>
                      <a:pt x="724" y="105"/>
                    </a:lnTo>
                    <a:lnTo>
                      <a:pt x="748" y="66"/>
                    </a:lnTo>
                    <a:lnTo>
                      <a:pt x="769" y="95"/>
                    </a:lnTo>
                    <a:lnTo>
                      <a:pt x="793" y="129"/>
                    </a:lnTo>
                    <a:lnTo>
                      <a:pt x="817" y="166"/>
                    </a:lnTo>
                    <a:lnTo>
                      <a:pt x="838" y="150"/>
                    </a:lnTo>
                    <a:lnTo>
                      <a:pt x="862" y="153"/>
                    </a:lnTo>
                    <a:lnTo>
                      <a:pt x="883" y="219"/>
                    </a:lnTo>
                    <a:lnTo>
                      <a:pt x="907" y="201"/>
                    </a:lnTo>
                    <a:lnTo>
                      <a:pt x="928" y="190"/>
                    </a:lnTo>
                    <a:lnTo>
                      <a:pt x="952" y="216"/>
                    </a:lnTo>
                    <a:lnTo>
                      <a:pt x="976" y="187"/>
                    </a:lnTo>
                    <a:lnTo>
                      <a:pt x="997" y="246"/>
                    </a:lnTo>
                    <a:lnTo>
                      <a:pt x="1021" y="314"/>
                    </a:lnTo>
                    <a:lnTo>
                      <a:pt x="1042" y="333"/>
                    </a:lnTo>
                    <a:lnTo>
                      <a:pt x="1065" y="380"/>
                    </a:lnTo>
                    <a:lnTo>
                      <a:pt x="1087" y="349"/>
                    </a:lnTo>
                    <a:lnTo>
                      <a:pt x="1110" y="346"/>
                    </a:lnTo>
                    <a:lnTo>
                      <a:pt x="1134" y="312"/>
                    </a:lnTo>
                    <a:lnTo>
                      <a:pt x="1155" y="317"/>
                    </a:lnTo>
                    <a:lnTo>
                      <a:pt x="1179" y="322"/>
                    </a:lnTo>
                    <a:lnTo>
                      <a:pt x="1200" y="333"/>
                    </a:lnTo>
                    <a:lnTo>
                      <a:pt x="1224" y="351"/>
                    </a:lnTo>
                    <a:lnTo>
                      <a:pt x="1245" y="399"/>
                    </a:lnTo>
                    <a:lnTo>
                      <a:pt x="1269" y="351"/>
                    </a:lnTo>
                    <a:lnTo>
                      <a:pt x="1293" y="343"/>
                    </a:lnTo>
                    <a:lnTo>
                      <a:pt x="1314" y="298"/>
                    </a:lnTo>
                    <a:lnTo>
                      <a:pt x="1338" y="357"/>
                    </a:lnTo>
                    <a:lnTo>
                      <a:pt x="1359" y="277"/>
                    </a:lnTo>
                    <a:lnTo>
                      <a:pt x="1383" y="304"/>
                    </a:lnTo>
                    <a:lnTo>
                      <a:pt x="1404" y="304"/>
                    </a:lnTo>
                    <a:lnTo>
                      <a:pt x="1428" y="298"/>
                    </a:lnTo>
                    <a:lnTo>
                      <a:pt x="1451" y="322"/>
                    </a:lnTo>
                    <a:lnTo>
                      <a:pt x="1473" y="283"/>
                    </a:lnTo>
                    <a:lnTo>
                      <a:pt x="1496" y="285"/>
                    </a:lnTo>
                    <a:lnTo>
                      <a:pt x="1518" y="320"/>
                    </a:lnTo>
                    <a:lnTo>
                      <a:pt x="1541" y="230"/>
                    </a:lnTo>
                    <a:lnTo>
                      <a:pt x="1563" y="304"/>
                    </a:lnTo>
                    <a:lnTo>
                      <a:pt x="1586" y="235"/>
                    </a:lnTo>
                    <a:lnTo>
                      <a:pt x="1610" y="290"/>
                    </a:lnTo>
                    <a:lnTo>
                      <a:pt x="1631" y="264"/>
                    </a:lnTo>
                    <a:lnTo>
                      <a:pt x="1655" y="312"/>
                    </a:lnTo>
                    <a:lnTo>
                      <a:pt x="1676" y="275"/>
                    </a:lnTo>
                    <a:lnTo>
                      <a:pt x="1700" y="351"/>
                    </a:lnTo>
                    <a:lnTo>
                      <a:pt x="1721" y="306"/>
                    </a:lnTo>
                    <a:lnTo>
                      <a:pt x="1745" y="283"/>
                    </a:lnTo>
                    <a:lnTo>
                      <a:pt x="1769" y="256"/>
                    </a:lnTo>
                    <a:lnTo>
                      <a:pt x="1790" y="309"/>
                    </a:lnTo>
                    <a:lnTo>
                      <a:pt x="1814" y="304"/>
                    </a:lnTo>
                    <a:lnTo>
                      <a:pt x="1835" y="277"/>
                    </a:lnTo>
                    <a:lnTo>
                      <a:pt x="1859" y="280"/>
                    </a:lnTo>
                    <a:lnTo>
                      <a:pt x="1880" y="290"/>
                    </a:lnTo>
                    <a:lnTo>
                      <a:pt x="1904" y="320"/>
                    </a:lnTo>
                    <a:lnTo>
                      <a:pt x="1927" y="283"/>
                    </a:lnTo>
                    <a:lnTo>
                      <a:pt x="1949" y="325"/>
                    </a:lnTo>
                    <a:lnTo>
                      <a:pt x="1972" y="277"/>
                    </a:lnTo>
                    <a:lnTo>
                      <a:pt x="1993" y="290"/>
                    </a:lnTo>
                    <a:lnTo>
                      <a:pt x="2017" y="312"/>
                    </a:lnTo>
                    <a:lnTo>
                      <a:pt x="2038" y="317"/>
                    </a:lnTo>
                    <a:lnTo>
                      <a:pt x="2062" y="333"/>
                    </a:lnTo>
                    <a:lnTo>
                      <a:pt x="2086" y="275"/>
                    </a:lnTo>
                    <a:lnTo>
                      <a:pt x="2107" y="306"/>
                    </a:lnTo>
                    <a:lnTo>
                      <a:pt x="2131" y="275"/>
                    </a:lnTo>
                    <a:lnTo>
                      <a:pt x="2152" y="330"/>
                    </a:lnTo>
                    <a:lnTo>
                      <a:pt x="2176" y="243"/>
                    </a:lnTo>
                    <a:lnTo>
                      <a:pt x="2197" y="272"/>
                    </a:lnTo>
                    <a:lnTo>
                      <a:pt x="2221" y="269"/>
                    </a:lnTo>
                    <a:lnTo>
                      <a:pt x="2245" y="2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4" name="Freeform 343"/>
              <p:cNvSpPr>
                <a:spLocks/>
              </p:cNvSpPr>
              <p:nvPr/>
            </p:nvSpPr>
            <p:spPr bwMode="auto">
              <a:xfrm>
                <a:off x="4471442" y="3132138"/>
                <a:ext cx="3563938" cy="642938"/>
              </a:xfrm>
              <a:custGeom>
                <a:avLst/>
                <a:gdLst>
                  <a:gd name="T0" fmla="*/ 24 w 2245"/>
                  <a:gd name="T1" fmla="*/ 204 h 405"/>
                  <a:gd name="T2" fmla="*/ 69 w 2245"/>
                  <a:gd name="T3" fmla="*/ 199 h 405"/>
                  <a:gd name="T4" fmla="*/ 114 w 2245"/>
                  <a:gd name="T5" fmla="*/ 119 h 405"/>
                  <a:gd name="T6" fmla="*/ 159 w 2245"/>
                  <a:gd name="T7" fmla="*/ 111 h 405"/>
                  <a:gd name="T8" fmla="*/ 204 w 2245"/>
                  <a:gd name="T9" fmla="*/ 148 h 405"/>
                  <a:gd name="T10" fmla="*/ 249 w 2245"/>
                  <a:gd name="T11" fmla="*/ 133 h 405"/>
                  <a:gd name="T12" fmla="*/ 294 w 2245"/>
                  <a:gd name="T13" fmla="*/ 61 h 405"/>
                  <a:gd name="T14" fmla="*/ 341 w 2245"/>
                  <a:gd name="T15" fmla="*/ 111 h 405"/>
                  <a:gd name="T16" fmla="*/ 386 w 2245"/>
                  <a:gd name="T17" fmla="*/ 16 h 405"/>
                  <a:gd name="T18" fmla="*/ 431 w 2245"/>
                  <a:gd name="T19" fmla="*/ 61 h 405"/>
                  <a:gd name="T20" fmla="*/ 476 w 2245"/>
                  <a:gd name="T21" fmla="*/ 61 h 405"/>
                  <a:gd name="T22" fmla="*/ 521 w 2245"/>
                  <a:gd name="T23" fmla="*/ 0 h 405"/>
                  <a:gd name="T24" fmla="*/ 566 w 2245"/>
                  <a:gd name="T25" fmla="*/ 133 h 405"/>
                  <a:gd name="T26" fmla="*/ 611 w 2245"/>
                  <a:gd name="T27" fmla="*/ 151 h 405"/>
                  <a:gd name="T28" fmla="*/ 658 w 2245"/>
                  <a:gd name="T29" fmla="*/ 93 h 405"/>
                  <a:gd name="T30" fmla="*/ 703 w 2245"/>
                  <a:gd name="T31" fmla="*/ 16 h 405"/>
                  <a:gd name="T32" fmla="*/ 748 w 2245"/>
                  <a:gd name="T33" fmla="*/ 85 h 405"/>
                  <a:gd name="T34" fmla="*/ 793 w 2245"/>
                  <a:gd name="T35" fmla="*/ 159 h 405"/>
                  <a:gd name="T36" fmla="*/ 838 w 2245"/>
                  <a:gd name="T37" fmla="*/ 119 h 405"/>
                  <a:gd name="T38" fmla="*/ 883 w 2245"/>
                  <a:gd name="T39" fmla="*/ 167 h 405"/>
                  <a:gd name="T40" fmla="*/ 928 w 2245"/>
                  <a:gd name="T41" fmla="*/ 238 h 405"/>
                  <a:gd name="T42" fmla="*/ 976 w 2245"/>
                  <a:gd name="T43" fmla="*/ 162 h 405"/>
                  <a:gd name="T44" fmla="*/ 1021 w 2245"/>
                  <a:gd name="T45" fmla="*/ 246 h 405"/>
                  <a:gd name="T46" fmla="*/ 1065 w 2245"/>
                  <a:gd name="T47" fmla="*/ 220 h 405"/>
                  <a:gd name="T48" fmla="*/ 1110 w 2245"/>
                  <a:gd name="T49" fmla="*/ 225 h 405"/>
                  <a:gd name="T50" fmla="*/ 1155 w 2245"/>
                  <a:gd name="T51" fmla="*/ 302 h 405"/>
                  <a:gd name="T52" fmla="*/ 1200 w 2245"/>
                  <a:gd name="T53" fmla="*/ 302 h 405"/>
                  <a:gd name="T54" fmla="*/ 1245 w 2245"/>
                  <a:gd name="T55" fmla="*/ 368 h 405"/>
                  <a:gd name="T56" fmla="*/ 1293 w 2245"/>
                  <a:gd name="T57" fmla="*/ 394 h 405"/>
                  <a:gd name="T58" fmla="*/ 1338 w 2245"/>
                  <a:gd name="T59" fmla="*/ 405 h 405"/>
                  <a:gd name="T60" fmla="*/ 1383 w 2245"/>
                  <a:gd name="T61" fmla="*/ 394 h 405"/>
                  <a:gd name="T62" fmla="*/ 1428 w 2245"/>
                  <a:gd name="T63" fmla="*/ 370 h 405"/>
                  <a:gd name="T64" fmla="*/ 1473 w 2245"/>
                  <a:gd name="T65" fmla="*/ 318 h 405"/>
                  <a:gd name="T66" fmla="*/ 1518 w 2245"/>
                  <a:gd name="T67" fmla="*/ 331 h 405"/>
                  <a:gd name="T68" fmla="*/ 1563 w 2245"/>
                  <a:gd name="T69" fmla="*/ 267 h 405"/>
                  <a:gd name="T70" fmla="*/ 1610 w 2245"/>
                  <a:gd name="T71" fmla="*/ 347 h 405"/>
                  <a:gd name="T72" fmla="*/ 1655 w 2245"/>
                  <a:gd name="T73" fmla="*/ 336 h 405"/>
                  <a:gd name="T74" fmla="*/ 1700 w 2245"/>
                  <a:gd name="T75" fmla="*/ 328 h 405"/>
                  <a:gd name="T76" fmla="*/ 1745 w 2245"/>
                  <a:gd name="T77" fmla="*/ 307 h 405"/>
                  <a:gd name="T78" fmla="*/ 1790 w 2245"/>
                  <a:gd name="T79" fmla="*/ 315 h 405"/>
                  <a:gd name="T80" fmla="*/ 1835 w 2245"/>
                  <a:gd name="T81" fmla="*/ 336 h 405"/>
                  <a:gd name="T82" fmla="*/ 1880 w 2245"/>
                  <a:gd name="T83" fmla="*/ 318 h 405"/>
                  <a:gd name="T84" fmla="*/ 1927 w 2245"/>
                  <a:gd name="T85" fmla="*/ 365 h 405"/>
                  <a:gd name="T86" fmla="*/ 1972 w 2245"/>
                  <a:gd name="T87" fmla="*/ 365 h 405"/>
                  <a:gd name="T88" fmla="*/ 2017 w 2245"/>
                  <a:gd name="T89" fmla="*/ 368 h 405"/>
                  <a:gd name="T90" fmla="*/ 2062 w 2245"/>
                  <a:gd name="T91" fmla="*/ 312 h 405"/>
                  <a:gd name="T92" fmla="*/ 2107 w 2245"/>
                  <a:gd name="T93" fmla="*/ 370 h 405"/>
                  <a:gd name="T94" fmla="*/ 2152 w 2245"/>
                  <a:gd name="T95" fmla="*/ 344 h 405"/>
                  <a:gd name="T96" fmla="*/ 2197 w 2245"/>
                  <a:gd name="T97" fmla="*/ 370 h 405"/>
                  <a:gd name="T98" fmla="*/ 2245 w 2245"/>
                  <a:gd name="T99" fmla="*/ 349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05">
                    <a:moveTo>
                      <a:pt x="0" y="246"/>
                    </a:moveTo>
                    <a:lnTo>
                      <a:pt x="24" y="204"/>
                    </a:lnTo>
                    <a:lnTo>
                      <a:pt x="45" y="220"/>
                    </a:lnTo>
                    <a:lnTo>
                      <a:pt x="69" y="199"/>
                    </a:lnTo>
                    <a:lnTo>
                      <a:pt x="90" y="159"/>
                    </a:lnTo>
                    <a:lnTo>
                      <a:pt x="114" y="119"/>
                    </a:lnTo>
                    <a:lnTo>
                      <a:pt x="135" y="140"/>
                    </a:lnTo>
                    <a:lnTo>
                      <a:pt x="159" y="111"/>
                    </a:lnTo>
                    <a:lnTo>
                      <a:pt x="182" y="159"/>
                    </a:lnTo>
                    <a:lnTo>
                      <a:pt x="204" y="148"/>
                    </a:lnTo>
                    <a:lnTo>
                      <a:pt x="227" y="6"/>
                    </a:lnTo>
                    <a:lnTo>
                      <a:pt x="249" y="133"/>
                    </a:lnTo>
                    <a:lnTo>
                      <a:pt x="272" y="103"/>
                    </a:lnTo>
                    <a:lnTo>
                      <a:pt x="294" y="61"/>
                    </a:lnTo>
                    <a:lnTo>
                      <a:pt x="317" y="69"/>
                    </a:lnTo>
                    <a:lnTo>
                      <a:pt x="341" y="111"/>
                    </a:lnTo>
                    <a:lnTo>
                      <a:pt x="362" y="16"/>
                    </a:lnTo>
                    <a:lnTo>
                      <a:pt x="386" y="16"/>
                    </a:lnTo>
                    <a:lnTo>
                      <a:pt x="407" y="159"/>
                    </a:lnTo>
                    <a:lnTo>
                      <a:pt x="431" y="61"/>
                    </a:lnTo>
                    <a:lnTo>
                      <a:pt x="452" y="177"/>
                    </a:lnTo>
                    <a:lnTo>
                      <a:pt x="476" y="61"/>
                    </a:lnTo>
                    <a:lnTo>
                      <a:pt x="500" y="143"/>
                    </a:lnTo>
                    <a:lnTo>
                      <a:pt x="521" y="0"/>
                    </a:lnTo>
                    <a:lnTo>
                      <a:pt x="545" y="43"/>
                    </a:lnTo>
                    <a:lnTo>
                      <a:pt x="566" y="133"/>
                    </a:lnTo>
                    <a:lnTo>
                      <a:pt x="590" y="58"/>
                    </a:lnTo>
                    <a:lnTo>
                      <a:pt x="611" y="151"/>
                    </a:lnTo>
                    <a:lnTo>
                      <a:pt x="635" y="66"/>
                    </a:lnTo>
                    <a:lnTo>
                      <a:pt x="658" y="93"/>
                    </a:lnTo>
                    <a:lnTo>
                      <a:pt x="680" y="80"/>
                    </a:lnTo>
                    <a:lnTo>
                      <a:pt x="703" y="16"/>
                    </a:lnTo>
                    <a:lnTo>
                      <a:pt x="724" y="133"/>
                    </a:lnTo>
                    <a:lnTo>
                      <a:pt x="748" y="85"/>
                    </a:lnTo>
                    <a:lnTo>
                      <a:pt x="769" y="58"/>
                    </a:lnTo>
                    <a:lnTo>
                      <a:pt x="793" y="159"/>
                    </a:lnTo>
                    <a:lnTo>
                      <a:pt x="817" y="69"/>
                    </a:lnTo>
                    <a:lnTo>
                      <a:pt x="838" y="119"/>
                    </a:lnTo>
                    <a:lnTo>
                      <a:pt x="862" y="172"/>
                    </a:lnTo>
                    <a:lnTo>
                      <a:pt x="883" y="167"/>
                    </a:lnTo>
                    <a:lnTo>
                      <a:pt x="907" y="117"/>
                    </a:lnTo>
                    <a:lnTo>
                      <a:pt x="928" y="238"/>
                    </a:lnTo>
                    <a:lnTo>
                      <a:pt x="952" y="246"/>
                    </a:lnTo>
                    <a:lnTo>
                      <a:pt x="976" y="162"/>
                    </a:lnTo>
                    <a:lnTo>
                      <a:pt x="997" y="244"/>
                    </a:lnTo>
                    <a:lnTo>
                      <a:pt x="1021" y="246"/>
                    </a:lnTo>
                    <a:lnTo>
                      <a:pt x="1042" y="185"/>
                    </a:lnTo>
                    <a:lnTo>
                      <a:pt x="1065" y="220"/>
                    </a:lnTo>
                    <a:lnTo>
                      <a:pt x="1087" y="281"/>
                    </a:lnTo>
                    <a:lnTo>
                      <a:pt x="1110" y="225"/>
                    </a:lnTo>
                    <a:lnTo>
                      <a:pt x="1134" y="220"/>
                    </a:lnTo>
                    <a:lnTo>
                      <a:pt x="1155" y="302"/>
                    </a:lnTo>
                    <a:lnTo>
                      <a:pt x="1179" y="333"/>
                    </a:lnTo>
                    <a:lnTo>
                      <a:pt x="1200" y="302"/>
                    </a:lnTo>
                    <a:lnTo>
                      <a:pt x="1224" y="304"/>
                    </a:lnTo>
                    <a:lnTo>
                      <a:pt x="1245" y="368"/>
                    </a:lnTo>
                    <a:lnTo>
                      <a:pt x="1269" y="400"/>
                    </a:lnTo>
                    <a:lnTo>
                      <a:pt x="1293" y="394"/>
                    </a:lnTo>
                    <a:lnTo>
                      <a:pt x="1314" y="265"/>
                    </a:lnTo>
                    <a:lnTo>
                      <a:pt x="1338" y="405"/>
                    </a:lnTo>
                    <a:lnTo>
                      <a:pt x="1359" y="370"/>
                    </a:lnTo>
                    <a:lnTo>
                      <a:pt x="1383" y="394"/>
                    </a:lnTo>
                    <a:lnTo>
                      <a:pt x="1404" y="283"/>
                    </a:lnTo>
                    <a:lnTo>
                      <a:pt x="1428" y="370"/>
                    </a:lnTo>
                    <a:lnTo>
                      <a:pt x="1451" y="392"/>
                    </a:lnTo>
                    <a:lnTo>
                      <a:pt x="1473" y="318"/>
                    </a:lnTo>
                    <a:lnTo>
                      <a:pt x="1496" y="320"/>
                    </a:lnTo>
                    <a:lnTo>
                      <a:pt x="1518" y="331"/>
                    </a:lnTo>
                    <a:lnTo>
                      <a:pt x="1541" y="373"/>
                    </a:lnTo>
                    <a:lnTo>
                      <a:pt x="1563" y="267"/>
                    </a:lnTo>
                    <a:lnTo>
                      <a:pt x="1586" y="299"/>
                    </a:lnTo>
                    <a:lnTo>
                      <a:pt x="1610" y="347"/>
                    </a:lnTo>
                    <a:lnTo>
                      <a:pt x="1631" y="302"/>
                    </a:lnTo>
                    <a:lnTo>
                      <a:pt x="1655" y="336"/>
                    </a:lnTo>
                    <a:lnTo>
                      <a:pt x="1676" y="341"/>
                    </a:lnTo>
                    <a:lnTo>
                      <a:pt x="1700" y="328"/>
                    </a:lnTo>
                    <a:lnTo>
                      <a:pt x="1721" y="349"/>
                    </a:lnTo>
                    <a:lnTo>
                      <a:pt x="1745" y="307"/>
                    </a:lnTo>
                    <a:lnTo>
                      <a:pt x="1769" y="304"/>
                    </a:lnTo>
                    <a:lnTo>
                      <a:pt x="1790" y="315"/>
                    </a:lnTo>
                    <a:lnTo>
                      <a:pt x="1814" y="236"/>
                    </a:lnTo>
                    <a:lnTo>
                      <a:pt x="1835" y="336"/>
                    </a:lnTo>
                    <a:lnTo>
                      <a:pt x="1859" y="278"/>
                    </a:lnTo>
                    <a:lnTo>
                      <a:pt x="1880" y="318"/>
                    </a:lnTo>
                    <a:lnTo>
                      <a:pt x="1904" y="365"/>
                    </a:lnTo>
                    <a:lnTo>
                      <a:pt x="1927" y="365"/>
                    </a:lnTo>
                    <a:lnTo>
                      <a:pt x="1949" y="275"/>
                    </a:lnTo>
                    <a:lnTo>
                      <a:pt x="1972" y="365"/>
                    </a:lnTo>
                    <a:lnTo>
                      <a:pt x="1993" y="370"/>
                    </a:lnTo>
                    <a:lnTo>
                      <a:pt x="2017" y="368"/>
                    </a:lnTo>
                    <a:lnTo>
                      <a:pt x="2038" y="357"/>
                    </a:lnTo>
                    <a:lnTo>
                      <a:pt x="2062" y="312"/>
                    </a:lnTo>
                    <a:lnTo>
                      <a:pt x="2086" y="400"/>
                    </a:lnTo>
                    <a:lnTo>
                      <a:pt x="2107" y="370"/>
                    </a:lnTo>
                    <a:lnTo>
                      <a:pt x="2131" y="347"/>
                    </a:lnTo>
                    <a:lnTo>
                      <a:pt x="2152" y="344"/>
                    </a:lnTo>
                    <a:lnTo>
                      <a:pt x="2176" y="333"/>
                    </a:lnTo>
                    <a:lnTo>
                      <a:pt x="2197" y="370"/>
                    </a:lnTo>
                    <a:lnTo>
                      <a:pt x="2221" y="312"/>
                    </a:lnTo>
                    <a:lnTo>
                      <a:pt x="2245" y="34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5" name="Freeform 344"/>
              <p:cNvSpPr>
                <a:spLocks/>
              </p:cNvSpPr>
              <p:nvPr/>
            </p:nvSpPr>
            <p:spPr bwMode="auto">
              <a:xfrm>
                <a:off x="4471442" y="3402013"/>
                <a:ext cx="3563938" cy="498475"/>
              </a:xfrm>
              <a:custGeom>
                <a:avLst/>
                <a:gdLst>
                  <a:gd name="T0" fmla="*/ 24 w 2245"/>
                  <a:gd name="T1" fmla="*/ 18 h 314"/>
                  <a:gd name="T2" fmla="*/ 69 w 2245"/>
                  <a:gd name="T3" fmla="*/ 95 h 314"/>
                  <a:gd name="T4" fmla="*/ 114 w 2245"/>
                  <a:gd name="T5" fmla="*/ 134 h 314"/>
                  <a:gd name="T6" fmla="*/ 159 w 2245"/>
                  <a:gd name="T7" fmla="*/ 198 h 314"/>
                  <a:gd name="T8" fmla="*/ 204 w 2245"/>
                  <a:gd name="T9" fmla="*/ 206 h 314"/>
                  <a:gd name="T10" fmla="*/ 249 w 2245"/>
                  <a:gd name="T11" fmla="*/ 156 h 314"/>
                  <a:gd name="T12" fmla="*/ 294 w 2245"/>
                  <a:gd name="T13" fmla="*/ 198 h 314"/>
                  <a:gd name="T14" fmla="*/ 341 w 2245"/>
                  <a:gd name="T15" fmla="*/ 200 h 314"/>
                  <a:gd name="T16" fmla="*/ 386 w 2245"/>
                  <a:gd name="T17" fmla="*/ 124 h 314"/>
                  <a:gd name="T18" fmla="*/ 431 w 2245"/>
                  <a:gd name="T19" fmla="*/ 190 h 314"/>
                  <a:gd name="T20" fmla="*/ 476 w 2245"/>
                  <a:gd name="T21" fmla="*/ 200 h 314"/>
                  <a:gd name="T22" fmla="*/ 521 w 2245"/>
                  <a:gd name="T23" fmla="*/ 163 h 314"/>
                  <a:gd name="T24" fmla="*/ 566 w 2245"/>
                  <a:gd name="T25" fmla="*/ 232 h 314"/>
                  <a:gd name="T26" fmla="*/ 611 w 2245"/>
                  <a:gd name="T27" fmla="*/ 182 h 314"/>
                  <a:gd name="T28" fmla="*/ 658 w 2245"/>
                  <a:gd name="T29" fmla="*/ 163 h 314"/>
                  <a:gd name="T30" fmla="*/ 703 w 2245"/>
                  <a:gd name="T31" fmla="*/ 290 h 314"/>
                  <a:gd name="T32" fmla="*/ 748 w 2245"/>
                  <a:gd name="T33" fmla="*/ 232 h 314"/>
                  <a:gd name="T34" fmla="*/ 793 w 2245"/>
                  <a:gd name="T35" fmla="*/ 314 h 314"/>
                  <a:gd name="T36" fmla="*/ 838 w 2245"/>
                  <a:gd name="T37" fmla="*/ 314 h 314"/>
                  <a:gd name="T38" fmla="*/ 883 w 2245"/>
                  <a:gd name="T39" fmla="*/ 195 h 314"/>
                  <a:gd name="T40" fmla="*/ 928 w 2245"/>
                  <a:gd name="T41" fmla="*/ 261 h 314"/>
                  <a:gd name="T42" fmla="*/ 976 w 2245"/>
                  <a:gd name="T43" fmla="*/ 230 h 314"/>
                  <a:gd name="T44" fmla="*/ 1021 w 2245"/>
                  <a:gd name="T45" fmla="*/ 190 h 314"/>
                  <a:gd name="T46" fmla="*/ 1065 w 2245"/>
                  <a:gd name="T47" fmla="*/ 105 h 314"/>
                  <a:gd name="T48" fmla="*/ 1110 w 2245"/>
                  <a:gd name="T49" fmla="*/ 113 h 314"/>
                  <a:gd name="T50" fmla="*/ 1155 w 2245"/>
                  <a:gd name="T51" fmla="*/ 187 h 314"/>
                  <a:gd name="T52" fmla="*/ 1200 w 2245"/>
                  <a:gd name="T53" fmla="*/ 169 h 314"/>
                  <a:gd name="T54" fmla="*/ 1245 w 2245"/>
                  <a:gd name="T55" fmla="*/ 185 h 314"/>
                  <a:gd name="T56" fmla="*/ 1293 w 2245"/>
                  <a:gd name="T57" fmla="*/ 126 h 314"/>
                  <a:gd name="T58" fmla="*/ 1338 w 2245"/>
                  <a:gd name="T59" fmla="*/ 124 h 314"/>
                  <a:gd name="T60" fmla="*/ 1383 w 2245"/>
                  <a:gd name="T61" fmla="*/ 145 h 314"/>
                  <a:gd name="T62" fmla="*/ 1428 w 2245"/>
                  <a:gd name="T63" fmla="*/ 153 h 314"/>
                  <a:gd name="T64" fmla="*/ 1473 w 2245"/>
                  <a:gd name="T65" fmla="*/ 137 h 314"/>
                  <a:gd name="T66" fmla="*/ 1518 w 2245"/>
                  <a:gd name="T67" fmla="*/ 163 h 314"/>
                  <a:gd name="T68" fmla="*/ 1563 w 2245"/>
                  <a:gd name="T69" fmla="*/ 161 h 314"/>
                  <a:gd name="T70" fmla="*/ 1610 w 2245"/>
                  <a:gd name="T71" fmla="*/ 174 h 314"/>
                  <a:gd name="T72" fmla="*/ 1655 w 2245"/>
                  <a:gd name="T73" fmla="*/ 158 h 314"/>
                  <a:gd name="T74" fmla="*/ 1700 w 2245"/>
                  <a:gd name="T75" fmla="*/ 129 h 314"/>
                  <a:gd name="T76" fmla="*/ 1745 w 2245"/>
                  <a:gd name="T77" fmla="*/ 206 h 314"/>
                  <a:gd name="T78" fmla="*/ 1790 w 2245"/>
                  <a:gd name="T79" fmla="*/ 171 h 314"/>
                  <a:gd name="T80" fmla="*/ 1835 w 2245"/>
                  <a:gd name="T81" fmla="*/ 190 h 314"/>
                  <a:gd name="T82" fmla="*/ 1880 w 2245"/>
                  <a:gd name="T83" fmla="*/ 166 h 314"/>
                  <a:gd name="T84" fmla="*/ 1927 w 2245"/>
                  <a:gd name="T85" fmla="*/ 198 h 314"/>
                  <a:gd name="T86" fmla="*/ 1972 w 2245"/>
                  <a:gd name="T87" fmla="*/ 203 h 314"/>
                  <a:gd name="T88" fmla="*/ 2017 w 2245"/>
                  <a:gd name="T89" fmla="*/ 177 h 314"/>
                  <a:gd name="T90" fmla="*/ 2062 w 2245"/>
                  <a:gd name="T91" fmla="*/ 182 h 314"/>
                  <a:gd name="T92" fmla="*/ 2107 w 2245"/>
                  <a:gd name="T93" fmla="*/ 198 h 314"/>
                  <a:gd name="T94" fmla="*/ 2152 w 2245"/>
                  <a:gd name="T95" fmla="*/ 227 h 314"/>
                  <a:gd name="T96" fmla="*/ 2197 w 2245"/>
                  <a:gd name="T97" fmla="*/ 108 h 314"/>
                  <a:gd name="T98" fmla="*/ 2245 w 2245"/>
                  <a:gd name="T99" fmla="*/ 12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14">
                    <a:moveTo>
                      <a:pt x="0" y="0"/>
                    </a:moveTo>
                    <a:lnTo>
                      <a:pt x="24" y="18"/>
                    </a:lnTo>
                    <a:lnTo>
                      <a:pt x="45" y="2"/>
                    </a:lnTo>
                    <a:lnTo>
                      <a:pt x="69" y="95"/>
                    </a:lnTo>
                    <a:lnTo>
                      <a:pt x="90" y="52"/>
                    </a:lnTo>
                    <a:lnTo>
                      <a:pt x="114" y="134"/>
                    </a:lnTo>
                    <a:lnTo>
                      <a:pt x="135" y="179"/>
                    </a:lnTo>
                    <a:lnTo>
                      <a:pt x="159" y="198"/>
                    </a:lnTo>
                    <a:lnTo>
                      <a:pt x="182" y="214"/>
                    </a:lnTo>
                    <a:lnTo>
                      <a:pt x="204" y="206"/>
                    </a:lnTo>
                    <a:lnTo>
                      <a:pt x="227" y="232"/>
                    </a:lnTo>
                    <a:lnTo>
                      <a:pt x="249" y="156"/>
                    </a:lnTo>
                    <a:lnTo>
                      <a:pt x="272" y="156"/>
                    </a:lnTo>
                    <a:lnTo>
                      <a:pt x="294" y="198"/>
                    </a:lnTo>
                    <a:lnTo>
                      <a:pt x="317" y="230"/>
                    </a:lnTo>
                    <a:lnTo>
                      <a:pt x="341" y="200"/>
                    </a:lnTo>
                    <a:lnTo>
                      <a:pt x="362" y="148"/>
                    </a:lnTo>
                    <a:lnTo>
                      <a:pt x="386" y="124"/>
                    </a:lnTo>
                    <a:lnTo>
                      <a:pt x="407" y="153"/>
                    </a:lnTo>
                    <a:lnTo>
                      <a:pt x="431" y="190"/>
                    </a:lnTo>
                    <a:lnTo>
                      <a:pt x="452" y="182"/>
                    </a:lnTo>
                    <a:lnTo>
                      <a:pt x="476" y="200"/>
                    </a:lnTo>
                    <a:lnTo>
                      <a:pt x="500" y="113"/>
                    </a:lnTo>
                    <a:lnTo>
                      <a:pt x="521" y="163"/>
                    </a:lnTo>
                    <a:lnTo>
                      <a:pt x="545" y="142"/>
                    </a:lnTo>
                    <a:lnTo>
                      <a:pt x="566" y="232"/>
                    </a:lnTo>
                    <a:lnTo>
                      <a:pt x="590" y="222"/>
                    </a:lnTo>
                    <a:lnTo>
                      <a:pt x="611" y="182"/>
                    </a:lnTo>
                    <a:lnTo>
                      <a:pt x="635" y="230"/>
                    </a:lnTo>
                    <a:lnTo>
                      <a:pt x="658" y="163"/>
                    </a:lnTo>
                    <a:lnTo>
                      <a:pt x="680" y="224"/>
                    </a:lnTo>
                    <a:lnTo>
                      <a:pt x="703" y="290"/>
                    </a:lnTo>
                    <a:lnTo>
                      <a:pt x="724" y="248"/>
                    </a:lnTo>
                    <a:lnTo>
                      <a:pt x="748" y="232"/>
                    </a:lnTo>
                    <a:lnTo>
                      <a:pt x="769" y="267"/>
                    </a:lnTo>
                    <a:lnTo>
                      <a:pt x="793" y="314"/>
                    </a:lnTo>
                    <a:lnTo>
                      <a:pt x="817" y="306"/>
                    </a:lnTo>
                    <a:lnTo>
                      <a:pt x="838" y="314"/>
                    </a:lnTo>
                    <a:lnTo>
                      <a:pt x="862" y="282"/>
                    </a:lnTo>
                    <a:lnTo>
                      <a:pt x="883" y="195"/>
                    </a:lnTo>
                    <a:lnTo>
                      <a:pt x="907" y="182"/>
                    </a:lnTo>
                    <a:lnTo>
                      <a:pt x="928" y="261"/>
                    </a:lnTo>
                    <a:lnTo>
                      <a:pt x="952" y="272"/>
                    </a:lnTo>
                    <a:lnTo>
                      <a:pt x="976" y="230"/>
                    </a:lnTo>
                    <a:lnTo>
                      <a:pt x="997" y="261"/>
                    </a:lnTo>
                    <a:lnTo>
                      <a:pt x="1021" y="190"/>
                    </a:lnTo>
                    <a:lnTo>
                      <a:pt x="1042" y="126"/>
                    </a:lnTo>
                    <a:lnTo>
                      <a:pt x="1065" y="105"/>
                    </a:lnTo>
                    <a:lnTo>
                      <a:pt x="1087" y="58"/>
                    </a:lnTo>
                    <a:lnTo>
                      <a:pt x="1110" y="113"/>
                    </a:lnTo>
                    <a:lnTo>
                      <a:pt x="1134" y="203"/>
                    </a:lnTo>
                    <a:lnTo>
                      <a:pt x="1155" y="187"/>
                    </a:lnTo>
                    <a:lnTo>
                      <a:pt x="1179" y="113"/>
                    </a:lnTo>
                    <a:lnTo>
                      <a:pt x="1200" y="169"/>
                    </a:lnTo>
                    <a:lnTo>
                      <a:pt x="1224" y="261"/>
                    </a:lnTo>
                    <a:lnTo>
                      <a:pt x="1245" y="185"/>
                    </a:lnTo>
                    <a:lnTo>
                      <a:pt x="1269" y="116"/>
                    </a:lnTo>
                    <a:lnTo>
                      <a:pt x="1293" y="126"/>
                    </a:lnTo>
                    <a:lnTo>
                      <a:pt x="1314" y="182"/>
                    </a:lnTo>
                    <a:lnTo>
                      <a:pt x="1338" y="124"/>
                    </a:lnTo>
                    <a:lnTo>
                      <a:pt x="1359" y="161"/>
                    </a:lnTo>
                    <a:lnTo>
                      <a:pt x="1383" y="145"/>
                    </a:lnTo>
                    <a:lnTo>
                      <a:pt x="1404" y="187"/>
                    </a:lnTo>
                    <a:lnTo>
                      <a:pt x="1428" y="153"/>
                    </a:lnTo>
                    <a:lnTo>
                      <a:pt x="1451" y="179"/>
                    </a:lnTo>
                    <a:lnTo>
                      <a:pt x="1473" y="137"/>
                    </a:lnTo>
                    <a:lnTo>
                      <a:pt x="1496" y="145"/>
                    </a:lnTo>
                    <a:lnTo>
                      <a:pt x="1518" y="163"/>
                    </a:lnTo>
                    <a:lnTo>
                      <a:pt x="1541" y="126"/>
                    </a:lnTo>
                    <a:lnTo>
                      <a:pt x="1563" y="161"/>
                    </a:lnTo>
                    <a:lnTo>
                      <a:pt x="1586" y="219"/>
                    </a:lnTo>
                    <a:lnTo>
                      <a:pt x="1610" y="174"/>
                    </a:lnTo>
                    <a:lnTo>
                      <a:pt x="1631" y="169"/>
                    </a:lnTo>
                    <a:lnTo>
                      <a:pt x="1655" y="158"/>
                    </a:lnTo>
                    <a:lnTo>
                      <a:pt x="1676" y="150"/>
                    </a:lnTo>
                    <a:lnTo>
                      <a:pt x="1700" y="129"/>
                    </a:lnTo>
                    <a:lnTo>
                      <a:pt x="1721" y="243"/>
                    </a:lnTo>
                    <a:lnTo>
                      <a:pt x="1745" y="206"/>
                    </a:lnTo>
                    <a:lnTo>
                      <a:pt x="1769" y="185"/>
                    </a:lnTo>
                    <a:lnTo>
                      <a:pt x="1790" y="171"/>
                    </a:lnTo>
                    <a:lnTo>
                      <a:pt x="1814" y="126"/>
                    </a:lnTo>
                    <a:lnTo>
                      <a:pt x="1835" y="190"/>
                    </a:lnTo>
                    <a:lnTo>
                      <a:pt x="1859" y="177"/>
                    </a:lnTo>
                    <a:lnTo>
                      <a:pt x="1880" y="166"/>
                    </a:lnTo>
                    <a:lnTo>
                      <a:pt x="1904" y="129"/>
                    </a:lnTo>
                    <a:lnTo>
                      <a:pt x="1927" y="198"/>
                    </a:lnTo>
                    <a:lnTo>
                      <a:pt x="1949" y="161"/>
                    </a:lnTo>
                    <a:lnTo>
                      <a:pt x="1972" y="203"/>
                    </a:lnTo>
                    <a:lnTo>
                      <a:pt x="1993" y="129"/>
                    </a:lnTo>
                    <a:lnTo>
                      <a:pt x="2017" y="177"/>
                    </a:lnTo>
                    <a:lnTo>
                      <a:pt x="2038" y="134"/>
                    </a:lnTo>
                    <a:lnTo>
                      <a:pt x="2062" y="182"/>
                    </a:lnTo>
                    <a:lnTo>
                      <a:pt x="2086" y="171"/>
                    </a:lnTo>
                    <a:lnTo>
                      <a:pt x="2107" y="198"/>
                    </a:lnTo>
                    <a:lnTo>
                      <a:pt x="2131" y="153"/>
                    </a:lnTo>
                    <a:lnTo>
                      <a:pt x="2152" y="227"/>
                    </a:lnTo>
                    <a:lnTo>
                      <a:pt x="2176" y="142"/>
                    </a:lnTo>
                    <a:lnTo>
                      <a:pt x="2197" y="108"/>
                    </a:lnTo>
                    <a:lnTo>
                      <a:pt x="2221" y="158"/>
                    </a:lnTo>
                    <a:lnTo>
                      <a:pt x="2245" y="1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6" name="Freeform 345"/>
              <p:cNvSpPr>
                <a:spLocks/>
              </p:cNvSpPr>
              <p:nvPr/>
            </p:nvSpPr>
            <p:spPr bwMode="auto">
              <a:xfrm>
                <a:off x="4471442" y="3543300"/>
                <a:ext cx="3563938" cy="482600"/>
              </a:xfrm>
              <a:custGeom>
                <a:avLst/>
                <a:gdLst>
                  <a:gd name="T0" fmla="*/ 24 w 2245"/>
                  <a:gd name="T1" fmla="*/ 178 h 304"/>
                  <a:gd name="T2" fmla="*/ 69 w 2245"/>
                  <a:gd name="T3" fmla="*/ 164 h 304"/>
                  <a:gd name="T4" fmla="*/ 114 w 2245"/>
                  <a:gd name="T5" fmla="*/ 148 h 304"/>
                  <a:gd name="T6" fmla="*/ 159 w 2245"/>
                  <a:gd name="T7" fmla="*/ 154 h 304"/>
                  <a:gd name="T8" fmla="*/ 204 w 2245"/>
                  <a:gd name="T9" fmla="*/ 130 h 304"/>
                  <a:gd name="T10" fmla="*/ 249 w 2245"/>
                  <a:gd name="T11" fmla="*/ 162 h 304"/>
                  <a:gd name="T12" fmla="*/ 294 w 2245"/>
                  <a:gd name="T13" fmla="*/ 67 h 304"/>
                  <a:gd name="T14" fmla="*/ 341 w 2245"/>
                  <a:gd name="T15" fmla="*/ 238 h 304"/>
                  <a:gd name="T16" fmla="*/ 386 w 2245"/>
                  <a:gd name="T17" fmla="*/ 209 h 304"/>
                  <a:gd name="T18" fmla="*/ 431 w 2245"/>
                  <a:gd name="T19" fmla="*/ 207 h 304"/>
                  <a:gd name="T20" fmla="*/ 476 w 2245"/>
                  <a:gd name="T21" fmla="*/ 304 h 304"/>
                  <a:gd name="T22" fmla="*/ 521 w 2245"/>
                  <a:gd name="T23" fmla="*/ 267 h 304"/>
                  <a:gd name="T24" fmla="*/ 566 w 2245"/>
                  <a:gd name="T25" fmla="*/ 270 h 304"/>
                  <a:gd name="T26" fmla="*/ 611 w 2245"/>
                  <a:gd name="T27" fmla="*/ 265 h 304"/>
                  <a:gd name="T28" fmla="*/ 658 w 2245"/>
                  <a:gd name="T29" fmla="*/ 207 h 304"/>
                  <a:gd name="T30" fmla="*/ 703 w 2245"/>
                  <a:gd name="T31" fmla="*/ 186 h 304"/>
                  <a:gd name="T32" fmla="*/ 748 w 2245"/>
                  <a:gd name="T33" fmla="*/ 233 h 304"/>
                  <a:gd name="T34" fmla="*/ 793 w 2245"/>
                  <a:gd name="T35" fmla="*/ 130 h 304"/>
                  <a:gd name="T36" fmla="*/ 838 w 2245"/>
                  <a:gd name="T37" fmla="*/ 246 h 304"/>
                  <a:gd name="T38" fmla="*/ 883 w 2245"/>
                  <a:gd name="T39" fmla="*/ 225 h 304"/>
                  <a:gd name="T40" fmla="*/ 928 w 2245"/>
                  <a:gd name="T41" fmla="*/ 154 h 304"/>
                  <a:gd name="T42" fmla="*/ 976 w 2245"/>
                  <a:gd name="T43" fmla="*/ 204 h 304"/>
                  <a:gd name="T44" fmla="*/ 1021 w 2245"/>
                  <a:gd name="T45" fmla="*/ 148 h 304"/>
                  <a:gd name="T46" fmla="*/ 1065 w 2245"/>
                  <a:gd name="T47" fmla="*/ 196 h 304"/>
                  <a:gd name="T48" fmla="*/ 1110 w 2245"/>
                  <a:gd name="T49" fmla="*/ 212 h 304"/>
                  <a:gd name="T50" fmla="*/ 1155 w 2245"/>
                  <a:gd name="T51" fmla="*/ 254 h 304"/>
                  <a:gd name="T52" fmla="*/ 1200 w 2245"/>
                  <a:gd name="T53" fmla="*/ 193 h 304"/>
                  <a:gd name="T54" fmla="*/ 1245 w 2245"/>
                  <a:gd name="T55" fmla="*/ 175 h 304"/>
                  <a:gd name="T56" fmla="*/ 1293 w 2245"/>
                  <a:gd name="T57" fmla="*/ 93 h 304"/>
                  <a:gd name="T58" fmla="*/ 1338 w 2245"/>
                  <a:gd name="T59" fmla="*/ 114 h 304"/>
                  <a:gd name="T60" fmla="*/ 1383 w 2245"/>
                  <a:gd name="T61" fmla="*/ 74 h 304"/>
                  <a:gd name="T62" fmla="*/ 1428 w 2245"/>
                  <a:gd name="T63" fmla="*/ 82 h 304"/>
                  <a:gd name="T64" fmla="*/ 1473 w 2245"/>
                  <a:gd name="T65" fmla="*/ 61 h 304"/>
                  <a:gd name="T66" fmla="*/ 1518 w 2245"/>
                  <a:gd name="T67" fmla="*/ 74 h 304"/>
                  <a:gd name="T68" fmla="*/ 1563 w 2245"/>
                  <a:gd name="T69" fmla="*/ 61 h 304"/>
                  <a:gd name="T70" fmla="*/ 1610 w 2245"/>
                  <a:gd name="T71" fmla="*/ 64 h 304"/>
                  <a:gd name="T72" fmla="*/ 1655 w 2245"/>
                  <a:gd name="T73" fmla="*/ 16 h 304"/>
                  <a:gd name="T74" fmla="*/ 1700 w 2245"/>
                  <a:gd name="T75" fmla="*/ 43 h 304"/>
                  <a:gd name="T76" fmla="*/ 1745 w 2245"/>
                  <a:gd name="T77" fmla="*/ 32 h 304"/>
                  <a:gd name="T78" fmla="*/ 1790 w 2245"/>
                  <a:gd name="T79" fmla="*/ 67 h 304"/>
                  <a:gd name="T80" fmla="*/ 1835 w 2245"/>
                  <a:gd name="T81" fmla="*/ 117 h 304"/>
                  <a:gd name="T82" fmla="*/ 1880 w 2245"/>
                  <a:gd name="T83" fmla="*/ 96 h 304"/>
                  <a:gd name="T84" fmla="*/ 1927 w 2245"/>
                  <a:gd name="T85" fmla="*/ 6 h 304"/>
                  <a:gd name="T86" fmla="*/ 1972 w 2245"/>
                  <a:gd name="T87" fmla="*/ 80 h 304"/>
                  <a:gd name="T88" fmla="*/ 2017 w 2245"/>
                  <a:gd name="T89" fmla="*/ 98 h 304"/>
                  <a:gd name="T90" fmla="*/ 2062 w 2245"/>
                  <a:gd name="T91" fmla="*/ 0 h 304"/>
                  <a:gd name="T92" fmla="*/ 2107 w 2245"/>
                  <a:gd name="T93" fmla="*/ 74 h 304"/>
                  <a:gd name="T94" fmla="*/ 2152 w 2245"/>
                  <a:gd name="T95" fmla="*/ 98 h 304"/>
                  <a:gd name="T96" fmla="*/ 2197 w 2245"/>
                  <a:gd name="T97" fmla="*/ 101 h 304"/>
                  <a:gd name="T98" fmla="*/ 2245 w 2245"/>
                  <a:gd name="T99" fmla="*/ 59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04">
                    <a:moveTo>
                      <a:pt x="0" y="135"/>
                    </a:moveTo>
                    <a:lnTo>
                      <a:pt x="24" y="178"/>
                    </a:lnTo>
                    <a:lnTo>
                      <a:pt x="45" y="223"/>
                    </a:lnTo>
                    <a:lnTo>
                      <a:pt x="69" y="164"/>
                    </a:lnTo>
                    <a:lnTo>
                      <a:pt x="90" y="151"/>
                    </a:lnTo>
                    <a:lnTo>
                      <a:pt x="114" y="148"/>
                    </a:lnTo>
                    <a:lnTo>
                      <a:pt x="135" y="196"/>
                    </a:lnTo>
                    <a:lnTo>
                      <a:pt x="159" y="154"/>
                    </a:lnTo>
                    <a:lnTo>
                      <a:pt x="182" y="93"/>
                    </a:lnTo>
                    <a:lnTo>
                      <a:pt x="204" y="130"/>
                    </a:lnTo>
                    <a:lnTo>
                      <a:pt x="227" y="141"/>
                    </a:lnTo>
                    <a:lnTo>
                      <a:pt x="249" y="162"/>
                    </a:lnTo>
                    <a:lnTo>
                      <a:pt x="272" y="111"/>
                    </a:lnTo>
                    <a:lnTo>
                      <a:pt x="294" y="67"/>
                    </a:lnTo>
                    <a:lnTo>
                      <a:pt x="317" y="178"/>
                    </a:lnTo>
                    <a:lnTo>
                      <a:pt x="341" y="238"/>
                    </a:lnTo>
                    <a:lnTo>
                      <a:pt x="362" y="204"/>
                    </a:lnTo>
                    <a:lnTo>
                      <a:pt x="386" y="209"/>
                    </a:lnTo>
                    <a:lnTo>
                      <a:pt x="407" y="106"/>
                    </a:lnTo>
                    <a:lnTo>
                      <a:pt x="431" y="207"/>
                    </a:lnTo>
                    <a:lnTo>
                      <a:pt x="452" y="267"/>
                    </a:lnTo>
                    <a:lnTo>
                      <a:pt x="476" y="304"/>
                    </a:lnTo>
                    <a:lnTo>
                      <a:pt x="500" y="270"/>
                    </a:lnTo>
                    <a:lnTo>
                      <a:pt x="521" y="267"/>
                    </a:lnTo>
                    <a:lnTo>
                      <a:pt x="545" y="220"/>
                    </a:lnTo>
                    <a:lnTo>
                      <a:pt x="566" y="270"/>
                    </a:lnTo>
                    <a:lnTo>
                      <a:pt x="590" y="164"/>
                    </a:lnTo>
                    <a:lnTo>
                      <a:pt x="611" y="265"/>
                    </a:lnTo>
                    <a:lnTo>
                      <a:pt x="635" y="220"/>
                    </a:lnTo>
                    <a:lnTo>
                      <a:pt x="658" y="207"/>
                    </a:lnTo>
                    <a:lnTo>
                      <a:pt x="680" y="223"/>
                    </a:lnTo>
                    <a:lnTo>
                      <a:pt x="703" y="186"/>
                    </a:lnTo>
                    <a:lnTo>
                      <a:pt x="724" y="270"/>
                    </a:lnTo>
                    <a:lnTo>
                      <a:pt x="748" y="233"/>
                    </a:lnTo>
                    <a:lnTo>
                      <a:pt x="769" y="191"/>
                    </a:lnTo>
                    <a:lnTo>
                      <a:pt x="793" y="130"/>
                    </a:lnTo>
                    <a:lnTo>
                      <a:pt x="817" y="283"/>
                    </a:lnTo>
                    <a:lnTo>
                      <a:pt x="838" y="246"/>
                    </a:lnTo>
                    <a:lnTo>
                      <a:pt x="862" y="196"/>
                    </a:lnTo>
                    <a:lnTo>
                      <a:pt x="883" y="225"/>
                    </a:lnTo>
                    <a:lnTo>
                      <a:pt x="907" y="199"/>
                    </a:lnTo>
                    <a:lnTo>
                      <a:pt x="928" y="154"/>
                    </a:lnTo>
                    <a:lnTo>
                      <a:pt x="952" y="236"/>
                    </a:lnTo>
                    <a:lnTo>
                      <a:pt x="976" y="204"/>
                    </a:lnTo>
                    <a:lnTo>
                      <a:pt x="997" y="154"/>
                    </a:lnTo>
                    <a:lnTo>
                      <a:pt x="1021" y="148"/>
                    </a:lnTo>
                    <a:lnTo>
                      <a:pt x="1042" y="148"/>
                    </a:lnTo>
                    <a:lnTo>
                      <a:pt x="1065" y="196"/>
                    </a:lnTo>
                    <a:lnTo>
                      <a:pt x="1087" y="265"/>
                    </a:lnTo>
                    <a:lnTo>
                      <a:pt x="1110" y="212"/>
                    </a:lnTo>
                    <a:lnTo>
                      <a:pt x="1134" y="228"/>
                    </a:lnTo>
                    <a:lnTo>
                      <a:pt x="1155" y="254"/>
                    </a:lnTo>
                    <a:lnTo>
                      <a:pt x="1179" y="262"/>
                    </a:lnTo>
                    <a:lnTo>
                      <a:pt x="1200" y="193"/>
                    </a:lnTo>
                    <a:lnTo>
                      <a:pt x="1224" y="151"/>
                    </a:lnTo>
                    <a:lnTo>
                      <a:pt x="1245" y="175"/>
                    </a:lnTo>
                    <a:lnTo>
                      <a:pt x="1269" y="106"/>
                    </a:lnTo>
                    <a:lnTo>
                      <a:pt x="1293" y="93"/>
                    </a:lnTo>
                    <a:lnTo>
                      <a:pt x="1314" y="111"/>
                    </a:lnTo>
                    <a:lnTo>
                      <a:pt x="1338" y="114"/>
                    </a:lnTo>
                    <a:lnTo>
                      <a:pt x="1359" y="106"/>
                    </a:lnTo>
                    <a:lnTo>
                      <a:pt x="1383" y="74"/>
                    </a:lnTo>
                    <a:lnTo>
                      <a:pt x="1404" y="30"/>
                    </a:lnTo>
                    <a:lnTo>
                      <a:pt x="1428" y="82"/>
                    </a:lnTo>
                    <a:lnTo>
                      <a:pt x="1451" y="119"/>
                    </a:lnTo>
                    <a:lnTo>
                      <a:pt x="1473" y="61"/>
                    </a:lnTo>
                    <a:lnTo>
                      <a:pt x="1496" y="93"/>
                    </a:lnTo>
                    <a:lnTo>
                      <a:pt x="1518" y="74"/>
                    </a:lnTo>
                    <a:lnTo>
                      <a:pt x="1541" y="43"/>
                    </a:lnTo>
                    <a:lnTo>
                      <a:pt x="1563" y="61"/>
                    </a:lnTo>
                    <a:lnTo>
                      <a:pt x="1586" y="146"/>
                    </a:lnTo>
                    <a:lnTo>
                      <a:pt x="1610" y="64"/>
                    </a:lnTo>
                    <a:lnTo>
                      <a:pt x="1631" y="45"/>
                    </a:lnTo>
                    <a:lnTo>
                      <a:pt x="1655" y="16"/>
                    </a:lnTo>
                    <a:lnTo>
                      <a:pt x="1676" y="11"/>
                    </a:lnTo>
                    <a:lnTo>
                      <a:pt x="1700" y="43"/>
                    </a:lnTo>
                    <a:lnTo>
                      <a:pt x="1721" y="80"/>
                    </a:lnTo>
                    <a:lnTo>
                      <a:pt x="1745" y="32"/>
                    </a:lnTo>
                    <a:lnTo>
                      <a:pt x="1769" y="119"/>
                    </a:lnTo>
                    <a:lnTo>
                      <a:pt x="1790" y="67"/>
                    </a:lnTo>
                    <a:lnTo>
                      <a:pt x="1814" y="80"/>
                    </a:lnTo>
                    <a:lnTo>
                      <a:pt x="1835" y="117"/>
                    </a:lnTo>
                    <a:lnTo>
                      <a:pt x="1859" y="56"/>
                    </a:lnTo>
                    <a:lnTo>
                      <a:pt x="1880" y="96"/>
                    </a:lnTo>
                    <a:lnTo>
                      <a:pt x="1904" y="98"/>
                    </a:lnTo>
                    <a:lnTo>
                      <a:pt x="1927" y="6"/>
                    </a:lnTo>
                    <a:lnTo>
                      <a:pt x="1949" y="6"/>
                    </a:lnTo>
                    <a:lnTo>
                      <a:pt x="1972" y="80"/>
                    </a:lnTo>
                    <a:lnTo>
                      <a:pt x="1993" y="77"/>
                    </a:lnTo>
                    <a:lnTo>
                      <a:pt x="2017" y="98"/>
                    </a:lnTo>
                    <a:lnTo>
                      <a:pt x="2038" y="117"/>
                    </a:lnTo>
                    <a:lnTo>
                      <a:pt x="2062" y="0"/>
                    </a:lnTo>
                    <a:lnTo>
                      <a:pt x="2086" y="90"/>
                    </a:lnTo>
                    <a:lnTo>
                      <a:pt x="2107" y="74"/>
                    </a:lnTo>
                    <a:lnTo>
                      <a:pt x="2131" y="67"/>
                    </a:lnTo>
                    <a:lnTo>
                      <a:pt x="2152" y="98"/>
                    </a:lnTo>
                    <a:lnTo>
                      <a:pt x="2176" y="53"/>
                    </a:lnTo>
                    <a:lnTo>
                      <a:pt x="2197" y="101"/>
                    </a:lnTo>
                    <a:lnTo>
                      <a:pt x="2221" y="93"/>
                    </a:lnTo>
                    <a:lnTo>
                      <a:pt x="2245" y="5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7" name="Freeform 346"/>
              <p:cNvSpPr>
                <a:spLocks/>
              </p:cNvSpPr>
              <p:nvPr/>
            </p:nvSpPr>
            <p:spPr bwMode="auto">
              <a:xfrm>
                <a:off x="4471442" y="2679700"/>
                <a:ext cx="3563938" cy="1052513"/>
              </a:xfrm>
              <a:custGeom>
                <a:avLst/>
                <a:gdLst>
                  <a:gd name="T0" fmla="*/ 24 w 2245"/>
                  <a:gd name="T1" fmla="*/ 16 h 663"/>
                  <a:gd name="T2" fmla="*/ 69 w 2245"/>
                  <a:gd name="T3" fmla="*/ 82 h 663"/>
                  <a:gd name="T4" fmla="*/ 114 w 2245"/>
                  <a:gd name="T5" fmla="*/ 116 h 663"/>
                  <a:gd name="T6" fmla="*/ 159 w 2245"/>
                  <a:gd name="T7" fmla="*/ 137 h 663"/>
                  <a:gd name="T8" fmla="*/ 204 w 2245"/>
                  <a:gd name="T9" fmla="*/ 153 h 663"/>
                  <a:gd name="T10" fmla="*/ 249 w 2245"/>
                  <a:gd name="T11" fmla="*/ 230 h 663"/>
                  <a:gd name="T12" fmla="*/ 294 w 2245"/>
                  <a:gd name="T13" fmla="*/ 349 h 663"/>
                  <a:gd name="T14" fmla="*/ 341 w 2245"/>
                  <a:gd name="T15" fmla="*/ 238 h 663"/>
                  <a:gd name="T16" fmla="*/ 386 w 2245"/>
                  <a:gd name="T17" fmla="*/ 314 h 663"/>
                  <a:gd name="T18" fmla="*/ 431 w 2245"/>
                  <a:gd name="T19" fmla="*/ 259 h 663"/>
                  <a:gd name="T20" fmla="*/ 476 w 2245"/>
                  <a:gd name="T21" fmla="*/ 251 h 663"/>
                  <a:gd name="T22" fmla="*/ 521 w 2245"/>
                  <a:gd name="T23" fmla="*/ 240 h 663"/>
                  <a:gd name="T24" fmla="*/ 566 w 2245"/>
                  <a:gd name="T25" fmla="*/ 296 h 663"/>
                  <a:gd name="T26" fmla="*/ 611 w 2245"/>
                  <a:gd name="T27" fmla="*/ 304 h 663"/>
                  <a:gd name="T28" fmla="*/ 658 w 2245"/>
                  <a:gd name="T29" fmla="*/ 280 h 663"/>
                  <a:gd name="T30" fmla="*/ 703 w 2245"/>
                  <a:gd name="T31" fmla="*/ 330 h 663"/>
                  <a:gd name="T32" fmla="*/ 748 w 2245"/>
                  <a:gd name="T33" fmla="*/ 415 h 663"/>
                  <a:gd name="T34" fmla="*/ 793 w 2245"/>
                  <a:gd name="T35" fmla="*/ 404 h 663"/>
                  <a:gd name="T36" fmla="*/ 838 w 2245"/>
                  <a:gd name="T37" fmla="*/ 399 h 663"/>
                  <a:gd name="T38" fmla="*/ 883 w 2245"/>
                  <a:gd name="T39" fmla="*/ 346 h 663"/>
                  <a:gd name="T40" fmla="*/ 928 w 2245"/>
                  <a:gd name="T41" fmla="*/ 373 h 663"/>
                  <a:gd name="T42" fmla="*/ 976 w 2245"/>
                  <a:gd name="T43" fmla="*/ 375 h 663"/>
                  <a:gd name="T44" fmla="*/ 1021 w 2245"/>
                  <a:gd name="T45" fmla="*/ 452 h 663"/>
                  <a:gd name="T46" fmla="*/ 1065 w 2245"/>
                  <a:gd name="T47" fmla="*/ 415 h 663"/>
                  <a:gd name="T48" fmla="*/ 1110 w 2245"/>
                  <a:gd name="T49" fmla="*/ 351 h 663"/>
                  <a:gd name="T50" fmla="*/ 1155 w 2245"/>
                  <a:gd name="T51" fmla="*/ 539 h 663"/>
                  <a:gd name="T52" fmla="*/ 1200 w 2245"/>
                  <a:gd name="T53" fmla="*/ 526 h 663"/>
                  <a:gd name="T54" fmla="*/ 1245 w 2245"/>
                  <a:gd name="T55" fmla="*/ 560 h 663"/>
                  <a:gd name="T56" fmla="*/ 1293 w 2245"/>
                  <a:gd name="T57" fmla="*/ 597 h 663"/>
                  <a:gd name="T58" fmla="*/ 1338 w 2245"/>
                  <a:gd name="T59" fmla="*/ 611 h 663"/>
                  <a:gd name="T60" fmla="*/ 1383 w 2245"/>
                  <a:gd name="T61" fmla="*/ 629 h 663"/>
                  <a:gd name="T62" fmla="*/ 1428 w 2245"/>
                  <a:gd name="T63" fmla="*/ 645 h 663"/>
                  <a:gd name="T64" fmla="*/ 1473 w 2245"/>
                  <a:gd name="T65" fmla="*/ 648 h 663"/>
                  <a:gd name="T66" fmla="*/ 1518 w 2245"/>
                  <a:gd name="T67" fmla="*/ 560 h 663"/>
                  <a:gd name="T68" fmla="*/ 1563 w 2245"/>
                  <a:gd name="T69" fmla="*/ 616 h 663"/>
                  <a:gd name="T70" fmla="*/ 1610 w 2245"/>
                  <a:gd name="T71" fmla="*/ 663 h 663"/>
                  <a:gd name="T72" fmla="*/ 1655 w 2245"/>
                  <a:gd name="T73" fmla="*/ 661 h 663"/>
                  <a:gd name="T74" fmla="*/ 1700 w 2245"/>
                  <a:gd name="T75" fmla="*/ 621 h 663"/>
                  <a:gd name="T76" fmla="*/ 1745 w 2245"/>
                  <a:gd name="T77" fmla="*/ 613 h 663"/>
                  <a:gd name="T78" fmla="*/ 1790 w 2245"/>
                  <a:gd name="T79" fmla="*/ 624 h 663"/>
                  <a:gd name="T80" fmla="*/ 1835 w 2245"/>
                  <a:gd name="T81" fmla="*/ 592 h 663"/>
                  <a:gd name="T82" fmla="*/ 1880 w 2245"/>
                  <a:gd name="T83" fmla="*/ 640 h 663"/>
                  <a:gd name="T84" fmla="*/ 1927 w 2245"/>
                  <a:gd name="T85" fmla="*/ 544 h 663"/>
                  <a:gd name="T86" fmla="*/ 1972 w 2245"/>
                  <a:gd name="T87" fmla="*/ 576 h 663"/>
                  <a:gd name="T88" fmla="*/ 2017 w 2245"/>
                  <a:gd name="T89" fmla="*/ 605 h 663"/>
                  <a:gd name="T90" fmla="*/ 2062 w 2245"/>
                  <a:gd name="T91" fmla="*/ 592 h 663"/>
                  <a:gd name="T92" fmla="*/ 2107 w 2245"/>
                  <a:gd name="T93" fmla="*/ 584 h 663"/>
                  <a:gd name="T94" fmla="*/ 2152 w 2245"/>
                  <a:gd name="T95" fmla="*/ 595 h 663"/>
                  <a:gd name="T96" fmla="*/ 2197 w 2245"/>
                  <a:gd name="T97" fmla="*/ 576 h 663"/>
                  <a:gd name="T98" fmla="*/ 2245 w 2245"/>
                  <a:gd name="T99" fmla="*/ 595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663">
                    <a:moveTo>
                      <a:pt x="0" y="16"/>
                    </a:moveTo>
                    <a:lnTo>
                      <a:pt x="24" y="16"/>
                    </a:lnTo>
                    <a:lnTo>
                      <a:pt x="45" y="0"/>
                    </a:lnTo>
                    <a:lnTo>
                      <a:pt x="69" y="82"/>
                    </a:lnTo>
                    <a:lnTo>
                      <a:pt x="90" y="61"/>
                    </a:lnTo>
                    <a:lnTo>
                      <a:pt x="114" y="116"/>
                    </a:lnTo>
                    <a:lnTo>
                      <a:pt x="135" y="121"/>
                    </a:lnTo>
                    <a:lnTo>
                      <a:pt x="159" y="137"/>
                    </a:lnTo>
                    <a:lnTo>
                      <a:pt x="182" y="222"/>
                    </a:lnTo>
                    <a:lnTo>
                      <a:pt x="204" y="153"/>
                    </a:lnTo>
                    <a:lnTo>
                      <a:pt x="227" y="195"/>
                    </a:lnTo>
                    <a:lnTo>
                      <a:pt x="249" y="230"/>
                    </a:lnTo>
                    <a:lnTo>
                      <a:pt x="272" y="219"/>
                    </a:lnTo>
                    <a:lnTo>
                      <a:pt x="294" y="349"/>
                    </a:lnTo>
                    <a:lnTo>
                      <a:pt x="317" y="296"/>
                    </a:lnTo>
                    <a:lnTo>
                      <a:pt x="341" y="238"/>
                    </a:lnTo>
                    <a:lnTo>
                      <a:pt x="362" y="225"/>
                    </a:lnTo>
                    <a:lnTo>
                      <a:pt x="386" y="314"/>
                    </a:lnTo>
                    <a:lnTo>
                      <a:pt x="407" y="291"/>
                    </a:lnTo>
                    <a:lnTo>
                      <a:pt x="431" y="259"/>
                    </a:lnTo>
                    <a:lnTo>
                      <a:pt x="452" y="230"/>
                    </a:lnTo>
                    <a:lnTo>
                      <a:pt x="476" y="251"/>
                    </a:lnTo>
                    <a:lnTo>
                      <a:pt x="500" y="322"/>
                    </a:lnTo>
                    <a:lnTo>
                      <a:pt x="521" y="240"/>
                    </a:lnTo>
                    <a:lnTo>
                      <a:pt x="545" y="291"/>
                    </a:lnTo>
                    <a:lnTo>
                      <a:pt x="566" y="296"/>
                    </a:lnTo>
                    <a:lnTo>
                      <a:pt x="590" y="312"/>
                    </a:lnTo>
                    <a:lnTo>
                      <a:pt x="611" y="304"/>
                    </a:lnTo>
                    <a:lnTo>
                      <a:pt x="635" y="285"/>
                    </a:lnTo>
                    <a:lnTo>
                      <a:pt x="658" y="280"/>
                    </a:lnTo>
                    <a:lnTo>
                      <a:pt x="680" y="293"/>
                    </a:lnTo>
                    <a:lnTo>
                      <a:pt x="703" y="330"/>
                    </a:lnTo>
                    <a:lnTo>
                      <a:pt x="724" y="341"/>
                    </a:lnTo>
                    <a:lnTo>
                      <a:pt x="748" y="415"/>
                    </a:lnTo>
                    <a:lnTo>
                      <a:pt x="769" y="431"/>
                    </a:lnTo>
                    <a:lnTo>
                      <a:pt x="793" y="404"/>
                    </a:lnTo>
                    <a:lnTo>
                      <a:pt x="817" y="391"/>
                    </a:lnTo>
                    <a:lnTo>
                      <a:pt x="838" y="399"/>
                    </a:lnTo>
                    <a:lnTo>
                      <a:pt x="862" y="394"/>
                    </a:lnTo>
                    <a:lnTo>
                      <a:pt x="883" y="346"/>
                    </a:lnTo>
                    <a:lnTo>
                      <a:pt x="907" y="370"/>
                    </a:lnTo>
                    <a:lnTo>
                      <a:pt x="928" y="373"/>
                    </a:lnTo>
                    <a:lnTo>
                      <a:pt x="952" y="412"/>
                    </a:lnTo>
                    <a:lnTo>
                      <a:pt x="976" y="375"/>
                    </a:lnTo>
                    <a:lnTo>
                      <a:pt x="997" y="428"/>
                    </a:lnTo>
                    <a:lnTo>
                      <a:pt x="1021" y="452"/>
                    </a:lnTo>
                    <a:lnTo>
                      <a:pt x="1042" y="423"/>
                    </a:lnTo>
                    <a:lnTo>
                      <a:pt x="1065" y="415"/>
                    </a:lnTo>
                    <a:lnTo>
                      <a:pt x="1087" y="391"/>
                    </a:lnTo>
                    <a:lnTo>
                      <a:pt x="1110" y="351"/>
                    </a:lnTo>
                    <a:lnTo>
                      <a:pt x="1134" y="449"/>
                    </a:lnTo>
                    <a:lnTo>
                      <a:pt x="1155" y="539"/>
                    </a:lnTo>
                    <a:lnTo>
                      <a:pt x="1179" y="560"/>
                    </a:lnTo>
                    <a:lnTo>
                      <a:pt x="1200" y="526"/>
                    </a:lnTo>
                    <a:lnTo>
                      <a:pt x="1224" y="494"/>
                    </a:lnTo>
                    <a:lnTo>
                      <a:pt x="1245" y="560"/>
                    </a:lnTo>
                    <a:lnTo>
                      <a:pt x="1269" y="581"/>
                    </a:lnTo>
                    <a:lnTo>
                      <a:pt x="1293" y="597"/>
                    </a:lnTo>
                    <a:lnTo>
                      <a:pt x="1314" y="531"/>
                    </a:lnTo>
                    <a:lnTo>
                      <a:pt x="1338" y="611"/>
                    </a:lnTo>
                    <a:lnTo>
                      <a:pt x="1359" y="621"/>
                    </a:lnTo>
                    <a:lnTo>
                      <a:pt x="1383" y="629"/>
                    </a:lnTo>
                    <a:lnTo>
                      <a:pt x="1404" y="642"/>
                    </a:lnTo>
                    <a:lnTo>
                      <a:pt x="1428" y="645"/>
                    </a:lnTo>
                    <a:lnTo>
                      <a:pt x="1451" y="645"/>
                    </a:lnTo>
                    <a:lnTo>
                      <a:pt x="1473" y="648"/>
                    </a:lnTo>
                    <a:lnTo>
                      <a:pt x="1496" y="658"/>
                    </a:lnTo>
                    <a:lnTo>
                      <a:pt x="1518" y="560"/>
                    </a:lnTo>
                    <a:lnTo>
                      <a:pt x="1541" y="653"/>
                    </a:lnTo>
                    <a:lnTo>
                      <a:pt x="1563" y="616"/>
                    </a:lnTo>
                    <a:lnTo>
                      <a:pt x="1586" y="632"/>
                    </a:lnTo>
                    <a:lnTo>
                      <a:pt x="1610" y="663"/>
                    </a:lnTo>
                    <a:lnTo>
                      <a:pt x="1631" y="621"/>
                    </a:lnTo>
                    <a:lnTo>
                      <a:pt x="1655" y="661"/>
                    </a:lnTo>
                    <a:lnTo>
                      <a:pt x="1676" y="611"/>
                    </a:lnTo>
                    <a:lnTo>
                      <a:pt x="1700" y="621"/>
                    </a:lnTo>
                    <a:lnTo>
                      <a:pt x="1721" y="558"/>
                    </a:lnTo>
                    <a:lnTo>
                      <a:pt x="1745" y="613"/>
                    </a:lnTo>
                    <a:lnTo>
                      <a:pt x="1769" y="616"/>
                    </a:lnTo>
                    <a:lnTo>
                      <a:pt x="1790" y="624"/>
                    </a:lnTo>
                    <a:lnTo>
                      <a:pt x="1814" y="589"/>
                    </a:lnTo>
                    <a:lnTo>
                      <a:pt x="1835" y="592"/>
                    </a:lnTo>
                    <a:lnTo>
                      <a:pt x="1859" y="653"/>
                    </a:lnTo>
                    <a:lnTo>
                      <a:pt x="1880" y="640"/>
                    </a:lnTo>
                    <a:lnTo>
                      <a:pt x="1904" y="626"/>
                    </a:lnTo>
                    <a:lnTo>
                      <a:pt x="1927" y="544"/>
                    </a:lnTo>
                    <a:lnTo>
                      <a:pt x="1949" y="571"/>
                    </a:lnTo>
                    <a:lnTo>
                      <a:pt x="1972" y="576"/>
                    </a:lnTo>
                    <a:lnTo>
                      <a:pt x="1993" y="624"/>
                    </a:lnTo>
                    <a:lnTo>
                      <a:pt x="2017" y="605"/>
                    </a:lnTo>
                    <a:lnTo>
                      <a:pt x="2038" y="634"/>
                    </a:lnTo>
                    <a:lnTo>
                      <a:pt x="2062" y="592"/>
                    </a:lnTo>
                    <a:lnTo>
                      <a:pt x="2086" y="629"/>
                    </a:lnTo>
                    <a:lnTo>
                      <a:pt x="2107" y="584"/>
                    </a:lnTo>
                    <a:lnTo>
                      <a:pt x="2131" y="605"/>
                    </a:lnTo>
                    <a:lnTo>
                      <a:pt x="2152" y="595"/>
                    </a:lnTo>
                    <a:lnTo>
                      <a:pt x="2176" y="640"/>
                    </a:lnTo>
                    <a:lnTo>
                      <a:pt x="2197" y="576"/>
                    </a:lnTo>
                    <a:lnTo>
                      <a:pt x="2221" y="608"/>
                    </a:lnTo>
                    <a:lnTo>
                      <a:pt x="2245" y="59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8" name="Freeform 347"/>
              <p:cNvSpPr>
                <a:spLocks/>
              </p:cNvSpPr>
              <p:nvPr/>
            </p:nvSpPr>
            <p:spPr bwMode="auto">
              <a:xfrm>
                <a:off x="4471442" y="3468688"/>
                <a:ext cx="3563938" cy="646113"/>
              </a:xfrm>
              <a:custGeom>
                <a:avLst/>
                <a:gdLst>
                  <a:gd name="T0" fmla="*/ 24 w 2245"/>
                  <a:gd name="T1" fmla="*/ 283 h 407"/>
                  <a:gd name="T2" fmla="*/ 69 w 2245"/>
                  <a:gd name="T3" fmla="*/ 341 h 407"/>
                  <a:gd name="T4" fmla="*/ 114 w 2245"/>
                  <a:gd name="T5" fmla="*/ 256 h 407"/>
                  <a:gd name="T6" fmla="*/ 159 w 2245"/>
                  <a:gd name="T7" fmla="*/ 267 h 407"/>
                  <a:gd name="T8" fmla="*/ 204 w 2245"/>
                  <a:gd name="T9" fmla="*/ 195 h 407"/>
                  <a:gd name="T10" fmla="*/ 249 w 2245"/>
                  <a:gd name="T11" fmla="*/ 211 h 407"/>
                  <a:gd name="T12" fmla="*/ 294 w 2245"/>
                  <a:gd name="T13" fmla="*/ 251 h 407"/>
                  <a:gd name="T14" fmla="*/ 341 w 2245"/>
                  <a:gd name="T15" fmla="*/ 135 h 407"/>
                  <a:gd name="T16" fmla="*/ 386 w 2245"/>
                  <a:gd name="T17" fmla="*/ 206 h 407"/>
                  <a:gd name="T18" fmla="*/ 431 w 2245"/>
                  <a:gd name="T19" fmla="*/ 69 h 407"/>
                  <a:gd name="T20" fmla="*/ 476 w 2245"/>
                  <a:gd name="T21" fmla="*/ 145 h 407"/>
                  <a:gd name="T22" fmla="*/ 521 w 2245"/>
                  <a:gd name="T23" fmla="*/ 29 h 407"/>
                  <a:gd name="T24" fmla="*/ 566 w 2245"/>
                  <a:gd name="T25" fmla="*/ 42 h 407"/>
                  <a:gd name="T26" fmla="*/ 611 w 2245"/>
                  <a:gd name="T27" fmla="*/ 116 h 407"/>
                  <a:gd name="T28" fmla="*/ 658 w 2245"/>
                  <a:gd name="T29" fmla="*/ 153 h 407"/>
                  <a:gd name="T30" fmla="*/ 703 w 2245"/>
                  <a:gd name="T31" fmla="*/ 211 h 407"/>
                  <a:gd name="T32" fmla="*/ 748 w 2245"/>
                  <a:gd name="T33" fmla="*/ 50 h 407"/>
                  <a:gd name="T34" fmla="*/ 793 w 2245"/>
                  <a:gd name="T35" fmla="*/ 50 h 407"/>
                  <a:gd name="T36" fmla="*/ 838 w 2245"/>
                  <a:gd name="T37" fmla="*/ 129 h 407"/>
                  <a:gd name="T38" fmla="*/ 883 w 2245"/>
                  <a:gd name="T39" fmla="*/ 158 h 407"/>
                  <a:gd name="T40" fmla="*/ 928 w 2245"/>
                  <a:gd name="T41" fmla="*/ 129 h 407"/>
                  <a:gd name="T42" fmla="*/ 976 w 2245"/>
                  <a:gd name="T43" fmla="*/ 90 h 407"/>
                  <a:gd name="T44" fmla="*/ 1021 w 2245"/>
                  <a:gd name="T45" fmla="*/ 24 h 407"/>
                  <a:gd name="T46" fmla="*/ 1065 w 2245"/>
                  <a:gd name="T47" fmla="*/ 71 h 407"/>
                  <a:gd name="T48" fmla="*/ 1110 w 2245"/>
                  <a:gd name="T49" fmla="*/ 127 h 407"/>
                  <a:gd name="T50" fmla="*/ 1155 w 2245"/>
                  <a:gd name="T51" fmla="*/ 193 h 407"/>
                  <a:gd name="T52" fmla="*/ 1200 w 2245"/>
                  <a:gd name="T53" fmla="*/ 164 h 407"/>
                  <a:gd name="T54" fmla="*/ 1245 w 2245"/>
                  <a:gd name="T55" fmla="*/ 238 h 407"/>
                  <a:gd name="T56" fmla="*/ 1293 w 2245"/>
                  <a:gd name="T57" fmla="*/ 79 h 407"/>
                  <a:gd name="T58" fmla="*/ 1338 w 2245"/>
                  <a:gd name="T59" fmla="*/ 100 h 407"/>
                  <a:gd name="T60" fmla="*/ 1383 w 2245"/>
                  <a:gd name="T61" fmla="*/ 132 h 407"/>
                  <a:gd name="T62" fmla="*/ 1428 w 2245"/>
                  <a:gd name="T63" fmla="*/ 124 h 407"/>
                  <a:gd name="T64" fmla="*/ 1473 w 2245"/>
                  <a:gd name="T65" fmla="*/ 143 h 407"/>
                  <a:gd name="T66" fmla="*/ 1518 w 2245"/>
                  <a:gd name="T67" fmla="*/ 87 h 407"/>
                  <a:gd name="T68" fmla="*/ 1563 w 2245"/>
                  <a:gd name="T69" fmla="*/ 127 h 407"/>
                  <a:gd name="T70" fmla="*/ 1610 w 2245"/>
                  <a:gd name="T71" fmla="*/ 32 h 407"/>
                  <a:gd name="T72" fmla="*/ 1655 w 2245"/>
                  <a:gd name="T73" fmla="*/ 82 h 407"/>
                  <a:gd name="T74" fmla="*/ 1700 w 2245"/>
                  <a:gd name="T75" fmla="*/ 121 h 407"/>
                  <a:gd name="T76" fmla="*/ 1745 w 2245"/>
                  <a:gd name="T77" fmla="*/ 116 h 407"/>
                  <a:gd name="T78" fmla="*/ 1790 w 2245"/>
                  <a:gd name="T79" fmla="*/ 103 h 407"/>
                  <a:gd name="T80" fmla="*/ 1835 w 2245"/>
                  <a:gd name="T81" fmla="*/ 103 h 407"/>
                  <a:gd name="T82" fmla="*/ 1880 w 2245"/>
                  <a:gd name="T83" fmla="*/ 90 h 407"/>
                  <a:gd name="T84" fmla="*/ 1927 w 2245"/>
                  <a:gd name="T85" fmla="*/ 111 h 407"/>
                  <a:gd name="T86" fmla="*/ 1972 w 2245"/>
                  <a:gd name="T87" fmla="*/ 180 h 407"/>
                  <a:gd name="T88" fmla="*/ 2017 w 2245"/>
                  <a:gd name="T89" fmla="*/ 74 h 407"/>
                  <a:gd name="T90" fmla="*/ 2062 w 2245"/>
                  <a:gd name="T91" fmla="*/ 127 h 407"/>
                  <a:gd name="T92" fmla="*/ 2107 w 2245"/>
                  <a:gd name="T93" fmla="*/ 69 h 407"/>
                  <a:gd name="T94" fmla="*/ 2152 w 2245"/>
                  <a:gd name="T95" fmla="*/ 145 h 407"/>
                  <a:gd name="T96" fmla="*/ 2197 w 2245"/>
                  <a:gd name="T97" fmla="*/ 98 h 407"/>
                  <a:gd name="T98" fmla="*/ 2245 w 2245"/>
                  <a:gd name="T99" fmla="*/ 111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07">
                    <a:moveTo>
                      <a:pt x="0" y="312"/>
                    </a:moveTo>
                    <a:lnTo>
                      <a:pt x="24" y="283"/>
                    </a:lnTo>
                    <a:lnTo>
                      <a:pt x="45" y="407"/>
                    </a:lnTo>
                    <a:lnTo>
                      <a:pt x="69" y="341"/>
                    </a:lnTo>
                    <a:lnTo>
                      <a:pt x="90" y="312"/>
                    </a:lnTo>
                    <a:lnTo>
                      <a:pt x="114" y="256"/>
                    </a:lnTo>
                    <a:lnTo>
                      <a:pt x="135" y="283"/>
                    </a:lnTo>
                    <a:lnTo>
                      <a:pt x="159" y="267"/>
                    </a:lnTo>
                    <a:lnTo>
                      <a:pt x="182" y="304"/>
                    </a:lnTo>
                    <a:lnTo>
                      <a:pt x="204" y="195"/>
                    </a:lnTo>
                    <a:lnTo>
                      <a:pt x="227" y="180"/>
                    </a:lnTo>
                    <a:lnTo>
                      <a:pt x="249" y="211"/>
                    </a:lnTo>
                    <a:lnTo>
                      <a:pt x="272" y="225"/>
                    </a:lnTo>
                    <a:lnTo>
                      <a:pt x="294" y="251"/>
                    </a:lnTo>
                    <a:lnTo>
                      <a:pt x="317" y="108"/>
                    </a:lnTo>
                    <a:lnTo>
                      <a:pt x="341" y="135"/>
                    </a:lnTo>
                    <a:lnTo>
                      <a:pt x="362" y="190"/>
                    </a:lnTo>
                    <a:lnTo>
                      <a:pt x="386" y="206"/>
                    </a:lnTo>
                    <a:lnTo>
                      <a:pt x="407" y="108"/>
                    </a:lnTo>
                    <a:lnTo>
                      <a:pt x="431" y="69"/>
                    </a:lnTo>
                    <a:lnTo>
                      <a:pt x="452" y="127"/>
                    </a:lnTo>
                    <a:lnTo>
                      <a:pt x="476" y="145"/>
                    </a:lnTo>
                    <a:lnTo>
                      <a:pt x="500" y="98"/>
                    </a:lnTo>
                    <a:lnTo>
                      <a:pt x="521" y="29"/>
                    </a:lnTo>
                    <a:lnTo>
                      <a:pt x="545" y="124"/>
                    </a:lnTo>
                    <a:lnTo>
                      <a:pt x="566" y="42"/>
                    </a:lnTo>
                    <a:lnTo>
                      <a:pt x="590" y="166"/>
                    </a:lnTo>
                    <a:lnTo>
                      <a:pt x="611" y="116"/>
                    </a:lnTo>
                    <a:lnTo>
                      <a:pt x="635" y="164"/>
                    </a:lnTo>
                    <a:lnTo>
                      <a:pt x="658" y="153"/>
                    </a:lnTo>
                    <a:lnTo>
                      <a:pt x="680" y="153"/>
                    </a:lnTo>
                    <a:lnTo>
                      <a:pt x="703" y="211"/>
                    </a:lnTo>
                    <a:lnTo>
                      <a:pt x="724" y="69"/>
                    </a:lnTo>
                    <a:lnTo>
                      <a:pt x="748" y="50"/>
                    </a:lnTo>
                    <a:lnTo>
                      <a:pt x="769" y="45"/>
                    </a:lnTo>
                    <a:lnTo>
                      <a:pt x="793" y="50"/>
                    </a:lnTo>
                    <a:lnTo>
                      <a:pt x="817" y="143"/>
                    </a:lnTo>
                    <a:lnTo>
                      <a:pt x="838" y="129"/>
                    </a:lnTo>
                    <a:lnTo>
                      <a:pt x="862" y="240"/>
                    </a:lnTo>
                    <a:lnTo>
                      <a:pt x="883" y="158"/>
                    </a:lnTo>
                    <a:lnTo>
                      <a:pt x="907" y="132"/>
                    </a:lnTo>
                    <a:lnTo>
                      <a:pt x="928" y="129"/>
                    </a:lnTo>
                    <a:lnTo>
                      <a:pt x="952" y="132"/>
                    </a:lnTo>
                    <a:lnTo>
                      <a:pt x="976" y="90"/>
                    </a:lnTo>
                    <a:lnTo>
                      <a:pt x="997" y="103"/>
                    </a:lnTo>
                    <a:lnTo>
                      <a:pt x="1021" y="24"/>
                    </a:lnTo>
                    <a:lnTo>
                      <a:pt x="1042" y="0"/>
                    </a:lnTo>
                    <a:lnTo>
                      <a:pt x="1065" y="71"/>
                    </a:lnTo>
                    <a:lnTo>
                      <a:pt x="1087" y="124"/>
                    </a:lnTo>
                    <a:lnTo>
                      <a:pt x="1110" y="127"/>
                    </a:lnTo>
                    <a:lnTo>
                      <a:pt x="1134" y="124"/>
                    </a:lnTo>
                    <a:lnTo>
                      <a:pt x="1155" y="193"/>
                    </a:lnTo>
                    <a:lnTo>
                      <a:pt x="1179" y="188"/>
                    </a:lnTo>
                    <a:lnTo>
                      <a:pt x="1200" y="164"/>
                    </a:lnTo>
                    <a:lnTo>
                      <a:pt x="1224" y="129"/>
                    </a:lnTo>
                    <a:lnTo>
                      <a:pt x="1245" y="238"/>
                    </a:lnTo>
                    <a:lnTo>
                      <a:pt x="1269" y="103"/>
                    </a:lnTo>
                    <a:lnTo>
                      <a:pt x="1293" y="79"/>
                    </a:lnTo>
                    <a:lnTo>
                      <a:pt x="1314" y="177"/>
                    </a:lnTo>
                    <a:lnTo>
                      <a:pt x="1338" y="100"/>
                    </a:lnTo>
                    <a:lnTo>
                      <a:pt x="1359" y="82"/>
                    </a:lnTo>
                    <a:lnTo>
                      <a:pt x="1383" y="132"/>
                    </a:lnTo>
                    <a:lnTo>
                      <a:pt x="1404" y="90"/>
                    </a:lnTo>
                    <a:lnTo>
                      <a:pt x="1428" y="124"/>
                    </a:lnTo>
                    <a:lnTo>
                      <a:pt x="1451" y="111"/>
                    </a:lnTo>
                    <a:lnTo>
                      <a:pt x="1473" y="143"/>
                    </a:lnTo>
                    <a:lnTo>
                      <a:pt x="1496" y="127"/>
                    </a:lnTo>
                    <a:lnTo>
                      <a:pt x="1518" y="87"/>
                    </a:lnTo>
                    <a:lnTo>
                      <a:pt x="1541" y="151"/>
                    </a:lnTo>
                    <a:lnTo>
                      <a:pt x="1563" y="127"/>
                    </a:lnTo>
                    <a:lnTo>
                      <a:pt x="1586" y="90"/>
                    </a:lnTo>
                    <a:lnTo>
                      <a:pt x="1610" y="32"/>
                    </a:lnTo>
                    <a:lnTo>
                      <a:pt x="1631" y="116"/>
                    </a:lnTo>
                    <a:lnTo>
                      <a:pt x="1655" y="82"/>
                    </a:lnTo>
                    <a:lnTo>
                      <a:pt x="1676" y="148"/>
                    </a:lnTo>
                    <a:lnTo>
                      <a:pt x="1700" y="121"/>
                    </a:lnTo>
                    <a:lnTo>
                      <a:pt x="1721" y="140"/>
                    </a:lnTo>
                    <a:lnTo>
                      <a:pt x="1745" y="116"/>
                    </a:lnTo>
                    <a:lnTo>
                      <a:pt x="1769" y="100"/>
                    </a:lnTo>
                    <a:lnTo>
                      <a:pt x="1790" y="103"/>
                    </a:lnTo>
                    <a:lnTo>
                      <a:pt x="1814" y="74"/>
                    </a:lnTo>
                    <a:lnTo>
                      <a:pt x="1835" y="103"/>
                    </a:lnTo>
                    <a:lnTo>
                      <a:pt x="1859" y="127"/>
                    </a:lnTo>
                    <a:lnTo>
                      <a:pt x="1880" y="90"/>
                    </a:lnTo>
                    <a:lnTo>
                      <a:pt x="1904" y="198"/>
                    </a:lnTo>
                    <a:lnTo>
                      <a:pt x="1927" y="111"/>
                    </a:lnTo>
                    <a:lnTo>
                      <a:pt x="1949" y="111"/>
                    </a:lnTo>
                    <a:lnTo>
                      <a:pt x="1972" y="180"/>
                    </a:lnTo>
                    <a:lnTo>
                      <a:pt x="1993" y="108"/>
                    </a:lnTo>
                    <a:lnTo>
                      <a:pt x="2017" y="74"/>
                    </a:lnTo>
                    <a:lnTo>
                      <a:pt x="2038" y="66"/>
                    </a:lnTo>
                    <a:lnTo>
                      <a:pt x="2062" y="127"/>
                    </a:lnTo>
                    <a:lnTo>
                      <a:pt x="2086" y="108"/>
                    </a:lnTo>
                    <a:lnTo>
                      <a:pt x="2107" y="69"/>
                    </a:lnTo>
                    <a:lnTo>
                      <a:pt x="2131" y="132"/>
                    </a:lnTo>
                    <a:lnTo>
                      <a:pt x="2152" y="145"/>
                    </a:lnTo>
                    <a:lnTo>
                      <a:pt x="2176" y="84"/>
                    </a:lnTo>
                    <a:lnTo>
                      <a:pt x="2197" y="98"/>
                    </a:lnTo>
                    <a:lnTo>
                      <a:pt x="2221" y="111"/>
                    </a:lnTo>
                    <a:lnTo>
                      <a:pt x="2245" y="111"/>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79" name="Freeform 348"/>
              <p:cNvSpPr>
                <a:spLocks/>
              </p:cNvSpPr>
              <p:nvPr/>
            </p:nvSpPr>
            <p:spPr bwMode="auto">
              <a:xfrm>
                <a:off x="4471442" y="3489325"/>
                <a:ext cx="3563938" cy="508000"/>
              </a:xfrm>
              <a:custGeom>
                <a:avLst/>
                <a:gdLst>
                  <a:gd name="T0" fmla="*/ 24 w 2245"/>
                  <a:gd name="T1" fmla="*/ 135 h 320"/>
                  <a:gd name="T2" fmla="*/ 69 w 2245"/>
                  <a:gd name="T3" fmla="*/ 122 h 320"/>
                  <a:gd name="T4" fmla="*/ 114 w 2245"/>
                  <a:gd name="T5" fmla="*/ 127 h 320"/>
                  <a:gd name="T6" fmla="*/ 159 w 2245"/>
                  <a:gd name="T7" fmla="*/ 153 h 320"/>
                  <a:gd name="T8" fmla="*/ 204 w 2245"/>
                  <a:gd name="T9" fmla="*/ 201 h 320"/>
                  <a:gd name="T10" fmla="*/ 249 w 2245"/>
                  <a:gd name="T11" fmla="*/ 98 h 320"/>
                  <a:gd name="T12" fmla="*/ 294 w 2245"/>
                  <a:gd name="T13" fmla="*/ 108 h 320"/>
                  <a:gd name="T14" fmla="*/ 341 w 2245"/>
                  <a:gd name="T15" fmla="*/ 95 h 320"/>
                  <a:gd name="T16" fmla="*/ 386 w 2245"/>
                  <a:gd name="T17" fmla="*/ 201 h 320"/>
                  <a:gd name="T18" fmla="*/ 431 w 2245"/>
                  <a:gd name="T19" fmla="*/ 288 h 320"/>
                  <a:gd name="T20" fmla="*/ 476 w 2245"/>
                  <a:gd name="T21" fmla="*/ 254 h 320"/>
                  <a:gd name="T22" fmla="*/ 521 w 2245"/>
                  <a:gd name="T23" fmla="*/ 299 h 320"/>
                  <a:gd name="T24" fmla="*/ 566 w 2245"/>
                  <a:gd name="T25" fmla="*/ 272 h 320"/>
                  <a:gd name="T26" fmla="*/ 611 w 2245"/>
                  <a:gd name="T27" fmla="*/ 238 h 320"/>
                  <a:gd name="T28" fmla="*/ 658 w 2245"/>
                  <a:gd name="T29" fmla="*/ 220 h 320"/>
                  <a:gd name="T30" fmla="*/ 703 w 2245"/>
                  <a:gd name="T31" fmla="*/ 130 h 320"/>
                  <a:gd name="T32" fmla="*/ 748 w 2245"/>
                  <a:gd name="T33" fmla="*/ 206 h 320"/>
                  <a:gd name="T34" fmla="*/ 793 w 2245"/>
                  <a:gd name="T35" fmla="*/ 209 h 320"/>
                  <a:gd name="T36" fmla="*/ 838 w 2245"/>
                  <a:gd name="T37" fmla="*/ 233 h 320"/>
                  <a:gd name="T38" fmla="*/ 883 w 2245"/>
                  <a:gd name="T39" fmla="*/ 220 h 320"/>
                  <a:gd name="T40" fmla="*/ 928 w 2245"/>
                  <a:gd name="T41" fmla="*/ 175 h 320"/>
                  <a:gd name="T42" fmla="*/ 976 w 2245"/>
                  <a:gd name="T43" fmla="*/ 143 h 320"/>
                  <a:gd name="T44" fmla="*/ 1021 w 2245"/>
                  <a:gd name="T45" fmla="*/ 127 h 320"/>
                  <a:gd name="T46" fmla="*/ 1065 w 2245"/>
                  <a:gd name="T47" fmla="*/ 201 h 320"/>
                  <a:gd name="T48" fmla="*/ 1110 w 2245"/>
                  <a:gd name="T49" fmla="*/ 87 h 320"/>
                  <a:gd name="T50" fmla="*/ 1155 w 2245"/>
                  <a:gd name="T51" fmla="*/ 45 h 320"/>
                  <a:gd name="T52" fmla="*/ 1200 w 2245"/>
                  <a:gd name="T53" fmla="*/ 26 h 320"/>
                  <a:gd name="T54" fmla="*/ 1245 w 2245"/>
                  <a:gd name="T55" fmla="*/ 61 h 320"/>
                  <a:gd name="T56" fmla="*/ 1293 w 2245"/>
                  <a:gd name="T57" fmla="*/ 77 h 320"/>
                  <a:gd name="T58" fmla="*/ 1338 w 2245"/>
                  <a:gd name="T59" fmla="*/ 143 h 320"/>
                  <a:gd name="T60" fmla="*/ 1383 w 2245"/>
                  <a:gd name="T61" fmla="*/ 0 h 320"/>
                  <a:gd name="T62" fmla="*/ 1428 w 2245"/>
                  <a:gd name="T63" fmla="*/ 45 h 320"/>
                  <a:gd name="T64" fmla="*/ 1473 w 2245"/>
                  <a:gd name="T65" fmla="*/ 116 h 320"/>
                  <a:gd name="T66" fmla="*/ 1518 w 2245"/>
                  <a:gd name="T67" fmla="*/ 79 h 320"/>
                  <a:gd name="T68" fmla="*/ 1563 w 2245"/>
                  <a:gd name="T69" fmla="*/ 74 h 320"/>
                  <a:gd name="T70" fmla="*/ 1610 w 2245"/>
                  <a:gd name="T71" fmla="*/ 148 h 320"/>
                  <a:gd name="T72" fmla="*/ 1655 w 2245"/>
                  <a:gd name="T73" fmla="*/ 87 h 320"/>
                  <a:gd name="T74" fmla="*/ 1700 w 2245"/>
                  <a:gd name="T75" fmla="*/ 111 h 320"/>
                  <a:gd name="T76" fmla="*/ 1745 w 2245"/>
                  <a:gd name="T77" fmla="*/ 124 h 320"/>
                  <a:gd name="T78" fmla="*/ 1790 w 2245"/>
                  <a:gd name="T79" fmla="*/ 98 h 320"/>
                  <a:gd name="T80" fmla="*/ 1835 w 2245"/>
                  <a:gd name="T81" fmla="*/ 106 h 320"/>
                  <a:gd name="T82" fmla="*/ 1880 w 2245"/>
                  <a:gd name="T83" fmla="*/ 82 h 320"/>
                  <a:gd name="T84" fmla="*/ 1927 w 2245"/>
                  <a:gd name="T85" fmla="*/ 101 h 320"/>
                  <a:gd name="T86" fmla="*/ 1972 w 2245"/>
                  <a:gd name="T87" fmla="*/ 64 h 320"/>
                  <a:gd name="T88" fmla="*/ 2017 w 2245"/>
                  <a:gd name="T89" fmla="*/ 90 h 320"/>
                  <a:gd name="T90" fmla="*/ 2062 w 2245"/>
                  <a:gd name="T91" fmla="*/ 116 h 320"/>
                  <a:gd name="T92" fmla="*/ 2107 w 2245"/>
                  <a:gd name="T93" fmla="*/ 103 h 320"/>
                  <a:gd name="T94" fmla="*/ 2152 w 2245"/>
                  <a:gd name="T95" fmla="*/ 74 h 320"/>
                  <a:gd name="T96" fmla="*/ 2197 w 2245"/>
                  <a:gd name="T97" fmla="*/ 45 h 320"/>
                  <a:gd name="T98" fmla="*/ 2245 w 2245"/>
                  <a:gd name="T99" fmla="*/ 10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20">
                    <a:moveTo>
                      <a:pt x="0" y="87"/>
                    </a:moveTo>
                    <a:lnTo>
                      <a:pt x="24" y="135"/>
                    </a:lnTo>
                    <a:lnTo>
                      <a:pt x="45" y="167"/>
                    </a:lnTo>
                    <a:lnTo>
                      <a:pt x="69" y="122"/>
                    </a:lnTo>
                    <a:lnTo>
                      <a:pt x="90" y="161"/>
                    </a:lnTo>
                    <a:lnTo>
                      <a:pt x="114" y="127"/>
                    </a:lnTo>
                    <a:lnTo>
                      <a:pt x="135" y="143"/>
                    </a:lnTo>
                    <a:lnTo>
                      <a:pt x="159" y="153"/>
                    </a:lnTo>
                    <a:lnTo>
                      <a:pt x="182" y="111"/>
                    </a:lnTo>
                    <a:lnTo>
                      <a:pt x="204" y="201"/>
                    </a:lnTo>
                    <a:lnTo>
                      <a:pt x="227" y="169"/>
                    </a:lnTo>
                    <a:lnTo>
                      <a:pt x="249" y="98"/>
                    </a:lnTo>
                    <a:lnTo>
                      <a:pt x="272" y="124"/>
                    </a:lnTo>
                    <a:lnTo>
                      <a:pt x="294" y="108"/>
                    </a:lnTo>
                    <a:lnTo>
                      <a:pt x="317" y="172"/>
                    </a:lnTo>
                    <a:lnTo>
                      <a:pt x="341" y="95"/>
                    </a:lnTo>
                    <a:lnTo>
                      <a:pt x="362" y="122"/>
                    </a:lnTo>
                    <a:lnTo>
                      <a:pt x="386" y="201"/>
                    </a:lnTo>
                    <a:lnTo>
                      <a:pt x="407" y="182"/>
                    </a:lnTo>
                    <a:lnTo>
                      <a:pt x="431" y="288"/>
                    </a:lnTo>
                    <a:lnTo>
                      <a:pt x="452" y="264"/>
                    </a:lnTo>
                    <a:lnTo>
                      <a:pt x="476" y="254"/>
                    </a:lnTo>
                    <a:lnTo>
                      <a:pt x="500" y="320"/>
                    </a:lnTo>
                    <a:lnTo>
                      <a:pt x="521" y="299"/>
                    </a:lnTo>
                    <a:lnTo>
                      <a:pt x="545" y="262"/>
                    </a:lnTo>
                    <a:lnTo>
                      <a:pt x="566" y="272"/>
                    </a:lnTo>
                    <a:lnTo>
                      <a:pt x="590" y="262"/>
                    </a:lnTo>
                    <a:lnTo>
                      <a:pt x="611" y="238"/>
                    </a:lnTo>
                    <a:lnTo>
                      <a:pt x="635" y="243"/>
                    </a:lnTo>
                    <a:lnTo>
                      <a:pt x="658" y="220"/>
                    </a:lnTo>
                    <a:lnTo>
                      <a:pt x="680" y="233"/>
                    </a:lnTo>
                    <a:lnTo>
                      <a:pt x="703" y="130"/>
                    </a:lnTo>
                    <a:lnTo>
                      <a:pt x="724" y="212"/>
                    </a:lnTo>
                    <a:lnTo>
                      <a:pt x="748" y="206"/>
                    </a:lnTo>
                    <a:lnTo>
                      <a:pt x="769" y="196"/>
                    </a:lnTo>
                    <a:lnTo>
                      <a:pt x="793" y="209"/>
                    </a:lnTo>
                    <a:lnTo>
                      <a:pt x="817" y="225"/>
                    </a:lnTo>
                    <a:lnTo>
                      <a:pt x="838" y="233"/>
                    </a:lnTo>
                    <a:lnTo>
                      <a:pt x="862" y="301"/>
                    </a:lnTo>
                    <a:lnTo>
                      <a:pt x="883" y="220"/>
                    </a:lnTo>
                    <a:lnTo>
                      <a:pt x="907" y="185"/>
                    </a:lnTo>
                    <a:lnTo>
                      <a:pt x="928" y="175"/>
                    </a:lnTo>
                    <a:lnTo>
                      <a:pt x="952" y="156"/>
                    </a:lnTo>
                    <a:lnTo>
                      <a:pt x="976" y="143"/>
                    </a:lnTo>
                    <a:lnTo>
                      <a:pt x="997" y="151"/>
                    </a:lnTo>
                    <a:lnTo>
                      <a:pt x="1021" y="127"/>
                    </a:lnTo>
                    <a:lnTo>
                      <a:pt x="1042" y="58"/>
                    </a:lnTo>
                    <a:lnTo>
                      <a:pt x="1065" y="201"/>
                    </a:lnTo>
                    <a:lnTo>
                      <a:pt x="1087" y="111"/>
                    </a:lnTo>
                    <a:lnTo>
                      <a:pt x="1110" y="87"/>
                    </a:lnTo>
                    <a:lnTo>
                      <a:pt x="1134" y="101"/>
                    </a:lnTo>
                    <a:lnTo>
                      <a:pt x="1155" y="45"/>
                    </a:lnTo>
                    <a:lnTo>
                      <a:pt x="1179" y="69"/>
                    </a:lnTo>
                    <a:lnTo>
                      <a:pt x="1200" y="26"/>
                    </a:lnTo>
                    <a:lnTo>
                      <a:pt x="1224" y="74"/>
                    </a:lnTo>
                    <a:lnTo>
                      <a:pt x="1245" y="61"/>
                    </a:lnTo>
                    <a:lnTo>
                      <a:pt x="1269" y="21"/>
                    </a:lnTo>
                    <a:lnTo>
                      <a:pt x="1293" y="77"/>
                    </a:lnTo>
                    <a:lnTo>
                      <a:pt x="1314" y="119"/>
                    </a:lnTo>
                    <a:lnTo>
                      <a:pt x="1338" y="143"/>
                    </a:lnTo>
                    <a:lnTo>
                      <a:pt x="1359" y="93"/>
                    </a:lnTo>
                    <a:lnTo>
                      <a:pt x="1383" y="0"/>
                    </a:lnTo>
                    <a:lnTo>
                      <a:pt x="1404" y="82"/>
                    </a:lnTo>
                    <a:lnTo>
                      <a:pt x="1428" y="45"/>
                    </a:lnTo>
                    <a:lnTo>
                      <a:pt x="1451" y="77"/>
                    </a:lnTo>
                    <a:lnTo>
                      <a:pt x="1473" y="116"/>
                    </a:lnTo>
                    <a:lnTo>
                      <a:pt x="1496" y="140"/>
                    </a:lnTo>
                    <a:lnTo>
                      <a:pt x="1518" y="79"/>
                    </a:lnTo>
                    <a:lnTo>
                      <a:pt x="1541" y="87"/>
                    </a:lnTo>
                    <a:lnTo>
                      <a:pt x="1563" y="74"/>
                    </a:lnTo>
                    <a:lnTo>
                      <a:pt x="1586" y="61"/>
                    </a:lnTo>
                    <a:lnTo>
                      <a:pt x="1610" y="148"/>
                    </a:lnTo>
                    <a:lnTo>
                      <a:pt x="1631" y="85"/>
                    </a:lnTo>
                    <a:lnTo>
                      <a:pt x="1655" y="87"/>
                    </a:lnTo>
                    <a:lnTo>
                      <a:pt x="1676" y="124"/>
                    </a:lnTo>
                    <a:lnTo>
                      <a:pt x="1700" y="111"/>
                    </a:lnTo>
                    <a:lnTo>
                      <a:pt x="1721" y="143"/>
                    </a:lnTo>
                    <a:lnTo>
                      <a:pt x="1745" y="124"/>
                    </a:lnTo>
                    <a:lnTo>
                      <a:pt x="1769" y="143"/>
                    </a:lnTo>
                    <a:lnTo>
                      <a:pt x="1790" y="98"/>
                    </a:lnTo>
                    <a:lnTo>
                      <a:pt x="1814" y="95"/>
                    </a:lnTo>
                    <a:lnTo>
                      <a:pt x="1835" y="106"/>
                    </a:lnTo>
                    <a:lnTo>
                      <a:pt x="1859" y="66"/>
                    </a:lnTo>
                    <a:lnTo>
                      <a:pt x="1880" y="82"/>
                    </a:lnTo>
                    <a:lnTo>
                      <a:pt x="1904" y="108"/>
                    </a:lnTo>
                    <a:lnTo>
                      <a:pt x="1927" y="101"/>
                    </a:lnTo>
                    <a:lnTo>
                      <a:pt x="1949" y="56"/>
                    </a:lnTo>
                    <a:lnTo>
                      <a:pt x="1972" y="64"/>
                    </a:lnTo>
                    <a:lnTo>
                      <a:pt x="1993" y="103"/>
                    </a:lnTo>
                    <a:lnTo>
                      <a:pt x="2017" y="90"/>
                    </a:lnTo>
                    <a:lnTo>
                      <a:pt x="2038" y="85"/>
                    </a:lnTo>
                    <a:lnTo>
                      <a:pt x="2062" y="116"/>
                    </a:lnTo>
                    <a:lnTo>
                      <a:pt x="2086" y="130"/>
                    </a:lnTo>
                    <a:lnTo>
                      <a:pt x="2107" y="103"/>
                    </a:lnTo>
                    <a:lnTo>
                      <a:pt x="2131" y="116"/>
                    </a:lnTo>
                    <a:lnTo>
                      <a:pt x="2152" y="74"/>
                    </a:lnTo>
                    <a:lnTo>
                      <a:pt x="2176" y="103"/>
                    </a:lnTo>
                    <a:lnTo>
                      <a:pt x="2197" y="45"/>
                    </a:lnTo>
                    <a:lnTo>
                      <a:pt x="2221" y="90"/>
                    </a:lnTo>
                    <a:lnTo>
                      <a:pt x="2245" y="10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0" name="Freeform 349"/>
              <p:cNvSpPr>
                <a:spLocks/>
              </p:cNvSpPr>
              <p:nvPr/>
            </p:nvSpPr>
            <p:spPr bwMode="auto">
              <a:xfrm>
                <a:off x="4471442" y="3502025"/>
                <a:ext cx="3563938" cy="574675"/>
              </a:xfrm>
              <a:custGeom>
                <a:avLst/>
                <a:gdLst>
                  <a:gd name="T0" fmla="*/ 24 w 2245"/>
                  <a:gd name="T1" fmla="*/ 77 h 362"/>
                  <a:gd name="T2" fmla="*/ 69 w 2245"/>
                  <a:gd name="T3" fmla="*/ 45 h 362"/>
                  <a:gd name="T4" fmla="*/ 114 w 2245"/>
                  <a:gd name="T5" fmla="*/ 56 h 362"/>
                  <a:gd name="T6" fmla="*/ 159 w 2245"/>
                  <a:gd name="T7" fmla="*/ 32 h 362"/>
                  <a:gd name="T8" fmla="*/ 204 w 2245"/>
                  <a:gd name="T9" fmla="*/ 24 h 362"/>
                  <a:gd name="T10" fmla="*/ 249 w 2245"/>
                  <a:gd name="T11" fmla="*/ 63 h 362"/>
                  <a:gd name="T12" fmla="*/ 294 w 2245"/>
                  <a:gd name="T13" fmla="*/ 56 h 362"/>
                  <a:gd name="T14" fmla="*/ 341 w 2245"/>
                  <a:gd name="T15" fmla="*/ 85 h 362"/>
                  <a:gd name="T16" fmla="*/ 386 w 2245"/>
                  <a:gd name="T17" fmla="*/ 37 h 362"/>
                  <a:gd name="T18" fmla="*/ 431 w 2245"/>
                  <a:gd name="T19" fmla="*/ 135 h 362"/>
                  <a:gd name="T20" fmla="*/ 476 w 2245"/>
                  <a:gd name="T21" fmla="*/ 193 h 362"/>
                  <a:gd name="T22" fmla="*/ 521 w 2245"/>
                  <a:gd name="T23" fmla="*/ 143 h 362"/>
                  <a:gd name="T24" fmla="*/ 566 w 2245"/>
                  <a:gd name="T25" fmla="*/ 135 h 362"/>
                  <a:gd name="T26" fmla="*/ 611 w 2245"/>
                  <a:gd name="T27" fmla="*/ 143 h 362"/>
                  <a:gd name="T28" fmla="*/ 658 w 2245"/>
                  <a:gd name="T29" fmla="*/ 196 h 362"/>
                  <a:gd name="T30" fmla="*/ 703 w 2245"/>
                  <a:gd name="T31" fmla="*/ 214 h 362"/>
                  <a:gd name="T32" fmla="*/ 748 w 2245"/>
                  <a:gd name="T33" fmla="*/ 172 h 362"/>
                  <a:gd name="T34" fmla="*/ 793 w 2245"/>
                  <a:gd name="T35" fmla="*/ 241 h 362"/>
                  <a:gd name="T36" fmla="*/ 838 w 2245"/>
                  <a:gd name="T37" fmla="*/ 201 h 362"/>
                  <a:gd name="T38" fmla="*/ 883 w 2245"/>
                  <a:gd name="T39" fmla="*/ 198 h 362"/>
                  <a:gd name="T40" fmla="*/ 928 w 2245"/>
                  <a:gd name="T41" fmla="*/ 204 h 362"/>
                  <a:gd name="T42" fmla="*/ 976 w 2245"/>
                  <a:gd name="T43" fmla="*/ 222 h 362"/>
                  <a:gd name="T44" fmla="*/ 1021 w 2245"/>
                  <a:gd name="T45" fmla="*/ 362 h 362"/>
                  <a:gd name="T46" fmla="*/ 1065 w 2245"/>
                  <a:gd name="T47" fmla="*/ 280 h 362"/>
                  <a:gd name="T48" fmla="*/ 1110 w 2245"/>
                  <a:gd name="T49" fmla="*/ 272 h 362"/>
                  <a:gd name="T50" fmla="*/ 1155 w 2245"/>
                  <a:gd name="T51" fmla="*/ 262 h 362"/>
                  <a:gd name="T52" fmla="*/ 1200 w 2245"/>
                  <a:gd name="T53" fmla="*/ 341 h 362"/>
                  <a:gd name="T54" fmla="*/ 1245 w 2245"/>
                  <a:gd name="T55" fmla="*/ 301 h 362"/>
                  <a:gd name="T56" fmla="*/ 1293 w 2245"/>
                  <a:gd name="T57" fmla="*/ 251 h 362"/>
                  <a:gd name="T58" fmla="*/ 1338 w 2245"/>
                  <a:gd name="T59" fmla="*/ 103 h 362"/>
                  <a:gd name="T60" fmla="*/ 1383 w 2245"/>
                  <a:gd name="T61" fmla="*/ 180 h 362"/>
                  <a:gd name="T62" fmla="*/ 1428 w 2245"/>
                  <a:gd name="T63" fmla="*/ 82 h 362"/>
                  <a:gd name="T64" fmla="*/ 1473 w 2245"/>
                  <a:gd name="T65" fmla="*/ 114 h 362"/>
                  <a:gd name="T66" fmla="*/ 1518 w 2245"/>
                  <a:gd name="T67" fmla="*/ 0 h 362"/>
                  <a:gd name="T68" fmla="*/ 1563 w 2245"/>
                  <a:gd name="T69" fmla="*/ 74 h 362"/>
                  <a:gd name="T70" fmla="*/ 1610 w 2245"/>
                  <a:gd name="T71" fmla="*/ 63 h 362"/>
                  <a:gd name="T72" fmla="*/ 1655 w 2245"/>
                  <a:gd name="T73" fmla="*/ 106 h 362"/>
                  <a:gd name="T74" fmla="*/ 1700 w 2245"/>
                  <a:gd name="T75" fmla="*/ 79 h 362"/>
                  <a:gd name="T76" fmla="*/ 1745 w 2245"/>
                  <a:gd name="T77" fmla="*/ 106 h 362"/>
                  <a:gd name="T78" fmla="*/ 1790 w 2245"/>
                  <a:gd name="T79" fmla="*/ 122 h 362"/>
                  <a:gd name="T80" fmla="*/ 1835 w 2245"/>
                  <a:gd name="T81" fmla="*/ 79 h 362"/>
                  <a:gd name="T82" fmla="*/ 1880 w 2245"/>
                  <a:gd name="T83" fmla="*/ 71 h 362"/>
                  <a:gd name="T84" fmla="*/ 1927 w 2245"/>
                  <a:gd name="T85" fmla="*/ 45 h 362"/>
                  <a:gd name="T86" fmla="*/ 1972 w 2245"/>
                  <a:gd name="T87" fmla="*/ 93 h 362"/>
                  <a:gd name="T88" fmla="*/ 2017 w 2245"/>
                  <a:gd name="T89" fmla="*/ 82 h 362"/>
                  <a:gd name="T90" fmla="*/ 2062 w 2245"/>
                  <a:gd name="T91" fmla="*/ 119 h 362"/>
                  <a:gd name="T92" fmla="*/ 2107 w 2245"/>
                  <a:gd name="T93" fmla="*/ 77 h 362"/>
                  <a:gd name="T94" fmla="*/ 2152 w 2245"/>
                  <a:gd name="T95" fmla="*/ 114 h 362"/>
                  <a:gd name="T96" fmla="*/ 2197 w 2245"/>
                  <a:gd name="T97" fmla="*/ 53 h 362"/>
                  <a:gd name="T98" fmla="*/ 2245 w 2245"/>
                  <a:gd name="T99" fmla="*/ 103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62">
                    <a:moveTo>
                      <a:pt x="0" y="69"/>
                    </a:moveTo>
                    <a:lnTo>
                      <a:pt x="24" y="77"/>
                    </a:lnTo>
                    <a:lnTo>
                      <a:pt x="45" y="16"/>
                    </a:lnTo>
                    <a:lnTo>
                      <a:pt x="69" y="45"/>
                    </a:lnTo>
                    <a:lnTo>
                      <a:pt x="90" y="164"/>
                    </a:lnTo>
                    <a:lnTo>
                      <a:pt x="114" y="56"/>
                    </a:lnTo>
                    <a:lnTo>
                      <a:pt x="135" y="124"/>
                    </a:lnTo>
                    <a:lnTo>
                      <a:pt x="159" y="32"/>
                    </a:lnTo>
                    <a:lnTo>
                      <a:pt x="182" y="66"/>
                    </a:lnTo>
                    <a:lnTo>
                      <a:pt x="204" y="24"/>
                    </a:lnTo>
                    <a:lnTo>
                      <a:pt x="227" y="103"/>
                    </a:lnTo>
                    <a:lnTo>
                      <a:pt x="249" y="63"/>
                    </a:lnTo>
                    <a:lnTo>
                      <a:pt x="272" y="58"/>
                    </a:lnTo>
                    <a:lnTo>
                      <a:pt x="294" y="56"/>
                    </a:lnTo>
                    <a:lnTo>
                      <a:pt x="317" y="77"/>
                    </a:lnTo>
                    <a:lnTo>
                      <a:pt x="341" y="85"/>
                    </a:lnTo>
                    <a:lnTo>
                      <a:pt x="362" y="66"/>
                    </a:lnTo>
                    <a:lnTo>
                      <a:pt x="386" y="37"/>
                    </a:lnTo>
                    <a:lnTo>
                      <a:pt x="407" y="93"/>
                    </a:lnTo>
                    <a:lnTo>
                      <a:pt x="431" y="135"/>
                    </a:lnTo>
                    <a:lnTo>
                      <a:pt x="452" y="182"/>
                    </a:lnTo>
                    <a:lnTo>
                      <a:pt x="476" y="193"/>
                    </a:lnTo>
                    <a:lnTo>
                      <a:pt x="500" y="143"/>
                    </a:lnTo>
                    <a:lnTo>
                      <a:pt x="521" y="143"/>
                    </a:lnTo>
                    <a:lnTo>
                      <a:pt x="545" y="85"/>
                    </a:lnTo>
                    <a:lnTo>
                      <a:pt x="566" y="135"/>
                    </a:lnTo>
                    <a:lnTo>
                      <a:pt x="590" y="130"/>
                    </a:lnTo>
                    <a:lnTo>
                      <a:pt x="611" y="143"/>
                    </a:lnTo>
                    <a:lnTo>
                      <a:pt x="635" y="256"/>
                    </a:lnTo>
                    <a:lnTo>
                      <a:pt x="658" y="196"/>
                    </a:lnTo>
                    <a:lnTo>
                      <a:pt x="680" y="172"/>
                    </a:lnTo>
                    <a:lnTo>
                      <a:pt x="703" y="214"/>
                    </a:lnTo>
                    <a:lnTo>
                      <a:pt x="724" y="275"/>
                    </a:lnTo>
                    <a:lnTo>
                      <a:pt x="748" y="172"/>
                    </a:lnTo>
                    <a:lnTo>
                      <a:pt x="769" y="230"/>
                    </a:lnTo>
                    <a:lnTo>
                      <a:pt x="793" y="241"/>
                    </a:lnTo>
                    <a:lnTo>
                      <a:pt x="817" y="198"/>
                    </a:lnTo>
                    <a:lnTo>
                      <a:pt x="838" y="201"/>
                    </a:lnTo>
                    <a:lnTo>
                      <a:pt x="862" y="288"/>
                    </a:lnTo>
                    <a:lnTo>
                      <a:pt x="883" y="198"/>
                    </a:lnTo>
                    <a:lnTo>
                      <a:pt x="907" y="201"/>
                    </a:lnTo>
                    <a:lnTo>
                      <a:pt x="928" y="204"/>
                    </a:lnTo>
                    <a:lnTo>
                      <a:pt x="952" y="172"/>
                    </a:lnTo>
                    <a:lnTo>
                      <a:pt x="976" y="222"/>
                    </a:lnTo>
                    <a:lnTo>
                      <a:pt x="997" y="296"/>
                    </a:lnTo>
                    <a:lnTo>
                      <a:pt x="1021" y="362"/>
                    </a:lnTo>
                    <a:lnTo>
                      <a:pt x="1042" y="283"/>
                    </a:lnTo>
                    <a:lnTo>
                      <a:pt x="1065" y="280"/>
                    </a:lnTo>
                    <a:lnTo>
                      <a:pt x="1087" y="243"/>
                    </a:lnTo>
                    <a:lnTo>
                      <a:pt x="1110" y="272"/>
                    </a:lnTo>
                    <a:lnTo>
                      <a:pt x="1134" y="254"/>
                    </a:lnTo>
                    <a:lnTo>
                      <a:pt x="1155" y="262"/>
                    </a:lnTo>
                    <a:lnTo>
                      <a:pt x="1179" y="320"/>
                    </a:lnTo>
                    <a:lnTo>
                      <a:pt x="1200" y="341"/>
                    </a:lnTo>
                    <a:lnTo>
                      <a:pt x="1224" y="296"/>
                    </a:lnTo>
                    <a:lnTo>
                      <a:pt x="1245" y="301"/>
                    </a:lnTo>
                    <a:lnTo>
                      <a:pt x="1269" y="338"/>
                    </a:lnTo>
                    <a:lnTo>
                      <a:pt x="1293" y="251"/>
                    </a:lnTo>
                    <a:lnTo>
                      <a:pt x="1314" y="127"/>
                    </a:lnTo>
                    <a:lnTo>
                      <a:pt x="1338" y="103"/>
                    </a:lnTo>
                    <a:lnTo>
                      <a:pt x="1359" y="90"/>
                    </a:lnTo>
                    <a:lnTo>
                      <a:pt x="1383" y="180"/>
                    </a:lnTo>
                    <a:lnTo>
                      <a:pt x="1404" y="122"/>
                    </a:lnTo>
                    <a:lnTo>
                      <a:pt x="1428" y="82"/>
                    </a:lnTo>
                    <a:lnTo>
                      <a:pt x="1451" y="169"/>
                    </a:lnTo>
                    <a:lnTo>
                      <a:pt x="1473" y="114"/>
                    </a:lnTo>
                    <a:lnTo>
                      <a:pt x="1496" y="127"/>
                    </a:lnTo>
                    <a:lnTo>
                      <a:pt x="1518" y="0"/>
                    </a:lnTo>
                    <a:lnTo>
                      <a:pt x="1541" y="93"/>
                    </a:lnTo>
                    <a:lnTo>
                      <a:pt x="1563" y="74"/>
                    </a:lnTo>
                    <a:lnTo>
                      <a:pt x="1586" y="82"/>
                    </a:lnTo>
                    <a:lnTo>
                      <a:pt x="1610" y="63"/>
                    </a:lnTo>
                    <a:lnTo>
                      <a:pt x="1631" y="48"/>
                    </a:lnTo>
                    <a:lnTo>
                      <a:pt x="1655" y="106"/>
                    </a:lnTo>
                    <a:lnTo>
                      <a:pt x="1676" y="69"/>
                    </a:lnTo>
                    <a:lnTo>
                      <a:pt x="1700" y="79"/>
                    </a:lnTo>
                    <a:lnTo>
                      <a:pt x="1721" y="143"/>
                    </a:lnTo>
                    <a:lnTo>
                      <a:pt x="1745" y="106"/>
                    </a:lnTo>
                    <a:lnTo>
                      <a:pt x="1769" y="93"/>
                    </a:lnTo>
                    <a:lnTo>
                      <a:pt x="1790" y="122"/>
                    </a:lnTo>
                    <a:lnTo>
                      <a:pt x="1814" y="108"/>
                    </a:lnTo>
                    <a:lnTo>
                      <a:pt x="1835" y="79"/>
                    </a:lnTo>
                    <a:lnTo>
                      <a:pt x="1859" y="106"/>
                    </a:lnTo>
                    <a:lnTo>
                      <a:pt x="1880" y="71"/>
                    </a:lnTo>
                    <a:lnTo>
                      <a:pt x="1904" y="66"/>
                    </a:lnTo>
                    <a:lnTo>
                      <a:pt x="1927" y="45"/>
                    </a:lnTo>
                    <a:lnTo>
                      <a:pt x="1949" y="93"/>
                    </a:lnTo>
                    <a:lnTo>
                      <a:pt x="1972" y="93"/>
                    </a:lnTo>
                    <a:lnTo>
                      <a:pt x="1993" y="100"/>
                    </a:lnTo>
                    <a:lnTo>
                      <a:pt x="2017" y="82"/>
                    </a:lnTo>
                    <a:lnTo>
                      <a:pt x="2038" y="108"/>
                    </a:lnTo>
                    <a:lnTo>
                      <a:pt x="2062" y="119"/>
                    </a:lnTo>
                    <a:lnTo>
                      <a:pt x="2086" y="66"/>
                    </a:lnTo>
                    <a:lnTo>
                      <a:pt x="2107" y="77"/>
                    </a:lnTo>
                    <a:lnTo>
                      <a:pt x="2131" y="85"/>
                    </a:lnTo>
                    <a:lnTo>
                      <a:pt x="2152" y="114"/>
                    </a:lnTo>
                    <a:lnTo>
                      <a:pt x="2176" y="111"/>
                    </a:lnTo>
                    <a:lnTo>
                      <a:pt x="2197" y="53"/>
                    </a:lnTo>
                    <a:lnTo>
                      <a:pt x="2221" y="42"/>
                    </a:lnTo>
                    <a:lnTo>
                      <a:pt x="2245" y="10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1" name="Freeform 350"/>
              <p:cNvSpPr>
                <a:spLocks/>
              </p:cNvSpPr>
              <p:nvPr/>
            </p:nvSpPr>
            <p:spPr bwMode="auto">
              <a:xfrm>
                <a:off x="4471442" y="3519488"/>
                <a:ext cx="3563938" cy="658813"/>
              </a:xfrm>
              <a:custGeom>
                <a:avLst/>
                <a:gdLst>
                  <a:gd name="T0" fmla="*/ 24 w 2245"/>
                  <a:gd name="T1" fmla="*/ 314 h 415"/>
                  <a:gd name="T2" fmla="*/ 69 w 2245"/>
                  <a:gd name="T3" fmla="*/ 224 h 415"/>
                  <a:gd name="T4" fmla="*/ 114 w 2245"/>
                  <a:gd name="T5" fmla="*/ 272 h 415"/>
                  <a:gd name="T6" fmla="*/ 159 w 2245"/>
                  <a:gd name="T7" fmla="*/ 219 h 415"/>
                  <a:gd name="T8" fmla="*/ 204 w 2245"/>
                  <a:gd name="T9" fmla="*/ 251 h 415"/>
                  <a:gd name="T10" fmla="*/ 249 w 2245"/>
                  <a:gd name="T11" fmla="*/ 132 h 415"/>
                  <a:gd name="T12" fmla="*/ 294 w 2245"/>
                  <a:gd name="T13" fmla="*/ 124 h 415"/>
                  <a:gd name="T14" fmla="*/ 341 w 2245"/>
                  <a:gd name="T15" fmla="*/ 150 h 415"/>
                  <a:gd name="T16" fmla="*/ 386 w 2245"/>
                  <a:gd name="T17" fmla="*/ 158 h 415"/>
                  <a:gd name="T18" fmla="*/ 431 w 2245"/>
                  <a:gd name="T19" fmla="*/ 158 h 415"/>
                  <a:gd name="T20" fmla="*/ 476 w 2245"/>
                  <a:gd name="T21" fmla="*/ 285 h 415"/>
                  <a:gd name="T22" fmla="*/ 521 w 2245"/>
                  <a:gd name="T23" fmla="*/ 322 h 415"/>
                  <a:gd name="T24" fmla="*/ 566 w 2245"/>
                  <a:gd name="T25" fmla="*/ 386 h 415"/>
                  <a:gd name="T26" fmla="*/ 611 w 2245"/>
                  <a:gd name="T27" fmla="*/ 341 h 415"/>
                  <a:gd name="T28" fmla="*/ 658 w 2245"/>
                  <a:gd name="T29" fmla="*/ 208 h 415"/>
                  <a:gd name="T30" fmla="*/ 703 w 2245"/>
                  <a:gd name="T31" fmla="*/ 182 h 415"/>
                  <a:gd name="T32" fmla="*/ 748 w 2245"/>
                  <a:gd name="T33" fmla="*/ 208 h 415"/>
                  <a:gd name="T34" fmla="*/ 793 w 2245"/>
                  <a:gd name="T35" fmla="*/ 198 h 415"/>
                  <a:gd name="T36" fmla="*/ 838 w 2245"/>
                  <a:gd name="T37" fmla="*/ 251 h 415"/>
                  <a:gd name="T38" fmla="*/ 883 w 2245"/>
                  <a:gd name="T39" fmla="*/ 201 h 415"/>
                  <a:gd name="T40" fmla="*/ 928 w 2245"/>
                  <a:gd name="T41" fmla="*/ 245 h 415"/>
                  <a:gd name="T42" fmla="*/ 976 w 2245"/>
                  <a:gd name="T43" fmla="*/ 103 h 415"/>
                  <a:gd name="T44" fmla="*/ 1021 w 2245"/>
                  <a:gd name="T45" fmla="*/ 150 h 415"/>
                  <a:gd name="T46" fmla="*/ 1065 w 2245"/>
                  <a:gd name="T47" fmla="*/ 119 h 415"/>
                  <a:gd name="T48" fmla="*/ 1110 w 2245"/>
                  <a:gd name="T49" fmla="*/ 195 h 415"/>
                  <a:gd name="T50" fmla="*/ 1155 w 2245"/>
                  <a:gd name="T51" fmla="*/ 121 h 415"/>
                  <a:gd name="T52" fmla="*/ 1200 w 2245"/>
                  <a:gd name="T53" fmla="*/ 113 h 415"/>
                  <a:gd name="T54" fmla="*/ 1245 w 2245"/>
                  <a:gd name="T55" fmla="*/ 129 h 415"/>
                  <a:gd name="T56" fmla="*/ 1293 w 2245"/>
                  <a:gd name="T57" fmla="*/ 60 h 415"/>
                  <a:gd name="T58" fmla="*/ 1338 w 2245"/>
                  <a:gd name="T59" fmla="*/ 45 h 415"/>
                  <a:gd name="T60" fmla="*/ 1383 w 2245"/>
                  <a:gd name="T61" fmla="*/ 87 h 415"/>
                  <a:gd name="T62" fmla="*/ 1428 w 2245"/>
                  <a:gd name="T63" fmla="*/ 84 h 415"/>
                  <a:gd name="T64" fmla="*/ 1473 w 2245"/>
                  <a:gd name="T65" fmla="*/ 84 h 415"/>
                  <a:gd name="T66" fmla="*/ 1518 w 2245"/>
                  <a:gd name="T67" fmla="*/ 7 h 415"/>
                  <a:gd name="T68" fmla="*/ 1563 w 2245"/>
                  <a:gd name="T69" fmla="*/ 92 h 415"/>
                  <a:gd name="T70" fmla="*/ 1610 w 2245"/>
                  <a:gd name="T71" fmla="*/ 74 h 415"/>
                  <a:gd name="T72" fmla="*/ 1655 w 2245"/>
                  <a:gd name="T73" fmla="*/ 89 h 415"/>
                  <a:gd name="T74" fmla="*/ 1700 w 2245"/>
                  <a:gd name="T75" fmla="*/ 103 h 415"/>
                  <a:gd name="T76" fmla="*/ 1745 w 2245"/>
                  <a:gd name="T77" fmla="*/ 119 h 415"/>
                  <a:gd name="T78" fmla="*/ 1790 w 2245"/>
                  <a:gd name="T79" fmla="*/ 84 h 415"/>
                  <a:gd name="T80" fmla="*/ 1835 w 2245"/>
                  <a:gd name="T81" fmla="*/ 105 h 415"/>
                  <a:gd name="T82" fmla="*/ 1880 w 2245"/>
                  <a:gd name="T83" fmla="*/ 89 h 415"/>
                  <a:gd name="T84" fmla="*/ 1927 w 2245"/>
                  <a:gd name="T85" fmla="*/ 55 h 415"/>
                  <a:gd name="T86" fmla="*/ 1972 w 2245"/>
                  <a:gd name="T87" fmla="*/ 31 h 415"/>
                  <a:gd name="T88" fmla="*/ 2017 w 2245"/>
                  <a:gd name="T89" fmla="*/ 87 h 415"/>
                  <a:gd name="T90" fmla="*/ 2062 w 2245"/>
                  <a:gd name="T91" fmla="*/ 116 h 415"/>
                  <a:gd name="T92" fmla="*/ 2107 w 2245"/>
                  <a:gd name="T93" fmla="*/ 113 h 415"/>
                  <a:gd name="T94" fmla="*/ 2152 w 2245"/>
                  <a:gd name="T95" fmla="*/ 108 h 415"/>
                  <a:gd name="T96" fmla="*/ 2197 w 2245"/>
                  <a:gd name="T97" fmla="*/ 55 h 415"/>
                  <a:gd name="T98" fmla="*/ 2245 w 2245"/>
                  <a:gd name="T99" fmla="*/ 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15">
                    <a:moveTo>
                      <a:pt x="0" y="240"/>
                    </a:moveTo>
                    <a:lnTo>
                      <a:pt x="24" y="314"/>
                    </a:lnTo>
                    <a:lnTo>
                      <a:pt x="45" y="275"/>
                    </a:lnTo>
                    <a:lnTo>
                      <a:pt x="69" y="224"/>
                    </a:lnTo>
                    <a:lnTo>
                      <a:pt x="90" y="333"/>
                    </a:lnTo>
                    <a:lnTo>
                      <a:pt x="114" y="272"/>
                    </a:lnTo>
                    <a:lnTo>
                      <a:pt x="135" y="193"/>
                    </a:lnTo>
                    <a:lnTo>
                      <a:pt x="159" y="219"/>
                    </a:lnTo>
                    <a:lnTo>
                      <a:pt x="182" y="185"/>
                    </a:lnTo>
                    <a:lnTo>
                      <a:pt x="204" y="251"/>
                    </a:lnTo>
                    <a:lnTo>
                      <a:pt x="227" y="174"/>
                    </a:lnTo>
                    <a:lnTo>
                      <a:pt x="249" y="132"/>
                    </a:lnTo>
                    <a:lnTo>
                      <a:pt x="272" y="129"/>
                    </a:lnTo>
                    <a:lnTo>
                      <a:pt x="294" y="124"/>
                    </a:lnTo>
                    <a:lnTo>
                      <a:pt x="317" y="132"/>
                    </a:lnTo>
                    <a:lnTo>
                      <a:pt x="341" y="150"/>
                    </a:lnTo>
                    <a:lnTo>
                      <a:pt x="362" y="119"/>
                    </a:lnTo>
                    <a:lnTo>
                      <a:pt x="386" y="158"/>
                    </a:lnTo>
                    <a:lnTo>
                      <a:pt x="407" y="238"/>
                    </a:lnTo>
                    <a:lnTo>
                      <a:pt x="431" y="158"/>
                    </a:lnTo>
                    <a:lnTo>
                      <a:pt x="452" y="224"/>
                    </a:lnTo>
                    <a:lnTo>
                      <a:pt x="476" y="285"/>
                    </a:lnTo>
                    <a:lnTo>
                      <a:pt x="500" y="267"/>
                    </a:lnTo>
                    <a:lnTo>
                      <a:pt x="521" y="322"/>
                    </a:lnTo>
                    <a:lnTo>
                      <a:pt x="545" y="415"/>
                    </a:lnTo>
                    <a:lnTo>
                      <a:pt x="566" y="386"/>
                    </a:lnTo>
                    <a:lnTo>
                      <a:pt x="590" y="304"/>
                    </a:lnTo>
                    <a:lnTo>
                      <a:pt x="611" y="341"/>
                    </a:lnTo>
                    <a:lnTo>
                      <a:pt x="635" y="256"/>
                    </a:lnTo>
                    <a:lnTo>
                      <a:pt x="658" y="208"/>
                    </a:lnTo>
                    <a:lnTo>
                      <a:pt x="680" y="134"/>
                    </a:lnTo>
                    <a:lnTo>
                      <a:pt x="703" y="182"/>
                    </a:lnTo>
                    <a:lnTo>
                      <a:pt x="724" y="208"/>
                    </a:lnTo>
                    <a:lnTo>
                      <a:pt x="748" y="208"/>
                    </a:lnTo>
                    <a:lnTo>
                      <a:pt x="769" y="201"/>
                    </a:lnTo>
                    <a:lnTo>
                      <a:pt x="793" y="198"/>
                    </a:lnTo>
                    <a:lnTo>
                      <a:pt x="817" y="158"/>
                    </a:lnTo>
                    <a:lnTo>
                      <a:pt x="838" y="251"/>
                    </a:lnTo>
                    <a:lnTo>
                      <a:pt x="862" y="195"/>
                    </a:lnTo>
                    <a:lnTo>
                      <a:pt x="883" y="201"/>
                    </a:lnTo>
                    <a:lnTo>
                      <a:pt x="907" y="251"/>
                    </a:lnTo>
                    <a:lnTo>
                      <a:pt x="928" y="245"/>
                    </a:lnTo>
                    <a:lnTo>
                      <a:pt x="952" y="222"/>
                    </a:lnTo>
                    <a:lnTo>
                      <a:pt x="976" y="103"/>
                    </a:lnTo>
                    <a:lnTo>
                      <a:pt x="997" y="211"/>
                    </a:lnTo>
                    <a:lnTo>
                      <a:pt x="1021" y="150"/>
                    </a:lnTo>
                    <a:lnTo>
                      <a:pt x="1042" y="243"/>
                    </a:lnTo>
                    <a:lnTo>
                      <a:pt x="1065" y="119"/>
                    </a:lnTo>
                    <a:lnTo>
                      <a:pt x="1087" y="87"/>
                    </a:lnTo>
                    <a:lnTo>
                      <a:pt x="1110" y="195"/>
                    </a:lnTo>
                    <a:lnTo>
                      <a:pt x="1134" y="267"/>
                    </a:lnTo>
                    <a:lnTo>
                      <a:pt x="1155" y="121"/>
                    </a:lnTo>
                    <a:lnTo>
                      <a:pt x="1179" y="148"/>
                    </a:lnTo>
                    <a:lnTo>
                      <a:pt x="1200" y="113"/>
                    </a:lnTo>
                    <a:lnTo>
                      <a:pt x="1224" y="158"/>
                    </a:lnTo>
                    <a:lnTo>
                      <a:pt x="1245" y="129"/>
                    </a:lnTo>
                    <a:lnTo>
                      <a:pt x="1269" y="116"/>
                    </a:lnTo>
                    <a:lnTo>
                      <a:pt x="1293" y="60"/>
                    </a:lnTo>
                    <a:lnTo>
                      <a:pt x="1314" y="129"/>
                    </a:lnTo>
                    <a:lnTo>
                      <a:pt x="1338" y="45"/>
                    </a:lnTo>
                    <a:lnTo>
                      <a:pt x="1359" y="39"/>
                    </a:lnTo>
                    <a:lnTo>
                      <a:pt x="1383" y="87"/>
                    </a:lnTo>
                    <a:lnTo>
                      <a:pt x="1404" y="13"/>
                    </a:lnTo>
                    <a:lnTo>
                      <a:pt x="1428" y="84"/>
                    </a:lnTo>
                    <a:lnTo>
                      <a:pt x="1451" y="68"/>
                    </a:lnTo>
                    <a:lnTo>
                      <a:pt x="1473" y="84"/>
                    </a:lnTo>
                    <a:lnTo>
                      <a:pt x="1496" y="68"/>
                    </a:lnTo>
                    <a:lnTo>
                      <a:pt x="1518" y="7"/>
                    </a:lnTo>
                    <a:lnTo>
                      <a:pt x="1541" y="66"/>
                    </a:lnTo>
                    <a:lnTo>
                      <a:pt x="1563" y="92"/>
                    </a:lnTo>
                    <a:lnTo>
                      <a:pt x="1586" y="79"/>
                    </a:lnTo>
                    <a:lnTo>
                      <a:pt x="1610" y="74"/>
                    </a:lnTo>
                    <a:lnTo>
                      <a:pt x="1631" y="0"/>
                    </a:lnTo>
                    <a:lnTo>
                      <a:pt x="1655" y="89"/>
                    </a:lnTo>
                    <a:lnTo>
                      <a:pt x="1676" y="71"/>
                    </a:lnTo>
                    <a:lnTo>
                      <a:pt x="1700" y="103"/>
                    </a:lnTo>
                    <a:lnTo>
                      <a:pt x="1721" y="71"/>
                    </a:lnTo>
                    <a:lnTo>
                      <a:pt x="1745" y="119"/>
                    </a:lnTo>
                    <a:lnTo>
                      <a:pt x="1769" y="87"/>
                    </a:lnTo>
                    <a:lnTo>
                      <a:pt x="1790" y="84"/>
                    </a:lnTo>
                    <a:lnTo>
                      <a:pt x="1814" y="52"/>
                    </a:lnTo>
                    <a:lnTo>
                      <a:pt x="1835" y="105"/>
                    </a:lnTo>
                    <a:lnTo>
                      <a:pt x="1859" y="148"/>
                    </a:lnTo>
                    <a:lnTo>
                      <a:pt x="1880" y="89"/>
                    </a:lnTo>
                    <a:lnTo>
                      <a:pt x="1904" y="89"/>
                    </a:lnTo>
                    <a:lnTo>
                      <a:pt x="1927" y="55"/>
                    </a:lnTo>
                    <a:lnTo>
                      <a:pt x="1949" y="82"/>
                    </a:lnTo>
                    <a:lnTo>
                      <a:pt x="1972" y="31"/>
                    </a:lnTo>
                    <a:lnTo>
                      <a:pt x="1993" y="52"/>
                    </a:lnTo>
                    <a:lnTo>
                      <a:pt x="2017" y="87"/>
                    </a:lnTo>
                    <a:lnTo>
                      <a:pt x="2038" y="23"/>
                    </a:lnTo>
                    <a:lnTo>
                      <a:pt x="2062" y="116"/>
                    </a:lnTo>
                    <a:lnTo>
                      <a:pt x="2086" y="58"/>
                    </a:lnTo>
                    <a:lnTo>
                      <a:pt x="2107" y="113"/>
                    </a:lnTo>
                    <a:lnTo>
                      <a:pt x="2131" y="113"/>
                    </a:lnTo>
                    <a:lnTo>
                      <a:pt x="2152" y="108"/>
                    </a:lnTo>
                    <a:lnTo>
                      <a:pt x="2176" y="121"/>
                    </a:lnTo>
                    <a:lnTo>
                      <a:pt x="2197" y="55"/>
                    </a:lnTo>
                    <a:lnTo>
                      <a:pt x="2221" y="76"/>
                    </a:lnTo>
                    <a:lnTo>
                      <a:pt x="2245" y="15"/>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2" name="Freeform 351"/>
              <p:cNvSpPr>
                <a:spLocks/>
              </p:cNvSpPr>
              <p:nvPr/>
            </p:nvSpPr>
            <p:spPr bwMode="auto">
              <a:xfrm>
                <a:off x="4471442" y="2955925"/>
                <a:ext cx="3563938" cy="773113"/>
              </a:xfrm>
              <a:custGeom>
                <a:avLst/>
                <a:gdLst>
                  <a:gd name="T0" fmla="*/ 24 w 2245"/>
                  <a:gd name="T1" fmla="*/ 106 h 487"/>
                  <a:gd name="T2" fmla="*/ 69 w 2245"/>
                  <a:gd name="T3" fmla="*/ 56 h 487"/>
                  <a:gd name="T4" fmla="*/ 114 w 2245"/>
                  <a:gd name="T5" fmla="*/ 88 h 487"/>
                  <a:gd name="T6" fmla="*/ 159 w 2245"/>
                  <a:gd name="T7" fmla="*/ 0 h 487"/>
                  <a:gd name="T8" fmla="*/ 204 w 2245"/>
                  <a:gd name="T9" fmla="*/ 95 h 487"/>
                  <a:gd name="T10" fmla="*/ 249 w 2245"/>
                  <a:gd name="T11" fmla="*/ 74 h 487"/>
                  <a:gd name="T12" fmla="*/ 294 w 2245"/>
                  <a:gd name="T13" fmla="*/ 85 h 487"/>
                  <a:gd name="T14" fmla="*/ 341 w 2245"/>
                  <a:gd name="T15" fmla="*/ 90 h 487"/>
                  <a:gd name="T16" fmla="*/ 386 w 2245"/>
                  <a:gd name="T17" fmla="*/ 111 h 487"/>
                  <a:gd name="T18" fmla="*/ 431 w 2245"/>
                  <a:gd name="T19" fmla="*/ 209 h 487"/>
                  <a:gd name="T20" fmla="*/ 476 w 2245"/>
                  <a:gd name="T21" fmla="*/ 209 h 487"/>
                  <a:gd name="T22" fmla="*/ 521 w 2245"/>
                  <a:gd name="T23" fmla="*/ 238 h 487"/>
                  <a:gd name="T24" fmla="*/ 566 w 2245"/>
                  <a:gd name="T25" fmla="*/ 199 h 487"/>
                  <a:gd name="T26" fmla="*/ 611 w 2245"/>
                  <a:gd name="T27" fmla="*/ 246 h 487"/>
                  <a:gd name="T28" fmla="*/ 658 w 2245"/>
                  <a:gd name="T29" fmla="*/ 275 h 487"/>
                  <a:gd name="T30" fmla="*/ 703 w 2245"/>
                  <a:gd name="T31" fmla="*/ 265 h 487"/>
                  <a:gd name="T32" fmla="*/ 748 w 2245"/>
                  <a:gd name="T33" fmla="*/ 143 h 487"/>
                  <a:gd name="T34" fmla="*/ 793 w 2245"/>
                  <a:gd name="T35" fmla="*/ 196 h 487"/>
                  <a:gd name="T36" fmla="*/ 838 w 2245"/>
                  <a:gd name="T37" fmla="*/ 188 h 487"/>
                  <a:gd name="T38" fmla="*/ 883 w 2245"/>
                  <a:gd name="T39" fmla="*/ 138 h 487"/>
                  <a:gd name="T40" fmla="*/ 928 w 2245"/>
                  <a:gd name="T41" fmla="*/ 154 h 487"/>
                  <a:gd name="T42" fmla="*/ 976 w 2245"/>
                  <a:gd name="T43" fmla="*/ 154 h 487"/>
                  <a:gd name="T44" fmla="*/ 1021 w 2245"/>
                  <a:gd name="T45" fmla="*/ 177 h 487"/>
                  <a:gd name="T46" fmla="*/ 1065 w 2245"/>
                  <a:gd name="T47" fmla="*/ 204 h 487"/>
                  <a:gd name="T48" fmla="*/ 1110 w 2245"/>
                  <a:gd name="T49" fmla="*/ 296 h 487"/>
                  <a:gd name="T50" fmla="*/ 1155 w 2245"/>
                  <a:gd name="T51" fmla="*/ 275 h 487"/>
                  <a:gd name="T52" fmla="*/ 1200 w 2245"/>
                  <a:gd name="T53" fmla="*/ 444 h 487"/>
                  <a:gd name="T54" fmla="*/ 1245 w 2245"/>
                  <a:gd name="T55" fmla="*/ 384 h 487"/>
                  <a:gd name="T56" fmla="*/ 1293 w 2245"/>
                  <a:gd name="T57" fmla="*/ 426 h 487"/>
                  <a:gd name="T58" fmla="*/ 1338 w 2245"/>
                  <a:gd name="T59" fmla="*/ 444 h 487"/>
                  <a:gd name="T60" fmla="*/ 1383 w 2245"/>
                  <a:gd name="T61" fmla="*/ 402 h 487"/>
                  <a:gd name="T62" fmla="*/ 1428 w 2245"/>
                  <a:gd name="T63" fmla="*/ 426 h 487"/>
                  <a:gd name="T64" fmla="*/ 1473 w 2245"/>
                  <a:gd name="T65" fmla="*/ 452 h 487"/>
                  <a:gd name="T66" fmla="*/ 1518 w 2245"/>
                  <a:gd name="T67" fmla="*/ 439 h 487"/>
                  <a:gd name="T68" fmla="*/ 1563 w 2245"/>
                  <a:gd name="T69" fmla="*/ 450 h 487"/>
                  <a:gd name="T70" fmla="*/ 1610 w 2245"/>
                  <a:gd name="T71" fmla="*/ 450 h 487"/>
                  <a:gd name="T72" fmla="*/ 1655 w 2245"/>
                  <a:gd name="T73" fmla="*/ 487 h 487"/>
                  <a:gd name="T74" fmla="*/ 1700 w 2245"/>
                  <a:gd name="T75" fmla="*/ 460 h 487"/>
                  <a:gd name="T76" fmla="*/ 1745 w 2245"/>
                  <a:gd name="T77" fmla="*/ 474 h 487"/>
                  <a:gd name="T78" fmla="*/ 1790 w 2245"/>
                  <a:gd name="T79" fmla="*/ 444 h 487"/>
                  <a:gd name="T80" fmla="*/ 1835 w 2245"/>
                  <a:gd name="T81" fmla="*/ 471 h 487"/>
                  <a:gd name="T82" fmla="*/ 1880 w 2245"/>
                  <a:gd name="T83" fmla="*/ 376 h 487"/>
                  <a:gd name="T84" fmla="*/ 1927 w 2245"/>
                  <a:gd name="T85" fmla="*/ 466 h 487"/>
                  <a:gd name="T86" fmla="*/ 1972 w 2245"/>
                  <a:gd name="T87" fmla="*/ 389 h 487"/>
                  <a:gd name="T88" fmla="*/ 2017 w 2245"/>
                  <a:gd name="T89" fmla="*/ 439 h 487"/>
                  <a:gd name="T90" fmla="*/ 2062 w 2245"/>
                  <a:gd name="T91" fmla="*/ 484 h 487"/>
                  <a:gd name="T92" fmla="*/ 2107 w 2245"/>
                  <a:gd name="T93" fmla="*/ 407 h 487"/>
                  <a:gd name="T94" fmla="*/ 2152 w 2245"/>
                  <a:gd name="T95" fmla="*/ 413 h 487"/>
                  <a:gd name="T96" fmla="*/ 2197 w 2245"/>
                  <a:gd name="T97" fmla="*/ 463 h 487"/>
                  <a:gd name="T98" fmla="*/ 2245 w 2245"/>
                  <a:gd name="T99" fmla="*/ 429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87">
                    <a:moveTo>
                      <a:pt x="0" y="122"/>
                    </a:moveTo>
                    <a:lnTo>
                      <a:pt x="24" y="106"/>
                    </a:lnTo>
                    <a:lnTo>
                      <a:pt x="45" y="61"/>
                    </a:lnTo>
                    <a:lnTo>
                      <a:pt x="69" y="56"/>
                    </a:lnTo>
                    <a:lnTo>
                      <a:pt x="90" y="140"/>
                    </a:lnTo>
                    <a:lnTo>
                      <a:pt x="114" y="88"/>
                    </a:lnTo>
                    <a:lnTo>
                      <a:pt x="135" y="140"/>
                    </a:lnTo>
                    <a:lnTo>
                      <a:pt x="159" y="0"/>
                    </a:lnTo>
                    <a:lnTo>
                      <a:pt x="182" y="159"/>
                    </a:lnTo>
                    <a:lnTo>
                      <a:pt x="204" y="95"/>
                    </a:lnTo>
                    <a:lnTo>
                      <a:pt x="227" y="156"/>
                    </a:lnTo>
                    <a:lnTo>
                      <a:pt x="249" y="74"/>
                    </a:lnTo>
                    <a:lnTo>
                      <a:pt x="272" y="88"/>
                    </a:lnTo>
                    <a:lnTo>
                      <a:pt x="294" y="85"/>
                    </a:lnTo>
                    <a:lnTo>
                      <a:pt x="317" y="138"/>
                    </a:lnTo>
                    <a:lnTo>
                      <a:pt x="341" y="90"/>
                    </a:lnTo>
                    <a:lnTo>
                      <a:pt x="362" y="117"/>
                    </a:lnTo>
                    <a:lnTo>
                      <a:pt x="386" y="111"/>
                    </a:lnTo>
                    <a:lnTo>
                      <a:pt x="407" y="159"/>
                    </a:lnTo>
                    <a:lnTo>
                      <a:pt x="431" y="209"/>
                    </a:lnTo>
                    <a:lnTo>
                      <a:pt x="452" y="228"/>
                    </a:lnTo>
                    <a:lnTo>
                      <a:pt x="476" y="209"/>
                    </a:lnTo>
                    <a:lnTo>
                      <a:pt x="500" y="122"/>
                    </a:lnTo>
                    <a:lnTo>
                      <a:pt x="521" y="238"/>
                    </a:lnTo>
                    <a:lnTo>
                      <a:pt x="545" y="228"/>
                    </a:lnTo>
                    <a:lnTo>
                      <a:pt x="566" y="199"/>
                    </a:lnTo>
                    <a:lnTo>
                      <a:pt x="590" y="233"/>
                    </a:lnTo>
                    <a:lnTo>
                      <a:pt x="611" y="246"/>
                    </a:lnTo>
                    <a:lnTo>
                      <a:pt x="635" y="257"/>
                    </a:lnTo>
                    <a:lnTo>
                      <a:pt x="658" y="275"/>
                    </a:lnTo>
                    <a:lnTo>
                      <a:pt x="680" y="291"/>
                    </a:lnTo>
                    <a:lnTo>
                      <a:pt x="703" y="265"/>
                    </a:lnTo>
                    <a:lnTo>
                      <a:pt x="724" y="254"/>
                    </a:lnTo>
                    <a:lnTo>
                      <a:pt x="748" y="143"/>
                    </a:lnTo>
                    <a:lnTo>
                      <a:pt x="769" y="167"/>
                    </a:lnTo>
                    <a:lnTo>
                      <a:pt x="793" y="196"/>
                    </a:lnTo>
                    <a:lnTo>
                      <a:pt x="817" y="233"/>
                    </a:lnTo>
                    <a:lnTo>
                      <a:pt x="838" y="188"/>
                    </a:lnTo>
                    <a:lnTo>
                      <a:pt x="862" y="169"/>
                    </a:lnTo>
                    <a:lnTo>
                      <a:pt x="883" y="138"/>
                    </a:lnTo>
                    <a:lnTo>
                      <a:pt x="907" y="193"/>
                    </a:lnTo>
                    <a:lnTo>
                      <a:pt x="928" y="154"/>
                    </a:lnTo>
                    <a:lnTo>
                      <a:pt x="952" y="207"/>
                    </a:lnTo>
                    <a:lnTo>
                      <a:pt x="976" y="154"/>
                    </a:lnTo>
                    <a:lnTo>
                      <a:pt x="997" y="207"/>
                    </a:lnTo>
                    <a:lnTo>
                      <a:pt x="1021" y="177"/>
                    </a:lnTo>
                    <a:lnTo>
                      <a:pt x="1042" y="236"/>
                    </a:lnTo>
                    <a:lnTo>
                      <a:pt x="1065" y="204"/>
                    </a:lnTo>
                    <a:lnTo>
                      <a:pt x="1087" y="172"/>
                    </a:lnTo>
                    <a:lnTo>
                      <a:pt x="1110" y="296"/>
                    </a:lnTo>
                    <a:lnTo>
                      <a:pt x="1134" y="217"/>
                    </a:lnTo>
                    <a:lnTo>
                      <a:pt x="1155" y="275"/>
                    </a:lnTo>
                    <a:lnTo>
                      <a:pt x="1179" y="259"/>
                    </a:lnTo>
                    <a:lnTo>
                      <a:pt x="1200" y="444"/>
                    </a:lnTo>
                    <a:lnTo>
                      <a:pt x="1224" y="389"/>
                    </a:lnTo>
                    <a:lnTo>
                      <a:pt x="1245" y="384"/>
                    </a:lnTo>
                    <a:lnTo>
                      <a:pt x="1269" y="418"/>
                    </a:lnTo>
                    <a:lnTo>
                      <a:pt x="1293" y="426"/>
                    </a:lnTo>
                    <a:lnTo>
                      <a:pt x="1314" y="455"/>
                    </a:lnTo>
                    <a:lnTo>
                      <a:pt x="1338" y="444"/>
                    </a:lnTo>
                    <a:lnTo>
                      <a:pt x="1359" y="455"/>
                    </a:lnTo>
                    <a:lnTo>
                      <a:pt x="1383" y="402"/>
                    </a:lnTo>
                    <a:lnTo>
                      <a:pt x="1404" y="413"/>
                    </a:lnTo>
                    <a:lnTo>
                      <a:pt x="1428" y="426"/>
                    </a:lnTo>
                    <a:lnTo>
                      <a:pt x="1451" y="423"/>
                    </a:lnTo>
                    <a:lnTo>
                      <a:pt x="1473" y="452"/>
                    </a:lnTo>
                    <a:lnTo>
                      <a:pt x="1496" y="355"/>
                    </a:lnTo>
                    <a:lnTo>
                      <a:pt x="1518" y="439"/>
                    </a:lnTo>
                    <a:lnTo>
                      <a:pt x="1541" y="481"/>
                    </a:lnTo>
                    <a:lnTo>
                      <a:pt x="1563" y="450"/>
                    </a:lnTo>
                    <a:lnTo>
                      <a:pt x="1586" y="476"/>
                    </a:lnTo>
                    <a:lnTo>
                      <a:pt x="1610" y="450"/>
                    </a:lnTo>
                    <a:lnTo>
                      <a:pt x="1631" y="426"/>
                    </a:lnTo>
                    <a:lnTo>
                      <a:pt x="1655" y="487"/>
                    </a:lnTo>
                    <a:lnTo>
                      <a:pt x="1676" y="426"/>
                    </a:lnTo>
                    <a:lnTo>
                      <a:pt x="1700" y="460"/>
                    </a:lnTo>
                    <a:lnTo>
                      <a:pt x="1721" y="434"/>
                    </a:lnTo>
                    <a:lnTo>
                      <a:pt x="1745" y="474"/>
                    </a:lnTo>
                    <a:lnTo>
                      <a:pt x="1769" y="434"/>
                    </a:lnTo>
                    <a:lnTo>
                      <a:pt x="1790" y="444"/>
                    </a:lnTo>
                    <a:lnTo>
                      <a:pt x="1814" y="429"/>
                    </a:lnTo>
                    <a:lnTo>
                      <a:pt x="1835" y="471"/>
                    </a:lnTo>
                    <a:lnTo>
                      <a:pt x="1859" y="468"/>
                    </a:lnTo>
                    <a:lnTo>
                      <a:pt x="1880" y="376"/>
                    </a:lnTo>
                    <a:lnTo>
                      <a:pt x="1904" y="429"/>
                    </a:lnTo>
                    <a:lnTo>
                      <a:pt x="1927" y="466"/>
                    </a:lnTo>
                    <a:lnTo>
                      <a:pt x="1949" y="447"/>
                    </a:lnTo>
                    <a:lnTo>
                      <a:pt x="1972" y="389"/>
                    </a:lnTo>
                    <a:lnTo>
                      <a:pt x="1993" y="413"/>
                    </a:lnTo>
                    <a:lnTo>
                      <a:pt x="2017" y="439"/>
                    </a:lnTo>
                    <a:lnTo>
                      <a:pt x="2038" y="460"/>
                    </a:lnTo>
                    <a:lnTo>
                      <a:pt x="2062" y="484"/>
                    </a:lnTo>
                    <a:lnTo>
                      <a:pt x="2086" y="460"/>
                    </a:lnTo>
                    <a:lnTo>
                      <a:pt x="2107" y="407"/>
                    </a:lnTo>
                    <a:lnTo>
                      <a:pt x="2131" y="405"/>
                    </a:lnTo>
                    <a:lnTo>
                      <a:pt x="2152" y="413"/>
                    </a:lnTo>
                    <a:lnTo>
                      <a:pt x="2176" y="463"/>
                    </a:lnTo>
                    <a:lnTo>
                      <a:pt x="2197" y="463"/>
                    </a:lnTo>
                    <a:lnTo>
                      <a:pt x="2221" y="474"/>
                    </a:lnTo>
                    <a:lnTo>
                      <a:pt x="2245" y="429"/>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3" name="Freeform 352"/>
              <p:cNvSpPr>
                <a:spLocks/>
              </p:cNvSpPr>
              <p:nvPr/>
            </p:nvSpPr>
            <p:spPr bwMode="auto">
              <a:xfrm>
                <a:off x="4471442" y="3405188"/>
                <a:ext cx="3563938" cy="903288"/>
              </a:xfrm>
              <a:custGeom>
                <a:avLst/>
                <a:gdLst>
                  <a:gd name="T0" fmla="*/ 24 w 2245"/>
                  <a:gd name="T1" fmla="*/ 569 h 569"/>
                  <a:gd name="T2" fmla="*/ 69 w 2245"/>
                  <a:gd name="T3" fmla="*/ 399 h 569"/>
                  <a:gd name="T4" fmla="*/ 114 w 2245"/>
                  <a:gd name="T5" fmla="*/ 328 h 569"/>
                  <a:gd name="T6" fmla="*/ 159 w 2245"/>
                  <a:gd name="T7" fmla="*/ 333 h 569"/>
                  <a:gd name="T8" fmla="*/ 204 w 2245"/>
                  <a:gd name="T9" fmla="*/ 378 h 569"/>
                  <a:gd name="T10" fmla="*/ 249 w 2245"/>
                  <a:gd name="T11" fmla="*/ 294 h 569"/>
                  <a:gd name="T12" fmla="*/ 294 w 2245"/>
                  <a:gd name="T13" fmla="*/ 349 h 569"/>
                  <a:gd name="T14" fmla="*/ 341 w 2245"/>
                  <a:gd name="T15" fmla="*/ 328 h 569"/>
                  <a:gd name="T16" fmla="*/ 386 w 2245"/>
                  <a:gd name="T17" fmla="*/ 204 h 569"/>
                  <a:gd name="T18" fmla="*/ 431 w 2245"/>
                  <a:gd name="T19" fmla="*/ 238 h 569"/>
                  <a:gd name="T20" fmla="*/ 476 w 2245"/>
                  <a:gd name="T21" fmla="*/ 169 h 569"/>
                  <a:gd name="T22" fmla="*/ 521 w 2245"/>
                  <a:gd name="T23" fmla="*/ 198 h 569"/>
                  <a:gd name="T24" fmla="*/ 566 w 2245"/>
                  <a:gd name="T25" fmla="*/ 154 h 569"/>
                  <a:gd name="T26" fmla="*/ 611 w 2245"/>
                  <a:gd name="T27" fmla="*/ 167 h 569"/>
                  <a:gd name="T28" fmla="*/ 658 w 2245"/>
                  <a:gd name="T29" fmla="*/ 217 h 569"/>
                  <a:gd name="T30" fmla="*/ 703 w 2245"/>
                  <a:gd name="T31" fmla="*/ 146 h 569"/>
                  <a:gd name="T32" fmla="*/ 748 w 2245"/>
                  <a:gd name="T33" fmla="*/ 111 h 569"/>
                  <a:gd name="T34" fmla="*/ 793 w 2245"/>
                  <a:gd name="T35" fmla="*/ 151 h 569"/>
                  <a:gd name="T36" fmla="*/ 838 w 2245"/>
                  <a:gd name="T37" fmla="*/ 101 h 569"/>
                  <a:gd name="T38" fmla="*/ 883 w 2245"/>
                  <a:gd name="T39" fmla="*/ 29 h 569"/>
                  <a:gd name="T40" fmla="*/ 928 w 2245"/>
                  <a:gd name="T41" fmla="*/ 21 h 569"/>
                  <a:gd name="T42" fmla="*/ 976 w 2245"/>
                  <a:gd name="T43" fmla="*/ 85 h 569"/>
                  <a:gd name="T44" fmla="*/ 1021 w 2245"/>
                  <a:gd name="T45" fmla="*/ 114 h 569"/>
                  <a:gd name="T46" fmla="*/ 1065 w 2245"/>
                  <a:gd name="T47" fmla="*/ 246 h 569"/>
                  <a:gd name="T48" fmla="*/ 1110 w 2245"/>
                  <a:gd name="T49" fmla="*/ 111 h 569"/>
                  <a:gd name="T50" fmla="*/ 1155 w 2245"/>
                  <a:gd name="T51" fmla="*/ 228 h 569"/>
                  <a:gd name="T52" fmla="*/ 1200 w 2245"/>
                  <a:gd name="T53" fmla="*/ 241 h 569"/>
                  <a:gd name="T54" fmla="*/ 1245 w 2245"/>
                  <a:gd name="T55" fmla="*/ 196 h 569"/>
                  <a:gd name="T56" fmla="*/ 1293 w 2245"/>
                  <a:gd name="T57" fmla="*/ 196 h 569"/>
                  <a:gd name="T58" fmla="*/ 1338 w 2245"/>
                  <a:gd name="T59" fmla="*/ 87 h 569"/>
                  <a:gd name="T60" fmla="*/ 1383 w 2245"/>
                  <a:gd name="T61" fmla="*/ 148 h 569"/>
                  <a:gd name="T62" fmla="*/ 1428 w 2245"/>
                  <a:gd name="T63" fmla="*/ 161 h 569"/>
                  <a:gd name="T64" fmla="*/ 1473 w 2245"/>
                  <a:gd name="T65" fmla="*/ 191 h 569"/>
                  <a:gd name="T66" fmla="*/ 1518 w 2245"/>
                  <a:gd name="T67" fmla="*/ 198 h 569"/>
                  <a:gd name="T68" fmla="*/ 1563 w 2245"/>
                  <a:gd name="T69" fmla="*/ 106 h 569"/>
                  <a:gd name="T70" fmla="*/ 1610 w 2245"/>
                  <a:gd name="T71" fmla="*/ 119 h 569"/>
                  <a:gd name="T72" fmla="*/ 1655 w 2245"/>
                  <a:gd name="T73" fmla="*/ 164 h 569"/>
                  <a:gd name="T74" fmla="*/ 1700 w 2245"/>
                  <a:gd name="T75" fmla="*/ 198 h 569"/>
                  <a:gd name="T76" fmla="*/ 1745 w 2245"/>
                  <a:gd name="T77" fmla="*/ 164 h 569"/>
                  <a:gd name="T78" fmla="*/ 1790 w 2245"/>
                  <a:gd name="T79" fmla="*/ 117 h 569"/>
                  <a:gd name="T80" fmla="*/ 1835 w 2245"/>
                  <a:gd name="T81" fmla="*/ 93 h 569"/>
                  <a:gd name="T82" fmla="*/ 1880 w 2245"/>
                  <a:gd name="T83" fmla="*/ 127 h 569"/>
                  <a:gd name="T84" fmla="*/ 1927 w 2245"/>
                  <a:gd name="T85" fmla="*/ 156 h 569"/>
                  <a:gd name="T86" fmla="*/ 1972 w 2245"/>
                  <a:gd name="T87" fmla="*/ 106 h 569"/>
                  <a:gd name="T88" fmla="*/ 2017 w 2245"/>
                  <a:gd name="T89" fmla="*/ 148 h 569"/>
                  <a:gd name="T90" fmla="*/ 2062 w 2245"/>
                  <a:gd name="T91" fmla="*/ 164 h 569"/>
                  <a:gd name="T92" fmla="*/ 2107 w 2245"/>
                  <a:gd name="T93" fmla="*/ 146 h 569"/>
                  <a:gd name="T94" fmla="*/ 2152 w 2245"/>
                  <a:gd name="T95" fmla="*/ 222 h 569"/>
                  <a:gd name="T96" fmla="*/ 2197 w 2245"/>
                  <a:gd name="T97" fmla="*/ 154 h 569"/>
                  <a:gd name="T98" fmla="*/ 2245 w 2245"/>
                  <a:gd name="T99" fmla="*/ 177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569">
                    <a:moveTo>
                      <a:pt x="0" y="508"/>
                    </a:moveTo>
                    <a:lnTo>
                      <a:pt x="24" y="569"/>
                    </a:lnTo>
                    <a:lnTo>
                      <a:pt x="45" y="458"/>
                    </a:lnTo>
                    <a:lnTo>
                      <a:pt x="69" y="399"/>
                    </a:lnTo>
                    <a:lnTo>
                      <a:pt x="90" y="376"/>
                    </a:lnTo>
                    <a:lnTo>
                      <a:pt x="114" y="328"/>
                    </a:lnTo>
                    <a:lnTo>
                      <a:pt x="135" y="354"/>
                    </a:lnTo>
                    <a:lnTo>
                      <a:pt x="159" y="333"/>
                    </a:lnTo>
                    <a:lnTo>
                      <a:pt x="182" y="275"/>
                    </a:lnTo>
                    <a:lnTo>
                      <a:pt x="204" y="378"/>
                    </a:lnTo>
                    <a:lnTo>
                      <a:pt x="227" y="320"/>
                    </a:lnTo>
                    <a:lnTo>
                      <a:pt x="249" y="294"/>
                    </a:lnTo>
                    <a:lnTo>
                      <a:pt x="272" y="344"/>
                    </a:lnTo>
                    <a:lnTo>
                      <a:pt x="294" y="349"/>
                    </a:lnTo>
                    <a:lnTo>
                      <a:pt x="317" y="399"/>
                    </a:lnTo>
                    <a:lnTo>
                      <a:pt x="341" y="328"/>
                    </a:lnTo>
                    <a:lnTo>
                      <a:pt x="362" y="230"/>
                    </a:lnTo>
                    <a:lnTo>
                      <a:pt x="386" y="204"/>
                    </a:lnTo>
                    <a:lnTo>
                      <a:pt x="407" y="212"/>
                    </a:lnTo>
                    <a:lnTo>
                      <a:pt x="431" y="238"/>
                    </a:lnTo>
                    <a:lnTo>
                      <a:pt x="452" y="225"/>
                    </a:lnTo>
                    <a:lnTo>
                      <a:pt x="476" y="169"/>
                    </a:lnTo>
                    <a:lnTo>
                      <a:pt x="500" y="254"/>
                    </a:lnTo>
                    <a:lnTo>
                      <a:pt x="521" y="198"/>
                    </a:lnTo>
                    <a:lnTo>
                      <a:pt x="545" y="130"/>
                    </a:lnTo>
                    <a:lnTo>
                      <a:pt x="566" y="154"/>
                    </a:lnTo>
                    <a:lnTo>
                      <a:pt x="590" y="191"/>
                    </a:lnTo>
                    <a:lnTo>
                      <a:pt x="611" y="167"/>
                    </a:lnTo>
                    <a:lnTo>
                      <a:pt x="635" y="175"/>
                    </a:lnTo>
                    <a:lnTo>
                      <a:pt x="658" y="217"/>
                    </a:lnTo>
                    <a:lnTo>
                      <a:pt x="680" y="161"/>
                    </a:lnTo>
                    <a:lnTo>
                      <a:pt x="703" y="146"/>
                    </a:lnTo>
                    <a:lnTo>
                      <a:pt x="724" y="146"/>
                    </a:lnTo>
                    <a:lnTo>
                      <a:pt x="748" y="111"/>
                    </a:lnTo>
                    <a:lnTo>
                      <a:pt x="769" y="167"/>
                    </a:lnTo>
                    <a:lnTo>
                      <a:pt x="793" y="151"/>
                    </a:lnTo>
                    <a:lnTo>
                      <a:pt x="817" y="79"/>
                    </a:lnTo>
                    <a:lnTo>
                      <a:pt x="838" y="101"/>
                    </a:lnTo>
                    <a:lnTo>
                      <a:pt x="862" y="117"/>
                    </a:lnTo>
                    <a:lnTo>
                      <a:pt x="883" y="29"/>
                    </a:lnTo>
                    <a:lnTo>
                      <a:pt x="907" y="40"/>
                    </a:lnTo>
                    <a:lnTo>
                      <a:pt x="928" y="21"/>
                    </a:lnTo>
                    <a:lnTo>
                      <a:pt x="952" y="0"/>
                    </a:lnTo>
                    <a:lnTo>
                      <a:pt x="976" y="85"/>
                    </a:lnTo>
                    <a:lnTo>
                      <a:pt x="997" y="13"/>
                    </a:lnTo>
                    <a:lnTo>
                      <a:pt x="1021" y="114"/>
                    </a:lnTo>
                    <a:lnTo>
                      <a:pt x="1042" y="122"/>
                    </a:lnTo>
                    <a:lnTo>
                      <a:pt x="1065" y="246"/>
                    </a:lnTo>
                    <a:lnTo>
                      <a:pt x="1087" y="228"/>
                    </a:lnTo>
                    <a:lnTo>
                      <a:pt x="1110" y="111"/>
                    </a:lnTo>
                    <a:lnTo>
                      <a:pt x="1134" y="222"/>
                    </a:lnTo>
                    <a:lnTo>
                      <a:pt x="1155" y="228"/>
                    </a:lnTo>
                    <a:lnTo>
                      <a:pt x="1179" y="283"/>
                    </a:lnTo>
                    <a:lnTo>
                      <a:pt x="1200" y="241"/>
                    </a:lnTo>
                    <a:lnTo>
                      <a:pt x="1224" y="336"/>
                    </a:lnTo>
                    <a:lnTo>
                      <a:pt x="1245" y="196"/>
                    </a:lnTo>
                    <a:lnTo>
                      <a:pt x="1269" y="212"/>
                    </a:lnTo>
                    <a:lnTo>
                      <a:pt x="1293" y="196"/>
                    </a:lnTo>
                    <a:lnTo>
                      <a:pt x="1314" y="167"/>
                    </a:lnTo>
                    <a:lnTo>
                      <a:pt x="1338" y="87"/>
                    </a:lnTo>
                    <a:lnTo>
                      <a:pt x="1359" y="222"/>
                    </a:lnTo>
                    <a:lnTo>
                      <a:pt x="1383" y="148"/>
                    </a:lnTo>
                    <a:lnTo>
                      <a:pt x="1404" y="106"/>
                    </a:lnTo>
                    <a:lnTo>
                      <a:pt x="1428" y="161"/>
                    </a:lnTo>
                    <a:lnTo>
                      <a:pt x="1451" y="109"/>
                    </a:lnTo>
                    <a:lnTo>
                      <a:pt x="1473" y="191"/>
                    </a:lnTo>
                    <a:lnTo>
                      <a:pt x="1496" y="151"/>
                    </a:lnTo>
                    <a:lnTo>
                      <a:pt x="1518" y="198"/>
                    </a:lnTo>
                    <a:lnTo>
                      <a:pt x="1541" y="109"/>
                    </a:lnTo>
                    <a:lnTo>
                      <a:pt x="1563" y="106"/>
                    </a:lnTo>
                    <a:lnTo>
                      <a:pt x="1586" y="103"/>
                    </a:lnTo>
                    <a:lnTo>
                      <a:pt x="1610" y="119"/>
                    </a:lnTo>
                    <a:lnTo>
                      <a:pt x="1631" y="188"/>
                    </a:lnTo>
                    <a:lnTo>
                      <a:pt x="1655" y="164"/>
                    </a:lnTo>
                    <a:lnTo>
                      <a:pt x="1676" y="151"/>
                    </a:lnTo>
                    <a:lnTo>
                      <a:pt x="1700" y="198"/>
                    </a:lnTo>
                    <a:lnTo>
                      <a:pt x="1721" y="140"/>
                    </a:lnTo>
                    <a:lnTo>
                      <a:pt x="1745" y="164"/>
                    </a:lnTo>
                    <a:lnTo>
                      <a:pt x="1769" y="233"/>
                    </a:lnTo>
                    <a:lnTo>
                      <a:pt x="1790" y="117"/>
                    </a:lnTo>
                    <a:lnTo>
                      <a:pt x="1814" y="175"/>
                    </a:lnTo>
                    <a:lnTo>
                      <a:pt x="1835" y="93"/>
                    </a:lnTo>
                    <a:lnTo>
                      <a:pt x="1859" y="177"/>
                    </a:lnTo>
                    <a:lnTo>
                      <a:pt x="1880" y="127"/>
                    </a:lnTo>
                    <a:lnTo>
                      <a:pt x="1904" y="209"/>
                    </a:lnTo>
                    <a:lnTo>
                      <a:pt x="1927" y="156"/>
                    </a:lnTo>
                    <a:lnTo>
                      <a:pt x="1949" y="164"/>
                    </a:lnTo>
                    <a:lnTo>
                      <a:pt x="1972" y="106"/>
                    </a:lnTo>
                    <a:lnTo>
                      <a:pt x="1993" y="138"/>
                    </a:lnTo>
                    <a:lnTo>
                      <a:pt x="2017" y="148"/>
                    </a:lnTo>
                    <a:lnTo>
                      <a:pt x="2038" y="156"/>
                    </a:lnTo>
                    <a:lnTo>
                      <a:pt x="2062" y="164"/>
                    </a:lnTo>
                    <a:lnTo>
                      <a:pt x="2086" y="156"/>
                    </a:lnTo>
                    <a:lnTo>
                      <a:pt x="2107" y="146"/>
                    </a:lnTo>
                    <a:lnTo>
                      <a:pt x="2131" y="164"/>
                    </a:lnTo>
                    <a:lnTo>
                      <a:pt x="2152" y="222"/>
                    </a:lnTo>
                    <a:lnTo>
                      <a:pt x="2176" y="196"/>
                    </a:lnTo>
                    <a:lnTo>
                      <a:pt x="2197" y="154"/>
                    </a:lnTo>
                    <a:lnTo>
                      <a:pt x="2221" y="183"/>
                    </a:lnTo>
                    <a:lnTo>
                      <a:pt x="2245" y="177"/>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4" name="Freeform 353"/>
              <p:cNvSpPr>
                <a:spLocks/>
              </p:cNvSpPr>
              <p:nvPr/>
            </p:nvSpPr>
            <p:spPr bwMode="auto">
              <a:xfrm>
                <a:off x="4471442" y="3586163"/>
                <a:ext cx="3563938" cy="709613"/>
              </a:xfrm>
              <a:custGeom>
                <a:avLst/>
                <a:gdLst>
                  <a:gd name="T0" fmla="*/ 24 w 2245"/>
                  <a:gd name="T1" fmla="*/ 243 h 447"/>
                  <a:gd name="T2" fmla="*/ 69 w 2245"/>
                  <a:gd name="T3" fmla="*/ 299 h 447"/>
                  <a:gd name="T4" fmla="*/ 114 w 2245"/>
                  <a:gd name="T5" fmla="*/ 238 h 447"/>
                  <a:gd name="T6" fmla="*/ 159 w 2245"/>
                  <a:gd name="T7" fmla="*/ 270 h 447"/>
                  <a:gd name="T8" fmla="*/ 204 w 2245"/>
                  <a:gd name="T9" fmla="*/ 225 h 447"/>
                  <a:gd name="T10" fmla="*/ 249 w 2245"/>
                  <a:gd name="T11" fmla="*/ 296 h 447"/>
                  <a:gd name="T12" fmla="*/ 294 w 2245"/>
                  <a:gd name="T13" fmla="*/ 275 h 447"/>
                  <a:gd name="T14" fmla="*/ 341 w 2245"/>
                  <a:gd name="T15" fmla="*/ 447 h 447"/>
                  <a:gd name="T16" fmla="*/ 386 w 2245"/>
                  <a:gd name="T17" fmla="*/ 394 h 447"/>
                  <a:gd name="T18" fmla="*/ 431 w 2245"/>
                  <a:gd name="T19" fmla="*/ 359 h 447"/>
                  <a:gd name="T20" fmla="*/ 476 w 2245"/>
                  <a:gd name="T21" fmla="*/ 404 h 447"/>
                  <a:gd name="T22" fmla="*/ 521 w 2245"/>
                  <a:gd name="T23" fmla="*/ 447 h 447"/>
                  <a:gd name="T24" fmla="*/ 566 w 2245"/>
                  <a:gd name="T25" fmla="*/ 341 h 447"/>
                  <a:gd name="T26" fmla="*/ 611 w 2245"/>
                  <a:gd name="T27" fmla="*/ 285 h 447"/>
                  <a:gd name="T28" fmla="*/ 658 w 2245"/>
                  <a:gd name="T29" fmla="*/ 180 h 447"/>
                  <a:gd name="T30" fmla="*/ 703 w 2245"/>
                  <a:gd name="T31" fmla="*/ 288 h 447"/>
                  <a:gd name="T32" fmla="*/ 748 w 2245"/>
                  <a:gd name="T33" fmla="*/ 410 h 447"/>
                  <a:gd name="T34" fmla="*/ 793 w 2245"/>
                  <a:gd name="T35" fmla="*/ 375 h 447"/>
                  <a:gd name="T36" fmla="*/ 838 w 2245"/>
                  <a:gd name="T37" fmla="*/ 307 h 447"/>
                  <a:gd name="T38" fmla="*/ 883 w 2245"/>
                  <a:gd name="T39" fmla="*/ 352 h 447"/>
                  <a:gd name="T40" fmla="*/ 928 w 2245"/>
                  <a:gd name="T41" fmla="*/ 280 h 447"/>
                  <a:gd name="T42" fmla="*/ 976 w 2245"/>
                  <a:gd name="T43" fmla="*/ 280 h 447"/>
                  <a:gd name="T44" fmla="*/ 1021 w 2245"/>
                  <a:gd name="T45" fmla="*/ 338 h 447"/>
                  <a:gd name="T46" fmla="*/ 1065 w 2245"/>
                  <a:gd name="T47" fmla="*/ 325 h 447"/>
                  <a:gd name="T48" fmla="*/ 1110 w 2245"/>
                  <a:gd name="T49" fmla="*/ 235 h 447"/>
                  <a:gd name="T50" fmla="*/ 1155 w 2245"/>
                  <a:gd name="T51" fmla="*/ 233 h 447"/>
                  <a:gd name="T52" fmla="*/ 1200 w 2245"/>
                  <a:gd name="T53" fmla="*/ 222 h 447"/>
                  <a:gd name="T54" fmla="*/ 1245 w 2245"/>
                  <a:gd name="T55" fmla="*/ 185 h 447"/>
                  <a:gd name="T56" fmla="*/ 1293 w 2245"/>
                  <a:gd name="T57" fmla="*/ 132 h 447"/>
                  <a:gd name="T58" fmla="*/ 1338 w 2245"/>
                  <a:gd name="T59" fmla="*/ 84 h 447"/>
                  <a:gd name="T60" fmla="*/ 1383 w 2245"/>
                  <a:gd name="T61" fmla="*/ 21 h 447"/>
                  <a:gd name="T62" fmla="*/ 1428 w 2245"/>
                  <a:gd name="T63" fmla="*/ 40 h 447"/>
                  <a:gd name="T64" fmla="*/ 1473 w 2245"/>
                  <a:gd name="T65" fmla="*/ 71 h 447"/>
                  <a:gd name="T66" fmla="*/ 1518 w 2245"/>
                  <a:gd name="T67" fmla="*/ 26 h 447"/>
                  <a:gd name="T68" fmla="*/ 1563 w 2245"/>
                  <a:gd name="T69" fmla="*/ 58 h 447"/>
                  <a:gd name="T70" fmla="*/ 1610 w 2245"/>
                  <a:gd name="T71" fmla="*/ 47 h 447"/>
                  <a:gd name="T72" fmla="*/ 1655 w 2245"/>
                  <a:gd name="T73" fmla="*/ 18 h 447"/>
                  <a:gd name="T74" fmla="*/ 1700 w 2245"/>
                  <a:gd name="T75" fmla="*/ 50 h 447"/>
                  <a:gd name="T76" fmla="*/ 1745 w 2245"/>
                  <a:gd name="T77" fmla="*/ 63 h 447"/>
                  <a:gd name="T78" fmla="*/ 1790 w 2245"/>
                  <a:gd name="T79" fmla="*/ 42 h 447"/>
                  <a:gd name="T80" fmla="*/ 1835 w 2245"/>
                  <a:gd name="T81" fmla="*/ 37 h 447"/>
                  <a:gd name="T82" fmla="*/ 1880 w 2245"/>
                  <a:gd name="T83" fmla="*/ 106 h 447"/>
                  <a:gd name="T84" fmla="*/ 1927 w 2245"/>
                  <a:gd name="T85" fmla="*/ 37 h 447"/>
                  <a:gd name="T86" fmla="*/ 1972 w 2245"/>
                  <a:gd name="T87" fmla="*/ 8 h 447"/>
                  <a:gd name="T88" fmla="*/ 2017 w 2245"/>
                  <a:gd name="T89" fmla="*/ 50 h 447"/>
                  <a:gd name="T90" fmla="*/ 2062 w 2245"/>
                  <a:gd name="T91" fmla="*/ 32 h 447"/>
                  <a:gd name="T92" fmla="*/ 2107 w 2245"/>
                  <a:gd name="T93" fmla="*/ 77 h 447"/>
                  <a:gd name="T94" fmla="*/ 2152 w 2245"/>
                  <a:gd name="T95" fmla="*/ 8 h 447"/>
                  <a:gd name="T96" fmla="*/ 2197 w 2245"/>
                  <a:gd name="T97" fmla="*/ 45 h 447"/>
                  <a:gd name="T98" fmla="*/ 2245 w 2245"/>
                  <a:gd name="T99" fmla="*/ 2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447">
                    <a:moveTo>
                      <a:pt x="0" y="172"/>
                    </a:moveTo>
                    <a:lnTo>
                      <a:pt x="24" y="243"/>
                    </a:lnTo>
                    <a:lnTo>
                      <a:pt x="45" y="264"/>
                    </a:lnTo>
                    <a:lnTo>
                      <a:pt x="69" y="299"/>
                    </a:lnTo>
                    <a:lnTo>
                      <a:pt x="90" y="219"/>
                    </a:lnTo>
                    <a:lnTo>
                      <a:pt x="114" y="238"/>
                    </a:lnTo>
                    <a:lnTo>
                      <a:pt x="135" y="280"/>
                    </a:lnTo>
                    <a:lnTo>
                      <a:pt x="159" y="270"/>
                    </a:lnTo>
                    <a:lnTo>
                      <a:pt x="182" y="209"/>
                    </a:lnTo>
                    <a:lnTo>
                      <a:pt x="204" y="225"/>
                    </a:lnTo>
                    <a:lnTo>
                      <a:pt x="227" y="283"/>
                    </a:lnTo>
                    <a:lnTo>
                      <a:pt x="249" y="296"/>
                    </a:lnTo>
                    <a:lnTo>
                      <a:pt x="272" y="396"/>
                    </a:lnTo>
                    <a:lnTo>
                      <a:pt x="294" y="275"/>
                    </a:lnTo>
                    <a:lnTo>
                      <a:pt x="317" y="283"/>
                    </a:lnTo>
                    <a:lnTo>
                      <a:pt x="341" y="447"/>
                    </a:lnTo>
                    <a:lnTo>
                      <a:pt x="362" y="426"/>
                    </a:lnTo>
                    <a:lnTo>
                      <a:pt x="386" y="394"/>
                    </a:lnTo>
                    <a:lnTo>
                      <a:pt x="407" y="349"/>
                    </a:lnTo>
                    <a:lnTo>
                      <a:pt x="431" y="359"/>
                    </a:lnTo>
                    <a:lnTo>
                      <a:pt x="452" y="389"/>
                    </a:lnTo>
                    <a:lnTo>
                      <a:pt x="476" y="404"/>
                    </a:lnTo>
                    <a:lnTo>
                      <a:pt x="500" y="407"/>
                    </a:lnTo>
                    <a:lnTo>
                      <a:pt x="521" y="447"/>
                    </a:lnTo>
                    <a:lnTo>
                      <a:pt x="545" y="354"/>
                    </a:lnTo>
                    <a:lnTo>
                      <a:pt x="566" y="341"/>
                    </a:lnTo>
                    <a:lnTo>
                      <a:pt x="590" y="322"/>
                    </a:lnTo>
                    <a:lnTo>
                      <a:pt x="611" y="285"/>
                    </a:lnTo>
                    <a:lnTo>
                      <a:pt x="635" y="296"/>
                    </a:lnTo>
                    <a:lnTo>
                      <a:pt x="658" y="180"/>
                    </a:lnTo>
                    <a:lnTo>
                      <a:pt x="680" y="307"/>
                    </a:lnTo>
                    <a:lnTo>
                      <a:pt x="703" y="288"/>
                    </a:lnTo>
                    <a:lnTo>
                      <a:pt x="724" y="325"/>
                    </a:lnTo>
                    <a:lnTo>
                      <a:pt x="748" y="410"/>
                    </a:lnTo>
                    <a:lnTo>
                      <a:pt x="769" y="359"/>
                    </a:lnTo>
                    <a:lnTo>
                      <a:pt x="793" y="375"/>
                    </a:lnTo>
                    <a:lnTo>
                      <a:pt x="817" y="280"/>
                    </a:lnTo>
                    <a:lnTo>
                      <a:pt x="838" y="307"/>
                    </a:lnTo>
                    <a:lnTo>
                      <a:pt x="862" y="301"/>
                    </a:lnTo>
                    <a:lnTo>
                      <a:pt x="883" y="352"/>
                    </a:lnTo>
                    <a:lnTo>
                      <a:pt x="907" y="381"/>
                    </a:lnTo>
                    <a:lnTo>
                      <a:pt x="928" y="280"/>
                    </a:lnTo>
                    <a:lnTo>
                      <a:pt x="952" y="314"/>
                    </a:lnTo>
                    <a:lnTo>
                      <a:pt x="976" y="280"/>
                    </a:lnTo>
                    <a:lnTo>
                      <a:pt x="997" y="330"/>
                    </a:lnTo>
                    <a:lnTo>
                      <a:pt x="1021" y="338"/>
                    </a:lnTo>
                    <a:lnTo>
                      <a:pt x="1042" y="296"/>
                    </a:lnTo>
                    <a:lnTo>
                      <a:pt x="1065" y="325"/>
                    </a:lnTo>
                    <a:lnTo>
                      <a:pt x="1087" y="277"/>
                    </a:lnTo>
                    <a:lnTo>
                      <a:pt x="1110" y="235"/>
                    </a:lnTo>
                    <a:lnTo>
                      <a:pt x="1134" y="262"/>
                    </a:lnTo>
                    <a:lnTo>
                      <a:pt x="1155" y="233"/>
                    </a:lnTo>
                    <a:lnTo>
                      <a:pt x="1179" y="238"/>
                    </a:lnTo>
                    <a:lnTo>
                      <a:pt x="1200" y="222"/>
                    </a:lnTo>
                    <a:lnTo>
                      <a:pt x="1224" y="188"/>
                    </a:lnTo>
                    <a:lnTo>
                      <a:pt x="1245" y="185"/>
                    </a:lnTo>
                    <a:lnTo>
                      <a:pt x="1269" y="61"/>
                    </a:lnTo>
                    <a:lnTo>
                      <a:pt x="1293" y="132"/>
                    </a:lnTo>
                    <a:lnTo>
                      <a:pt x="1314" y="106"/>
                    </a:lnTo>
                    <a:lnTo>
                      <a:pt x="1338" y="84"/>
                    </a:lnTo>
                    <a:lnTo>
                      <a:pt x="1359" y="58"/>
                    </a:lnTo>
                    <a:lnTo>
                      <a:pt x="1383" y="21"/>
                    </a:lnTo>
                    <a:lnTo>
                      <a:pt x="1404" y="53"/>
                    </a:lnTo>
                    <a:lnTo>
                      <a:pt x="1428" y="40"/>
                    </a:lnTo>
                    <a:lnTo>
                      <a:pt x="1451" y="55"/>
                    </a:lnTo>
                    <a:lnTo>
                      <a:pt x="1473" y="71"/>
                    </a:lnTo>
                    <a:lnTo>
                      <a:pt x="1496" y="37"/>
                    </a:lnTo>
                    <a:lnTo>
                      <a:pt x="1518" y="26"/>
                    </a:lnTo>
                    <a:lnTo>
                      <a:pt x="1541" y="77"/>
                    </a:lnTo>
                    <a:lnTo>
                      <a:pt x="1563" y="58"/>
                    </a:lnTo>
                    <a:lnTo>
                      <a:pt x="1586" y="82"/>
                    </a:lnTo>
                    <a:lnTo>
                      <a:pt x="1610" y="47"/>
                    </a:lnTo>
                    <a:lnTo>
                      <a:pt x="1631" y="10"/>
                    </a:lnTo>
                    <a:lnTo>
                      <a:pt x="1655" y="18"/>
                    </a:lnTo>
                    <a:lnTo>
                      <a:pt x="1676" y="50"/>
                    </a:lnTo>
                    <a:lnTo>
                      <a:pt x="1700" y="50"/>
                    </a:lnTo>
                    <a:lnTo>
                      <a:pt x="1721" y="58"/>
                    </a:lnTo>
                    <a:lnTo>
                      <a:pt x="1745" y="63"/>
                    </a:lnTo>
                    <a:lnTo>
                      <a:pt x="1769" y="47"/>
                    </a:lnTo>
                    <a:lnTo>
                      <a:pt x="1790" y="42"/>
                    </a:lnTo>
                    <a:lnTo>
                      <a:pt x="1814" y="26"/>
                    </a:lnTo>
                    <a:lnTo>
                      <a:pt x="1835" y="37"/>
                    </a:lnTo>
                    <a:lnTo>
                      <a:pt x="1859" y="42"/>
                    </a:lnTo>
                    <a:lnTo>
                      <a:pt x="1880" y="106"/>
                    </a:lnTo>
                    <a:lnTo>
                      <a:pt x="1904" y="32"/>
                    </a:lnTo>
                    <a:lnTo>
                      <a:pt x="1927" y="37"/>
                    </a:lnTo>
                    <a:lnTo>
                      <a:pt x="1949" y="29"/>
                    </a:lnTo>
                    <a:lnTo>
                      <a:pt x="1972" y="8"/>
                    </a:lnTo>
                    <a:lnTo>
                      <a:pt x="1993" y="61"/>
                    </a:lnTo>
                    <a:lnTo>
                      <a:pt x="2017" y="50"/>
                    </a:lnTo>
                    <a:lnTo>
                      <a:pt x="2038" y="0"/>
                    </a:lnTo>
                    <a:lnTo>
                      <a:pt x="2062" y="32"/>
                    </a:lnTo>
                    <a:lnTo>
                      <a:pt x="2086" y="24"/>
                    </a:lnTo>
                    <a:lnTo>
                      <a:pt x="2107" y="77"/>
                    </a:lnTo>
                    <a:lnTo>
                      <a:pt x="2131" y="24"/>
                    </a:lnTo>
                    <a:lnTo>
                      <a:pt x="2152" y="8"/>
                    </a:lnTo>
                    <a:lnTo>
                      <a:pt x="2176" y="5"/>
                    </a:lnTo>
                    <a:lnTo>
                      <a:pt x="2197" y="45"/>
                    </a:lnTo>
                    <a:lnTo>
                      <a:pt x="2221" y="40"/>
                    </a:lnTo>
                    <a:lnTo>
                      <a:pt x="2245" y="24"/>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sp>
            <p:nvSpPr>
              <p:cNvPr id="1085" name="Freeform 354"/>
              <p:cNvSpPr>
                <a:spLocks/>
              </p:cNvSpPr>
              <p:nvPr/>
            </p:nvSpPr>
            <p:spPr bwMode="auto">
              <a:xfrm>
                <a:off x="4471442" y="3241675"/>
                <a:ext cx="3563938" cy="546100"/>
              </a:xfrm>
              <a:custGeom>
                <a:avLst/>
                <a:gdLst>
                  <a:gd name="T0" fmla="*/ 24 w 2245"/>
                  <a:gd name="T1" fmla="*/ 132 h 344"/>
                  <a:gd name="T2" fmla="*/ 69 w 2245"/>
                  <a:gd name="T3" fmla="*/ 71 h 344"/>
                  <a:gd name="T4" fmla="*/ 114 w 2245"/>
                  <a:gd name="T5" fmla="*/ 79 h 344"/>
                  <a:gd name="T6" fmla="*/ 159 w 2245"/>
                  <a:gd name="T7" fmla="*/ 130 h 344"/>
                  <a:gd name="T8" fmla="*/ 204 w 2245"/>
                  <a:gd name="T9" fmla="*/ 69 h 344"/>
                  <a:gd name="T10" fmla="*/ 249 w 2245"/>
                  <a:gd name="T11" fmla="*/ 37 h 344"/>
                  <a:gd name="T12" fmla="*/ 294 w 2245"/>
                  <a:gd name="T13" fmla="*/ 58 h 344"/>
                  <a:gd name="T14" fmla="*/ 341 w 2245"/>
                  <a:gd name="T15" fmla="*/ 90 h 344"/>
                  <a:gd name="T16" fmla="*/ 386 w 2245"/>
                  <a:gd name="T17" fmla="*/ 61 h 344"/>
                  <a:gd name="T18" fmla="*/ 431 w 2245"/>
                  <a:gd name="T19" fmla="*/ 58 h 344"/>
                  <a:gd name="T20" fmla="*/ 476 w 2245"/>
                  <a:gd name="T21" fmla="*/ 119 h 344"/>
                  <a:gd name="T22" fmla="*/ 521 w 2245"/>
                  <a:gd name="T23" fmla="*/ 132 h 344"/>
                  <a:gd name="T24" fmla="*/ 566 w 2245"/>
                  <a:gd name="T25" fmla="*/ 122 h 344"/>
                  <a:gd name="T26" fmla="*/ 611 w 2245"/>
                  <a:gd name="T27" fmla="*/ 82 h 344"/>
                  <a:gd name="T28" fmla="*/ 658 w 2245"/>
                  <a:gd name="T29" fmla="*/ 34 h 344"/>
                  <a:gd name="T30" fmla="*/ 703 w 2245"/>
                  <a:gd name="T31" fmla="*/ 161 h 344"/>
                  <a:gd name="T32" fmla="*/ 748 w 2245"/>
                  <a:gd name="T33" fmla="*/ 143 h 344"/>
                  <a:gd name="T34" fmla="*/ 793 w 2245"/>
                  <a:gd name="T35" fmla="*/ 182 h 344"/>
                  <a:gd name="T36" fmla="*/ 838 w 2245"/>
                  <a:gd name="T37" fmla="*/ 193 h 344"/>
                  <a:gd name="T38" fmla="*/ 883 w 2245"/>
                  <a:gd name="T39" fmla="*/ 130 h 344"/>
                  <a:gd name="T40" fmla="*/ 928 w 2245"/>
                  <a:gd name="T41" fmla="*/ 222 h 344"/>
                  <a:gd name="T42" fmla="*/ 976 w 2245"/>
                  <a:gd name="T43" fmla="*/ 264 h 344"/>
                  <a:gd name="T44" fmla="*/ 1021 w 2245"/>
                  <a:gd name="T45" fmla="*/ 153 h 344"/>
                  <a:gd name="T46" fmla="*/ 1065 w 2245"/>
                  <a:gd name="T47" fmla="*/ 299 h 344"/>
                  <a:gd name="T48" fmla="*/ 1110 w 2245"/>
                  <a:gd name="T49" fmla="*/ 217 h 344"/>
                  <a:gd name="T50" fmla="*/ 1155 w 2245"/>
                  <a:gd name="T51" fmla="*/ 193 h 344"/>
                  <a:gd name="T52" fmla="*/ 1200 w 2245"/>
                  <a:gd name="T53" fmla="*/ 257 h 344"/>
                  <a:gd name="T54" fmla="*/ 1245 w 2245"/>
                  <a:gd name="T55" fmla="*/ 212 h 344"/>
                  <a:gd name="T56" fmla="*/ 1293 w 2245"/>
                  <a:gd name="T57" fmla="*/ 196 h 344"/>
                  <a:gd name="T58" fmla="*/ 1338 w 2245"/>
                  <a:gd name="T59" fmla="*/ 172 h 344"/>
                  <a:gd name="T60" fmla="*/ 1383 w 2245"/>
                  <a:gd name="T61" fmla="*/ 214 h 344"/>
                  <a:gd name="T62" fmla="*/ 1428 w 2245"/>
                  <a:gd name="T63" fmla="*/ 301 h 344"/>
                  <a:gd name="T64" fmla="*/ 1473 w 2245"/>
                  <a:gd name="T65" fmla="*/ 267 h 344"/>
                  <a:gd name="T66" fmla="*/ 1518 w 2245"/>
                  <a:gd name="T67" fmla="*/ 262 h 344"/>
                  <a:gd name="T68" fmla="*/ 1563 w 2245"/>
                  <a:gd name="T69" fmla="*/ 238 h 344"/>
                  <a:gd name="T70" fmla="*/ 1610 w 2245"/>
                  <a:gd name="T71" fmla="*/ 222 h 344"/>
                  <a:gd name="T72" fmla="*/ 1655 w 2245"/>
                  <a:gd name="T73" fmla="*/ 301 h 344"/>
                  <a:gd name="T74" fmla="*/ 1700 w 2245"/>
                  <a:gd name="T75" fmla="*/ 291 h 344"/>
                  <a:gd name="T76" fmla="*/ 1745 w 2245"/>
                  <a:gd name="T77" fmla="*/ 344 h 344"/>
                  <a:gd name="T78" fmla="*/ 1790 w 2245"/>
                  <a:gd name="T79" fmla="*/ 307 h 344"/>
                  <a:gd name="T80" fmla="*/ 1835 w 2245"/>
                  <a:gd name="T81" fmla="*/ 294 h 344"/>
                  <a:gd name="T82" fmla="*/ 1880 w 2245"/>
                  <a:gd name="T83" fmla="*/ 259 h 344"/>
                  <a:gd name="T84" fmla="*/ 1927 w 2245"/>
                  <a:gd name="T85" fmla="*/ 201 h 344"/>
                  <a:gd name="T86" fmla="*/ 1972 w 2245"/>
                  <a:gd name="T87" fmla="*/ 294 h 344"/>
                  <a:gd name="T88" fmla="*/ 2017 w 2245"/>
                  <a:gd name="T89" fmla="*/ 267 h 344"/>
                  <a:gd name="T90" fmla="*/ 2062 w 2245"/>
                  <a:gd name="T91" fmla="*/ 275 h 344"/>
                  <a:gd name="T92" fmla="*/ 2107 w 2245"/>
                  <a:gd name="T93" fmla="*/ 249 h 344"/>
                  <a:gd name="T94" fmla="*/ 2152 w 2245"/>
                  <a:gd name="T95" fmla="*/ 336 h 344"/>
                  <a:gd name="T96" fmla="*/ 2197 w 2245"/>
                  <a:gd name="T97" fmla="*/ 272 h 344"/>
                  <a:gd name="T98" fmla="*/ 2245 w 2245"/>
                  <a:gd name="T99" fmla="*/ 243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45" h="344">
                    <a:moveTo>
                      <a:pt x="0" y="53"/>
                    </a:moveTo>
                    <a:lnTo>
                      <a:pt x="24" y="132"/>
                    </a:lnTo>
                    <a:lnTo>
                      <a:pt x="45" y="0"/>
                    </a:lnTo>
                    <a:lnTo>
                      <a:pt x="69" y="71"/>
                    </a:lnTo>
                    <a:lnTo>
                      <a:pt x="90" y="116"/>
                    </a:lnTo>
                    <a:lnTo>
                      <a:pt x="114" y="79"/>
                    </a:lnTo>
                    <a:lnTo>
                      <a:pt x="135" y="77"/>
                    </a:lnTo>
                    <a:lnTo>
                      <a:pt x="159" y="130"/>
                    </a:lnTo>
                    <a:lnTo>
                      <a:pt x="182" y="61"/>
                    </a:lnTo>
                    <a:lnTo>
                      <a:pt x="204" y="69"/>
                    </a:lnTo>
                    <a:lnTo>
                      <a:pt x="227" y="40"/>
                    </a:lnTo>
                    <a:lnTo>
                      <a:pt x="249" y="37"/>
                    </a:lnTo>
                    <a:lnTo>
                      <a:pt x="272" y="24"/>
                    </a:lnTo>
                    <a:lnTo>
                      <a:pt x="294" y="58"/>
                    </a:lnTo>
                    <a:lnTo>
                      <a:pt x="317" y="85"/>
                    </a:lnTo>
                    <a:lnTo>
                      <a:pt x="341" y="90"/>
                    </a:lnTo>
                    <a:lnTo>
                      <a:pt x="362" y="79"/>
                    </a:lnTo>
                    <a:lnTo>
                      <a:pt x="386" y="61"/>
                    </a:lnTo>
                    <a:lnTo>
                      <a:pt x="407" y="161"/>
                    </a:lnTo>
                    <a:lnTo>
                      <a:pt x="431" y="58"/>
                    </a:lnTo>
                    <a:lnTo>
                      <a:pt x="452" y="71"/>
                    </a:lnTo>
                    <a:lnTo>
                      <a:pt x="476" y="119"/>
                    </a:lnTo>
                    <a:lnTo>
                      <a:pt x="500" y="175"/>
                    </a:lnTo>
                    <a:lnTo>
                      <a:pt x="521" y="132"/>
                    </a:lnTo>
                    <a:lnTo>
                      <a:pt x="545" y="164"/>
                    </a:lnTo>
                    <a:lnTo>
                      <a:pt x="566" y="122"/>
                    </a:lnTo>
                    <a:lnTo>
                      <a:pt x="590" y="98"/>
                    </a:lnTo>
                    <a:lnTo>
                      <a:pt x="611" y="82"/>
                    </a:lnTo>
                    <a:lnTo>
                      <a:pt x="635" y="127"/>
                    </a:lnTo>
                    <a:lnTo>
                      <a:pt x="658" y="34"/>
                    </a:lnTo>
                    <a:lnTo>
                      <a:pt x="680" y="111"/>
                    </a:lnTo>
                    <a:lnTo>
                      <a:pt x="703" y="161"/>
                    </a:lnTo>
                    <a:lnTo>
                      <a:pt x="724" y="140"/>
                    </a:lnTo>
                    <a:lnTo>
                      <a:pt x="748" y="143"/>
                    </a:lnTo>
                    <a:lnTo>
                      <a:pt x="769" y="222"/>
                    </a:lnTo>
                    <a:lnTo>
                      <a:pt x="793" y="182"/>
                    </a:lnTo>
                    <a:lnTo>
                      <a:pt x="817" y="140"/>
                    </a:lnTo>
                    <a:lnTo>
                      <a:pt x="838" y="193"/>
                    </a:lnTo>
                    <a:lnTo>
                      <a:pt x="862" y="135"/>
                    </a:lnTo>
                    <a:lnTo>
                      <a:pt x="883" y="130"/>
                    </a:lnTo>
                    <a:lnTo>
                      <a:pt x="907" y="119"/>
                    </a:lnTo>
                    <a:lnTo>
                      <a:pt x="928" y="222"/>
                    </a:lnTo>
                    <a:lnTo>
                      <a:pt x="952" y="225"/>
                    </a:lnTo>
                    <a:lnTo>
                      <a:pt x="976" y="264"/>
                    </a:lnTo>
                    <a:lnTo>
                      <a:pt x="997" y="225"/>
                    </a:lnTo>
                    <a:lnTo>
                      <a:pt x="1021" y="153"/>
                    </a:lnTo>
                    <a:lnTo>
                      <a:pt x="1042" y="280"/>
                    </a:lnTo>
                    <a:lnTo>
                      <a:pt x="1065" y="299"/>
                    </a:lnTo>
                    <a:lnTo>
                      <a:pt x="1087" y="320"/>
                    </a:lnTo>
                    <a:lnTo>
                      <a:pt x="1110" y="217"/>
                    </a:lnTo>
                    <a:lnTo>
                      <a:pt x="1134" y="249"/>
                    </a:lnTo>
                    <a:lnTo>
                      <a:pt x="1155" y="193"/>
                    </a:lnTo>
                    <a:lnTo>
                      <a:pt x="1179" y="222"/>
                    </a:lnTo>
                    <a:lnTo>
                      <a:pt x="1200" y="257"/>
                    </a:lnTo>
                    <a:lnTo>
                      <a:pt x="1224" y="182"/>
                    </a:lnTo>
                    <a:lnTo>
                      <a:pt x="1245" y="212"/>
                    </a:lnTo>
                    <a:lnTo>
                      <a:pt x="1269" y="222"/>
                    </a:lnTo>
                    <a:lnTo>
                      <a:pt x="1293" y="196"/>
                    </a:lnTo>
                    <a:lnTo>
                      <a:pt x="1314" y="135"/>
                    </a:lnTo>
                    <a:lnTo>
                      <a:pt x="1338" y="172"/>
                    </a:lnTo>
                    <a:lnTo>
                      <a:pt x="1359" y="235"/>
                    </a:lnTo>
                    <a:lnTo>
                      <a:pt x="1383" y="214"/>
                    </a:lnTo>
                    <a:lnTo>
                      <a:pt x="1404" y="225"/>
                    </a:lnTo>
                    <a:lnTo>
                      <a:pt x="1428" y="301"/>
                    </a:lnTo>
                    <a:lnTo>
                      <a:pt x="1451" y="280"/>
                    </a:lnTo>
                    <a:lnTo>
                      <a:pt x="1473" y="267"/>
                    </a:lnTo>
                    <a:lnTo>
                      <a:pt x="1496" y="227"/>
                    </a:lnTo>
                    <a:lnTo>
                      <a:pt x="1518" y="262"/>
                    </a:lnTo>
                    <a:lnTo>
                      <a:pt x="1541" y="278"/>
                    </a:lnTo>
                    <a:lnTo>
                      <a:pt x="1563" y="238"/>
                    </a:lnTo>
                    <a:lnTo>
                      <a:pt x="1586" y="341"/>
                    </a:lnTo>
                    <a:lnTo>
                      <a:pt x="1610" y="222"/>
                    </a:lnTo>
                    <a:lnTo>
                      <a:pt x="1631" y="251"/>
                    </a:lnTo>
                    <a:lnTo>
                      <a:pt x="1655" y="301"/>
                    </a:lnTo>
                    <a:lnTo>
                      <a:pt x="1676" y="243"/>
                    </a:lnTo>
                    <a:lnTo>
                      <a:pt x="1700" y="291"/>
                    </a:lnTo>
                    <a:lnTo>
                      <a:pt x="1721" y="227"/>
                    </a:lnTo>
                    <a:lnTo>
                      <a:pt x="1745" y="344"/>
                    </a:lnTo>
                    <a:lnTo>
                      <a:pt x="1769" y="296"/>
                    </a:lnTo>
                    <a:lnTo>
                      <a:pt x="1790" y="307"/>
                    </a:lnTo>
                    <a:lnTo>
                      <a:pt x="1814" y="246"/>
                    </a:lnTo>
                    <a:lnTo>
                      <a:pt x="1835" y="294"/>
                    </a:lnTo>
                    <a:lnTo>
                      <a:pt x="1859" y="227"/>
                    </a:lnTo>
                    <a:lnTo>
                      <a:pt x="1880" y="259"/>
                    </a:lnTo>
                    <a:lnTo>
                      <a:pt x="1904" y="291"/>
                    </a:lnTo>
                    <a:lnTo>
                      <a:pt x="1927" y="201"/>
                    </a:lnTo>
                    <a:lnTo>
                      <a:pt x="1949" y="206"/>
                    </a:lnTo>
                    <a:lnTo>
                      <a:pt x="1972" y="294"/>
                    </a:lnTo>
                    <a:lnTo>
                      <a:pt x="1993" y="259"/>
                    </a:lnTo>
                    <a:lnTo>
                      <a:pt x="2017" y="267"/>
                    </a:lnTo>
                    <a:lnTo>
                      <a:pt x="2038" y="241"/>
                    </a:lnTo>
                    <a:lnTo>
                      <a:pt x="2062" y="275"/>
                    </a:lnTo>
                    <a:lnTo>
                      <a:pt x="2086" y="241"/>
                    </a:lnTo>
                    <a:lnTo>
                      <a:pt x="2107" y="249"/>
                    </a:lnTo>
                    <a:lnTo>
                      <a:pt x="2131" y="246"/>
                    </a:lnTo>
                    <a:lnTo>
                      <a:pt x="2152" y="336"/>
                    </a:lnTo>
                    <a:lnTo>
                      <a:pt x="2176" y="262"/>
                    </a:lnTo>
                    <a:lnTo>
                      <a:pt x="2197" y="272"/>
                    </a:lnTo>
                    <a:lnTo>
                      <a:pt x="2221" y="275"/>
                    </a:lnTo>
                    <a:lnTo>
                      <a:pt x="2245" y="243"/>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2000"/>
              </a:p>
            </p:txBody>
          </p:sp>
        </p:grpSp>
        <p:sp>
          <p:nvSpPr>
            <p:cNvPr id="1006" name="TextBox 1005"/>
            <p:cNvSpPr txBox="1"/>
            <p:nvPr/>
          </p:nvSpPr>
          <p:spPr>
            <a:xfrm>
              <a:off x="3672902" y="1840496"/>
              <a:ext cx="1853027" cy="549181"/>
            </a:xfrm>
            <a:prstGeom prst="rect">
              <a:avLst/>
            </a:prstGeom>
            <a:solidFill>
              <a:schemeClr val="bg1"/>
            </a:solidFill>
          </p:spPr>
          <p:txBody>
            <a:bodyPr wrap="none" rtlCol="0">
              <a:spAutoFit/>
            </a:bodyPr>
            <a:lstStyle/>
            <a:p>
              <a:r>
                <a:rPr lang="en-US" sz="2000" b="1" dirty="0">
                  <a:solidFill>
                    <a:srgbClr val="FF0000"/>
                  </a:solidFill>
                </a:rPr>
                <a:t>Disbanding</a:t>
              </a:r>
            </a:p>
          </p:txBody>
        </p:sp>
        <p:sp>
          <p:nvSpPr>
            <p:cNvPr id="1007" name="TextBox 1006"/>
            <p:cNvSpPr txBox="1"/>
            <p:nvPr/>
          </p:nvSpPr>
          <p:spPr>
            <a:xfrm>
              <a:off x="3621088" y="4194805"/>
              <a:ext cx="1735344" cy="549181"/>
            </a:xfrm>
            <a:prstGeom prst="rect">
              <a:avLst/>
            </a:prstGeom>
            <a:solidFill>
              <a:schemeClr val="bg1"/>
            </a:solidFill>
          </p:spPr>
          <p:txBody>
            <a:bodyPr wrap="none" rtlCol="0">
              <a:spAutoFit/>
            </a:bodyPr>
            <a:lstStyle/>
            <a:p>
              <a:r>
                <a:rPr lang="en-US" sz="2000" b="1" dirty="0">
                  <a:solidFill>
                    <a:srgbClr val="FF0000"/>
                  </a:solidFill>
                </a:rPr>
                <a:t>Formation</a:t>
              </a:r>
            </a:p>
          </p:txBody>
        </p:sp>
        <p:sp>
          <p:nvSpPr>
            <p:cNvPr id="1008" name="Line 301"/>
            <p:cNvSpPr>
              <a:spLocks noChangeShapeType="1"/>
            </p:cNvSpPr>
            <p:nvPr/>
          </p:nvSpPr>
          <p:spPr bwMode="auto">
            <a:xfrm flipV="1">
              <a:off x="8077200" y="2247900"/>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09" name="Line 180"/>
            <p:cNvSpPr>
              <a:spLocks noChangeShapeType="1"/>
            </p:cNvSpPr>
            <p:nvPr/>
          </p:nvSpPr>
          <p:spPr bwMode="auto">
            <a:xfrm flipV="1">
              <a:off x="388937" y="223836"/>
              <a:ext cx="0" cy="2062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0" name="Line 182"/>
            <p:cNvSpPr>
              <a:spLocks noChangeShapeType="1"/>
            </p:cNvSpPr>
            <p:nvPr/>
          </p:nvSpPr>
          <p:spPr bwMode="auto">
            <a:xfrm flipV="1">
              <a:off x="388937" y="223836"/>
              <a:ext cx="0" cy="20621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1" name="Line 184"/>
            <p:cNvSpPr>
              <a:spLocks noChangeShapeType="1"/>
            </p:cNvSpPr>
            <p:nvPr/>
          </p:nvSpPr>
          <p:spPr bwMode="auto">
            <a:xfrm>
              <a:off x="388937" y="223836"/>
              <a:ext cx="0" cy="349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2" name="Rectangle 219"/>
            <p:cNvSpPr>
              <a:spLocks noChangeArrowheads="1"/>
            </p:cNvSpPr>
            <p:nvPr/>
          </p:nvSpPr>
          <p:spPr bwMode="auto">
            <a:xfrm>
              <a:off x="182538" y="2176071"/>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1013" name="Line 220"/>
            <p:cNvSpPr>
              <a:spLocks noChangeShapeType="1"/>
            </p:cNvSpPr>
            <p:nvPr/>
          </p:nvSpPr>
          <p:spPr bwMode="auto">
            <a:xfrm>
              <a:off x="388937" y="1870069"/>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4" name="Rectangle 222"/>
            <p:cNvSpPr>
              <a:spLocks noChangeArrowheads="1"/>
            </p:cNvSpPr>
            <p:nvPr/>
          </p:nvSpPr>
          <p:spPr bwMode="auto">
            <a:xfrm>
              <a:off x="190476" y="1836732"/>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-15</a:t>
              </a:r>
              <a:endParaRPr lang="en-US" altLang="en-US" sz="800"/>
            </a:p>
          </p:txBody>
        </p:sp>
        <p:sp>
          <p:nvSpPr>
            <p:cNvPr id="1015" name="Line 223"/>
            <p:cNvSpPr>
              <a:spLocks noChangeShapeType="1"/>
            </p:cNvSpPr>
            <p:nvPr/>
          </p:nvSpPr>
          <p:spPr bwMode="auto">
            <a:xfrm>
              <a:off x="388937" y="1458907"/>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6" name="Rectangle 225"/>
            <p:cNvSpPr>
              <a:spLocks noChangeArrowheads="1"/>
            </p:cNvSpPr>
            <p:nvPr/>
          </p:nvSpPr>
          <p:spPr bwMode="auto">
            <a:xfrm>
              <a:off x="190476" y="1425569"/>
              <a:ext cx="201041"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1017" name="Line 226"/>
            <p:cNvSpPr>
              <a:spLocks noChangeShapeType="1"/>
            </p:cNvSpPr>
            <p:nvPr/>
          </p:nvSpPr>
          <p:spPr bwMode="auto">
            <a:xfrm>
              <a:off x="388937" y="1047744"/>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18" name="Rectangle 228"/>
            <p:cNvSpPr>
              <a:spLocks noChangeArrowheads="1"/>
            </p:cNvSpPr>
            <p:nvPr/>
          </p:nvSpPr>
          <p:spPr bwMode="auto">
            <a:xfrm>
              <a:off x="220638" y="1012819"/>
              <a:ext cx="123219"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1019" name="Line 229"/>
            <p:cNvSpPr>
              <a:spLocks noChangeShapeType="1"/>
            </p:cNvSpPr>
            <p:nvPr/>
          </p:nvSpPr>
          <p:spPr bwMode="auto">
            <a:xfrm>
              <a:off x="388937" y="636582"/>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20" name="Rectangle 231"/>
            <p:cNvSpPr>
              <a:spLocks noChangeArrowheads="1"/>
            </p:cNvSpPr>
            <p:nvPr/>
          </p:nvSpPr>
          <p:spPr bwMode="auto">
            <a:xfrm>
              <a:off x="236513" y="601658"/>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1021" name="Line 232"/>
            <p:cNvSpPr>
              <a:spLocks noChangeShapeType="1"/>
            </p:cNvSpPr>
            <p:nvPr/>
          </p:nvSpPr>
          <p:spPr bwMode="auto">
            <a:xfrm>
              <a:off x="388937" y="223832"/>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22" name="Rectangle 234"/>
            <p:cNvSpPr>
              <a:spLocks noChangeArrowheads="1"/>
            </p:cNvSpPr>
            <p:nvPr/>
          </p:nvSpPr>
          <p:spPr bwMode="auto">
            <a:xfrm>
              <a:off x="236513" y="190495"/>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a:t>
              </a:r>
              <a:endParaRPr lang="en-US" altLang="en-US" sz="800"/>
            </a:p>
          </p:txBody>
        </p:sp>
        <p:sp>
          <p:nvSpPr>
            <p:cNvPr id="1023" name="Line 238"/>
            <p:cNvSpPr>
              <a:spLocks noChangeShapeType="1"/>
            </p:cNvSpPr>
            <p:nvPr/>
          </p:nvSpPr>
          <p:spPr bwMode="auto">
            <a:xfrm flipV="1">
              <a:off x="388937" y="223832"/>
              <a:ext cx="0" cy="206216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35" name="Line 178"/>
            <p:cNvSpPr>
              <a:spLocks noChangeShapeType="1"/>
            </p:cNvSpPr>
            <p:nvPr/>
          </p:nvSpPr>
          <p:spPr bwMode="auto">
            <a:xfrm>
              <a:off x="388987" y="2287201"/>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0" name="Line 181"/>
            <p:cNvSpPr>
              <a:spLocks noChangeShapeType="1"/>
            </p:cNvSpPr>
            <p:nvPr/>
          </p:nvSpPr>
          <p:spPr bwMode="auto">
            <a:xfrm>
              <a:off x="388987" y="2287201"/>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1" name="Line 183"/>
            <p:cNvSpPr>
              <a:spLocks noChangeShapeType="1"/>
            </p:cNvSpPr>
            <p:nvPr/>
          </p:nvSpPr>
          <p:spPr bwMode="auto">
            <a:xfrm flipV="1">
              <a:off x="388987"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2" name="Rectangle 185"/>
            <p:cNvSpPr>
              <a:spLocks noChangeArrowheads="1"/>
            </p:cNvSpPr>
            <p:nvPr/>
          </p:nvSpPr>
          <p:spPr bwMode="auto">
            <a:xfrm>
              <a:off x="376287" y="2299901"/>
              <a:ext cx="77822"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0</a:t>
              </a:r>
              <a:endParaRPr lang="en-US" altLang="en-US" sz="800"/>
            </a:p>
          </p:txBody>
        </p:sp>
        <p:sp>
          <p:nvSpPr>
            <p:cNvPr id="1043" name="Line 186"/>
            <p:cNvSpPr>
              <a:spLocks noChangeShapeType="1"/>
            </p:cNvSpPr>
            <p:nvPr/>
          </p:nvSpPr>
          <p:spPr bwMode="auto">
            <a:xfrm flipV="1">
              <a:off x="746175"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4" name="Rectangle 188"/>
            <p:cNvSpPr>
              <a:spLocks noChangeArrowheads="1"/>
            </p:cNvSpPr>
            <p:nvPr/>
          </p:nvSpPr>
          <p:spPr bwMode="auto">
            <a:xfrm>
              <a:off x="717600"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a:t>
              </a:r>
              <a:endParaRPr lang="en-US" altLang="en-US" sz="800"/>
            </a:p>
          </p:txBody>
        </p:sp>
        <p:sp>
          <p:nvSpPr>
            <p:cNvPr id="1045" name="Line 189"/>
            <p:cNvSpPr>
              <a:spLocks noChangeShapeType="1"/>
            </p:cNvSpPr>
            <p:nvPr/>
          </p:nvSpPr>
          <p:spPr bwMode="auto">
            <a:xfrm flipV="1">
              <a:off x="1106537"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6" name="Rectangle 191"/>
            <p:cNvSpPr>
              <a:spLocks noChangeArrowheads="1"/>
            </p:cNvSpPr>
            <p:nvPr/>
          </p:nvSpPr>
          <p:spPr bwMode="auto">
            <a:xfrm>
              <a:off x="1077962"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20</a:t>
              </a:r>
              <a:endParaRPr lang="en-US" altLang="en-US" sz="800"/>
            </a:p>
          </p:txBody>
        </p:sp>
        <p:sp>
          <p:nvSpPr>
            <p:cNvPr id="1047" name="Line 192"/>
            <p:cNvSpPr>
              <a:spLocks noChangeShapeType="1"/>
            </p:cNvSpPr>
            <p:nvPr/>
          </p:nvSpPr>
          <p:spPr bwMode="auto">
            <a:xfrm flipV="1">
              <a:off x="1468487"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48" name="Rectangle 194"/>
            <p:cNvSpPr>
              <a:spLocks noChangeArrowheads="1"/>
            </p:cNvSpPr>
            <p:nvPr/>
          </p:nvSpPr>
          <p:spPr bwMode="auto">
            <a:xfrm>
              <a:off x="1438326"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30</a:t>
              </a:r>
              <a:endParaRPr lang="en-US" altLang="en-US" sz="800"/>
            </a:p>
          </p:txBody>
        </p:sp>
        <p:sp>
          <p:nvSpPr>
            <p:cNvPr id="1049" name="Line 195"/>
            <p:cNvSpPr>
              <a:spLocks noChangeShapeType="1"/>
            </p:cNvSpPr>
            <p:nvPr/>
          </p:nvSpPr>
          <p:spPr bwMode="auto">
            <a:xfrm flipV="1">
              <a:off x="1825675"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50" name="Rectangle 197"/>
            <p:cNvSpPr>
              <a:spLocks noChangeArrowheads="1"/>
            </p:cNvSpPr>
            <p:nvPr/>
          </p:nvSpPr>
          <p:spPr bwMode="auto">
            <a:xfrm>
              <a:off x="1795512"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40</a:t>
              </a:r>
              <a:endParaRPr lang="en-US" altLang="en-US" sz="800"/>
            </a:p>
          </p:txBody>
        </p:sp>
        <p:sp>
          <p:nvSpPr>
            <p:cNvPr id="1051" name="Line 198"/>
            <p:cNvSpPr>
              <a:spLocks noChangeShapeType="1"/>
            </p:cNvSpPr>
            <p:nvPr/>
          </p:nvSpPr>
          <p:spPr bwMode="auto">
            <a:xfrm flipV="1">
              <a:off x="2186037"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52" name="Rectangle 200"/>
            <p:cNvSpPr>
              <a:spLocks noChangeArrowheads="1"/>
            </p:cNvSpPr>
            <p:nvPr/>
          </p:nvSpPr>
          <p:spPr bwMode="auto">
            <a:xfrm>
              <a:off x="2155875"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50</a:t>
              </a:r>
              <a:endParaRPr lang="en-US" altLang="en-US" sz="800"/>
            </a:p>
          </p:txBody>
        </p:sp>
        <p:sp>
          <p:nvSpPr>
            <p:cNvPr id="1053" name="Line 201"/>
            <p:cNvSpPr>
              <a:spLocks noChangeShapeType="1"/>
            </p:cNvSpPr>
            <p:nvPr/>
          </p:nvSpPr>
          <p:spPr bwMode="auto">
            <a:xfrm flipV="1">
              <a:off x="2546400"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54" name="Rectangle 203"/>
            <p:cNvSpPr>
              <a:spLocks noChangeArrowheads="1"/>
            </p:cNvSpPr>
            <p:nvPr/>
          </p:nvSpPr>
          <p:spPr bwMode="auto">
            <a:xfrm>
              <a:off x="2517825" y="2299901"/>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60</a:t>
              </a:r>
              <a:endParaRPr lang="en-US" altLang="en-US" sz="800"/>
            </a:p>
          </p:txBody>
        </p:sp>
        <p:sp>
          <p:nvSpPr>
            <p:cNvPr id="1055" name="Line 204"/>
            <p:cNvSpPr>
              <a:spLocks noChangeShapeType="1"/>
            </p:cNvSpPr>
            <p:nvPr/>
          </p:nvSpPr>
          <p:spPr bwMode="auto">
            <a:xfrm flipV="1">
              <a:off x="2903587" y="2249101"/>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56" name="Rectangle 207"/>
            <p:cNvSpPr>
              <a:spLocks noChangeArrowheads="1"/>
            </p:cNvSpPr>
            <p:nvPr/>
          </p:nvSpPr>
          <p:spPr bwMode="auto">
            <a:xfrm>
              <a:off x="2875011" y="2299896"/>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70</a:t>
              </a:r>
              <a:endParaRPr lang="en-US" altLang="en-US" sz="800"/>
            </a:p>
          </p:txBody>
        </p:sp>
        <p:sp>
          <p:nvSpPr>
            <p:cNvPr id="1057" name="Line 208"/>
            <p:cNvSpPr>
              <a:spLocks noChangeShapeType="1"/>
            </p:cNvSpPr>
            <p:nvPr/>
          </p:nvSpPr>
          <p:spPr bwMode="auto">
            <a:xfrm flipV="1">
              <a:off x="3263950" y="224909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58" name="Rectangle 210"/>
            <p:cNvSpPr>
              <a:spLocks noChangeArrowheads="1"/>
            </p:cNvSpPr>
            <p:nvPr/>
          </p:nvSpPr>
          <p:spPr bwMode="auto">
            <a:xfrm>
              <a:off x="3235375" y="2299896"/>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80</a:t>
              </a:r>
              <a:endParaRPr lang="en-US" altLang="en-US" sz="800"/>
            </a:p>
          </p:txBody>
        </p:sp>
        <p:sp>
          <p:nvSpPr>
            <p:cNvPr id="1059" name="Line 211"/>
            <p:cNvSpPr>
              <a:spLocks noChangeShapeType="1"/>
            </p:cNvSpPr>
            <p:nvPr/>
          </p:nvSpPr>
          <p:spPr bwMode="auto">
            <a:xfrm flipV="1">
              <a:off x="3625900" y="224909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60" name="Rectangle 213"/>
            <p:cNvSpPr>
              <a:spLocks noChangeArrowheads="1"/>
            </p:cNvSpPr>
            <p:nvPr/>
          </p:nvSpPr>
          <p:spPr bwMode="auto">
            <a:xfrm>
              <a:off x="3595737" y="2299896"/>
              <a:ext cx="155644"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90</a:t>
              </a:r>
              <a:endParaRPr lang="en-US" altLang="en-US" sz="800"/>
            </a:p>
          </p:txBody>
        </p:sp>
        <p:sp>
          <p:nvSpPr>
            <p:cNvPr id="1061" name="Line 214"/>
            <p:cNvSpPr>
              <a:spLocks noChangeShapeType="1"/>
            </p:cNvSpPr>
            <p:nvPr/>
          </p:nvSpPr>
          <p:spPr bwMode="auto">
            <a:xfrm flipV="1">
              <a:off x="3986262" y="2249096"/>
              <a:ext cx="0" cy="38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62" name="Rectangle 216"/>
            <p:cNvSpPr>
              <a:spLocks noChangeArrowheads="1"/>
            </p:cNvSpPr>
            <p:nvPr/>
          </p:nvSpPr>
          <p:spPr bwMode="auto">
            <a:xfrm>
              <a:off x="3944987" y="2299896"/>
              <a:ext cx="233465" cy="16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800">
                  <a:solidFill>
                    <a:srgbClr val="000000"/>
                  </a:solidFill>
                  <a:latin typeface="Helvetica" pitchFamily="34" charset="0"/>
                </a:rPr>
                <a:t>100</a:t>
              </a:r>
              <a:endParaRPr lang="en-US" altLang="en-US" sz="800"/>
            </a:p>
          </p:txBody>
        </p:sp>
        <p:sp>
          <p:nvSpPr>
            <p:cNvPr id="1063" name="Line 217"/>
            <p:cNvSpPr>
              <a:spLocks noChangeShapeType="1"/>
            </p:cNvSpPr>
            <p:nvPr/>
          </p:nvSpPr>
          <p:spPr bwMode="auto">
            <a:xfrm>
              <a:off x="388987" y="2287196"/>
              <a:ext cx="3492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64" name="Line 218"/>
            <p:cNvSpPr>
              <a:spLocks noChangeShapeType="1"/>
            </p:cNvSpPr>
            <p:nvPr/>
          </p:nvSpPr>
          <p:spPr bwMode="auto">
            <a:xfrm flipH="1">
              <a:off x="3948162" y="2287196"/>
              <a:ext cx="3810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065" name="Line 236"/>
            <p:cNvSpPr>
              <a:spLocks noChangeShapeType="1"/>
            </p:cNvSpPr>
            <p:nvPr/>
          </p:nvSpPr>
          <p:spPr bwMode="auto">
            <a:xfrm>
              <a:off x="388987" y="2287196"/>
              <a:ext cx="359727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grpSp>
      <p:grpSp>
        <p:nvGrpSpPr>
          <p:cNvPr id="1149" name="Group 1148"/>
          <p:cNvGrpSpPr/>
          <p:nvPr/>
        </p:nvGrpSpPr>
        <p:grpSpPr>
          <a:xfrm>
            <a:off x="22059899" y="3655108"/>
            <a:ext cx="2947967" cy="1907492"/>
            <a:chOff x="152400" y="152449"/>
            <a:chExt cx="8969501" cy="5312099"/>
          </a:xfrm>
        </p:grpSpPr>
        <p:sp>
          <p:nvSpPr>
            <p:cNvPr id="1150" name="Rectangle 1149"/>
            <p:cNvSpPr>
              <a:spLocks noChangeArrowheads="1"/>
            </p:cNvSpPr>
            <p:nvPr/>
          </p:nvSpPr>
          <p:spPr bwMode="auto">
            <a:xfrm>
              <a:off x="692616" y="152449"/>
              <a:ext cx="7986435" cy="4890052"/>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1" name="Line 216"/>
            <p:cNvSpPr>
              <a:spLocks noChangeShapeType="1"/>
            </p:cNvSpPr>
            <p:nvPr/>
          </p:nvSpPr>
          <p:spPr bwMode="auto">
            <a:xfrm>
              <a:off x="692616" y="5042501"/>
              <a:ext cx="79864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2" name="Line 218"/>
            <p:cNvSpPr>
              <a:spLocks noChangeShapeType="1"/>
            </p:cNvSpPr>
            <p:nvPr/>
          </p:nvSpPr>
          <p:spPr bwMode="auto">
            <a:xfrm flipV="1">
              <a:off x="692616" y="152449"/>
              <a:ext cx="0" cy="4890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3" name="Line 219"/>
            <p:cNvSpPr>
              <a:spLocks noChangeShapeType="1"/>
            </p:cNvSpPr>
            <p:nvPr/>
          </p:nvSpPr>
          <p:spPr bwMode="auto">
            <a:xfrm>
              <a:off x="692616" y="5042501"/>
              <a:ext cx="798643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4" name="Line 220"/>
            <p:cNvSpPr>
              <a:spLocks noChangeShapeType="1"/>
            </p:cNvSpPr>
            <p:nvPr/>
          </p:nvSpPr>
          <p:spPr bwMode="auto">
            <a:xfrm flipV="1">
              <a:off x="692616" y="152449"/>
              <a:ext cx="0" cy="489005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5" name="Line 221"/>
            <p:cNvSpPr>
              <a:spLocks noChangeShapeType="1"/>
            </p:cNvSpPr>
            <p:nvPr/>
          </p:nvSpPr>
          <p:spPr bwMode="auto">
            <a:xfrm flipV="1">
              <a:off x="692616"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6" name="Line 222"/>
            <p:cNvSpPr>
              <a:spLocks noChangeShapeType="1"/>
            </p:cNvSpPr>
            <p:nvPr/>
          </p:nvSpPr>
          <p:spPr bwMode="auto">
            <a:xfrm>
              <a:off x="692616" y="152449"/>
              <a:ext cx="0" cy="7546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7" name="Rectangle 1156"/>
            <p:cNvSpPr>
              <a:spLocks noChangeArrowheads="1"/>
            </p:cNvSpPr>
            <p:nvPr/>
          </p:nvSpPr>
          <p:spPr bwMode="auto">
            <a:xfrm>
              <a:off x="152400"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25-May-2007</a:t>
              </a:r>
              <a:endParaRPr lang="en-US" altLang="en-US" sz="800"/>
            </a:p>
          </p:txBody>
        </p:sp>
        <p:sp>
          <p:nvSpPr>
            <p:cNvPr id="1158" name="Line 224"/>
            <p:cNvSpPr>
              <a:spLocks noChangeShapeType="1"/>
            </p:cNvSpPr>
            <p:nvPr/>
          </p:nvSpPr>
          <p:spPr bwMode="auto">
            <a:xfrm flipV="1">
              <a:off x="2211061"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59" name="Rectangle 1158"/>
            <p:cNvSpPr>
              <a:spLocks noChangeArrowheads="1"/>
            </p:cNvSpPr>
            <p:nvPr/>
          </p:nvSpPr>
          <p:spPr bwMode="auto">
            <a:xfrm>
              <a:off x="1670843"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25-May-2008</a:t>
              </a:r>
              <a:endParaRPr lang="en-US" altLang="en-US" sz="800"/>
            </a:p>
          </p:txBody>
        </p:sp>
        <p:sp>
          <p:nvSpPr>
            <p:cNvPr id="1160" name="Line 227"/>
            <p:cNvSpPr>
              <a:spLocks noChangeShapeType="1"/>
            </p:cNvSpPr>
            <p:nvPr/>
          </p:nvSpPr>
          <p:spPr bwMode="auto">
            <a:xfrm flipV="1">
              <a:off x="3744106"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61" name="Rectangle 1160"/>
            <p:cNvSpPr>
              <a:spLocks noChangeArrowheads="1"/>
            </p:cNvSpPr>
            <p:nvPr/>
          </p:nvSpPr>
          <p:spPr bwMode="auto">
            <a:xfrm>
              <a:off x="3203893"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25-May-2009</a:t>
              </a:r>
              <a:endParaRPr lang="en-US" altLang="en-US" sz="800"/>
            </a:p>
          </p:txBody>
        </p:sp>
        <p:sp>
          <p:nvSpPr>
            <p:cNvPr id="1162" name="Line 230"/>
            <p:cNvSpPr>
              <a:spLocks noChangeShapeType="1"/>
            </p:cNvSpPr>
            <p:nvPr/>
          </p:nvSpPr>
          <p:spPr bwMode="auto">
            <a:xfrm flipV="1">
              <a:off x="5277151"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63" name="Rectangle 1162"/>
            <p:cNvSpPr>
              <a:spLocks noChangeArrowheads="1"/>
            </p:cNvSpPr>
            <p:nvPr/>
          </p:nvSpPr>
          <p:spPr bwMode="auto">
            <a:xfrm>
              <a:off x="4736937"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25-May-2010</a:t>
              </a:r>
              <a:endParaRPr lang="en-US" altLang="en-US" sz="800"/>
            </a:p>
          </p:txBody>
        </p:sp>
        <p:sp>
          <p:nvSpPr>
            <p:cNvPr id="1164" name="Line 233"/>
            <p:cNvSpPr>
              <a:spLocks noChangeShapeType="1"/>
            </p:cNvSpPr>
            <p:nvPr/>
          </p:nvSpPr>
          <p:spPr bwMode="auto">
            <a:xfrm flipV="1">
              <a:off x="6810196"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65" name="Rectangle 1164"/>
            <p:cNvSpPr>
              <a:spLocks noChangeArrowheads="1"/>
            </p:cNvSpPr>
            <p:nvPr/>
          </p:nvSpPr>
          <p:spPr bwMode="auto">
            <a:xfrm>
              <a:off x="6269978"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25-May-2011</a:t>
              </a:r>
              <a:endParaRPr lang="en-US" altLang="en-US" sz="800"/>
            </a:p>
          </p:txBody>
        </p:sp>
        <p:sp>
          <p:nvSpPr>
            <p:cNvPr id="1166" name="Line 236"/>
            <p:cNvSpPr>
              <a:spLocks noChangeShapeType="1"/>
            </p:cNvSpPr>
            <p:nvPr/>
          </p:nvSpPr>
          <p:spPr bwMode="auto">
            <a:xfrm flipV="1">
              <a:off x="8343241" y="4951945"/>
              <a:ext cx="0" cy="90557"/>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67" name="Rectangle 1166"/>
            <p:cNvSpPr>
              <a:spLocks noChangeArrowheads="1"/>
            </p:cNvSpPr>
            <p:nvPr/>
          </p:nvSpPr>
          <p:spPr bwMode="auto">
            <a:xfrm>
              <a:off x="7803021" y="5087784"/>
              <a:ext cx="1318880"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25-May-2012</a:t>
              </a:r>
              <a:endParaRPr lang="en-US" altLang="en-US" sz="800"/>
            </a:p>
          </p:txBody>
        </p:sp>
        <p:sp>
          <p:nvSpPr>
            <p:cNvPr id="1168" name="Line 239"/>
            <p:cNvSpPr>
              <a:spLocks noChangeShapeType="1"/>
            </p:cNvSpPr>
            <p:nvPr/>
          </p:nvSpPr>
          <p:spPr bwMode="auto">
            <a:xfrm>
              <a:off x="692616" y="5042501"/>
              <a:ext cx="730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69" name="Line 240"/>
            <p:cNvSpPr>
              <a:spLocks noChangeShapeType="1"/>
            </p:cNvSpPr>
            <p:nvPr/>
          </p:nvSpPr>
          <p:spPr bwMode="auto">
            <a:xfrm flipH="1">
              <a:off x="8591448" y="5042501"/>
              <a:ext cx="8760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70" name="Rectangle 1169"/>
            <p:cNvSpPr>
              <a:spLocks noChangeArrowheads="1"/>
            </p:cNvSpPr>
            <p:nvPr/>
          </p:nvSpPr>
          <p:spPr bwMode="auto">
            <a:xfrm>
              <a:off x="269203" y="4808428"/>
              <a:ext cx="435855"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dirty="0">
                  <a:solidFill>
                    <a:srgbClr val="000000"/>
                  </a:solidFill>
                  <a:latin typeface="Helvetica" pitchFamily="34" charset="0"/>
                </a:rPr>
                <a:t>0.05</a:t>
              </a:r>
              <a:endParaRPr lang="en-US" altLang="en-US" sz="800" dirty="0"/>
            </a:p>
          </p:txBody>
        </p:sp>
        <p:sp>
          <p:nvSpPr>
            <p:cNvPr id="1171" name="Line 242"/>
            <p:cNvSpPr>
              <a:spLocks noChangeShapeType="1"/>
            </p:cNvSpPr>
            <p:nvPr/>
          </p:nvSpPr>
          <p:spPr bwMode="auto">
            <a:xfrm>
              <a:off x="692616" y="3638875"/>
              <a:ext cx="730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72" name="Rectangle 1171"/>
            <p:cNvSpPr>
              <a:spLocks noChangeArrowheads="1"/>
            </p:cNvSpPr>
            <p:nvPr/>
          </p:nvSpPr>
          <p:spPr bwMode="auto">
            <a:xfrm>
              <a:off x="269203" y="3518129"/>
              <a:ext cx="435855"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0.15</a:t>
              </a:r>
              <a:endParaRPr lang="en-US" altLang="en-US" sz="800"/>
            </a:p>
          </p:txBody>
        </p:sp>
        <p:sp>
          <p:nvSpPr>
            <p:cNvPr id="1173" name="Line 245"/>
            <p:cNvSpPr>
              <a:spLocks noChangeShapeType="1"/>
            </p:cNvSpPr>
            <p:nvPr/>
          </p:nvSpPr>
          <p:spPr bwMode="auto">
            <a:xfrm>
              <a:off x="692616" y="2235249"/>
              <a:ext cx="730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74" name="Rectangle 1173"/>
            <p:cNvSpPr>
              <a:spLocks noChangeArrowheads="1"/>
            </p:cNvSpPr>
            <p:nvPr/>
          </p:nvSpPr>
          <p:spPr bwMode="auto">
            <a:xfrm>
              <a:off x="269203" y="2114508"/>
              <a:ext cx="435855"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a:solidFill>
                    <a:srgbClr val="000000"/>
                  </a:solidFill>
                  <a:latin typeface="Helvetica" pitchFamily="34" charset="0"/>
                </a:rPr>
                <a:t>0.25</a:t>
              </a:r>
              <a:endParaRPr lang="en-US" altLang="en-US" sz="800"/>
            </a:p>
          </p:txBody>
        </p:sp>
        <p:sp>
          <p:nvSpPr>
            <p:cNvPr id="1175" name="Line 248"/>
            <p:cNvSpPr>
              <a:spLocks noChangeShapeType="1"/>
            </p:cNvSpPr>
            <p:nvPr/>
          </p:nvSpPr>
          <p:spPr bwMode="auto">
            <a:xfrm>
              <a:off x="692616" y="846716"/>
              <a:ext cx="73002"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76" name="Rectangle 1175"/>
            <p:cNvSpPr>
              <a:spLocks noChangeArrowheads="1"/>
            </p:cNvSpPr>
            <p:nvPr/>
          </p:nvSpPr>
          <p:spPr bwMode="auto">
            <a:xfrm>
              <a:off x="269203" y="725973"/>
              <a:ext cx="435855" cy="376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500" dirty="0">
                  <a:solidFill>
                    <a:srgbClr val="000000"/>
                  </a:solidFill>
                  <a:latin typeface="Helvetica" pitchFamily="34" charset="0"/>
                </a:rPr>
                <a:t>0.35</a:t>
              </a:r>
              <a:endParaRPr lang="en-US" altLang="en-US" sz="800" dirty="0"/>
            </a:p>
          </p:txBody>
        </p:sp>
        <p:sp>
          <p:nvSpPr>
            <p:cNvPr id="1177" name="Line 252"/>
            <p:cNvSpPr>
              <a:spLocks noChangeShapeType="1"/>
            </p:cNvSpPr>
            <p:nvPr/>
          </p:nvSpPr>
          <p:spPr bwMode="auto">
            <a:xfrm>
              <a:off x="692616" y="5042501"/>
              <a:ext cx="7986435" cy="0"/>
            </a:xfrm>
            <a:prstGeom prst="line">
              <a:avLst/>
            </a:prstGeom>
            <a:noFill/>
            <a:ln w="0">
              <a:solidFill>
                <a:srgbClr val="000000"/>
              </a:solidFill>
              <a:prstDash val="solid"/>
              <a:round/>
              <a:headEnd type="none"/>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800"/>
            </a:p>
          </p:txBody>
        </p:sp>
        <p:sp>
          <p:nvSpPr>
            <p:cNvPr id="1178" name="Line 254"/>
            <p:cNvSpPr>
              <a:spLocks noChangeShapeType="1"/>
            </p:cNvSpPr>
            <p:nvPr/>
          </p:nvSpPr>
          <p:spPr bwMode="auto">
            <a:xfrm flipV="1">
              <a:off x="692616" y="152449"/>
              <a:ext cx="0" cy="4890052"/>
            </a:xfrm>
            <a:prstGeom prst="line">
              <a:avLst/>
            </a:prstGeom>
            <a:noFill/>
            <a:ln w="0">
              <a:solidFill>
                <a:srgbClr val="000000"/>
              </a:solidFill>
              <a:prstDash val="solid"/>
              <a:round/>
              <a:headEnd/>
              <a:tailEnd type="triangle"/>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500"/>
            </a:p>
          </p:txBody>
        </p:sp>
        <p:grpSp>
          <p:nvGrpSpPr>
            <p:cNvPr id="1179" name="Group 1178"/>
            <p:cNvGrpSpPr/>
            <p:nvPr/>
          </p:nvGrpSpPr>
          <p:grpSpPr>
            <a:xfrm>
              <a:off x="751018" y="801437"/>
              <a:ext cx="7650625" cy="4014673"/>
              <a:chOff x="751018" y="801437"/>
              <a:chExt cx="7650625" cy="4014673"/>
            </a:xfrm>
          </p:grpSpPr>
          <p:sp>
            <p:nvSpPr>
              <p:cNvPr id="1180" name="Freeform 1179"/>
              <p:cNvSpPr>
                <a:spLocks/>
              </p:cNvSpPr>
              <p:nvPr/>
            </p:nvSpPr>
            <p:spPr bwMode="auto">
              <a:xfrm>
                <a:off x="751018" y="907087"/>
                <a:ext cx="7650625" cy="3909023"/>
              </a:xfrm>
              <a:custGeom>
                <a:avLst/>
                <a:gdLst>
                  <a:gd name="T0" fmla="*/ 30 w 3144"/>
                  <a:gd name="T1" fmla="*/ 1098 h 1554"/>
                  <a:gd name="T2" fmla="*/ 84 w 3144"/>
                  <a:gd name="T3" fmla="*/ 1032 h 1554"/>
                  <a:gd name="T4" fmla="*/ 138 w 3144"/>
                  <a:gd name="T5" fmla="*/ 1038 h 1554"/>
                  <a:gd name="T6" fmla="*/ 192 w 3144"/>
                  <a:gd name="T7" fmla="*/ 1038 h 1554"/>
                  <a:gd name="T8" fmla="*/ 246 w 3144"/>
                  <a:gd name="T9" fmla="*/ 1086 h 1554"/>
                  <a:gd name="T10" fmla="*/ 300 w 3144"/>
                  <a:gd name="T11" fmla="*/ 1122 h 1554"/>
                  <a:gd name="T12" fmla="*/ 354 w 3144"/>
                  <a:gd name="T13" fmla="*/ 1002 h 1554"/>
                  <a:gd name="T14" fmla="*/ 408 w 3144"/>
                  <a:gd name="T15" fmla="*/ 780 h 1554"/>
                  <a:gd name="T16" fmla="*/ 468 w 3144"/>
                  <a:gd name="T17" fmla="*/ 624 h 1554"/>
                  <a:gd name="T18" fmla="*/ 522 w 3144"/>
                  <a:gd name="T19" fmla="*/ 432 h 1554"/>
                  <a:gd name="T20" fmla="*/ 576 w 3144"/>
                  <a:gd name="T21" fmla="*/ 618 h 1554"/>
                  <a:gd name="T22" fmla="*/ 630 w 3144"/>
                  <a:gd name="T23" fmla="*/ 810 h 1554"/>
                  <a:gd name="T24" fmla="*/ 684 w 3144"/>
                  <a:gd name="T25" fmla="*/ 882 h 1554"/>
                  <a:gd name="T26" fmla="*/ 738 w 3144"/>
                  <a:gd name="T27" fmla="*/ 918 h 1554"/>
                  <a:gd name="T28" fmla="*/ 792 w 3144"/>
                  <a:gd name="T29" fmla="*/ 900 h 1554"/>
                  <a:gd name="T30" fmla="*/ 846 w 3144"/>
                  <a:gd name="T31" fmla="*/ 924 h 1554"/>
                  <a:gd name="T32" fmla="*/ 900 w 3144"/>
                  <a:gd name="T33" fmla="*/ 1050 h 1554"/>
                  <a:gd name="T34" fmla="*/ 960 w 3144"/>
                  <a:gd name="T35" fmla="*/ 1050 h 1554"/>
                  <a:gd name="T36" fmla="*/ 1014 w 3144"/>
                  <a:gd name="T37" fmla="*/ 876 h 1554"/>
                  <a:gd name="T38" fmla="*/ 1068 w 3144"/>
                  <a:gd name="T39" fmla="*/ 684 h 1554"/>
                  <a:gd name="T40" fmla="*/ 1122 w 3144"/>
                  <a:gd name="T41" fmla="*/ 480 h 1554"/>
                  <a:gd name="T42" fmla="*/ 1176 w 3144"/>
                  <a:gd name="T43" fmla="*/ 594 h 1554"/>
                  <a:gd name="T44" fmla="*/ 1230 w 3144"/>
                  <a:gd name="T45" fmla="*/ 912 h 1554"/>
                  <a:gd name="T46" fmla="*/ 1284 w 3144"/>
                  <a:gd name="T47" fmla="*/ 1014 h 1554"/>
                  <a:gd name="T48" fmla="*/ 1338 w 3144"/>
                  <a:gd name="T49" fmla="*/ 1014 h 1554"/>
                  <a:gd name="T50" fmla="*/ 1398 w 3144"/>
                  <a:gd name="T51" fmla="*/ 1098 h 1554"/>
                  <a:gd name="T52" fmla="*/ 1452 w 3144"/>
                  <a:gd name="T53" fmla="*/ 1554 h 1554"/>
                  <a:gd name="T54" fmla="*/ 1506 w 3144"/>
                  <a:gd name="T55" fmla="*/ 1380 h 1554"/>
                  <a:gd name="T56" fmla="*/ 1560 w 3144"/>
                  <a:gd name="T57" fmla="*/ 1362 h 1554"/>
                  <a:gd name="T58" fmla="*/ 1614 w 3144"/>
                  <a:gd name="T59" fmla="*/ 966 h 1554"/>
                  <a:gd name="T60" fmla="*/ 1668 w 3144"/>
                  <a:gd name="T61" fmla="*/ 654 h 1554"/>
                  <a:gd name="T62" fmla="*/ 1722 w 3144"/>
                  <a:gd name="T63" fmla="*/ 150 h 1554"/>
                  <a:gd name="T64" fmla="*/ 1776 w 3144"/>
                  <a:gd name="T65" fmla="*/ 90 h 1554"/>
                  <a:gd name="T66" fmla="*/ 1830 w 3144"/>
                  <a:gd name="T67" fmla="*/ 372 h 1554"/>
                  <a:gd name="T68" fmla="*/ 1890 w 3144"/>
                  <a:gd name="T69" fmla="*/ 798 h 1554"/>
                  <a:gd name="T70" fmla="*/ 1944 w 3144"/>
                  <a:gd name="T71" fmla="*/ 1050 h 1554"/>
                  <a:gd name="T72" fmla="*/ 1998 w 3144"/>
                  <a:gd name="T73" fmla="*/ 1092 h 1554"/>
                  <a:gd name="T74" fmla="*/ 2052 w 3144"/>
                  <a:gd name="T75" fmla="*/ 1134 h 1554"/>
                  <a:gd name="T76" fmla="*/ 2106 w 3144"/>
                  <a:gd name="T77" fmla="*/ 1242 h 1554"/>
                  <a:gd name="T78" fmla="*/ 2160 w 3144"/>
                  <a:gd name="T79" fmla="*/ 1206 h 1554"/>
                  <a:gd name="T80" fmla="*/ 2214 w 3144"/>
                  <a:gd name="T81" fmla="*/ 1032 h 1554"/>
                  <a:gd name="T82" fmla="*/ 2268 w 3144"/>
                  <a:gd name="T83" fmla="*/ 672 h 1554"/>
                  <a:gd name="T84" fmla="*/ 2328 w 3144"/>
                  <a:gd name="T85" fmla="*/ 510 h 1554"/>
                  <a:gd name="T86" fmla="*/ 2382 w 3144"/>
                  <a:gd name="T87" fmla="*/ 288 h 1554"/>
                  <a:gd name="T88" fmla="*/ 2436 w 3144"/>
                  <a:gd name="T89" fmla="*/ 354 h 1554"/>
                  <a:gd name="T90" fmla="*/ 2490 w 3144"/>
                  <a:gd name="T91" fmla="*/ 822 h 1554"/>
                  <a:gd name="T92" fmla="*/ 2544 w 3144"/>
                  <a:gd name="T93" fmla="*/ 1152 h 1554"/>
                  <a:gd name="T94" fmla="*/ 2598 w 3144"/>
                  <a:gd name="T95" fmla="*/ 1194 h 1554"/>
                  <a:gd name="T96" fmla="*/ 2652 w 3144"/>
                  <a:gd name="T97" fmla="*/ 1230 h 1554"/>
                  <a:gd name="T98" fmla="*/ 2706 w 3144"/>
                  <a:gd name="T99" fmla="*/ 1206 h 1554"/>
                  <a:gd name="T100" fmla="*/ 2760 w 3144"/>
                  <a:gd name="T101" fmla="*/ 1254 h 1554"/>
                  <a:gd name="T102" fmla="*/ 2820 w 3144"/>
                  <a:gd name="T103" fmla="*/ 1200 h 1554"/>
                  <a:gd name="T104" fmla="*/ 2874 w 3144"/>
                  <a:gd name="T105" fmla="*/ 1236 h 1554"/>
                  <a:gd name="T106" fmla="*/ 2928 w 3144"/>
                  <a:gd name="T107" fmla="*/ 1194 h 1554"/>
                  <a:gd name="T108" fmla="*/ 2982 w 3144"/>
                  <a:gd name="T109" fmla="*/ 1110 h 1554"/>
                  <a:gd name="T110" fmla="*/ 3036 w 3144"/>
                  <a:gd name="T111" fmla="*/ 606 h 1554"/>
                  <a:gd name="T112" fmla="*/ 3090 w 3144"/>
                  <a:gd name="T113" fmla="*/ 552 h 1554"/>
                  <a:gd name="T114" fmla="*/ 3144 w 3144"/>
                  <a:gd name="T115" fmla="*/ 924 h 1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554">
                    <a:moveTo>
                      <a:pt x="0" y="984"/>
                    </a:moveTo>
                    <a:lnTo>
                      <a:pt x="30" y="1098"/>
                    </a:lnTo>
                    <a:lnTo>
                      <a:pt x="54" y="1026"/>
                    </a:lnTo>
                    <a:lnTo>
                      <a:pt x="84" y="1032"/>
                    </a:lnTo>
                    <a:lnTo>
                      <a:pt x="108" y="1008"/>
                    </a:lnTo>
                    <a:lnTo>
                      <a:pt x="138" y="1038"/>
                    </a:lnTo>
                    <a:lnTo>
                      <a:pt x="162" y="1014"/>
                    </a:lnTo>
                    <a:lnTo>
                      <a:pt x="192" y="1038"/>
                    </a:lnTo>
                    <a:lnTo>
                      <a:pt x="222" y="1146"/>
                    </a:lnTo>
                    <a:lnTo>
                      <a:pt x="246" y="1086"/>
                    </a:lnTo>
                    <a:lnTo>
                      <a:pt x="276" y="1128"/>
                    </a:lnTo>
                    <a:lnTo>
                      <a:pt x="300" y="1122"/>
                    </a:lnTo>
                    <a:lnTo>
                      <a:pt x="330" y="1074"/>
                    </a:lnTo>
                    <a:lnTo>
                      <a:pt x="354" y="1002"/>
                    </a:lnTo>
                    <a:lnTo>
                      <a:pt x="384" y="1002"/>
                    </a:lnTo>
                    <a:lnTo>
                      <a:pt x="408" y="780"/>
                    </a:lnTo>
                    <a:lnTo>
                      <a:pt x="438" y="768"/>
                    </a:lnTo>
                    <a:lnTo>
                      <a:pt x="468" y="624"/>
                    </a:lnTo>
                    <a:lnTo>
                      <a:pt x="492" y="420"/>
                    </a:lnTo>
                    <a:lnTo>
                      <a:pt x="522" y="432"/>
                    </a:lnTo>
                    <a:lnTo>
                      <a:pt x="546" y="576"/>
                    </a:lnTo>
                    <a:lnTo>
                      <a:pt x="576" y="618"/>
                    </a:lnTo>
                    <a:lnTo>
                      <a:pt x="600" y="720"/>
                    </a:lnTo>
                    <a:lnTo>
                      <a:pt x="630" y="810"/>
                    </a:lnTo>
                    <a:lnTo>
                      <a:pt x="654" y="924"/>
                    </a:lnTo>
                    <a:lnTo>
                      <a:pt x="684" y="882"/>
                    </a:lnTo>
                    <a:lnTo>
                      <a:pt x="714" y="894"/>
                    </a:lnTo>
                    <a:lnTo>
                      <a:pt x="738" y="918"/>
                    </a:lnTo>
                    <a:lnTo>
                      <a:pt x="768" y="948"/>
                    </a:lnTo>
                    <a:lnTo>
                      <a:pt x="792" y="900"/>
                    </a:lnTo>
                    <a:lnTo>
                      <a:pt x="822" y="978"/>
                    </a:lnTo>
                    <a:lnTo>
                      <a:pt x="846" y="924"/>
                    </a:lnTo>
                    <a:lnTo>
                      <a:pt x="876" y="1014"/>
                    </a:lnTo>
                    <a:lnTo>
                      <a:pt x="900" y="1050"/>
                    </a:lnTo>
                    <a:lnTo>
                      <a:pt x="930" y="1110"/>
                    </a:lnTo>
                    <a:lnTo>
                      <a:pt x="960" y="1050"/>
                    </a:lnTo>
                    <a:lnTo>
                      <a:pt x="984" y="882"/>
                    </a:lnTo>
                    <a:lnTo>
                      <a:pt x="1014" y="876"/>
                    </a:lnTo>
                    <a:lnTo>
                      <a:pt x="1038" y="804"/>
                    </a:lnTo>
                    <a:lnTo>
                      <a:pt x="1068" y="684"/>
                    </a:lnTo>
                    <a:lnTo>
                      <a:pt x="1092" y="594"/>
                    </a:lnTo>
                    <a:lnTo>
                      <a:pt x="1122" y="480"/>
                    </a:lnTo>
                    <a:lnTo>
                      <a:pt x="1152" y="522"/>
                    </a:lnTo>
                    <a:lnTo>
                      <a:pt x="1176" y="594"/>
                    </a:lnTo>
                    <a:lnTo>
                      <a:pt x="1206" y="798"/>
                    </a:lnTo>
                    <a:lnTo>
                      <a:pt x="1230" y="912"/>
                    </a:lnTo>
                    <a:lnTo>
                      <a:pt x="1260" y="960"/>
                    </a:lnTo>
                    <a:lnTo>
                      <a:pt x="1284" y="1014"/>
                    </a:lnTo>
                    <a:lnTo>
                      <a:pt x="1314" y="1044"/>
                    </a:lnTo>
                    <a:lnTo>
                      <a:pt x="1338" y="1014"/>
                    </a:lnTo>
                    <a:lnTo>
                      <a:pt x="1368" y="1056"/>
                    </a:lnTo>
                    <a:lnTo>
                      <a:pt x="1398" y="1098"/>
                    </a:lnTo>
                    <a:lnTo>
                      <a:pt x="1422" y="1518"/>
                    </a:lnTo>
                    <a:lnTo>
                      <a:pt x="1452" y="1554"/>
                    </a:lnTo>
                    <a:lnTo>
                      <a:pt x="1476" y="1446"/>
                    </a:lnTo>
                    <a:lnTo>
                      <a:pt x="1506" y="1380"/>
                    </a:lnTo>
                    <a:lnTo>
                      <a:pt x="1530" y="1392"/>
                    </a:lnTo>
                    <a:lnTo>
                      <a:pt x="1560" y="1362"/>
                    </a:lnTo>
                    <a:lnTo>
                      <a:pt x="1584" y="1236"/>
                    </a:lnTo>
                    <a:lnTo>
                      <a:pt x="1614" y="966"/>
                    </a:lnTo>
                    <a:lnTo>
                      <a:pt x="1644" y="966"/>
                    </a:lnTo>
                    <a:lnTo>
                      <a:pt x="1668" y="654"/>
                    </a:lnTo>
                    <a:lnTo>
                      <a:pt x="1698" y="228"/>
                    </a:lnTo>
                    <a:lnTo>
                      <a:pt x="1722" y="150"/>
                    </a:lnTo>
                    <a:lnTo>
                      <a:pt x="1752" y="0"/>
                    </a:lnTo>
                    <a:lnTo>
                      <a:pt x="1776" y="90"/>
                    </a:lnTo>
                    <a:lnTo>
                      <a:pt x="1806" y="312"/>
                    </a:lnTo>
                    <a:lnTo>
                      <a:pt x="1830" y="372"/>
                    </a:lnTo>
                    <a:lnTo>
                      <a:pt x="1860" y="540"/>
                    </a:lnTo>
                    <a:lnTo>
                      <a:pt x="1890" y="798"/>
                    </a:lnTo>
                    <a:lnTo>
                      <a:pt x="1914" y="1032"/>
                    </a:lnTo>
                    <a:lnTo>
                      <a:pt x="1944" y="1050"/>
                    </a:lnTo>
                    <a:lnTo>
                      <a:pt x="1968" y="1080"/>
                    </a:lnTo>
                    <a:lnTo>
                      <a:pt x="1998" y="1092"/>
                    </a:lnTo>
                    <a:lnTo>
                      <a:pt x="2022" y="1122"/>
                    </a:lnTo>
                    <a:lnTo>
                      <a:pt x="2052" y="1134"/>
                    </a:lnTo>
                    <a:lnTo>
                      <a:pt x="2076" y="1158"/>
                    </a:lnTo>
                    <a:lnTo>
                      <a:pt x="2106" y="1242"/>
                    </a:lnTo>
                    <a:lnTo>
                      <a:pt x="2136" y="1344"/>
                    </a:lnTo>
                    <a:lnTo>
                      <a:pt x="2160" y="1206"/>
                    </a:lnTo>
                    <a:lnTo>
                      <a:pt x="2190" y="1182"/>
                    </a:lnTo>
                    <a:lnTo>
                      <a:pt x="2214" y="1032"/>
                    </a:lnTo>
                    <a:lnTo>
                      <a:pt x="2244" y="834"/>
                    </a:lnTo>
                    <a:lnTo>
                      <a:pt x="2268" y="672"/>
                    </a:lnTo>
                    <a:lnTo>
                      <a:pt x="2298" y="558"/>
                    </a:lnTo>
                    <a:lnTo>
                      <a:pt x="2328" y="510"/>
                    </a:lnTo>
                    <a:lnTo>
                      <a:pt x="2352" y="312"/>
                    </a:lnTo>
                    <a:lnTo>
                      <a:pt x="2382" y="288"/>
                    </a:lnTo>
                    <a:lnTo>
                      <a:pt x="2406" y="294"/>
                    </a:lnTo>
                    <a:lnTo>
                      <a:pt x="2436" y="354"/>
                    </a:lnTo>
                    <a:lnTo>
                      <a:pt x="2460" y="468"/>
                    </a:lnTo>
                    <a:lnTo>
                      <a:pt x="2490" y="822"/>
                    </a:lnTo>
                    <a:lnTo>
                      <a:pt x="2514" y="1014"/>
                    </a:lnTo>
                    <a:lnTo>
                      <a:pt x="2544" y="1152"/>
                    </a:lnTo>
                    <a:lnTo>
                      <a:pt x="2574" y="1116"/>
                    </a:lnTo>
                    <a:lnTo>
                      <a:pt x="2598" y="1194"/>
                    </a:lnTo>
                    <a:lnTo>
                      <a:pt x="2628" y="1212"/>
                    </a:lnTo>
                    <a:lnTo>
                      <a:pt x="2652" y="1230"/>
                    </a:lnTo>
                    <a:lnTo>
                      <a:pt x="2682" y="1206"/>
                    </a:lnTo>
                    <a:lnTo>
                      <a:pt x="2706" y="1206"/>
                    </a:lnTo>
                    <a:lnTo>
                      <a:pt x="2736" y="1236"/>
                    </a:lnTo>
                    <a:lnTo>
                      <a:pt x="2760" y="1254"/>
                    </a:lnTo>
                    <a:lnTo>
                      <a:pt x="2790" y="1248"/>
                    </a:lnTo>
                    <a:lnTo>
                      <a:pt x="2820" y="1200"/>
                    </a:lnTo>
                    <a:lnTo>
                      <a:pt x="2844" y="1200"/>
                    </a:lnTo>
                    <a:lnTo>
                      <a:pt x="2874" y="1236"/>
                    </a:lnTo>
                    <a:lnTo>
                      <a:pt x="2898" y="1122"/>
                    </a:lnTo>
                    <a:lnTo>
                      <a:pt x="2928" y="1194"/>
                    </a:lnTo>
                    <a:lnTo>
                      <a:pt x="2952" y="1152"/>
                    </a:lnTo>
                    <a:lnTo>
                      <a:pt x="2982" y="1110"/>
                    </a:lnTo>
                    <a:lnTo>
                      <a:pt x="3006" y="1044"/>
                    </a:lnTo>
                    <a:lnTo>
                      <a:pt x="3036" y="606"/>
                    </a:lnTo>
                    <a:lnTo>
                      <a:pt x="3066" y="552"/>
                    </a:lnTo>
                    <a:lnTo>
                      <a:pt x="3090" y="552"/>
                    </a:lnTo>
                    <a:lnTo>
                      <a:pt x="3120" y="600"/>
                    </a:lnTo>
                    <a:lnTo>
                      <a:pt x="3144" y="924"/>
                    </a:lnTo>
                  </a:path>
                </a:pathLst>
              </a:custGeom>
              <a:noFill/>
              <a:ln w="12700">
                <a:solidFill>
                  <a:srgbClr val="D82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1" name="Freeform 1180"/>
              <p:cNvSpPr>
                <a:spLocks/>
              </p:cNvSpPr>
              <p:nvPr/>
            </p:nvSpPr>
            <p:spPr bwMode="auto">
              <a:xfrm>
                <a:off x="751018" y="1344777"/>
                <a:ext cx="7650625" cy="3320406"/>
              </a:xfrm>
              <a:custGeom>
                <a:avLst/>
                <a:gdLst>
                  <a:gd name="T0" fmla="*/ 30 w 3144"/>
                  <a:gd name="T1" fmla="*/ 924 h 1320"/>
                  <a:gd name="T2" fmla="*/ 84 w 3144"/>
                  <a:gd name="T3" fmla="*/ 894 h 1320"/>
                  <a:gd name="T4" fmla="*/ 138 w 3144"/>
                  <a:gd name="T5" fmla="*/ 852 h 1320"/>
                  <a:gd name="T6" fmla="*/ 192 w 3144"/>
                  <a:gd name="T7" fmla="*/ 894 h 1320"/>
                  <a:gd name="T8" fmla="*/ 246 w 3144"/>
                  <a:gd name="T9" fmla="*/ 882 h 1320"/>
                  <a:gd name="T10" fmla="*/ 300 w 3144"/>
                  <a:gd name="T11" fmla="*/ 942 h 1320"/>
                  <a:gd name="T12" fmla="*/ 354 w 3144"/>
                  <a:gd name="T13" fmla="*/ 906 h 1320"/>
                  <a:gd name="T14" fmla="*/ 408 w 3144"/>
                  <a:gd name="T15" fmla="*/ 750 h 1320"/>
                  <a:gd name="T16" fmla="*/ 468 w 3144"/>
                  <a:gd name="T17" fmla="*/ 462 h 1320"/>
                  <a:gd name="T18" fmla="*/ 522 w 3144"/>
                  <a:gd name="T19" fmla="*/ 348 h 1320"/>
                  <a:gd name="T20" fmla="*/ 576 w 3144"/>
                  <a:gd name="T21" fmla="*/ 504 h 1320"/>
                  <a:gd name="T22" fmla="*/ 630 w 3144"/>
                  <a:gd name="T23" fmla="*/ 618 h 1320"/>
                  <a:gd name="T24" fmla="*/ 684 w 3144"/>
                  <a:gd name="T25" fmla="*/ 684 h 1320"/>
                  <a:gd name="T26" fmla="*/ 738 w 3144"/>
                  <a:gd name="T27" fmla="*/ 738 h 1320"/>
                  <a:gd name="T28" fmla="*/ 792 w 3144"/>
                  <a:gd name="T29" fmla="*/ 744 h 1320"/>
                  <a:gd name="T30" fmla="*/ 846 w 3144"/>
                  <a:gd name="T31" fmla="*/ 768 h 1320"/>
                  <a:gd name="T32" fmla="*/ 900 w 3144"/>
                  <a:gd name="T33" fmla="*/ 852 h 1320"/>
                  <a:gd name="T34" fmla="*/ 960 w 3144"/>
                  <a:gd name="T35" fmla="*/ 894 h 1320"/>
                  <a:gd name="T36" fmla="*/ 1014 w 3144"/>
                  <a:gd name="T37" fmla="*/ 744 h 1320"/>
                  <a:gd name="T38" fmla="*/ 1068 w 3144"/>
                  <a:gd name="T39" fmla="*/ 546 h 1320"/>
                  <a:gd name="T40" fmla="*/ 1122 w 3144"/>
                  <a:gd name="T41" fmla="*/ 354 h 1320"/>
                  <a:gd name="T42" fmla="*/ 1176 w 3144"/>
                  <a:gd name="T43" fmla="*/ 444 h 1320"/>
                  <a:gd name="T44" fmla="*/ 1230 w 3144"/>
                  <a:gd name="T45" fmla="*/ 744 h 1320"/>
                  <a:gd name="T46" fmla="*/ 1284 w 3144"/>
                  <a:gd name="T47" fmla="*/ 852 h 1320"/>
                  <a:gd name="T48" fmla="*/ 1338 w 3144"/>
                  <a:gd name="T49" fmla="*/ 888 h 1320"/>
                  <a:gd name="T50" fmla="*/ 1398 w 3144"/>
                  <a:gd name="T51" fmla="*/ 906 h 1320"/>
                  <a:gd name="T52" fmla="*/ 1452 w 3144"/>
                  <a:gd name="T53" fmla="*/ 1320 h 1320"/>
                  <a:gd name="T54" fmla="*/ 1506 w 3144"/>
                  <a:gd name="T55" fmla="*/ 1170 h 1320"/>
                  <a:gd name="T56" fmla="*/ 1560 w 3144"/>
                  <a:gd name="T57" fmla="*/ 1182 h 1320"/>
                  <a:gd name="T58" fmla="*/ 1614 w 3144"/>
                  <a:gd name="T59" fmla="*/ 936 h 1320"/>
                  <a:gd name="T60" fmla="*/ 1668 w 3144"/>
                  <a:gd name="T61" fmla="*/ 648 h 1320"/>
                  <a:gd name="T62" fmla="*/ 1722 w 3144"/>
                  <a:gd name="T63" fmla="*/ 126 h 1320"/>
                  <a:gd name="T64" fmla="*/ 1776 w 3144"/>
                  <a:gd name="T65" fmla="*/ 144 h 1320"/>
                  <a:gd name="T66" fmla="*/ 1830 w 3144"/>
                  <a:gd name="T67" fmla="*/ 252 h 1320"/>
                  <a:gd name="T68" fmla="*/ 1890 w 3144"/>
                  <a:gd name="T69" fmla="*/ 630 h 1320"/>
                  <a:gd name="T70" fmla="*/ 1944 w 3144"/>
                  <a:gd name="T71" fmla="*/ 900 h 1320"/>
                  <a:gd name="T72" fmla="*/ 1998 w 3144"/>
                  <a:gd name="T73" fmla="*/ 948 h 1320"/>
                  <a:gd name="T74" fmla="*/ 2052 w 3144"/>
                  <a:gd name="T75" fmla="*/ 972 h 1320"/>
                  <a:gd name="T76" fmla="*/ 2106 w 3144"/>
                  <a:gd name="T77" fmla="*/ 1056 h 1320"/>
                  <a:gd name="T78" fmla="*/ 2160 w 3144"/>
                  <a:gd name="T79" fmla="*/ 1110 h 1320"/>
                  <a:gd name="T80" fmla="*/ 2214 w 3144"/>
                  <a:gd name="T81" fmla="*/ 888 h 1320"/>
                  <a:gd name="T82" fmla="*/ 2268 w 3144"/>
                  <a:gd name="T83" fmla="*/ 540 h 1320"/>
                  <a:gd name="T84" fmla="*/ 2328 w 3144"/>
                  <a:gd name="T85" fmla="*/ 438 h 1320"/>
                  <a:gd name="T86" fmla="*/ 2382 w 3144"/>
                  <a:gd name="T87" fmla="*/ 90 h 1320"/>
                  <a:gd name="T88" fmla="*/ 2436 w 3144"/>
                  <a:gd name="T89" fmla="*/ 90 h 1320"/>
                  <a:gd name="T90" fmla="*/ 2490 w 3144"/>
                  <a:gd name="T91" fmla="*/ 606 h 1320"/>
                  <a:gd name="T92" fmla="*/ 2544 w 3144"/>
                  <a:gd name="T93" fmla="*/ 948 h 1320"/>
                  <a:gd name="T94" fmla="*/ 2598 w 3144"/>
                  <a:gd name="T95" fmla="*/ 978 h 1320"/>
                  <a:gd name="T96" fmla="*/ 2652 w 3144"/>
                  <a:gd name="T97" fmla="*/ 1020 h 1320"/>
                  <a:gd name="T98" fmla="*/ 2706 w 3144"/>
                  <a:gd name="T99" fmla="*/ 1002 h 1320"/>
                  <a:gd name="T100" fmla="*/ 2760 w 3144"/>
                  <a:gd name="T101" fmla="*/ 1044 h 1320"/>
                  <a:gd name="T102" fmla="*/ 2820 w 3144"/>
                  <a:gd name="T103" fmla="*/ 1008 h 1320"/>
                  <a:gd name="T104" fmla="*/ 2874 w 3144"/>
                  <a:gd name="T105" fmla="*/ 1026 h 1320"/>
                  <a:gd name="T106" fmla="*/ 2928 w 3144"/>
                  <a:gd name="T107" fmla="*/ 1026 h 1320"/>
                  <a:gd name="T108" fmla="*/ 2982 w 3144"/>
                  <a:gd name="T109" fmla="*/ 942 h 1320"/>
                  <a:gd name="T110" fmla="*/ 3036 w 3144"/>
                  <a:gd name="T111" fmla="*/ 426 h 1320"/>
                  <a:gd name="T112" fmla="*/ 3090 w 3144"/>
                  <a:gd name="T113" fmla="*/ 396 h 1320"/>
                  <a:gd name="T114" fmla="*/ 3144 w 3144"/>
                  <a:gd name="T115" fmla="*/ 75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320">
                    <a:moveTo>
                      <a:pt x="0" y="810"/>
                    </a:moveTo>
                    <a:lnTo>
                      <a:pt x="30" y="924"/>
                    </a:lnTo>
                    <a:lnTo>
                      <a:pt x="54" y="894"/>
                    </a:lnTo>
                    <a:lnTo>
                      <a:pt x="84" y="894"/>
                    </a:lnTo>
                    <a:lnTo>
                      <a:pt x="108" y="858"/>
                    </a:lnTo>
                    <a:lnTo>
                      <a:pt x="138" y="852"/>
                    </a:lnTo>
                    <a:lnTo>
                      <a:pt x="162" y="834"/>
                    </a:lnTo>
                    <a:lnTo>
                      <a:pt x="192" y="894"/>
                    </a:lnTo>
                    <a:lnTo>
                      <a:pt x="222" y="930"/>
                    </a:lnTo>
                    <a:lnTo>
                      <a:pt x="246" y="882"/>
                    </a:lnTo>
                    <a:lnTo>
                      <a:pt x="276" y="954"/>
                    </a:lnTo>
                    <a:lnTo>
                      <a:pt x="300" y="942"/>
                    </a:lnTo>
                    <a:lnTo>
                      <a:pt x="330" y="996"/>
                    </a:lnTo>
                    <a:lnTo>
                      <a:pt x="354" y="906"/>
                    </a:lnTo>
                    <a:lnTo>
                      <a:pt x="384" y="852"/>
                    </a:lnTo>
                    <a:lnTo>
                      <a:pt x="408" y="750"/>
                    </a:lnTo>
                    <a:lnTo>
                      <a:pt x="438" y="534"/>
                    </a:lnTo>
                    <a:lnTo>
                      <a:pt x="468" y="462"/>
                    </a:lnTo>
                    <a:lnTo>
                      <a:pt x="492" y="228"/>
                    </a:lnTo>
                    <a:lnTo>
                      <a:pt x="522" y="348"/>
                    </a:lnTo>
                    <a:lnTo>
                      <a:pt x="546" y="426"/>
                    </a:lnTo>
                    <a:lnTo>
                      <a:pt x="576" y="504"/>
                    </a:lnTo>
                    <a:lnTo>
                      <a:pt x="600" y="546"/>
                    </a:lnTo>
                    <a:lnTo>
                      <a:pt x="630" y="618"/>
                    </a:lnTo>
                    <a:lnTo>
                      <a:pt x="654" y="732"/>
                    </a:lnTo>
                    <a:lnTo>
                      <a:pt x="684" y="684"/>
                    </a:lnTo>
                    <a:lnTo>
                      <a:pt x="714" y="714"/>
                    </a:lnTo>
                    <a:lnTo>
                      <a:pt x="738" y="738"/>
                    </a:lnTo>
                    <a:lnTo>
                      <a:pt x="768" y="786"/>
                    </a:lnTo>
                    <a:lnTo>
                      <a:pt x="792" y="744"/>
                    </a:lnTo>
                    <a:lnTo>
                      <a:pt x="822" y="792"/>
                    </a:lnTo>
                    <a:lnTo>
                      <a:pt x="846" y="768"/>
                    </a:lnTo>
                    <a:lnTo>
                      <a:pt x="876" y="816"/>
                    </a:lnTo>
                    <a:lnTo>
                      <a:pt x="900" y="852"/>
                    </a:lnTo>
                    <a:lnTo>
                      <a:pt x="930" y="912"/>
                    </a:lnTo>
                    <a:lnTo>
                      <a:pt x="960" y="894"/>
                    </a:lnTo>
                    <a:lnTo>
                      <a:pt x="984" y="792"/>
                    </a:lnTo>
                    <a:lnTo>
                      <a:pt x="1014" y="744"/>
                    </a:lnTo>
                    <a:lnTo>
                      <a:pt x="1038" y="732"/>
                    </a:lnTo>
                    <a:lnTo>
                      <a:pt x="1068" y="546"/>
                    </a:lnTo>
                    <a:lnTo>
                      <a:pt x="1092" y="462"/>
                    </a:lnTo>
                    <a:lnTo>
                      <a:pt x="1122" y="354"/>
                    </a:lnTo>
                    <a:lnTo>
                      <a:pt x="1152" y="342"/>
                    </a:lnTo>
                    <a:lnTo>
                      <a:pt x="1176" y="444"/>
                    </a:lnTo>
                    <a:lnTo>
                      <a:pt x="1206" y="618"/>
                    </a:lnTo>
                    <a:lnTo>
                      <a:pt x="1230" y="744"/>
                    </a:lnTo>
                    <a:lnTo>
                      <a:pt x="1260" y="780"/>
                    </a:lnTo>
                    <a:lnTo>
                      <a:pt x="1284" y="852"/>
                    </a:lnTo>
                    <a:lnTo>
                      <a:pt x="1314" y="858"/>
                    </a:lnTo>
                    <a:lnTo>
                      <a:pt x="1338" y="888"/>
                    </a:lnTo>
                    <a:lnTo>
                      <a:pt x="1368" y="870"/>
                    </a:lnTo>
                    <a:lnTo>
                      <a:pt x="1398" y="906"/>
                    </a:lnTo>
                    <a:lnTo>
                      <a:pt x="1422" y="1284"/>
                    </a:lnTo>
                    <a:lnTo>
                      <a:pt x="1452" y="1320"/>
                    </a:lnTo>
                    <a:lnTo>
                      <a:pt x="1476" y="1230"/>
                    </a:lnTo>
                    <a:lnTo>
                      <a:pt x="1506" y="1170"/>
                    </a:lnTo>
                    <a:lnTo>
                      <a:pt x="1530" y="1182"/>
                    </a:lnTo>
                    <a:lnTo>
                      <a:pt x="1560" y="1182"/>
                    </a:lnTo>
                    <a:lnTo>
                      <a:pt x="1584" y="1062"/>
                    </a:lnTo>
                    <a:lnTo>
                      <a:pt x="1614" y="936"/>
                    </a:lnTo>
                    <a:lnTo>
                      <a:pt x="1644" y="936"/>
                    </a:lnTo>
                    <a:lnTo>
                      <a:pt x="1668" y="648"/>
                    </a:lnTo>
                    <a:lnTo>
                      <a:pt x="1698" y="426"/>
                    </a:lnTo>
                    <a:lnTo>
                      <a:pt x="1722" y="126"/>
                    </a:lnTo>
                    <a:lnTo>
                      <a:pt x="1752" y="0"/>
                    </a:lnTo>
                    <a:lnTo>
                      <a:pt x="1776" y="144"/>
                    </a:lnTo>
                    <a:lnTo>
                      <a:pt x="1806" y="150"/>
                    </a:lnTo>
                    <a:lnTo>
                      <a:pt x="1830" y="252"/>
                    </a:lnTo>
                    <a:lnTo>
                      <a:pt x="1860" y="330"/>
                    </a:lnTo>
                    <a:lnTo>
                      <a:pt x="1890" y="630"/>
                    </a:lnTo>
                    <a:lnTo>
                      <a:pt x="1914" y="870"/>
                    </a:lnTo>
                    <a:lnTo>
                      <a:pt x="1944" y="900"/>
                    </a:lnTo>
                    <a:lnTo>
                      <a:pt x="1968" y="918"/>
                    </a:lnTo>
                    <a:lnTo>
                      <a:pt x="1998" y="948"/>
                    </a:lnTo>
                    <a:lnTo>
                      <a:pt x="2022" y="954"/>
                    </a:lnTo>
                    <a:lnTo>
                      <a:pt x="2052" y="972"/>
                    </a:lnTo>
                    <a:lnTo>
                      <a:pt x="2076" y="978"/>
                    </a:lnTo>
                    <a:lnTo>
                      <a:pt x="2106" y="1056"/>
                    </a:lnTo>
                    <a:lnTo>
                      <a:pt x="2136" y="1164"/>
                    </a:lnTo>
                    <a:lnTo>
                      <a:pt x="2160" y="1110"/>
                    </a:lnTo>
                    <a:lnTo>
                      <a:pt x="2190" y="1026"/>
                    </a:lnTo>
                    <a:lnTo>
                      <a:pt x="2214" y="888"/>
                    </a:lnTo>
                    <a:lnTo>
                      <a:pt x="2244" y="678"/>
                    </a:lnTo>
                    <a:lnTo>
                      <a:pt x="2268" y="540"/>
                    </a:lnTo>
                    <a:lnTo>
                      <a:pt x="2298" y="222"/>
                    </a:lnTo>
                    <a:lnTo>
                      <a:pt x="2328" y="438"/>
                    </a:lnTo>
                    <a:lnTo>
                      <a:pt x="2352" y="144"/>
                    </a:lnTo>
                    <a:lnTo>
                      <a:pt x="2382" y="90"/>
                    </a:lnTo>
                    <a:lnTo>
                      <a:pt x="2406" y="90"/>
                    </a:lnTo>
                    <a:lnTo>
                      <a:pt x="2436" y="90"/>
                    </a:lnTo>
                    <a:lnTo>
                      <a:pt x="2460" y="330"/>
                    </a:lnTo>
                    <a:lnTo>
                      <a:pt x="2490" y="606"/>
                    </a:lnTo>
                    <a:lnTo>
                      <a:pt x="2514" y="828"/>
                    </a:lnTo>
                    <a:lnTo>
                      <a:pt x="2544" y="948"/>
                    </a:lnTo>
                    <a:lnTo>
                      <a:pt x="2574" y="966"/>
                    </a:lnTo>
                    <a:lnTo>
                      <a:pt x="2598" y="978"/>
                    </a:lnTo>
                    <a:lnTo>
                      <a:pt x="2628" y="1002"/>
                    </a:lnTo>
                    <a:lnTo>
                      <a:pt x="2652" y="1020"/>
                    </a:lnTo>
                    <a:lnTo>
                      <a:pt x="2682" y="1002"/>
                    </a:lnTo>
                    <a:lnTo>
                      <a:pt x="2706" y="1002"/>
                    </a:lnTo>
                    <a:lnTo>
                      <a:pt x="2736" y="996"/>
                    </a:lnTo>
                    <a:lnTo>
                      <a:pt x="2760" y="1044"/>
                    </a:lnTo>
                    <a:lnTo>
                      <a:pt x="2790" y="1116"/>
                    </a:lnTo>
                    <a:lnTo>
                      <a:pt x="2820" y="1008"/>
                    </a:lnTo>
                    <a:lnTo>
                      <a:pt x="2844" y="978"/>
                    </a:lnTo>
                    <a:lnTo>
                      <a:pt x="2874" y="1026"/>
                    </a:lnTo>
                    <a:lnTo>
                      <a:pt x="2898" y="954"/>
                    </a:lnTo>
                    <a:lnTo>
                      <a:pt x="2928" y="1026"/>
                    </a:lnTo>
                    <a:lnTo>
                      <a:pt x="2952" y="990"/>
                    </a:lnTo>
                    <a:lnTo>
                      <a:pt x="2982" y="942"/>
                    </a:lnTo>
                    <a:lnTo>
                      <a:pt x="3006" y="876"/>
                    </a:lnTo>
                    <a:lnTo>
                      <a:pt x="3036" y="426"/>
                    </a:lnTo>
                    <a:lnTo>
                      <a:pt x="3066" y="486"/>
                    </a:lnTo>
                    <a:lnTo>
                      <a:pt x="3090" y="396"/>
                    </a:lnTo>
                    <a:lnTo>
                      <a:pt x="3120" y="600"/>
                    </a:lnTo>
                    <a:lnTo>
                      <a:pt x="3144" y="756"/>
                    </a:lnTo>
                  </a:path>
                </a:pathLst>
              </a:custGeom>
              <a:noFill/>
              <a:ln w="12700">
                <a:solidFill>
                  <a:srgbClr val="D82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2" name="Freeform 1181"/>
              <p:cNvSpPr>
                <a:spLocks/>
              </p:cNvSpPr>
              <p:nvPr/>
            </p:nvSpPr>
            <p:spPr bwMode="auto">
              <a:xfrm>
                <a:off x="751018" y="1314591"/>
                <a:ext cx="7650625" cy="3486426"/>
              </a:xfrm>
              <a:custGeom>
                <a:avLst/>
                <a:gdLst>
                  <a:gd name="T0" fmla="*/ 30 w 3144"/>
                  <a:gd name="T1" fmla="*/ 882 h 1386"/>
                  <a:gd name="T2" fmla="*/ 84 w 3144"/>
                  <a:gd name="T3" fmla="*/ 936 h 1386"/>
                  <a:gd name="T4" fmla="*/ 138 w 3144"/>
                  <a:gd name="T5" fmla="*/ 930 h 1386"/>
                  <a:gd name="T6" fmla="*/ 192 w 3144"/>
                  <a:gd name="T7" fmla="*/ 930 h 1386"/>
                  <a:gd name="T8" fmla="*/ 246 w 3144"/>
                  <a:gd name="T9" fmla="*/ 936 h 1386"/>
                  <a:gd name="T10" fmla="*/ 300 w 3144"/>
                  <a:gd name="T11" fmla="*/ 1008 h 1386"/>
                  <a:gd name="T12" fmla="*/ 354 w 3144"/>
                  <a:gd name="T13" fmla="*/ 966 h 1386"/>
                  <a:gd name="T14" fmla="*/ 408 w 3144"/>
                  <a:gd name="T15" fmla="*/ 726 h 1386"/>
                  <a:gd name="T16" fmla="*/ 468 w 3144"/>
                  <a:gd name="T17" fmla="*/ 540 h 1386"/>
                  <a:gd name="T18" fmla="*/ 522 w 3144"/>
                  <a:gd name="T19" fmla="*/ 228 h 1386"/>
                  <a:gd name="T20" fmla="*/ 576 w 3144"/>
                  <a:gd name="T21" fmla="*/ 450 h 1386"/>
                  <a:gd name="T22" fmla="*/ 630 w 3144"/>
                  <a:gd name="T23" fmla="*/ 654 h 1386"/>
                  <a:gd name="T24" fmla="*/ 684 w 3144"/>
                  <a:gd name="T25" fmla="*/ 720 h 1386"/>
                  <a:gd name="T26" fmla="*/ 738 w 3144"/>
                  <a:gd name="T27" fmla="*/ 774 h 1386"/>
                  <a:gd name="T28" fmla="*/ 792 w 3144"/>
                  <a:gd name="T29" fmla="*/ 786 h 1386"/>
                  <a:gd name="T30" fmla="*/ 846 w 3144"/>
                  <a:gd name="T31" fmla="*/ 786 h 1386"/>
                  <a:gd name="T32" fmla="*/ 900 w 3144"/>
                  <a:gd name="T33" fmla="*/ 888 h 1386"/>
                  <a:gd name="T34" fmla="*/ 960 w 3144"/>
                  <a:gd name="T35" fmla="*/ 864 h 1386"/>
                  <a:gd name="T36" fmla="*/ 1014 w 3144"/>
                  <a:gd name="T37" fmla="*/ 714 h 1386"/>
                  <a:gd name="T38" fmla="*/ 1068 w 3144"/>
                  <a:gd name="T39" fmla="*/ 510 h 1386"/>
                  <a:gd name="T40" fmla="*/ 1122 w 3144"/>
                  <a:gd name="T41" fmla="*/ 330 h 1386"/>
                  <a:gd name="T42" fmla="*/ 1176 w 3144"/>
                  <a:gd name="T43" fmla="*/ 468 h 1386"/>
                  <a:gd name="T44" fmla="*/ 1230 w 3144"/>
                  <a:gd name="T45" fmla="*/ 780 h 1386"/>
                  <a:gd name="T46" fmla="*/ 1284 w 3144"/>
                  <a:gd name="T47" fmla="*/ 870 h 1386"/>
                  <a:gd name="T48" fmla="*/ 1338 w 3144"/>
                  <a:gd name="T49" fmla="*/ 912 h 1386"/>
                  <a:gd name="T50" fmla="*/ 1398 w 3144"/>
                  <a:gd name="T51" fmla="*/ 966 h 1386"/>
                  <a:gd name="T52" fmla="*/ 1452 w 3144"/>
                  <a:gd name="T53" fmla="*/ 1332 h 1386"/>
                  <a:gd name="T54" fmla="*/ 1506 w 3144"/>
                  <a:gd name="T55" fmla="*/ 1158 h 1386"/>
                  <a:gd name="T56" fmla="*/ 1560 w 3144"/>
                  <a:gd name="T57" fmla="*/ 1158 h 1386"/>
                  <a:gd name="T58" fmla="*/ 1614 w 3144"/>
                  <a:gd name="T59" fmla="*/ 954 h 1386"/>
                  <a:gd name="T60" fmla="*/ 1668 w 3144"/>
                  <a:gd name="T61" fmla="*/ 726 h 1386"/>
                  <a:gd name="T62" fmla="*/ 1722 w 3144"/>
                  <a:gd name="T63" fmla="*/ 318 h 1386"/>
                  <a:gd name="T64" fmla="*/ 1776 w 3144"/>
                  <a:gd name="T65" fmla="*/ 102 h 1386"/>
                  <a:gd name="T66" fmla="*/ 1830 w 3144"/>
                  <a:gd name="T67" fmla="*/ 162 h 1386"/>
                  <a:gd name="T68" fmla="*/ 1890 w 3144"/>
                  <a:gd name="T69" fmla="*/ 558 h 1386"/>
                  <a:gd name="T70" fmla="*/ 1944 w 3144"/>
                  <a:gd name="T71" fmla="*/ 840 h 1386"/>
                  <a:gd name="T72" fmla="*/ 1998 w 3144"/>
                  <a:gd name="T73" fmla="*/ 912 h 1386"/>
                  <a:gd name="T74" fmla="*/ 2052 w 3144"/>
                  <a:gd name="T75" fmla="*/ 930 h 1386"/>
                  <a:gd name="T76" fmla="*/ 2106 w 3144"/>
                  <a:gd name="T77" fmla="*/ 1008 h 1386"/>
                  <a:gd name="T78" fmla="*/ 2160 w 3144"/>
                  <a:gd name="T79" fmla="*/ 966 h 1386"/>
                  <a:gd name="T80" fmla="*/ 2214 w 3144"/>
                  <a:gd name="T81" fmla="*/ 816 h 1386"/>
                  <a:gd name="T82" fmla="*/ 2268 w 3144"/>
                  <a:gd name="T83" fmla="*/ 348 h 1386"/>
                  <a:gd name="T84" fmla="*/ 2328 w 3144"/>
                  <a:gd name="T85" fmla="*/ 126 h 1386"/>
                  <a:gd name="T86" fmla="*/ 2382 w 3144"/>
                  <a:gd name="T87" fmla="*/ 0 h 1386"/>
                  <a:gd name="T88" fmla="*/ 2436 w 3144"/>
                  <a:gd name="T89" fmla="*/ 96 h 1386"/>
                  <a:gd name="T90" fmla="*/ 2490 w 3144"/>
                  <a:gd name="T91" fmla="*/ 552 h 1386"/>
                  <a:gd name="T92" fmla="*/ 2544 w 3144"/>
                  <a:gd name="T93" fmla="*/ 864 h 1386"/>
                  <a:gd name="T94" fmla="*/ 2598 w 3144"/>
                  <a:gd name="T95" fmla="*/ 924 h 1386"/>
                  <a:gd name="T96" fmla="*/ 2652 w 3144"/>
                  <a:gd name="T97" fmla="*/ 978 h 1386"/>
                  <a:gd name="T98" fmla="*/ 2706 w 3144"/>
                  <a:gd name="T99" fmla="*/ 984 h 1386"/>
                  <a:gd name="T100" fmla="*/ 2760 w 3144"/>
                  <a:gd name="T101" fmla="*/ 978 h 1386"/>
                  <a:gd name="T102" fmla="*/ 2820 w 3144"/>
                  <a:gd name="T103" fmla="*/ 930 h 1386"/>
                  <a:gd name="T104" fmla="*/ 2874 w 3144"/>
                  <a:gd name="T105" fmla="*/ 948 h 1386"/>
                  <a:gd name="T106" fmla="*/ 2928 w 3144"/>
                  <a:gd name="T107" fmla="*/ 978 h 1386"/>
                  <a:gd name="T108" fmla="*/ 2982 w 3144"/>
                  <a:gd name="T109" fmla="*/ 876 h 1386"/>
                  <a:gd name="T110" fmla="*/ 3036 w 3144"/>
                  <a:gd name="T111" fmla="*/ 294 h 1386"/>
                  <a:gd name="T112" fmla="*/ 3090 w 3144"/>
                  <a:gd name="T113" fmla="*/ 282 h 1386"/>
                  <a:gd name="T114" fmla="*/ 3144 w 3144"/>
                  <a:gd name="T115" fmla="*/ 714 h 1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386">
                    <a:moveTo>
                      <a:pt x="0" y="894"/>
                    </a:moveTo>
                    <a:lnTo>
                      <a:pt x="30" y="882"/>
                    </a:lnTo>
                    <a:lnTo>
                      <a:pt x="54" y="972"/>
                    </a:lnTo>
                    <a:lnTo>
                      <a:pt x="84" y="936"/>
                    </a:lnTo>
                    <a:lnTo>
                      <a:pt x="108" y="930"/>
                    </a:lnTo>
                    <a:lnTo>
                      <a:pt x="138" y="930"/>
                    </a:lnTo>
                    <a:lnTo>
                      <a:pt x="162" y="948"/>
                    </a:lnTo>
                    <a:lnTo>
                      <a:pt x="192" y="930"/>
                    </a:lnTo>
                    <a:lnTo>
                      <a:pt x="222" y="990"/>
                    </a:lnTo>
                    <a:lnTo>
                      <a:pt x="246" y="936"/>
                    </a:lnTo>
                    <a:lnTo>
                      <a:pt x="276" y="1020"/>
                    </a:lnTo>
                    <a:lnTo>
                      <a:pt x="300" y="1008"/>
                    </a:lnTo>
                    <a:lnTo>
                      <a:pt x="330" y="984"/>
                    </a:lnTo>
                    <a:lnTo>
                      <a:pt x="354" y="966"/>
                    </a:lnTo>
                    <a:lnTo>
                      <a:pt x="384" y="894"/>
                    </a:lnTo>
                    <a:lnTo>
                      <a:pt x="408" y="726"/>
                    </a:lnTo>
                    <a:lnTo>
                      <a:pt x="438" y="672"/>
                    </a:lnTo>
                    <a:lnTo>
                      <a:pt x="468" y="540"/>
                    </a:lnTo>
                    <a:lnTo>
                      <a:pt x="492" y="162"/>
                    </a:lnTo>
                    <a:lnTo>
                      <a:pt x="522" y="228"/>
                    </a:lnTo>
                    <a:lnTo>
                      <a:pt x="546" y="384"/>
                    </a:lnTo>
                    <a:lnTo>
                      <a:pt x="576" y="450"/>
                    </a:lnTo>
                    <a:lnTo>
                      <a:pt x="600" y="576"/>
                    </a:lnTo>
                    <a:lnTo>
                      <a:pt x="630" y="654"/>
                    </a:lnTo>
                    <a:lnTo>
                      <a:pt x="654" y="780"/>
                    </a:lnTo>
                    <a:lnTo>
                      <a:pt x="684" y="720"/>
                    </a:lnTo>
                    <a:lnTo>
                      <a:pt x="714" y="828"/>
                    </a:lnTo>
                    <a:lnTo>
                      <a:pt x="738" y="774"/>
                    </a:lnTo>
                    <a:lnTo>
                      <a:pt x="768" y="846"/>
                    </a:lnTo>
                    <a:lnTo>
                      <a:pt x="792" y="786"/>
                    </a:lnTo>
                    <a:lnTo>
                      <a:pt x="822" y="864"/>
                    </a:lnTo>
                    <a:lnTo>
                      <a:pt x="846" y="786"/>
                    </a:lnTo>
                    <a:lnTo>
                      <a:pt x="876" y="846"/>
                    </a:lnTo>
                    <a:lnTo>
                      <a:pt x="900" y="888"/>
                    </a:lnTo>
                    <a:lnTo>
                      <a:pt x="930" y="876"/>
                    </a:lnTo>
                    <a:lnTo>
                      <a:pt x="960" y="864"/>
                    </a:lnTo>
                    <a:lnTo>
                      <a:pt x="984" y="738"/>
                    </a:lnTo>
                    <a:lnTo>
                      <a:pt x="1014" y="714"/>
                    </a:lnTo>
                    <a:lnTo>
                      <a:pt x="1038" y="636"/>
                    </a:lnTo>
                    <a:lnTo>
                      <a:pt x="1068" y="510"/>
                    </a:lnTo>
                    <a:lnTo>
                      <a:pt x="1092" y="432"/>
                    </a:lnTo>
                    <a:lnTo>
                      <a:pt x="1122" y="330"/>
                    </a:lnTo>
                    <a:lnTo>
                      <a:pt x="1152" y="348"/>
                    </a:lnTo>
                    <a:lnTo>
                      <a:pt x="1176" y="468"/>
                    </a:lnTo>
                    <a:lnTo>
                      <a:pt x="1206" y="660"/>
                    </a:lnTo>
                    <a:lnTo>
                      <a:pt x="1230" y="780"/>
                    </a:lnTo>
                    <a:lnTo>
                      <a:pt x="1260" y="756"/>
                    </a:lnTo>
                    <a:lnTo>
                      <a:pt x="1284" y="870"/>
                    </a:lnTo>
                    <a:lnTo>
                      <a:pt x="1314" y="930"/>
                    </a:lnTo>
                    <a:lnTo>
                      <a:pt x="1338" y="912"/>
                    </a:lnTo>
                    <a:lnTo>
                      <a:pt x="1368" y="912"/>
                    </a:lnTo>
                    <a:lnTo>
                      <a:pt x="1398" y="966"/>
                    </a:lnTo>
                    <a:lnTo>
                      <a:pt x="1422" y="1386"/>
                    </a:lnTo>
                    <a:lnTo>
                      <a:pt x="1452" y="1332"/>
                    </a:lnTo>
                    <a:lnTo>
                      <a:pt x="1476" y="1230"/>
                    </a:lnTo>
                    <a:lnTo>
                      <a:pt x="1506" y="1158"/>
                    </a:lnTo>
                    <a:lnTo>
                      <a:pt x="1530" y="1146"/>
                    </a:lnTo>
                    <a:lnTo>
                      <a:pt x="1560" y="1158"/>
                    </a:lnTo>
                    <a:lnTo>
                      <a:pt x="1584" y="1014"/>
                    </a:lnTo>
                    <a:lnTo>
                      <a:pt x="1614" y="954"/>
                    </a:lnTo>
                    <a:lnTo>
                      <a:pt x="1644" y="954"/>
                    </a:lnTo>
                    <a:lnTo>
                      <a:pt x="1668" y="726"/>
                    </a:lnTo>
                    <a:lnTo>
                      <a:pt x="1698" y="504"/>
                    </a:lnTo>
                    <a:lnTo>
                      <a:pt x="1722" y="318"/>
                    </a:lnTo>
                    <a:lnTo>
                      <a:pt x="1752" y="144"/>
                    </a:lnTo>
                    <a:lnTo>
                      <a:pt x="1776" y="102"/>
                    </a:lnTo>
                    <a:lnTo>
                      <a:pt x="1806" y="156"/>
                    </a:lnTo>
                    <a:lnTo>
                      <a:pt x="1830" y="162"/>
                    </a:lnTo>
                    <a:lnTo>
                      <a:pt x="1860" y="294"/>
                    </a:lnTo>
                    <a:lnTo>
                      <a:pt x="1890" y="558"/>
                    </a:lnTo>
                    <a:lnTo>
                      <a:pt x="1914" y="846"/>
                    </a:lnTo>
                    <a:lnTo>
                      <a:pt x="1944" y="840"/>
                    </a:lnTo>
                    <a:lnTo>
                      <a:pt x="1968" y="888"/>
                    </a:lnTo>
                    <a:lnTo>
                      <a:pt x="1998" y="912"/>
                    </a:lnTo>
                    <a:lnTo>
                      <a:pt x="2022" y="924"/>
                    </a:lnTo>
                    <a:lnTo>
                      <a:pt x="2052" y="930"/>
                    </a:lnTo>
                    <a:lnTo>
                      <a:pt x="2076" y="942"/>
                    </a:lnTo>
                    <a:lnTo>
                      <a:pt x="2106" y="1008"/>
                    </a:lnTo>
                    <a:lnTo>
                      <a:pt x="2136" y="1128"/>
                    </a:lnTo>
                    <a:lnTo>
                      <a:pt x="2160" y="966"/>
                    </a:lnTo>
                    <a:lnTo>
                      <a:pt x="2190" y="972"/>
                    </a:lnTo>
                    <a:lnTo>
                      <a:pt x="2214" y="816"/>
                    </a:lnTo>
                    <a:lnTo>
                      <a:pt x="2244" y="528"/>
                    </a:lnTo>
                    <a:lnTo>
                      <a:pt x="2268" y="348"/>
                    </a:lnTo>
                    <a:lnTo>
                      <a:pt x="2298" y="126"/>
                    </a:lnTo>
                    <a:lnTo>
                      <a:pt x="2328" y="126"/>
                    </a:lnTo>
                    <a:lnTo>
                      <a:pt x="2352" y="66"/>
                    </a:lnTo>
                    <a:lnTo>
                      <a:pt x="2382" y="0"/>
                    </a:lnTo>
                    <a:lnTo>
                      <a:pt x="2406" y="90"/>
                    </a:lnTo>
                    <a:lnTo>
                      <a:pt x="2436" y="96"/>
                    </a:lnTo>
                    <a:lnTo>
                      <a:pt x="2460" y="312"/>
                    </a:lnTo>
                    <a:lnTo>
                      <a:pt x="2490" y="552"/>
                    </a:lnTo>
                    <a:lnTo>
                      <a:pt x="2514" y="756"/>
                    </a:lnTo>
                    <a:lnTo>
                      <a:pt x="2544" y="864"/>
                    </a:lnTo>
                    <a:lnTo>
                      <a:pt x="2574" y="930"/>
                    </a:lnTo>
                    <a:lnTo>
                      <a:pt x="2598" y="924"/>
                    </a:lnTo>
                    <a:lnTo>
                      <a:pt x="2628" y="984"/>
                    </a:lnTo>
                    <a:lnTo>
                      <a:pt x="2652" y="978"/>
                    </a:lnTo>
                    <a:lnTo>
                      <a:pt x="2682" y="960"/>
                    </a:lnTo>
                    <a:lnTo>
                      <a:pt x="2706" y="984"/>
                    </a:lnTo>
                    <a:lnTo>
                      <a:pt x="2736" y="1002"/>
                    </a:lnTo>
                    <a:lnTo>
                      <a:pt x="2760" y="978"/>
                    </a:lnTo>
                    <a:lnTo>
                      <a:pt x="2790" y="1080"/>
                    </a:lnTo>
                    <a:lnTo>
                      <a:pt x="2820" y="930"/>
                    </a:lnTo>
                    <a:lnTo>
                      <a:pt x="2844" y="930"/>
                    </a:lnTo>
                    <a:lnTo>
                      <a:pt x="2874" y="948"/>
                    </a:lnTo>
                    <a:lnTo>
                      <a:pt x="2898" y="996"/>
                    </a:lnTo>
                    <a:lnTo>
                      <a:pt x="2928" y="978"/>
                    </a:lnTo>
                    <a:lnTo>
                      <a:pt x="2952" y="948"/>
                    </a:lnTo>
                    <a:lnTo>
                      <a:pt x="2982" y="876"/>
                    </a:lnTo>
                    <a:lnTo>
                      <a:pt x="3006" y="858"/>
                    </a:lnTo>
                    <a:lnTo>
                      <a:pt x="3036" y="294"/>
                    </a:lnTo>
                    <a:lnTo>
                      <a:pt x="3066" y="324"/>
                    </a:lnTo>
                    <a:lnTo>
                      <a:pt x="3090" y="282"/>
                    </a:lnTo>
                    <a:lnTo>
                      <a:pt x="3120" y="504"/>
                    </a:lnTo>
                    <a:lnTo>
                      <a:pt x="3144" y="714"/>
                    </a:lnTo>
                  </a:path>
                </a:pathLst>
              </a:custGeom>
              <a:noFill/>
              <a:ln w="12700">
                <a:solidFill>
                  <a:srgbClr val="D82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3" name="Freeform 1182"/>
              <p:cNvSpPr>
                <a:spLocks/>
              </p:cNvSpPr>
              <p:nvPr/>
            </p:nvSpPr>
            <p:spPr bwMode="auto">
              <a:xfrm>
                <a:off x="751018" y="1118385"/>
                <a:ext cx="7650625" cy="3109107"/>
              </a:xfrm>
              <a:custGeom>
                <a:avLst/>
                <a:gdLst>
                  <a:gd name="T0" fmla="*/ 30 w 3144"/>
                  <a:gd name="T1" fmla="*/ 756 h 1236"/>
                  <a:gd name="T2" fmla="*/ 84 w 3144"/>
                  <a:gd name="T3" fmla="*/ 852 h 1236"/>
                  <a:gd name="T4" fmla="*/ 138 w 3144"/>
                  <a:gd name="T5" fmla="*/ 870 h 1236"/>
                  <a:gd name="T6" fmla="*/ 192 w 3144"/>
                  <a:gd name="T7" fmla="*/ 942 h 1236"/>
                  <a:gd name="T8" fmla="*/ 246 w 3144"/>
                  <a:gd name="T9" fmla="*/ 936 h 1236"/>
                  <a:gd name="T10" fmla="*/ 300 w 3144"/>
                  <a:gd name="T11" fmla="*/ 1044 h 1236"/>
                  <a:gd name="T12" fmla="*/ 354 w 3144"/>
                  <a:gd name="T13" fmla="*/ 1062 h 1236"/>
                  <a:gd name="T14" fmla="*/ 408 w 3144"/>
                  <a:gd name="T15" fmla="*/ 798 h 1236"/>
                  <a:gd name="T16" fmla="*/ 468 w 3144"/>
                  <a:gd name="T17" fmla="*/ 654 h 1236"/>
                  <a:gd name="T18" fmla="*/ 522 w 3144"/>
                  <a:gd name="T19" fmla="*/ 210 h 1236"/>
                  <a:gd name="T20" fmla="*/ 576 w 3144"/>
                  <a:gd name="T21" fmla="*/ 420 h 1236"/>
                  <a:gd name="T22" fmla="*/ 630 w 3144"/>
                  <a:gd name="T23" fmla="*/ 558 h 1236"/>
                  <a:gd name="T24" fmla="*/ 684 w 3144"/>
                  <a:gd name="T25" fmla="*/ 642 h 1236"/>
                  <a:gd name="T26" fmla="*/ 738 w 3144"/>
                  <a:gd name="T27" fmla="*/ 678 h 1236"/>
                  <a:gd name="T28" fmla="*/ 792 w 3144"/>
                  <a:gd name="T29" fmla="*/ 750 h 1236"/>
                  <a:gd name="T30" fmla="*/ 846 w 3144"/>
                  <a:gd name="T31" fmla="*/ 858 h 1236"/>
                  <a:gd name="T32" fmla="*/ 900 w 3144"/>
                  <a:gd name="T33" fmla="*/ 918 h 1236"/>
                  <a:gd name="T34" fmla="*/ 960 w 3144"/>
                  <a:gd name="T35" fmla="*/ 1020 h 1236"/>
                  <a:gd name="T36" fmla="*/ 1014 w 3144"/>
                  <a:gd name="T37" fmla="*/ 822 h 1236"/>
                  <a:gd name="T38" fmla="*/ 1068 w 3144"/>
                  <a:gd name="T39" fmla="*/ 564 h 1236"/>
                  <a:gd name="T40" fmla="*/ 1122 w 3144"/>
                  <a:gd name="T41" fmla="*/ 396 h 1236"/>
                  <a:gd name="T42" fmla="*/ 1176 w 3144"/>
                  <a:gd name="T43" fmla="*/ 384 h 1236"/>
                  <a:gd name="T44" fmla="*/ 1230 w 3144"/>
                  <a:gd name="T45" fmla="*/ 672 h 1236"/>
                  <a:gd name="T46" fmla="*/ 1284 w 3144"/>
                  <a:gd name="T47" fmla="*/ 774 h 1236"/>
                  <a:gd name="T48" fmla="*/ 1338 w 3144"/>
                  <a:gd name="T49" fmla="*/ 882 h 1236"/>
                  <a:gd name="T50" fmla="*/ 1398 w 3144"/>
                  <a:gd name="T51" fmla="*/ 888 h 1236"/>
                  <a:gd name="T52" fmla="*/ 1452 w 3144"/>
                  <a:gd name="T53" fmla="*/ 1230 h 1236"/>
                  <a:gd name="T54" fmla="*/ 1506 w 3144"/>
                  <a:gd name="T55" fmla="*/ 1092 h 1236"/>
                  <a:gd name="T56" fmla="*/ 1560 w 3144"/>
                  <a:gd name="T57" fmla="*/ 1056 h 1236"/>
                  <a:gd name="T58" fmla="*/ 1614 w 3144"/>
                  <a:gd name="T59" fmla="*/ 816 h 1236"/>
                  <a:gd name="T60" fmla="*/ 1668 w 3144"/>
                  <a:gd name="T61" fmla="*/ 570 h 1236"/>
                  <a:gd name="T62" fmla="*/ 1722 w 3144"/>
                  <a:gd name="T63" fmla="*/ 318 h 1236"/>
                  <a:gd name="T64" fmla="*/ 1776 w 3144"/>
                  <a:gd name="T65" fmla="*/ 24 h 1236"/>
                  <a:gd name="T66" fmla="*/ 1830 w 3144"/>
                  <a:gd name="T67" fmla="*/ 114 h 1236"/>
                  <a:gd name="T68" fmla="*/ 1890 w 3144"/>
                  <a:gd name="T69" fmla="*/ 432 h 1236"/>
                  <a:gd name="T70" fmla="*/ 1944 w 3144"/>
                  <a:gd name="T71" fmla="*/ 822 h 1236"/>
                  <a:gd name="T72" fmla="*/ 1998 w 3144"/>
                  <a:gd name="T73" fmla="*/ 846 h 1236"/>
                  <a:gd name="T74" fmla="*/ 2052 w 3144"/>
                  <a:gd name="T75" fmla="*/ 858 h 1236"/>
                  <a:gd name="T76" fmla="*/ 2106 w 3144"/>
                  <a:gd name="T77" fmla="*/ 978 h 1236"/>
                  <a:gd name="T78" fmla="*/ 2160 w 3144"/>
                  <a:gd name="T79" fmla="*/ 1020 h 1236"/>
                  <a:gd name="T80" fmla="*/ 2214 w 3144"/>
                  <a:gd name="T81" fmla="*/ 954 h 1236"/>
                  <a:gd name="T82" fmla="*/ 2268 w 3144"/>
                  <a:gd name="T83" fmla="*/ 708 h 1236"/>
                  <a:gd name="T84" fmla="*/ 2328 w 3144"/>
                  <a:gd name="T85" fmla="*/ 552 h 1236"/>
                  <a:gd name="T86" fmla="*/ 2382 w 3144"/>
                  <a:gd name="T87" fmla="*/ 330 h 1236"/>
                  <a:gd name="T88" fmla="*/ 2436 w 3144"/>
                  <a:gd name="T89" fmla="*/ 258 h 1236"/>
                  <a:gd name="T90" fmla="*/ 2490 w 3144"/>
                  <a:gd name="T91" fmla="*/ 564 h 1236"/>
                  <a:gd name="T92" fmla="*/ 2544 w 3144"/>
                  <a:gd name="T93" fmla="*/ 840 h 1236"/>
                  <a:gd name="T94" fmla="*/ 2598 w 3144"/>
                  <a:gd name="T95" fmla="*/ 942 h 1236"/>
                  <a:gd name="T96" fmla="*/ 2652 w 3144"/>
                  <a:gd name="T97" fmla="*/ 1008 h 1236"/>
                  <a:gd name="T98" fmla="*/ 2706 w 3144"/>
                  <a:gd name="T99" fmla="*/ 996 h 1236"/>
                  <a:gd name="T100" fmla="*/ 2760 w 3144"/>
                  <a:gd name="T101" fmla="*/ 1008 h 1236"/>
                  <a:gd name="T102" fmla="*/ 2820 w 3144"/>
                  <a:gd name="T103" fmla="*/ 1092 h 1236"/>
                  <a:gd name="T104" fmla="*/ 2874 w 3144"/>
                  <a:gd name="T105" fmla="*/ 1104 h 1236"/>
                  <a:gd name="T106" fmla="*/ 2928 w 3144"/>
                  <a:gd name="T107" fmla="*/ 1122 h 1236"/>
                  <a:gd name="T108" fmla="*/ 2982 w 3144"/>
                  <a:gd name="T109" fmla="*/ 924 h 1236"/>
                  <a:gd name="T110" fmla="*/ 3036 w 3144"/>
                  <a:gd name="T111" fmla="*/ 258 h 1236"/>
                  <a:gd name="T112" fmla="*/ 3090 w 3144"/>
                  <a:gd name="T113" fmla="*/ 300 h 1236"/>
                  <a:gd name="T114" fmla="*/ 3144 w 3144"/>
                  <a:gd name="T115" fmla="*/ 672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236">
                    <a:moveTo>
                      <a:pt x="0" y="816"/>
                    </a:moveTo>
                    <a:lnTo>
                      <a:pt x="30" y="756"/>
                    </a:lnTo>
                    <a:lnTo>
                      <a:pt x="54" y="816"/>
                    </a:lnTo>
                    <a:lnTo>
                      <a:pt x="84" y="852"/>
                    </a:lnTo>
                    <a:lnTo>
                      <a:pt x="108" y="876"/>
                    </a:lnTo>
                    <a:lnTo>
                      <a:pt x="138" y="870"/>
                    </a:lnTo>
                    <a:lnTo>
                      <a:pt x="162" y="864"/>
                    </a:lnTo>
                    <a:lnTo>
                      <a:pt x="192" y="942"/>
                    </a:lnTo>
                    <a:lnTo>
                      <a:pt x="222" y="972"/>
                    </a:lnTo>
                    <a:lnTo>
                      <a:pt x="246" y="936"/>
                    </a:lnTo>
                    <a:lnTo>
                      <a:pt x="276" y="1020"/>
                    </a:lnTo>
                    <a:lnTo>
                      <a:pt x="300" y="1044"/>
                    </a:lnTo>
                    <a:lnTo>
                      <a:pt x="330" y="1194"/>
                    </a:lnTo>
                    <a:lnTo>
                      <a:pt x="354" y="1062"/>
                    </a:lnTo>
                    <a:lnTo>
                      <a:pt x="384" y="1008"/>
                    </a:lnTo>
                    <a:lnTo>
                      <a:pt x="408" y="798"/>
                    </a:lnTo>
                    <a:lnTo>
                      <a:pt x="438" y="882"/>
                    </a:lnTo>
                    <a:lnTo>
                      <a:pt x="468" y="654"/>
                    </a:lnTo>
                    <a:lnTo>
                      <a:pt x="492" y="276"/>
                    </a:lnTo>
                    <a:lnTo>
                      <a:pt x="522" y="210"/>
                    </a:lnTo>
                    <a:lnTo>
                      <a:pt x="546" y="324"/>
                    </a:lnTo>
                    <a:lnTo>
                      <a:pt x="576" y="420"/>
                    </a:lnTo>
                    <a:lnTo>
                      <a:pt x="600" y="492"/>
                    </a:lnTo>
                    <a:lnTo>
                      <a:pt x="630" y="558"/>
                    </a:lnTo>
                    <a:lnTo>
                      <a:pt x="654" y="642"/>
                    </a:lnTo>
                    <a:lnTo>
                      <a:pt x="684" y="642"/>
                    </a:lnTo>
                    <a:lnTo>
                      <a:pt x="714" y="696"/>
                    </a:lnTo>
                    <a:lnTo>
                      <a:pt x="738" y="678"/>
                    </a:lnTo>
                    <a:lnTo>
                      <a:pt x="768" y="798"/>
                    </a:lnTo>
                    <a:lnTo>
                      <a:pt x="792" y="750"/>
                    </a:lnTo>
                    <a:lnTo>
                      <a:pt x="822" y="822"/>
                    </a:lnTo>
                    <a:lnTo>
                      <a:pt x="846" y="858"/>
                    </a:lnTo>
                    <a:lnTo>
                      <a:pt x="876" y="864"/>
                    </a:lnTo>
                    <a:lnTo>
                      <a:pt x="900" y="918"/>
                    </a:lnTo>
                    <a:lnTo>
                      <a:pt x="930" y="1014"/>
                    </a:lnTo>
                    <a:lnTo>
                      <a:pt x="960" y="1020"/>
                    </a:lnTo>
                    <a:lnTo>
                      <a:pt x="984" y="822"/>
                    </a:lnTo>
                    <a:lnTo>
                      <a:pt x="1014" y="822"/>
                    </a:lnTo>
                    <a:lnTo>
                      <a:pt x="1038" y="732"/>
                    </a:lnTo>
                    <a:lnTo>
                      <a:pt x="1068" y="564"/>
                    </a:lnTo>
                    <a:lnTo>
                      <a:pt x="1092" y="510"/>
                    </a:lnTo>
                    <a:lnTo>
                      <a:pt x="1122" y="396"/>
                    </a:lnTo>
                    <a:lnTo>
                      <a:pt x="1152" y="336"/>
                    </a:lnTo>
                    <a:lnTo>
                      <a:pt x="1176" y="384"/>
                    </a:lnTo>
                    <a:lnTo>
                      <a:pt x="1206" y="558"/>
                    </a:lnTo>
                    <a:lnTo>
                      <a:pt x="1230" y="672"/>
                    </a:lnTo>
                    <a:lnTo>
                      <a:pt x="1260" y="726"/>
                    </a:lnTo>
                    <a:lnTo>
                      <a:pt x="1284" y="774"/>
                    </a:lnTo>
                    <a:lnTo>
                      <a:pt x="1314" y="834"/>
                    </a:lnTo>
                    <a:lnTo>
                      <a:pt x="1338" y="882"/>
                    </a:lnTo>
                    <a:lnTo>
                      <a:pt x="1368" y="852"/>
                    </a:lnTo>
                    <a:lnTo>
                      <a:pt x="1398" y="888"/>
                    </a:lnTo>
                    <a:lnTo>
                      <a:pt x="1422" y="1236"/>
                    </a:lnTo>
                    <a:lnTo>
                      <a:pt x="1452" y="1230"/>
                    </a:lnTo>
                    <a:lnTo>
                      <a:pt x="1476" y="1188"/>
                    </a:lnTo>
                    <a:lnTo>
                      <a:pt x="1506" y="1092"/>
                    </a:lnTo>
                    <a:lnTo>
                      <a:pt x="1530" y="1104"/>
                    </a:lnTo>
                    <a:lnTo>
                      <a:pt x="1560" y="1056"/>
                    </a:lnTo>
                    <a:lnTo>
                      <a:pt x="1584" y="1062"/>
                    </a:lnTo>
                    <a:lnTo>
                      <a:pt x="1614" y="816"/>
                    </a:lnTo>
                    <a:lnTo>
                      <a:pt x="1644" y="816"/>
                    </a:lnTo>
                    <a:lnTo>
                      <a:pt x="1668" y="570"/>
                    </a:lnTo>
                    <a:lnTo>
                      <a:pt x="1698" y="414"/>
                    </a:lnTo>
                    <a:lnTo>
                      <a:pt x="1722" y="318"/>
                    </a:lnTo>
                    <a:lnTo>
                      <a:pt x="1752" y="0"/>
                    </a:lnTo>
                    <a:lnTo>
                      <a:pt x="1776" y="24"/>
                    </a:lnTo>
                    <a:lnTo>
                      <a:pt x="1806" y="90"/>
                    </a:lnTo>
                    <a:lnTo>
                      <a:pt x="1830" y="114"/>
                    </a:lnTo>
                    <a:lnTo>
                      <a:pt x="1860" y="126"/>
                    </a:lnTo>
                    <a:lnTo>
                      <a:pt x="1890" y="432"/>
                    </a:lnTo>
                    <a:lnTo>
                      <a:pt x="1914" y="726"/>
                    </a:lnTo>
                    <a:lnTo>
                      <a:pt x="1944" y="822"/>
                    </a:lnTo>
                    <a:lnTo>
                      <a:pt x="1968" y="786"/>
                    </a:lnTo>
                    <a:lnTo>
                      <a:pt x="1998" y="846"/>
                    </a:lnTo>
                    <a:lnTo>
                      <a:pt x="2022" y="870"/>
                    </a:lnTo>
                    <a:lnTo>
                      <a:pt x="2052" y="858"/>
                    </a:lnTo>
                    <a:lnTo>
                      <a:pt x="2076" y="906"/>
                    </a:lnTo>
                    <a:lnTo>
                      <a:pt x="2106" y="978"/>
                    </a:lnTo>
                    <a:lnTo>
                      <a:pt x="2136" y="1164"/>
                    </a:lnTo>
                    <a:lnTo>
                      <a:pt x="2160" y="1020"/>
                    </a:lnTo>
                    <a:lnTo>
                      <a:pt x="2190" y="1044"/>
                    </a:lnTo>
                    <a:lnTo>
                      <a:pt x="2214" y="954"/>
                    </a:lnTo>
                    <a:lnTo>
                      <a:pt x="2244" y="828"/>
                    </a:lnTo>
                    <a:lnTo>
                      <a:pt x="2268" y="708"/>
                    </a:lnTo>
                    <a:lnTo>
                      <a:pt x="2298" y="516"/>
                    </a:lnTo>
                    <a:lnTo>
                      <a:pt x="2328" y="552"/>
                    </a:lnTo>
                    <a:lnTo>
                      <a:pt x="2352" y="426"/>
                    </a:lnTo>
                    <a:lnTo>
                      <a:pt x="2382" y="330"/>
                    </a:lnTo>
                    <a:lnTo>
                      <a:pt x="2406" y="300"/>
                    </a:lnTo>
                    <a:lnTo>
                      <a:pt x="2436" y="258"/>
                    </a:lnTo>
                    <a:lnTo>
                      <a:pt x="2460" y="360"/>
                    </a:lnTo>
                    <a:lnTo>
                      <a:pt x="2490" y="564"/>
                    </a:lnTo>
                    <a:lnTo>
                      <a:pt x="2514" y="786"/>
                    </a:lnTo>
                    <a:lnTo>
                      <a:pt x="2544" y="840"/>
                    </a:lnTo>
                    <a:lnTo>
                      <a:pt x="2574" y="864"/>
                    </a:lnTo>
                    <a:lnTo>
                      <a:pt x="2598" y="942"/>
                    </a:lnTo>
                    <a:lnTo>
                      <a:pt x="2628" y="930"/>
                    </a:lnTo>
                    <a:lnTo>
                      <a:pt x="2652" y="1008"/>
                    </a:lnTo>
                    <a:lnTo>
                      <a:pt x="2682" y="996"/>
                    </a:lnTo>
                    <a:lnTo>
                      <a:pt x="2706" y="996"/>
                    </a:lnTo>
                    <a:lnTo>
                      <a:pt x="2736" y="1068"/>
                    </a:lnTo>
                    <a:lnTo>
                      <a:pt x="2760" y="1008"/>
                    </a:lnTo>
                    <a:lnTo>
                      <a:pt x="2790" y="1074"/>
                    </a:lnTo>
                    <a:lnTo>
                      <a:pt x="2820" y="1092"/>
                    </a:lnTo>
                    <a:lnTo>
                      <a:pt x="2844" y="1074"/>
                    </a:lnTo>
                    <a:lnTo>
                      <a:pt x="2874" y="1104"/>
                    </a:lnTo>
                    <a:lnTo>
                      <a:pt x="2898" y="1134"/>
                    </a:lnTo>
                    <a:lnTo>
                      <a:pt x="2928" y="1122"/>
                    </a:lnTo>
                    <a:lnTo>
                      <a:pt x="2952" y="996"/>
                    </a:lnTo>
                    <a:lnTo>
                      <a:pt x="2982" y="924"/>
                    </a:lnTo>
                    <a:lnTo>
                      <a:pt x="3006" y="864"/>
                    </a:lnTo>
                    <a:lnTo>
                      <a:pt x="3036" y="258"/>
                    </a:lnTo>
                    <a:lnTo>
                      <a:pt x="3066" y="384"/>
                    </a:lnTo>
                    <a:lnTo>
                      <a:pt x="3090" y="300"/>
                    </a:lnTo>
                    <a:lnTo>
                      <a:pt x="3120" y="300"/>
                    </a:lnTo>
                    <a:lnTo>
                      <a:pt x="3144" y="672"/>
                    </a:lnTo>
                  </a:path>
                </a:pathLst>
              </a:custGeom>
              <a:noFill/>
              <a:ln w="12700">
                <a:solidFill>
                  <a:srgbClr val="D829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4" name="Freeform 1183"/>
              <p:cNvSpPr>
                <a:spLocks/>
              </p:cNvSpPr>
              <p:nvPr/>
            </p:nvSpPr>
            <p:spPr bwMode="auto">
              <a:xfrm>
                <a:off x="751018" y="1510797"/>
                <a:ext cx="7650625" cy="2294099"/>
              </a:xfrm>
              <a:custGeom>
                <a:avLst/>
                <a:gdLst>
                  <a:gd name="T0" fmla="*/ 30 w 3144"/>
                  <a:gd name="T1" fmla="*/ 708 h 912"/>
                  <a:gd name="T2" fmla="*/ 84 w 3144"/>
                  <a:gd name="T3" fmla="*/ 744 h 912"/>
                  <a:gd name="T4" fmla="*/ 138 w 3144"/>
                  <a:gd name="T5" fmla="*/ 750 h 912"/>
                  <a:gd name="T6" fmla="*/ 192 w 3144"/>
                  <a:gd name="T7" fmla="*/ 810 h 912"/>
                  <a:gd name="T8" fmla="*/ 246 w 3144"/>
                  <a:gd name="T9" fmla="*/ 834 h 912"/>
                  <a:gd name="T10" fmla="*/ 300 w 3144"/>
                  <a:gd name="T11" fmla="*/ 900 h 912"/>
                  <a:gd name="T12" fmla="*/ 354 w 3144"/>
                  <a:gd name="T13" fmla="*/ 900 h 912"/>
                  <a:gd name="T14" fmla="*/ 408 w 3144"/>
                  <a:gd name="T15" fmla="*/ 846 h 912"/>
                  <a:gd name="T16" fmla="*/ 468 w 3144"/>
                  <a:gd name="T17" fmla="*/ 420 h 912"/>
                  <a:gd name="T18" fmla="*/ 522 w 3144"/>
                  <a:gd name="T19" fmla="*/ 60 h 912"/>
                  <a:gd name="T20" fmla="*/ 576 w 3144"/>
                  <a:gd name="T21" fmla="*/ 282 h 912"/>
                  <a:gd name="T22" fmla="*/ 630 w 3144"/>
                  <a:gd name="T23" fmla="*/ 420 h 912"/>
                  <a:gd name="T24" fmla="*/ 684 w 3144"/>
                  <a:gd name="T25" fmla="*/ 582 h 912"/>
                  <a:gd name="T26" fmla="*/ 738 w 3144"/>
                  <a:gd name="T27" fmla="*/ 660 h 912"/>
                  <a:gd name="T28" fmla="*/ 792 w 3144"/>
                  <a:gd name="T29" fmla="*/ 654 h 912"/>
                  <a:gd name="T30" fmla="*/ 846 w 3144"/>
                  <a:gd name="T31" fmla="*/ 744 h 912"/>
                  <a:gd name="T32" fmla="*/ 900 w 3144"/>
                  <a:gd name="T33" fmla="*/ 786 h 912"/>
                  <a:gd name="T34" fmla="*/ 960 w 3144"/>
                  <a:gd name="T35" fmla="*/ 798 h 912"/>
                  <a:gd name="T36" fmla="*/ 1014 w 3144"/>
                  <a:gd name="T37" fmla="*/ 696 h 912"/>
                  <a:gd name="T38" fmla="*/ 1068 w 3144"/>
                  <a:gd name="T39" fmla="*/ 468 h 912"/>
                  <a:gd name="T40" fmla="*/ 1122 w 3144"/>
                  <a:gd name="T41" fmla="*/ 210 h 912"/>
                  <a:gd name="T42" fmla="*/ 1176 w 3144"/>
                  <a:gd name="T43" fmla="*/ 126 h 912"/>
                  <a:gd name="T44" fmla="*/ 1230 w 3144"/>
                  <a:gd name="T45" fmla="*/ 564 h 912"/>
                  <a:gd name="T46" fmla="*/ 1284 w 3144"/>
                  <a:gd name="T47" fmla="*/ 672 h 912"/>
                  <a:gd name="T48" fmla="*/ 1338 w 3144"/>
                  <a:gd name="T49" fmla="*/ 756 h 912"/>
                  <a:gd name="T50" fmla="*/ 1398 w 3144"/>
                  <a:gd name="T51" fmla="*/ 732 h 912"/>
                  <a:gd name="T52" fmla="*/ 1452 w 3144"/>
                  <a:gd name="T53" fmla="*/ 858 h 912"/>
                  <a:gd name="T54" fmla="*/ 1506 w 3144"/>
                  <a:gd name="T55" fmla="*/ 774 h 912"/>
                  <a:gd name="T56" fmla="*/ 1560 w 3144"/>
                  <a:gd name="T57" fmla="*/ 774 h 912"/>
                  <a:gd name="T58" fmla="*/ 1614 w 3144"/>
                  <a:gd name="T59" fmla="*/ 786 h 912"/>
                  <a:gd name="T60" fmla="*/ 1668 w 3144"/>
                  <a:gd name="T61" fmla="*/ 396 h 912"/>
                  <a:gd name="T62" fmla="*/ 1722 w 3144"/>
                  <a:gd name="T63" fmla="*/ 180 h 912"/>
                  <a:gd name="T64" fmla="*/ 1776 w 3144"/>
                  <a:gd name="T65" fmla="*/ 18 h 912"/>
                  <a:gd name="T66" fmla="*/ 1830 w 3144"/>
                  <a:gd name="T67" fmla="*/ 90 h 912"/>
                  <a:gd name="T68" fmla="*/ 1890 w 3144"/>
                  <a:gd name="T69" fmla="*/ 342 h 912"/>
                  <a:gd name="T70" fmla="*/ 1944 w 3144"/>
                  <a:gd name="T71" fmla="*/ 498 h 912"/>
                  <a:gd name="T72" fmla="*/ 1998 w 3144"/>
                  <a:gd name="T73" fmla="*/ 618 h 912"/>
                  <a:gd name="T74" fmla="*/ 2052 w 3144"/>
                  <a:gd name="T75" fmla="*/ 696 h 912"/>
                  <a:gd name="T76" fmla="*/ 2106 w 3144"/>
                  <a:gd name="T77" fmla="*/ 804 h 912"/>
                  <a:gd name="T78" fmla="*/ 2160 w 3144"/>
                  <a:gd name="T79" fmla="*/ 888 h 912"/>
                  <a:gd name="T80" fmla="*/ 2214 w 3144"/>
                  <a:gd name="T81" fmla="*/ 750 h 912"/>
                  <a:gd name="T82" fmla="*/ 2268 w 3144"/>
                  <a:gd name="T83" fmla="*/ 672 h 912"/>
                  <a:gd name="T84" fmla="*/ 2328 w 3144"/>
                  <a:gd name="T85" fmla="*/ 510 h 912"/>
                  <a:gd name="T86" fmla="*/ 2382 w 3144"/>
                  <a:gd name="T87" fmla="*/ 372 h 912"/>
                  <a:gd name="T88" fmla="*/ 2436 w 3144"/>
                  <a:gd name="T89" fmla="*/ 222 h 912"/>
                  <a:gd name="T90" fmla="*/ 2490 w 3144"/>
                  <a:gd name="T91" fmla="*/ 390 h 912"/>
                  <a:gd name="T92" fmla="*/ 2544 w 3144"/>
                  <a:gd name="T93" fmla="*/ 540 h 912"/>
                  <a:gd name="T94" fmla="*/ 2598 w 3144"/>
                  <a:gd name="T95" fmla="*/ 714 h 912"/>
                  <a:gd name="T96" fmla="*/ 2652 w 3144"/>
                  <a:gd name="T97" fmla="*/ 762 h 912"/>
                  <a:gd name="T98" fmla="*/ 2706 w 3144"/>
                  <a:gd name="T99" fmla="*/ 786 h 912"/>
                  <a:gd name="T100" fmla="*/ 2760 w 3144"/>
                  <a:gd name="T101" fmla="*/ 810 h 912"/>
                  <a:gd name="T102" fmla="*/ 2820 w 3144"/>
                  <a:gd name="T103" fmla="*/ 810 h 912"/>
                  <a:gd name="T104" fmla="*/ 2874 w 3144"/>
                  <a:gd name="T105" fmla="*/ 840 h 912"/>
                  <a:gd name="T106" fmla="*/ 2928 w 3144"/>
                  <a:gd name="T107" fmla="*/ 852 h 912"/>
                  <a:gd name="T108" fmla="*/ 2982 w 3144"/>
                  <a:gd name="T109" fmla="*/ 804 h 912"/>
                  <a:gd name="T110" fmla="*/ 3036 w 3144"/>
                  <a:gd name="T111" fmla="*/ 444 h 912"/>
                  <a:gd name="T112" fmla="*/ 3090 w 3144"/>
                  <a:gd name="T113" fmla="*/ 330 h 912"/>
                  <a:gd name="T114" fmla="*/ 3144 w 3144"/>
                  <a:gd name="T115" fmla="*/ 528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912">
                    <a:moveTo>
                      <a:pt x="0" y="666"/>
                    </a:moveTo>
                    <a:lnTo>
                      <a:pt x="30" y="708"/>
                    </a:lnTo>
                    <a:lnTo>
                      <a:pt x="54" y="714"/>
                    </a:lnTo>
                    <a:lnTo>
                      <a:pt x="84" y="744"/>
                    </a:lnTo>
                    <a:lnTo>
                      <a:pt x="108" y="756"/>
                    </a:lnTo>
                    <a:lnTo>
                      <a:pt x="138" y="750"/>
                    </a:lnTo>
                    <a:lnTo>
                      <a:pt x="162" y="762"/>
                    </a:lnTo>
                    <a:lnTo>
                      <a:pt x="192" y="810"/>
                    </a:lnTo>
                    <a:lnTo>
                      <a:pt x="222" y="840"/>
                    </a:lnTo>
                    <a:lnTo>
                      <a:pt x="246" y="834"/>
                    </a:lnTo>
                    <a:lnTo>
                      <a:pt x="276" y="888"/>
                    </a:lnTo>
                    <a:lnTo>
                      <a:pt x="300" y="900"/>
                    </a:lnTo>
                    <a:lnTo>
                      <a:pt x="330" y="858"/>
                    </a:lnTo>
                    <a:lnTo>
                      <a:pt x="354" y="900"/>
                    </a:lnTo>
                    <a:lnTo>
                      <a:pt x="384" y="864"/>
                    </a:lnTo>
                    <a:lnTo>
                      <a:pt x="408" y="846"/>
                    </a:lnTo>
                    <a:lnTo>
                      <a:pt x="438" y="624"/>
                    </a:lnTo>
                    <a:lnTo>
                      <a:pt x="468" y="420"/>
                    </a:lnTo>
                    <a:lnTo>
                      <a:pt x="492" y="156"/>
                    </a:lnTo>
                    <a:lnTo>
                      <a:pt x="522" y="60"/>
                    </a:lnTo>
                    <a:lnTo>
                      <a:pt x="546" y="168"/>
                    </a:lnTo>
                    <a:lnTo>
                      <a:pt x="576" y="282"/>
                    </a:lnTo>
                    <a:lnTo>
                      <a:pt x="600" y="366"/>
                    </a:lnTo>
                    <a:lnTo>
                      <a:pt x="630" y="420"/>
                    </a:lnTo>
                    <a:lnTo>
                      <a:pt x="654" y="594"/>
                    </a:lnTo>
                    <a:lnTo>
                      <a:pt x="684" y="582"/>
                    </a:lnTo>
                    <a:lnTo>
                      <a:pt x="714" y="606"/>
                    </a:lnTo>
                    <a:lnTo>
                      <a:pt x="738" y="660"/>
                    </a:lnTo>
                    <a:lnTo>
                      <a:pt x="768" y="678"/>
                    </a:lnTo>
                    <a:lnTo>
                      <a:pt x="792" y="654"/>
                    </a:lnTo>
                    <a:lnTo>
                      <a:pt x="822" y="714"/>
                    </a:lnTo>
                    <a:lnTo>
                      <a:pt x="846" y="744"/>
                    </a:lnTo>
                    <a:lnTo>
                      <a:pt x="876" y="744"/>
                    </a:lnTo>
                    <a:lnTo>
                      <a:pt x="900" y="786"/>
                    </a:lnTo>
                    <a:lnTo>
                      <a:pt x="930" y="870"/>
                    </a:lnTo>
                    <a:lnTo>
                      <a:pt x="960" y="798"/>
                    </a:lnTo>
                    <a:lnTo>
                      <a:pt x="984" y="708"/>
                    </a:lnTo>
                    <a:lnTo>
                      <a:pt x="1014" y="696"/>
                    </a:lnTo>
                    <a:lnTo>
                      <a:pt x="1038" y="576"/>
                    </a:lnTo>
                    <a:lnTo>
                      <a:pt x="1068" y="468"/>
                    </a:lnTo>
                    <a:lnTo>
                      <a:pt x="1092" y="360"/>
                    </a:lnTo>
                    <a:lnTo>
                      <a:pt x="1122" y="210"/>
                    </a:lnTo>
                    <a:lnTo>
                      <a:pt x="1152" y="120"/>
                    </a:lnTo>
                    <a:lnTo>
                      <a:pt x="1176" y="126"/>
                    </a:lnTo>
                    <a:lnTo>
                      <a:pt x="1206" y="438"/>
                    </a:lnTo>
                    <a:lnTo>
                      <a:pt x="1230" y="564"/>
                    </a:lnTo>
                    <a:lnTo>
                      <a:pt x="1260" y="624"/>
                    </a:lnTo>
                    <a:lnTo>
                      <a:pt x="1284" y="672"/>
                    </a:lnTo>
                    <a:lnTo>
                      <a:pt x="1314" y="738"/>
                    </a:lnTo>
                    <a:lnTo>
                      <a:pt x="1338" y="756"/>
                    </a:lnTo>
                    <a:lnTo>
                      <a:pt x="1368" y="750"/>
                    </a:lnTo>
                    <a:lnTo>
                      <a:pt x="1398" y="732"/>
                    </a:lnTo>
                    <a:lnTo>
                      <a:pt x="1422" y="840"/>
                    </a:lnTo>
                    <a:lnTo>
                      <a:pt x="1452" y="858"/>
                    </a:lnTo>
                    <a:lnTo>
                      <a:pt x="1476" y="876"/>
                    </a:lnTo>
                    <a:lnTo>
                      <a:pt x="1506" y="774"/>
                    </a:lnTo>
                    <a:lnTo>
                      <a:pt x="1530" y="756"/>
                    </a:lnTo>
                    <a:lnTo>
                      <a:pt x="1560" y="774"/>
                    </a:lnTo>
                    <a:lnTo>
                      <a:pt x="1584" y="912"/>
                    </a:lnTo>
                    <a:lnTo>
                      <a:pt x="1614" y="786"/>
                    </a:lnTo>
                    <a:lnTo>
                      <a:pt x="1644" y="708"/>
                    </a:lnTo>
                    <a:lnTo>
                      <a:pt x="1668" y="396"/>
                    </a:lnTo>
                    <a:lnTo>
                      <a:pt x="1698" y="336"/>
                    </a:lnTo>
                    <a:lnTo>
                      <a:pt x="1722" y="180"/>
                    </a:lnTo>
                    <a:lnTo>
                      <a:pt x="1752" y="168"/>
                    </a:lnTo>
                    <a:lnTo>
                      <a:pt x="1776" y="18"/>
                    </a:lnTo>
                    <a:lnTo>
                      <a:pt x="1806" y="0"/>
                    </a:lnTo>
                    <a:lnTo>
                      <a:pt x="1830" y="90"/>
                    </a:lnTo>
                    <a:lnTo>
                      <a:pt x="1860" y="66"/>
                    </a:lnTo>
                    <a:lnTo>
                      <a:pt x="1890" y="342"/>
                    </a:lnTo>
                    <a:lnTo>
                      <a:pt x="1914" y="504"/>
                    </a:lnTo>
                    <a:lnTo>
                      <a:pt x="1944" y="498"/>
                    </a:lnTo>
                    <a:lnTo>
                      <a:pt x="1968" y="570"/>
                    </a:lnTo>
                    <a:lnTo>
                      <a:pt x="1998" y="618"/>
                    </a:lnTo>
                    <a:lnTo>
                      <a:pt x="2022" y="672"/>
                    </a:lnTo>
                    <a:lnTo>
                      <a:pt x="2052" y="696"/>
                    </a:lnTo>
                    <a:lnTo>
                      <a:pt x="2076" y="702"/>
                    </a:lnTo>
                    <a:lnTo>
                      <a:pt x="2106" y="804"/>
                    </a:lnTo>
                    <a:lnTo>
                      <a:pt x="2136" y="870"/>
                    </a:lnTo>
                    <a:lnTo>
                      <a:pt x="2160" y="888"/>
                    </a:lnTo>
                    <a:lnTo>
                      <a:pt x="2190" y="798"/>
                    </a:lnTo>
                    <a:lnTo>
                      <a:pt x="2214" y="750"/>
                    </a:lnTo>
                    <a:lnTo>
                      <a:pt x="2244" y="690"/>
                    </a:lnTo>
                    <a:lnTo>
                      <a:pt x="2268" y="672"/>
                    </a:lnTo>
                    <a:lnTo>
                      <a:pt x="2298" y="504"/>
                    </a:lnTo>
                    <a:lnTo>
                      <a:pt x="2328" y="510"/>
                    </a:lnTo>
                    <a:lnTo>
                      <a:pt x="2352" y="438"/>
                    </a:lnTo>
                    <a:lnTo>
                      <a:pt x="2382" y="372"/>
                    </a:lnTo>
                    <a:lnTo>
                      <a:pt x="2406" y="264"/>
                    </a:lnTo>
                    <a:lnTo>
                      <a:pt x="2436" y="222"/>
                    </a:lnTo>
                    <a:lnTo>
                      <a:pt x="2460" y="288"/>
                    </a:lnTo>
                    <a:lnTo>
                      <a:pt x="2490" y="390"/>
                    </a:lnTo>
                    <a:lnTo>
                      <a:pt x="2514" y="528"/>
                    </a:lnTo>
                    <a:lnTo>
                      <a:pt x="2544" y="540"/>
                    </a:lnTo>
                    <a:lnTo>
                      <a:pt x="2574" y="636"/>
                    </a:lnTo>
                    <a:lnTo>
                      <a:pt x="2598" y="714"/>
                    </a:lnTo>
                    <a:lnTo>
                      <a:pt x="2628" y="726"/>
                    </a:lnTo>
                    <a:lnTo>
                      <a:pt x="2652" y="762"/>
                    </a:lnTo>
                    <a:lnTo>
                      <a:pt x="2682" y="756"/>
                    </a:lnTo>
                    <a:lnTo>
                      <a:pt x="2706" y="786"/>
                    </a:lnTo>
                    <a:lnTo>
                      <a:pt x="2736" y="822"/>
                    </a:lnTo>
                    <a:lnTo>
                      <a:pt x="2760" y="810"/>
                    </a:lnTo>
                    <a:lnTo>
                      <a:pt x="2790" y="888"/>
                    </a:lnTo>
                    <a:lnTo>
                      <a:pt x="2820" y="810"/>
                    </a:lnTo>
                    <a:lnTo>
                      <a:pt x="2844" y="834"/>
                    </a:lnTo>
                    <a:lnTo>
                      <a:pt x="2874" y="840"/>
                    </a:lnTo>
                    <a:lnTo>
                      <a:pt x="2898" y="756"/>
                    </a:lnTo>
                    <a:lnTo>
                      <a:pt x="2928" y="852"/>
                    </a:lnTo>
                    <a:lnTo>
                      <a:pt x="2952" y="786"/>
                    </a:lnTo>
                    <a:lnTo>
                      <a:pt x="2982" y="804"/>
                    </a:lnTo>
                    <a:lnTo>
                      <a:pt x="3006" y="762"/>
                    </a:lnTo>
                    <a:lnTo>
                      <a:pt x="3036" y="444"/>
                    </a:lnTo>
                    <a:lnTo>
                      <a:pt x="3066" y="402"/>
                    </a:lnTo>
                    <a:lnTo>
                      <a:pt x="3090" y="330"/>
                    </a:lnTo>
                    <a:lnTo>
                      <a:pt x="3120" y="420"/>
                    </a:lnTo>
                    <a:lnTo>
                      <a:pt x="3144" y="528"/>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5" name="Freeform 1184"/>
              <p:cNvSpPr>
                <a:spLocks/>
              </p:cNvSpPr>
              <p:nvPr/>
            </p:nvSpPr>
            <p:spPr bwMode="auto">
              <a:xfrm>
                <a:off x="751018" y="1752281"/>
                <a:ext cx="7650625" cy="3033644"/>
              </a:xfrm>
              <a:custGeom>
                <a:avLst/>
                <a:gdLst>
                  <a:gd name="T0" fmla="*/ 30 w 3144"/>
                  <a:gd name="T1" fmla="*/ 690 h 1206"/>
                  <a:gd name="T2" fmla="*/ 84 w 3144"/>
                  <a:gd name="T3" fmla="*/ 648 h 1206"/>
                  <a:gd name="T4" fmla="*/ 138 w 3144"/>
                  <a:gd name="T5" fmla="*/ 618 h 1206"/>
                  <a:gd name="T6" fmla="*/ 192 w 3144"/>
                  <a:gd name="T7" fmla="*/ 636 h 1206"/>
                  <a:gd name="T8" fmla="*/ 246 w 3144"/>
                  <a:gd name="T9" fmla="*/ 732 h 1206"/>
                  <a:gd name="T10" fmla="*/ 300 w 3144"/>
                  <a:gd name="T11" fmla="*/ 738 h 1206"/>
                  <a:gd name="T12" fmla="*/ 354 w 3144"/>
                  <a:gd name="T13" fmla="*/ 666 h 1206"/>
                  <a:gd name="T14" fmla="*/ 408 w 3144"/>
                  <a:gd name="T15" fmla="*/ 384 h 1206"/>
                  <a:gd name="T16" fmla="*/ 468 w 3144"/>
                  <a:gd name="T17" fmla="*/ 480 h 1206"/>
                  <a:gd name="T18" fmla="*/ 522 w 3144"/>
                  <a:gd name="T19" fmla="*/ 192 h 1206"/>
                  <a:gd name="T20" fmla="*/ 576 w 3144"/>
                  <a:gd name="T21" fmla="*/ 324 h 1206"/>
                  <a:gd name="T22" fmla="*/ 630 w 3144"/>
                  <a:gd name="T23" fmla="*/ 390 h 1206"/>
                  <a:gd name="T24" fmla="*/ 684 w 3144"/>
                  <a:gd name="T25" fmla="*/ 492 h 1206"/>
                  <a:gd name="T26" fmla="*/ 738 w 3144"/>
                  <a:gd name="T27" fmla="*/ 510 h 1206"/>
                  <a:gd name="T28" fmla="*/ 792 w 3144"/>
                  <a:gd name="T29" fmla="*/ 528 h 1206"/>
                  <a:gd name="T30" fmla="*/ 846 w 3144"/>
                  <a:gd name="T31" fmla="*/ 588 h 1206"/>
                  <a:gd name="T32" fmla="*/ 900 w 3144"/>
                  <a:gd name="T33" fmla="*/ 660 h 1206"/>
                  <a:gd name="T34" fmla="*/ 960 w 3144"/>
                  <a:gd name="T35" fmla="*/ 648 h 1206"/>
                  <a:gd name="T36" fmla="*/ 1014 w 3144"/>
                  <a:gd name="T37" fmla="*/ 552 h 1206"/>
                  <a:gd name="T38" fmla="*/ 1068 w 3144"/>
                  <a:gd name="T39" fmla="*/ 402 h 1206"/>
                  <a:gd name="T40" fmla="*/ 1122 w 3144"/>
                  <a:gd name="T41" fmla="*/ 360 h 1206"/>
                  <a:gd name="T42" fmla="*/ 1176 w 3144"/>
                  <a:gd name="T43" fmla="*/ 348 h 1206"/>
                  <a:gd name="T44" fmla="*/ 1230 w 3144"/>
                  <a:gd name="T45" fmla="*/ 306 h 1206"/>
                  <a:gd name="T46" fmla="*/ 1284 w 3144"/>
                  <a:gd name="T47" fmla="*/ 606 h 1206"/>
                  <a:gd name="T48" fmla="*/ 1338 w 3144"/>
                  <a:gd name="T49" fmla="*/ 726 h 1206"/>
                  <a:gd name="T50" fmla="*/ 1398 w 3144"/>
                  <a:gd name="T51" fmla="*/ 720 h 1206"/>
                  <a:gd name="T52" fmla="*/ 1452 w 3144"/>
                  <a:gd name="T53" fmla="*/ 1206 h 1206"/>
                  <a:gd name="T54" fmla="*/ 1506 w 3144"/>
                  <a:gd name="T55" fmla="*/ 1062 h 1206"/>
                  <a:gd name="T56" fmla="*/ 1560 w 3144"/>
                  <a:gd name="T57" fmla="*/ 1068 h 1206"/>
                  <a:gd name="T58" fmla="*/ 1614 w 3144"/>
                  <a:gd name="T59" fmla="*/ 942 h 1206"/>
                  <a:gd name="T60" fmla="*/ 1668 w 3144"/>
                  <a:gd name="T61" fmla="*/ 780 h 1206"/>
                  <a:gd name="T62" fmla="*/ 1722 w 3144"/>
                  <a:gd name="T63" fmla="*/ 624 h 1206"/>
                  <a:gd name="T64" fmla="*/ 1776 w 3144"/>
                  <a:gd name="T65" fmla="*/ 300 h 1206"/>
                  <a:gd name="T66" fmla="*/ 1830 w 3144"/>
                  <a:gd name="T67" fmla="*/ 186 h 1206"/>
                  <a:gd name="T68" fmla="*/ 1890 w 3144"/>
                  <a:gd name="T69" fmla="*/ 402 h 1206"/>
                  <a:gd name="T70" fmla="*/ 1944 w 3144"/>
                  <a:gd name="T71" fmla="*/ 714 h 1206"/>
                  <a:gd name="T72" fmla="*/ 1998 w 3144"/>
                  <a:gd name="T73" fmla="*/ 762 h 1206"/>
                  <a:gd name="T74" fmla="*/ 2052 w 3144"/>
                  <a:gd name="T75" fmla="*/ 768 h 1206"/>
                  <a:gd name="T76" fmla="*/ 2106 w 3144"/>
                  <a:gd name="T77" fmla="*/ 894 h 1206"/>
                  <a:gd name="T78" fmla="*/ 2160 w 3144"/>
                  <a:gd name="T79" fmla="*/ 852 h 1206"/>
                  <a:gd name="T80" fmla="*/ 2214 w 3144"/>
                  <a:gd name="T81" fmla="*/ 762 h 1206"/>
                  <a:gd name="T82" fmla="*/ 2268 w 3144"/>
                  <a:gd name="T83" fmla="*/ 486 h 1206"/>
                  <a:gd name="T84" fmla="*/ 2328 w 3144"/>
                  <a:gd name="T85" fmla="*/ 210 h 1206"/>
                  <a:gd name="T86" fmla="*/ 2382 w 3144"/>
                  <a:gd name="T87" fmla="*/ 60 h 1206"/>
                  <a:gd name="T88" fmla="*/ 2436 w 3144"/>
                  <a:gd name="T89" fmla="*/ 18 h 1206"/>
                  <a:gd name="T90" fmla="*/ 2490 w 3144"/>
                  <a:gd name="T91" fmla="*/ 390 h 1206"/>
                  <a:gd name="T92" fmla="*/ 2544 w 3144"/>
                  <a:gd name="T93" fmla="*/ 678 h 1206"/>
                  <a:gd name="T94" fmla="*/ 2598 w 3144"/>
                  <a:gd name="T95" fmla="*/ 828 h 1206"/>
                  <a:gd name="T96" fmla="*/ 2652 w 3144"/>
                  <a:gd name="T97" fmla="*/ 834 h 1206"/>
                  <a:gd name="T98" fmla="*/ 2706 w 3144"/>
                  <a:gd name="T99" fmla="*/ 828 h 1206"/>
                  <a:gd name="T100" fmla="*/ 2760 w 3144"/>
                  <a:gd name="T101" fmla="*/ 828 h 1206"/>
                  <a:gd name="T102" fmla="*/ 2820 w 3144"/>
                  <a:gd name="T103" fmla="*/ 828 h 1206"/>
                  <a:gd name="T104" fmla="*/ 2874 w 3144"/>
                  <a:gd name="T105" fmla="*/ 864 h 1206"/>
                  <a:gd name="T106" fmla="*/ 2928 w 3144"/>
                  <a:gd name="T107" fmla="*/ 828 h 1206"/>
                  <a:gd name="T108" fmla="*/ 2982 w 3144"/>
                  <a:gd name="T109" fmla="*/ 756 h 1206"/>
                  <a:gd name="T110" fmla="*/ 3036 w 3144"/>
                  <a:gd name="T111" fmla="*/ 282 h 1206"/>
                  <a:gd name="T112" fmla="*/ 3090 w 3144"/>
                  <a:gd name="T113" fmla="*/ 348 h 1206"/>
                  <a:gd name="T114" fmla="*/ 3144 w 3144"/>
                  <a:gd name="T115" fmla="*/ 54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206">
                    <a:moveTo>
                      <a:pt x="0" y="546"/>
                    </a:moveTo>
                    <a:lnTo>
                      <a:pt x="30" y="690"/>
                    </a:lnTo>
                    <a:lnTo>
                      <a:pt x="54" y="732"/>
                    </a:lnTo>
                    <a:lnTo>
                      <a:pt x="84" y="648"/>
                    </a:lnTo>
                    <a:lnTo>
                      <a:pt x="108" y="636"/>
                    </a:lnTo>
                    <a:lnTo>
                      <a:pt x="138" y="618"/>
                    </a:lnTo>
                    <a:lnTo>
                      <a:pt x="162" y="714"/>
                    </a:lnTo>
                    <a:lnTo>
                      <a:pt x="192" y="636"/>
                    </a:lnTo>
                    <a:lnTo>
                      <a:pt x="222" y="708"/>
                    </a:lnTo>
                    <a:lnTo>
                      <a:pt x="246" y="732"/>
                    </a:lnTo>
                    <a:lnTo>
                      <a:pt x="276" y="708"/>
                    </a:lnTo>
                    <a:lnTo>
                      <a:pt x="300" y="738"/>
                    </a:lnTo>
                    <a:lnTo>
                      <a:pt x="330" y="840"/>
                    </a:lnTo>
                    <a:lnTo>
                      <a:pt x="354" y="666"/>
                    </a:lnTo>
                    <a:lnTo>
                      <a:pt x="384" y="612"/>
                    </a:lnTo>
                    <a:lnTo>
                      <a:pt x="408" y="384"/>
                    </a:lnTo>
                    <a:lnTo>
                      <a:pt x="438" y="558"/>
                    </a:lnTo>
                    <a:lnTo>
                      <a:pt x="468" y="480"/>
                    </a:lnTo>
                    <a:lnTo>
                      <a:pt x="492" y="420"/>
                    </a:lnTo>
                    <a:lnTo>
                      <a:pt x="522" y="192"/>
                    </a:lnTo>
                    <a:lnTo>
                      <a:pt x="546" y="276"/>
                    </a:lnTo>
                    <a:lnTo>
                      <a:pt x="576" y="324"/>
                    </a:lnTo>
                    <a:lnTo>
                      <a:pt x="600" y="294"/>
                    </a:lnTo>
                    <a:lnTo>
                      <a:pt x="630" y="390"/>
                    </a:lnTo>
                    <a:lnTo>
                      <a:pt x="654" y="534"/>
                    </a:lnTo>
                    <a:lnTo>
                      <a:pt x="684" y="492"/>
                    </a:lnTo>
                    <a:lnTo>
                      <a:pt x="714" y="516"/>
                    </a:lnTo>
                    <a:lnTo>
                      <a:pt x="738" y="510"/>
                    </a:lnTo>
                    <a:lnTo>
                      <a:pt x="768" y="570"/>
                    </a:lnTo>
                    <a:lnTo>
                      <a:pt x="792" y="528"/>
                    </a:lnTo>
                    <a:lnTo>
                      <a:pt x="822" y="570"/>
                    </a:lnTo>
                    <a:lnTo>
                      <a:pt x="846" y="588"/>
                    </a:lnTo>
                    <a:lnTo>
                      <a:pt x="876" y="600"/>
                    </a:lnTo>
                    <a:lnTo>
                      <a:pt x="900" y="660"/>
                    </a:lnTo>
                    <a:lnTo>
                      <a:pt x="930" y="636"/>
                    </a:lnTo>
                    <a:lnTo>
                      <a:pt x="960" y="648"/>
                    </a:lnTo>
                    <a:lnTo>
                      <a:pt x="984" y="552"/>
                    </a:lnTo>
                    <a:lnTo>
                      <a:pt x="1014" y="552"/>
                    </a:lnTo>
                    <a:lnTo>
                      <a:pt x="1038" y="558"/>
                    </a:lnTo>
                    <a:lnTo>
                      <a:pt x="1068" y="402"/>
                    </a:lnTo>
                    <a:lnTo>
                      <a:pt x="1092" y="432"/>
                    </a:lnTo>
                    <a:lnTo>
                      <a:pt x="1122" y="360"/>
                    </a:lnTo>
                    <a:lnTo>
                      <a:pt x="1152" y="342"/>
                    </a:lnTo>
                    <a:lnTo>
                      <a:pt x="1176" y="348"/>
                    </a:lnTo>
                    <a:lnTo>
                      <a:pt x="1206" y="432"/>
                    </a:lnTo>
                    <a:lnTo>
                      <a:pt x="1230" y="306"/>
                    </a:lnTo>
                    <a:lnTo>
                      <a:pt x="1260" y="558"/>
                    </a:lnTo>
                    <a:lnTo>
                      <a:pt x="1284" y="606"/>
                    </a:lnTo>
                    <a:lnTo>
                      <a:pt x="1314" y="690"/>
                    </a:lnTo>
                    <a:lnTo>
                      <a:pt x="1338" y="726"/>
                    </a:lnTo>
                    <a:lnTo>
                      <a:pt x="1368" y="726"/>
                    </a:lnTo>
                    <a:lnTo>
                      <a:pt x="1398" y="720"/>
                    </a:lnTo>
                    <a:lnTo>
                      <a:pt x="1422" y="1092"/>
                    </a:lnTo>
                    <a:lnTo>
                      <a:pt x="1452" y="1206"/>
                    </a:lnTo>
                    <a:lnTo>
                      <a:pt x="1476" y="1098"/>
                    </a:lnTo>
                    <a:lnTo>
                      <a:pt x="1506" y="1062"/>
                    </a:lnTo>
                    <a:lnTo>
                      <a:pt x="1530" y="1056"/>
                    </a:lnTo>
                    <a:lnTo>
                      <a:pt x="1560" y="1068"/>
                    </a:lnTo>
                    <a:lnTo>
                      <a:pt x="1584" y="1032"/>
                    </a:lnTo>
                    <a:lnTo>
                      <a:pt x="1614" y="942"/>
                    </a:lnTo>
                    <a:lnTo>
                      <a:pt x="1644" y="942"/>
                    </a:lnTo>
                    <a:lnTo>
                      <a:pt x="1668" y="780"/>
                    </a:lnTo>
                    <a:lnTo>
                      <a:pt x="1698" y="654"/>
                    </a:lnTo>
                    <a:lnTo>
                      <a:pt x="1722" y="624"/>
                    </a:lnTo>
                    <a:lnTo>
                      <a:pt x="1752" y="342"/>
                    </a:lnTo>
                    <a:lnTo>
                      <a:pt x="1776" y="300"/>
                    </a:lnTo>
                    <a:lnTo>
                      <a:pt x="1806" y="252"/>
                    </a:lnTo>
                    <a:lnTo>
                      <a:pt x="1830" y="186"/>
                    </a:lnTo>
                    <a:lnTo>
                      <a:pt x="1860" y="180"/>
                    </a:lnTo>
                    <a:lnTo>
                      <a:pt x="1890" y="402"/>
                    </a:lnTo>
                    <a:lnTo>
                      <a:pt x="1914" y="654"/>
                    </a:lnTo>
                    <a:lnTo>
                      <a:pt x="1944" y="714"/>
                    </a:lnTo>
                    <a:lnTo>
                      <a:pt x="1968" y="762"/>
                    </a:lnTo>
                    <a:lnTo>
                      <a:pt x="1998" y="762"/>
                    </a:lnTo>
                    <a:lnTo>
                      <a:pt x="2022" y="780"/>
                    </a:lnTo>
                    <a:lnTo>
                      <a:pt x="2052" y="768"/>
                    </a:lnTo>
                    <a:lnTo>
                      <a:pt x="2076" y="822"/>
                    </a:lnTo>
                    <a:lnTo>
                      <a:pt x="2106" y="894"/>
                    </a:lnTo>
                    <a:lnTo>
                      <a:pt x="2136" y="948"/>
                    </a:lnTo>
                    <a:lnTo>
                      <a:pt x="2160" y="852"/>
                    </a:lnTo>
                    <a:lnTo>
                      <a:pt x="2190" y="912"/>
                    </a:lnTo>
                    <a:lnTo>
                      <a:pt x="2214" y="762"/>
                    </a:lnTo>
                    <a:lnTo>
                      <a:pt x="2244" y="642"/>
                    </a:lnTo>
                    <a:lnTo>
                      <a:pt x="2268" y="486"/>
                    </a:lnTo>
                    <a:lnTo>
                      <a:pt x="2298" y="360"/>
                    </a:lnTo>
                    <a:lnTo>
                      <a:pt x="2328" y="210"/>
                    </a:lnTo>
                    <a:lnTo>
                      <a:pt x="2352" y="186"/>
                    </a:lnTo>
                    <a:lnTo>
                      <a:pt x="2382" y="60"/>
                    </a:lnTo>
                    <a:lnTo>
                      <a:pt x="2406" y="0"/>
                    </a:lnTo>
                    <a:lnTo>
                      <a:pt x="2436" y="18"/>
                    </a:lnTo>
                    <a:lnTo>
                      <a:pt x="2460" y="132"/>
                    </a:lnTo>
                    <a:lnTo>
                      <a:pt x="2490" y="390"/>
                    </a:lnTo>
                    <a:lnTo>
                      <a:pt x="2514" y="540"/>
                    </a:lnTo>
                    <a:lnTo>
                      <a:pt x="2544" y="678"/>
                    </a:lnTo>
                    <a:lnTo>
                      <a:pt x="2574" y="726"/>
                    </a:lnTo>
                    <a:lnTo>
                      <a:pt x="2598" y="828"/>
                    </a:lnTo>
                    <a:lnTo>
                      <a:pt x="2628" y="846"/>
                    </a:lnTo>
                    <a:lnTo>
                      <a:pt x="2652" y="834"/>
                    </a:lnTo>
                    <a:lnTo>
                      <a:pt x="2682" y="846"/>
                    </a:lnTo>
                    <a:lnTo>
                      <a:pt x="2706" y="828"/>
                    </a:lnTo>
                    <a:lnTo>
                      <a:pt x="2736" y="786"/>
                    </a:lnTo>
                    <a:lnTo>
                      <a:pt x="2760" y="828"/>
                    </a:lnTo>
                    <a:lnTo>
                      <a:pt x="2790" y="768"/>
                    </a:lnTo>
                    <a:lnTo>
                      <a:pt x="2820" y="828"/>
                    </a:lnTo>
                    <a:lnTo>
                      <a:pt x="2844" y="786"/>
                    </a:lnTo>
                    <a:lnTo>
                      <a:pt x="2874" y="864"/>
                    </a:lnTo>
                    <a:lnTo>
                      <a:pt x="2898" y="756"/>
                    </a:lnTo>
                    <a:lnTo>
                      <a:pt x="2928" y="828"/>
                    </a:lnTo>
                    <a:lnTo>
                      <a:pt x="2952" y="810"/>
                    </a:lnTo>
                    <a:lnTo>
                      <a:pt x="2982" y="756"/>
                    </a:lnTo>
                    <a:lnTo>
                      <a:pt x="3006" y="690"/>
                    </a:lnTo>
                    <a:lnTo>
                      <a:pt x="3036" y="282"/>
                    </a:lnTo>
                    <a:lnTo>
                      <a:pt x="3066" y="384"/>
                    </a:lnTo>
                    <a:lnTo>
                      <a:pt x="3090" y="348"/>
                    </a:lnTo>
                    <a:lnTo>
                      <a:pt x="3120" y="306"/>
                    </a:lnTo>
                    <a:lnTo>
                      <a:pt x="3144" y="54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6" name="Freeform 1185"/>
              <p:cNvSpPr>
                <a:spLocks/>
              </p:cNvSpPr>
              <p:nvPr/>
            </p:nvSpPr>
            <p:spPr bwMode="auto">
              <a:xfrm>
                <a:off x="751018" y="1737188"/>
                <a:ext cx="7650625" cy="3063829"/>
              </a:xfrm>
              <a:custGeom>
                <a:avLst/>
                <a:gdLst>
                  <a:gd name="T0" fmla="*/ 30 w 3144"/>
                  <a:gd name="T1" fmla="*/ 720 h 1218"/>
                  <a:gd name="T2" fmla="*/ 84 w 3144"/>
                  <a:gd name="T3" fmla="*/ 684 h 1218"/>
                  <a:gd name="T4" fmla="*/ 138 w 3144"/>
                  <a:gd name="T5" fmla="*/ 690 h 1218"/>
                  <a:gd name="T6" fmla="*/ 192 w 3144"/>
                  <a:gd name="T7" fmla="*/ 690 h 1218"/>
                  <a:gd name="T8" fmla="*/ 246 w 3144"/>
                  <a:gd name="T9" fmla="*/ 696 h 1218"/>
                  <a:gd name="T10" fmla="*/ 300 w 3144"/>
                  <a:gd name="T11" fmla="*/ 750 h 1218"/>
                  <a:gd name="T12" fmla="*/ 354 w 3144"/>
                  <a:gd name="T13" fmla="*/ 696 h 1218"/>
                  <a:gd name="T14" fmla="*/ 408 w 3144"/>
                  <a:gd name="T15" fmla="*/ 426 h 1218"/>
                  <a:gd name="T16" fmla="*/ 468 w 3144"/>
                  <a:gd name="T17" fmla="*/ 432 h 1218"/>
                  <a:gd name="T18" fmla="*/ 522 w 3144"/>
                  <a:gd name="T19" fmla="*/ 162 h 1218"/>
                  <a:gd name="T20" fmla="*/ 576 w 3144"/>
                  <a:gd name="T21" fmla="*/ 288 h 1218"/>
                  <a:gd name="T22" fmla="*/ 630 w 3144"/>
                  <a:gd name="T23" fmla="*/ 420 h 1218"/>
                  <a:gd name="T24" fmla="*/ 684 w 3144"/>
                  <a:gd name="T25" fmla="*/ 498 h 1218"/>
                  <a:gd name="T26" fmla="*/ 738 w 3144"/>
                  <a:gd name="T27" fmla="*/ 552 h 1218"/>
                  <a:gd name="T28" fmla="*/ 792 w 3144"/>
                  <a:gd name="T29" fmla="*/ 624 h 1218"/>
                  <a:gd name="T30" fmla="*/ 846 w 3144"/>
                  <a:gd name="T31" fmla="*/ 564 h 1218"/>
                  <a:gd name="T32" fmla="*/ 900 w 3144"/>
                  <a:gd name="T33" fmla="*/ 672 h 1218"/>
                  <a:gd name="T34" fmla="*/ 960 w 3144"/>
                  <a:gd name="T35" fmla="*/ 702 h 1218"/>
                  <a:gd name="T36" fmla="*/ 1014 w 3144"/>
                  <a:gd name="T37" fmla="*/ 594 h 1218"/>
                  <a:gd name="T38" fmla="*/ 1068 w 3144"/>
                  <a:gd name="T39" fmla="*/ 426 h 1218"/>
                  <a:gd name="T40" fmla="*/ 1122 w 3144"/>
                  <a:gd name="T41" fmla="*/ 318 h 1218"/>
                  <a:gd name="T42" fmla="*/ 1176 w 3144"/>
                  <a:gd name="T43" fmla="*/ 270 h 1218"/>
                  <a:gd name="T44" fmla="*/ 1230 w 3144"/>
                  <a:gd name="T45" fmla="*/ 528 h 1218"/>
                  <a:gd name="T46" fmla="*/ 1284 w 3144"/>
                  <a:gd name="T47" fmla="*/ 618 h 1218"/>
                  <a:gd name="T48" fmla="*/ 1338 w 3144"/>
                  <a:gd name="T49" fmla="*/ 714 h 1218"/>
                  <a:gd name="T50" fmla="*/ 1398 w 3144"/>
                  <a:gd name="T51" fmla="*/ 708 h 1218"/>
                  <a:gd name="T52" fmla="*/ 1452 w 3144"/>
                  <a:gd name="T53" fmla="*/ 1218 h 1218"/>
                  <a:gd name="T54" fmla="*/ 1506 w 3144"/>
                  <a:gd name="T55" fmla="*/ 1116 h 1218"/>
                  <a:gd name="T56" fmla="*/ 1560 w 3144"/>
                  <a:gd name="T57" fmla="*/ 1098 h 1218"/>
                  <a:gd name="T58" fmla="*/ 1614 w 3144"/>
                  <a:gd name="T59" fmla="*/ 840 h 1218"/>
                  <a:gd name="T60" fmla="*/ 1668 w 3144"/>
                  <a:gd name="T61" fmla="*/ 702 h 1218"/>
                  <a:gd name="T62" fmla="*/ 1722 w 3144"/>
                  <a:gd name="T63" fmla="*/ 330 h 1218"/>
                  <a:gd name="T64" fmla="*/ 1776 w 3144"/>
                  <a:gd name="T65" fmla="*/ 42 h 1218"/>
                  <a:gd name="T66" fmla="*/ 1830 w 3144"/>
                  <a:gd name="T67" fmla="*/ 30 h 1218"/>
                  <a:gd name="T68" fmla="*/ 1890 w 3144"/>
                  <a:gd name="T69" fmla="*/ 372 h 1218"/>
                  <a:gd name="T70" fmla="*/ 1944 w 3144"/>
                  <a:gd name="T71" fmla="*/ 720 h 1218"/>
                  <a:gd name="T72" fmla="*/ 1998 w 3144"/>
                  <a:gd name="T73" fmla="*/ 762 h 1218"/>
                  <a:gd name="T74" fmla="*/ 2052 w 3144"/>
                  <a:gd name="T75" fmla="*/ 792 h 1218"/>
                  <a:gd name="T76" fmla="*/ 2106 w 3144"/>
                  <a:gd name="T77" fmla="*/ 888 h 1218"/>
                  <a:gd name="T78" fmla="*/ 2160 w 3144"/>
                  <a:gd name="T79" fmla="*/ 852 h 1218"/>
                  <a:gd name="T80" fmla="*/ 2214 w 3144"/>
                  <a:gd name="T81" fmla="*/ 774 h 1218"/>
                  <a:gd name="T82" fmla="*/ 2268 w 3144"/>
                  <a:gd name="T83" fmla="*/ 450 h 1218"/>
                  <a:gd name="T84" fmla="*/ 2328 w 3144"/>
                  <a:gd name="T85" fmla="*/ 318 h 1218"/>
                  <a:gd name="T86" fmla="*/ 2382 w 3144"/>
                  <a:gd name="T87" fmla="*/ 12 h 1218"/>
                  <a:gd name="T88" fmla="*/ 2436 w 3144"/>
                  <a:gd name="T89" fmla="*/ 30 h 1218"/>
                  <a:gd name="T90" fmla="*/ 2490 w 3144"/>
                  <a:gd name="T91" fmla="*/ 444 h 1218"/>
                  <a:gd name="T92" fmla="*/ 2544 w 3144"/>
                  <a:gd name="T93" fmla="*/ 774 h 1218"/>
                  <a:gd name="T94" fmla="*/ 2598 w 3144"/>
                  <a:gd name="T95" fmla="*/ 852 h 1218"/>
                  <a:gd name="T96" fmla="*/ 2652 w 3144"/>
                  <a:gd name="T97" fmla="*/ 846 h 1218"/>
                  <a:gd name="T98" fmla="*/ 2706 w 3144"/>
                  <a:gd name="T99" fmla="*/ 834 h 1218"/>
                  <a:gd name="T100" fmla="*/ 2760 w 3144"/>
                  <a:gd name="T101" fmla="*/ 864 h 1218"/>
                  <a:gd name="T102" fmla="*/ 2820 w 3144"/>
                  <a:gd name="T103" fmla="*/ 786 h 1218"/>
                  <a:gd name="T104" fmla="*/ 2874 w 3144"/>
                  <a:gd name="T105" fmla="*/ 846 h 1218"/>
                  <a:gd name="T106" fmla="*/ 2928 w 3144"/>
                  <a:gd name="T107" fmla="*/ 834 h 1218"/>
                  <a:gd name="T108" fmla="*/ 2982 w 3144"/>
                  <a:gd name="T109" fmla="*/ 762 h 1218"/>
                  <a:gd name="T110" fmla="*/ 3036 w 3144"/>
                  <a:gd name="T111" fmla="*/ 258 h 1218"/>
                  <a:gd name="T112" fmla="*/ 3090 w 3144"/>
                  <a:gd name="T113" fmla="*/ 294 h 1218"/>
                  <a:gd name="T114" fmla="*/ 3144 w 3144"/>
                  <a:gd name="T115" fmla="*/ 570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218">
                    <a:moveTo>
                      <a:pt x="0" y="582"/>
                    </a:moveTo>
                    <a:lnTo>
                      <a:pt x="30" y="720"/>
                    </a:lnTo>
                    <a:lnTo>
                      <a:pt x="54" y="696"/>
                    </a:lnTo>
                    <a:lnTo>
                      <a:pt x="84" y="684"/>
                    </a:lnTo>
                    <a:lnTo>
                      <a:pt x="108" y="678"/>
                    </a:lnTo>
                    <a:lnTo>
                      <a:pt x="138" y="690"/>
                    </a:lnTo>
                    <a:lnTo>
                      <a:pt x="162" y="726"/>
                    </a:lnTo>
                    <a:lnTo>
                      <a:pt x="192" y="690"/>
                    </a:lnTo>
                    <a:lnTo>
                      <a:pt x="222" y="762"/>
                    </a:lnTo>
                    <a:lnTo>
                      <a:pt x="246" y="696"/>
                    </a:lnTo>
                    <a:lnTo>
                      <a:pt x="276" y="744"/>
                    </a:lnTo>
                    <a:lnTo>
                      <a:pt x="300" y="750"/>
                    </a:lnTo>
                    <a:lnTo>
                      <a:pt x="330" y="756"/>
                    </a:lnTo>
                    <a:lnTo>
                      <a:pt x="354" y="696"/>
                    </a:lnTo>
                    <a:lnTo>
                      <a:pt x="384" y="642"/>
                    </a:lnTo>
                    <a:lnTo>
                      <a:pt x="408" y="426"/>
                    </a:lnTo>
                    <a:lnTo>
                      <a:pt x="438" y="540"/>
                    </a:lnTo>
                    <a:lnTo>
                      <a:pt x="468" y="432"/>
                    </a:lnTo>
                    <a:lnTo>
                      <a:pt x="492" y="192"/>
                    </a:lnTo>
                    <a:lnTo>
                      <a:pt x="522" y="162"/>
                    </a:lnTo>
                    <a:lnTo>
                      <a:pt x="546" y="306"/>
                    </a:lnTo>
                    <a:lnTo>
                      <a:pt x="576" y="288"/>
                    </a:lnTo>
                    <a:lnTo>
                      <a:pt x="600" y="354"/>
                    </a:lnTo>
                    <a:lnTo>
                      <a:pt x="630" y="420"/>
                    </a:lnTo>
                    <a:lnTo>
                      <a:pt x="654" y="528"/>
                    </a:lnTo>
                    <a:lnTo>
                      <a:pt x="684" y="498"/>
                    </a:lnTo>
                    <a:lnTo>
                      <a:pt x="714" y="564"/>
                    </a:lnTo>
                    <a:lnTo>
                      <a:pt x="738" y="552"/>
                    </a:lnTo>
                    <a:lnTo>
                      <a:pt x="768" y="618"/>
                    </a:lnTo>
                    <a:lnTo>
                      <a:pt x="792" y="624"/>
                    </a:lnTo>
                    <a:lnTo>
                      <a:pt x="822" y="600"/>
                    </a:lnTo>
                    <a:lnTo>
                      <a:pt x="846" y="564"/>
                    </a:lnTo>
                    <a:lnTo>
                      <a:pt x="876" y="618"/>
                    </a:lnTo>
                    <a:lnTo>
                      <a:pt x="900" y="672"/>
                    </a:lnTo>
                    <a:lnTo>
                      <a:pt x="930" y="732"/>
                    </a:lnTo>
                    <a:lnTo>
                      <a:pt x="960" y="702"/>
                    </a:lnTo>
                    <a:lnTo>
                      <a:pt x="984" y="564"/>
                    </a:lnTo>
                    <a:lnTo>
                      <a:pt x="1014" y="594"/>
                    </a:lnTo>
                    <a:lnTo>
                      <a:pt x="1038" y="540"/>
                    </a:lnTo>
                    <a:lnTo>
                      <a:pt x="1068" y="426"/>
                    </a:lnTo>
                    <a:lnTo>
                      <a:pt x="1092" y="402"/>
                    </a:lnTo>
                    <a:lnTo>
                      <a:pt x="1122" y="318"/>
                    </a:lnTo>
                    <a:lnTo>
                      <a:pt x="1152" y="264"/>
                    </a:lnTo>
                    <a:lnTo>
                      <a:pt x="1176" y="270"/>
                    </a:lnTo>
                    <a:lnTo>
                      <a:pt x="1206" y="444"/>
                    </a:lnTo>
                    <a:lnTo>
                      <a:pt x="1230" y="528"/>
                    </a:lnTo>
                    <a:lnTo>
                      <a:pt x="1260" y="564"/>
                    </a:lnTo>
                    <a:lnTo>
                      <a:pt x="1284" y="618"/>
                    </a:lnTo>
                    <a:lnTo>
                      <a:pt x="1314" y="684"/>
                    </a:lnTo>
                    <a:lnTo>
                      <a:pt x="1338" y="714"/>
                    </a:lnTo>
                    <a:lnTo>
                      <a:pt x="1368" y="678"/>
                    </a:lnTo>
                    <a:lnTo>
                      <a:pt x="1398" y="708"/>
                    </a:lnTo>
                    <a:lnTo>
                      <a:pt x="1422" y="1188"/>
                    </a:lnTo>
                    <a:lnTo>
                      <a:pt x="1452" y="1218"/>
                    </a:lnTo>
                    <a:lnTo>
                      <a:pt x="1476" y="1140"/>
                    </a:lnTo>
                    <a:lnTo>
                      <a:pt x="1506" y="1116"/>
                    </a:lnTo>
                    <a:lnTo>
                      <a:pt x="1530" y="1098"/>
                    </a:lnTo>
                    <a:lnTo>
                      <a:pt x="1560" y="1098"/>
                    </a:lnTo>
                    <a:lnTo>
                      <a:pt x="1584" y="1008"/>
                    </a:lnTo>
                    <a:lnTo>
                      <a:pt x="1614" y="840"/>
                    </a:lnTo>
                    <a:lnTo>
                      <a:pt x="1644" y="840"/>
                    </a:lnTo>
                    <a:lnTo>
                      <a:pt x="1668" y="702"/>
                    </a:lnTo>
                    <a:lnTo>
                      <a:pt x="1698" y="522"/>
                    </a:lnTo>
                    <a:lnTo>
                      <a:pt x="1722" y="330"/>
                    </a:lnTo>
                    <a:lnTo>
                      <a:pt x="1752" y="192"/>
                    </a:lnTo>
                    <a:lnTo>
                      <a:pt x="1776" y="42"/>
                    </a:lnTo>
                    <a:lnTo>
                      <a:pt x="1806" y="72"/>
                    </a:lnTo>
                    <a:lnTo>
                      <a:pt x="1830" y="30"/>
                    </a:lnTo>
                    <a:lnTo>
                      <a:pt x="1860" y="150"/>
                    </a:lnTo>
                    <a:lnTo>
                      <a:pt x="1890" y="372"/>
                    </a:lnTo>
                    <a:lnTo>
                      <a:pt x="1914" y="660"/>
                    </a:lnTo>
                    <a:lnTo>
                      <a:pt x="1944" y="720"/>
                    </a:lnTo>
                    <a:lnTo>
                      <a:pt x="1968" y="744"/>
                    </a:lnTo>
                    <a:lnTo>
                      <a:pt x="1998" y="762"/>
                    </a:lnTo>
                    <a:lnTo>
                      <a:pt x="2022" y="774"/>
                    </a:lnTo>
                    <a:lnTo>
                      <a:pt x="2052" y="792"/>
                    </a:lnTo>
                    <a:lnTo>
                      <a:pt x="2076" y="810"/>
                    </a:lnTo>
                    <a:lnTo>
                      <a:pt x="2106" y="888"/>
                    </a:lnTo>
                    <a:lnTo>
                      <a:pt x="2136" y="1002"/>
                    </a:lnTo>
                    <a:lnTo>
                      <a:pt x="2160" y="852"/>
                    </a:lnTo>
                    <a:lnTo>
                      <a:pt x="2190" y="888"/>
                    </a:lnTo>
                    <a:lnTo>
                      <a:pt x="2214" y="774"/>
                    </a:lnTo>
                    <a:lnTo>
                      <a:pt x="2244" y="612"/>
                    </a:lnTo>
                    <a:lnTo>
                      <a:pt x="2268" y="450"/>
                    </a:lnTo>
                    <a:lnTo>
                      <a:pt x="2298" y="300"/>
                    </a:lnTo>
                    <a:lnTo>
                      <a:pt x="2328" y="318"/>
                    </a:lnTo>
                    <a:lnTo>
                      <a:pt x="2352" y="78"/>
                    </a:lnTo>
                    <a:lnTo>
                      <a:pt x="2382" y="12"/>
                    </a:lnTo>
                    <a:lnTo>
                      <a:pt x="2406" y="0"/>
                    </a:lnTo>
                    <a:lnTo>
                      <a:pt x="2436" y="30"/>
                    </a:lnTo>
                    <a:lnTo>
                      <a:pt x="2460" y="192"/>
                    </a:lnTo>
                    <a:lnTo>
                      <a:pt x="2490" y="444"/>
                    </a:lnTo>
                    <a:lnTo>
                      <a:pt x="2514" y="654"/>
                    </a:lnTo>
                    <a:lnTo>
                      <a:pt x="2544" y="774"/>
                    </a:lnTo>
                    <a:lnTo>
                      <a:pt x="2574" y="696"/>
                    </a:lnTo>
                    <a:lnTo>
                      <a:pt x="2598" y="852"/>
                    </a:lnTo>
                    <a:lnTo>
                      <a:pt x="2628" y="828"/>
                    </a:lnTo>
                    <a:lnTo>
                      <a:pt x="2652" y="846"/>
                    </a:lnTo>
                    <a:lnTo>
                      <a:pt x="2682" y="786"/>
                    </a:lnTo>
                    <a:lnTo>
                      <a:pt x="2706" y="834"/>
                    </a:lnTo>
                    <a:lnTo>
                      <a:pt x="2736" y="816"/>
                    </a:lnTo>
                    <a:lnTo>
                      <a:pt x="2760" y="864"/>
                    </a:lnTo>
                    <a:lnTo>
                      <a:pt x="2790" y="900"/>
                    </a:lnTo>
                    <a:lnTo>
                      <a:pt x="2820" y="786"/>
                    </a:lnTo>
                    <a:lnTo>
                      <a:pt x="2844" y="786"/>
                    </a:lnTo>
                    <a:lnTo>
                      <a:pt x="2874" y="846"/>
                    </a:lnTo>
                    <a:lnTo>
                      <a:pt x="2898" y="774"/>
                    </a:lnTo>
                    <a:lnTo>
                      <a:pt x="2928" y="834"/>
                    </a:lnTo>
                    <a:lnTo>
                      <a:pt x="2952" y="804"/>
                    </a:lnTo>
                    <a:lnTo>
                      <a:pt x="2982" y="762"/>
                    </a:lnTo>
                    <a:lnTo>
                      <a:pt x="3006" y="696"/>
                    </a:lnTo>
                    <a:lnTo>
                      <a:pt x="3036" y="258"/>
                    </a:lnTo>
                    <a:lnTo>
                      <a:pt x="3066" y="324"/>
                    </a:lnTo>
                    <a:lnTo>
                      <a:pt x="3090" y="294"/>
                    </a:lnTo>
                    <a:lnTo>
                      <a:pt x="3120" y="432"/>
                    </a:lnTo>
                    <a:lnTo>
                      <a:pt x="3144" y="57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7" name="Freeform 1186"/>
              <p:cNvSpPr>
                <a:spLocks/>
              </p:cNvSpPr>
              <p:nvPr/>
            </p:nvSpPr>
            <p:spPr bwMode="auto">
              <a:xfrm>
                <a:off x="751018" y="1495704"/>
                <a:ext cx="7650625" cy="2837438"/>
              </a:xfrm>
              <a:custGeom>
                <a:avLst/>
                <a:gdLst>
                  <a:gd name="T0" fmla="*/ 30 w 3144"/>
                  <a:gd name="T1" fmla="*/ 816 h 1128"/>
                  <a:gd name="T2" fmla="*/ 84 w 3144"/>
                  <a:gd name="T3" fmla="*/ 750 h 1128"/>
                  <a:gd name="T4" fmla="*/ 138 w 3144"/>
                  <a:gd name="T5" fmla="*/ 756 h 1128"/>
                  <a:gd name="T6" fmla="*/ 192 w 3144"/>
                  <a:gd name="T7" fmla="*/ 804 h 1128"/>
                  <a:gd name="T8" fmla="*/ 246 w 3144"/>
                  <a:gd name="T9" fmla="*/ 870 h 1128"/>
                  <a:gd name="T10" fmla="*/ 300 w 3144"/>
                  <a:gd name="T11" fmla="*/ 924 h 1128"/>
                  <a:gd name="T12" fmla="*/ 354 w 3144"/>
                  <a:gd name="T13" fmla="*/ 894 h 1128"/>
                  <a:gd name="T14" fmla="*/ 408 w 3144"/>
                  <a:gd name="T15" fmla="*/ 834 h 1128"/>
                  <a:gd name="T16" fmla="*/ 468 w 3144"/>
                  <a:gd name="T17" fmla="*/ 444 h 1128"/>
                  <a:gd name="T18" fmla="*/ 522 w 3144"/>
                  <a:gd name="T19" fmla="*/ 132 h 1128"/>
                  <a:gd name="T20" fmla="*/ 576 w 3144"/>
                  <a:gd name="T21" fmla="*/ 354 h 1128"/>
                  <a:gd name="T22" fmla="*/ 630 w 3144"/>
                  <a:gd name="T23" fmla="*/ 522 h 1128"/>
                  <a:gd name="T24" fmla="*/ 684 w 3144"/>
                  <a:gd name="T25" fmla="*/ 594 h 1128"/>
                  <a:gd name="T26" fmla="*/ 738 w 3144"/>
                  <a:gd name="T27" fmla="*/ 660 h 1128"/>
                  <a:gd name="T28" fmla="*/ 792 w 3144"/>
                  <a:gd name="T29" fmla="*/ 648 h 1128"/>
                  <a:gd name="T30" fmla="*/ 846 w 3144"/>
                  <a:gd name="T31" fmla="*/ 678 h 1128"/>
                  <a:gd name="T32" fmla="*/ 900 w 3144"/>
                  <a:gd name="T33" fmla="*/ 822 h 1128"/>
                  <a:gd name="T34" fmla="*/ 960 w 3144"/>
                  <a:gd name="T35" fmla="*/ 888 h 1128"/>
                  <a:gd name="T36" fmla="*/ 1014 w 3144"/>
                  <a:gd name="T37" fmla="*/ 780 h 1128"/>
                  <a:gd name="T38" fmla="*/ 1068 w 3144"/>
                  <a:gd name="T39" fmla="*/ 522 h 1128"/>
                  <a:gd name="T40" fmla="*/ 1122 w 3144"/>
                  <a:gd name="T41" fmla="*/ 294 h 1128"/>
                  <a:gd name="T42" fmla="*/ 1176 w 3144"/>
                  <a:gd name="T43" fmla="*/ 282 h 1128"/>
                  <a:gd name="T44" fmla="*/ 1230 w 3144"/>
                  <a:gd name="T45" fmla="*/ 624 h 1128"/>
                  <a:gd name="T46" fmla="*/ 1284 w 3144"/>
                  <a:gd name="T47" fmla="*/ 726 h 1128"/>
                  <a:gd name="T48" fmla="*/ 1338 w 3144"/>
                  <a:gd name="T49" fmla="*/ 768 h 1128"/>
                  <a:gd name="T50" fmla="*/ 1398 w 3144"/>
                  <a:gd name="T51" fmla="*/ 810 h 1128"/>
                  <a:gd name="T52" fmla="*/ 1452 w 3144"/>
                  <a:gd name="T53" fmla="*/ 1122 h 1128"/>
                  <a:gd name="T54" fmla="*/ 1506 w 3144"/>
                  <a:gd name="T55" fmla="*/ 1032 h 1128"/>
                  <a:gd name="T56" fmla="*/ 1560 w 3144"/>
                  <a:gd name="T57" fmla="*/ 1044 h 1128"/>
                  <a:gd name="T58" fmla="*/ 1614 w 3144"/>
                  <a:gd name="T59" fmla="*/ 852 h 1128"/>
                  <a:gd name="T60" fmla="*/ 1668 w 3144"/>
                  <a:gd name="T61" fmla="*/ 576 h 1128"/>
                  <a:gd name="T62" fmla="*/ 1722 w 3144"/>
                  <a:gd name="T63" fmla="*/ 216 h 1128"/>
                  <a:gd name="T64" fmla="*/ 1776 w 3144"/>
                  <a:gd name="T65" fmla="*/ 54 h 1128"/>
                  <a:gd name="T66" fmla="*/ 1830 w 3144"/>
                  <a:gd name="T67" fmla="*/ 114 h 1128"/>
                  <a:gd name="T68" fmla="*/ 1890 w 3144"/>
                  <a:gd name="T69" fmla="*/ 384 h 1128"/>
                  <a:gd name="T70" fmla="*/ 1944 w 3144"/>
                  <a:gd name="T71" fmla="*/ 732 h 1128"/>
                  <a:gd name="T72" fmla="*/ 1998 w 3144"/>
                  <a:gd name="T73" fmla="*/ 774 h 1128"/>
                  <a:gd name="T74" fmla="*/ 2052 w 3144"/>
                  <a:gd name="T75" fmla="*/ 864 h 1128"/>
                  <a:gd name="T76" fmla="*/ 2106 w 3144"/>
                  <a:gd name="T77" fmla="*/ 948 h 1128"/>
                  <a:gd name="T78" fmla="*/ 2160 w 3144"/>
                  <a:gd name="T79" fmla="*/ 924 h 1128"/>
                  <a:gd name="T80" fmla="*/ 2214 w 3144"/>
                  <a:gd name="T81" fmla="*/ 858 h 1128"/>
                  <a:gd name="T82" fmla="*/ 2268 w 3144"/>
                  <a:gd name="T83" fmla="*/ 564 h 1128"/>
                  <a:gd name="T84" fmla="*/ 2328 w 3144"/>
                  <a:gd name="T85" fmla="*/ 378 h 1128"/>
                  <a:gd name="T86" fmla="*/ 2382 w 3144"/>
                  <a:gd name="T87" fmla="*/ 96 h 1128"/>
                  <a:gd name="T88" fmla="*/ 2436 w 3144"/>
                  <a:gd name="T89" fmla="*/ 132 h 1128"/>
                  <a:gd name="T90" fmla="*/ 2490 w 3144"/>
                  <a:gd name="T91" fmla="*/ 522 h 1128"/>
                  <a:gd name="T92" fmla="*/ 2544 w 3144"/>
                  <a:gd name="T93" fmla="*/ 798 h 1128"/>
                  <a:gd name="T94" fmla="*/ 2598 w 3144"/>
                  <a:gd name="T95" fmla="*/ 858 h 1128"/>
                  <a:gd name="T96" fmla="*/ 2652 w 3144"/>
                  <a:gd name="T97" fmla="*/ 960 h 1128"/>
                  <a:gd name="T98" fmla="*/ 2706 w 3144"/>
                  <a:gd name="T99" fmla="*/ 924 h 1128"/>
                  <a:gd name="T100" fmla="*/ 2760 w 3144"/>
                  <a:gd name="T101" fmla="*/ 960 h 1128"/>
                  <a:gd name="T102" fmla="*/ 2820 w 3144"/>
                  <a:gd name="T103" fmla="*/ 984 h 1128"/>
                  <a:gd name="T104" fmla="*/ 2874 w 3144"/>
                  <a:gd name="T105" fmla="*/ 990 h 1128"/>
                  <a:gd name="T106" fmla="*/ 2928 w 3144"/>
                  <a:gd name="T107" fmla="*/ 978 h 1128"/>
                  <a:gd name="T108" fmla="*/ 2982 w 3144"/>
                  <a:gd name="T109" fmla="*/ 894 h 1128"/>
                  <a:gd name="T110" fmla="*/ 3036 w 3144"/>
                  <a:gd name="T111" fmla="*/ 270 h 1128"/>
                  <a:gd name="T112" fmla="*/ 3090 w 3144"/>
                  <a:gd name="T113" fmla="*/ 348 h 1128"/>
                  <a:gd name="T114" fmla="*/ 3144 w 3144"/>
                  <a:gd name="T115" fmla="*/ 690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128">
                    <a:moveTo>
                      <a:pt x="0" y="678"/>
                    </a:moveTo>
                    <a:lnTo>
                      <a:pt x="30" y="816"/>
                    </a:lnTo>
                    <a:lnTo>
                      <a:pt x="54" y="798"/>
                    </a:lnTo>
                    <a:lnTo>
                      <a:pt x="84" y="750"/>
                    </a:lnTo>
                    <a:lnTo>
                      <a:pt x="108" y="744"/>
                    </a:lnTo>
                    <a:lnTo>
                      <a:pt x="138" y="756"/>
                    </a:lnTo>
                    <a:lnTo>
                      <a:pt x="162" y="786"/>
                    </a:lnTo>
                    <a:lnTo>
                      <a:pt x="192" y="804"/>
                    </a:lnTo>
                    <a:lnTo>
                      <a:pt x="222" y="906"/>
                    </a:lnTo>
                    <a:lnTo>
                      <a:pt x="246" y="870"/>
                    </a:lnTo>
                    <a:lnTo>
                      <a:pt x="276" y="894"/>
                    </a:lnTo>
                    <a:lnTo>
                      <a:pt x="300" y="924"/>
                    </a:lnTo>
                    <a:lnTo>
                      <a:pt x="330" y="954"/>
                    </a:lnTo>
                    <a:lnTo>
                      <a:pt x="354" y="894"/>
                    </a:lnTo>
                    <a:lnTo>
                      <a:pt x="384" y="834"/>
                    </a:lnTo>
                    <a:lnTo>
                      <a:pt x="408" y="834"/>
                    </a:lnTo>
                    <a:lnTo>
                      <a:pt x="438" y="780"/>
                    </a:lnTo>
                    <a:lnTo>
                      <a:pt x="468" y="444"/>
                    </a:lnTo>
                    <a:lnTo>
                      <a:pt x="492" y="132"/>
                    </a:lnTo>
                    <a:lnTo>
                      <a:pt x="522" y="132"/>
                    </a:lnTo>
                    <a:lnTo>
                      <a:pt x="546" y="312"/>
                    </a:lnTo>
                    <a:lnTo>
                      <a:pt x="576" y="354"/>
                    </a:lnTo>
                    <a:lnTo>
                      <a:pt x="600" y="426"/>
                    </a:lnTo>
                    <a:lnTo>
                      <a:pt x="630" y="522"/>
                    </a:lnTo>
                    <a:lnTo>
                      <a:pt x="654" y="636"/>
                    </a:lnTo>
                    <a:lnTo>
                      <a:pt x="684" y="594"/>
                    </a:lnTo>
                    <a:lnTo>
                      <a:pt x="714" y="612"/>
                    </a:lnTo>
                    <a:lnTo>
                      <a:pt x="738" y="660"/>
                    </a:lnTo>
                    <a:lnTo>
                      <a:pt x="768" y="690"/>
                    </a:lnTo>
                    <a:lnTo>
                      <a:pt x="792" y="648"/>
                    </a:lnTo>
                    <a:lnTo>
                      <a:pt x="822" y="720"/>
                    </a:lnTo>
                    <a:lnTo>
                      <a:pt x="846" y="678"/>
                    </a:lnTo>
                    <a:lnTo>
                      <a:pt x="876" y="774"/>
                    </a:lnTo>
                    <a:lnTo>
                      <a:pt x="900" y="822"/>
                    </a:lnTo>
                    <a:lnTo>
                      <a:pt x="930" y="882"/>
                    </a:lnTo>
                    <a:lnTo>
                      <a:pt x="960" y="888"/>
                    </a:lnTo>
                    <a:lnTo>
                      <a:pt x="984" y="744"/>
                    </a:lnTo>
                    <a:lnTo>
                      <a:pt x="1014" y="780"/>
                    </a:lnTo>
                    <a:lnTo>
                      <a:pt x="1038" y="696"/>
                    </a:lnTo>
                    <a:lnTo>
                      <a:pt x="1068" y="522"/>
                    </a:lnTo>
                    <a:lnTo>
                      <a:pt x="1092" y="456"/>
                    </a:lnTo>
                    <a:lnTo>
                      <a:pt x="1122" y="294"/>
                    </a:lnTo>
                    <a:lnTo>
                      <a:pt x="1152" y="276"/>
                    </a:lnTo>
                    <a:lnTo>
                      <a:pt x="1176" y="282"/>
                    </a:lnTo>
                    <a:lnTo>
                      <a:pt x="1206" y="510"/>
                    </a:lnTo>
                    <a:lnTo>
                      <a:pt x="1230" y="624"/>
                    </a:lnTo>
                    <a:lnTo>
                      <a:pt x="1260" y="666"/>
                    </a:lnTo>
                    <a:lnTo>
                      <a:pt x="1284" y="726"/>
                    </a:lnTo>
                    <a:lnTo>
                      <a:pt x="1314" y="750"/>
                    </a:lnTo>
                    <a:lnTo>
                      <a:pt x="1338" y="768"/>
                    </a:lnTo>
                    <a:lnTo>
                      <a:pt x="1368" y="786"/>
                    </a:lnTo>
                    <a:lnTo>
                      <a:pt x="1398" y="810"/>
                    </a:lnTo>
                    <a:lnTo>
                      <a:pt x="1422" y="1128"/>
                    </a:lnTo>
                    <a:lnTo>
                      <a:pt x="1452" y="1122"/>
                    </a:lnTo>
                    <a:lnTo>
                      <a:pt x="1476" y="1074"/>
                    </a:lnTo>
                    <a:lnTo>
                      <a:pt x="1506" y="1032"/>
                    </a:lnTo>
                    <a:lnTo>
                      <a:pt x="1530" y="1008"/>
                    </a:lnTo>
                    <a:lnTo>
                      <a:pt x="1560" y="1044"/>
                    </a:lnTo>
                    <a:lnTo>
                      <a:pt x="1584" y="954"/>
                    </a:lnTo>
                    <a:lnTo>
                      <a:pt x="1614" y="852"/>
                    </a:lnTo>
                    <a:lnTo>
                      <a:pt x="1644" y="852"/>
                    </a:lnTo>
                    <a:lnTo>
                      <a:pt x="1668" y="576"/>
                    </a:lnTo>
                    <a:lnTo>
                      <a:pt x="1698" y="384"/>
                    </a:lnTo>
                    <a:lnTo>
                      <a:pt x="1722" y="216"/>
                    </a:lnTo>
                    <a:lnTo>
                      <a:pt x="1752" y="0"/>
                    </a:lnTo>
                    <a:lnTo>
                      <a:pt x="1776" y="54"/>
                    </a:lnTo>
                    <a:lnTo>
                      <a:pt x="1806" y="48"/>
                    </a:lnTo>
                    <a:lnTo>
                      <a:pt x="1830" y="114"/>
                    </a:lnTo>
                    <a:lnTo>
                      <a:pt x="1860" y="120"/>
                    </a:lnTo>
                    <a:lnTo>
                      <a:pt x="1890" y="384"/>
                    </a:lnTo>
                    <a:lnTo>
                      <a:pt x="1914" y="678"/>
                    </a:lnTo>
                    <a:lnTo>
                      <a:pt x="1944" y="732"/>
                    </a:lnTo>
                    <a:lnTo>
                      <a:pt x="1968" y="750"/>
                    </a:lnTo>
                    <a:lnTo>
                      <a:pt x="1998" y="774"/>
                    </a:lnTo>
                    <a:lnTo>
                      <a:pt x="2022" y="828"/>
                    </a:lnTo>
                    <a:lnTo>
                      <a:pt x="2052" y="864"/>
                    </a:lnTo>
                    <a:lnTo>
                      <a:pt x="2076" y="858"/>
                    </a:lnTo>
                    <a:lnTo>
                      <a:pt x="2106" y="948"/>
                    </a:lnTo>
                    <a:lnTo>
                      <a:pt x="2136" y="1068"/>
                    </a:lnTo>
                    <a:lnTo>
                      <a:pt x="2160" y="924"/>
                    </a:lnTo>
                    <a:lnTo>
                      <a:pt x="2190" y="936"/>
                    </a:lnTo>
                    <a:lnTo>
                      <a:pt x="2214" y="858"/>
                    </a:lnTo>
                    <a:lnTo>
                      <a:pt x="2244" y="702"/>
                    </a:lnTo>
                    <a:lnTo>
                      <a:pt x="2268" y="564"/>
                    </a:lnTo>
                    <a:lnTo>
                      <a:pt x="2298" y="312"/>
                    </a:lnTo>
                    <a:lnTo>
                      <a:pt x="2328" y="378"/>
                    </a:lnTo>
                    <a:lnTo>
                      <a:pt x="2352" y="216"/>
                    </a:lnTo>
                    <a:lnTo>
                      <a:pt x="2382" y="96"/>
                    </a:lnTo>
                    <a:lnTo>
                      <a:pt x="2406" y="84"/>
                    </a:lnTo>
                    <a:lnTo>
                      <a:pt x="2436" y="132"/>
                    </a:lnTo>
                    <a:lnTo>
                      <a:pt x="2460" y="282"/>
                    </a:lnTo>
                    <a:lnTo>
                      <a:pt x="2490" y="522"/>
                    </a:lnTo>
                    <a:lnTo>
                      <a:pt x="2514" y="684"/>
                    </a:lnTo>
                    <a:lnTo>
                      <a:pt x="2544" y="798"/>
                    </a:lnTo>
                    <a:lnTo>
                      <a:pt x="2574" y="870"/>
                    </a:lnTo>
                    <a:lnTo>
                      <a:pt x="2598" y="858"/>
                    </a:lnTo>
                    <a:lnTo>
                      <a:pt x="2628" y="918"/>
                    </a:lnTo>
                    <a:lnTo>
                      <a:pt x="2652" y="960"/>
                    </a:lnTo>
                    <a:lnTo>
                      <a:pt x="2682" y="930"/>
                    </a:lnTo>
                    <a:lnTo>
                      <a:pt x="2706" y="924"/>
                    </a:lnTo>
                    <a:lnTo>
                      <a:pt x="2736" y="900"/>
                    </a:lnTo>
                    <a:lnTo>
                      <a:pt x="2760" y="960"/>
                    </a:lnTo>
                    <a:lnTo>
                      <a:pt x="2790" y="1104"/>
                    </a:lnTo>
                    <a:lnTo>
                      <a:pt x="2820" y="984"/>
                    </a:lnTo>
                    <a:lnTo>
                      <a:pt x="2844" y="942"/>
                    </a:lnTo>
                    <a:lnTo>
                      <a:pt x="2874" y="990"/>
                    </a:lnTo>
                    <a:lnTo>
                      <a:pt x="2898" y="882"/>
                    </a:lnTo>
                    <a:lnTo>
                      <a:pt x="2928" y="978"/>
                    </a:lnTo>
                    <a:lnTo>
                      <a:pt x="2952" y="900"/>
                    </a:lnTo>
                    <a:lnTo>
                      <a:pt x="2982" y="894"/>
                    </a:lnTo>
                    <a:lnTo>
                      <a:pt x="3006" y="780"/>
                    </a:lnTo>
                    <a:lnTo>
                      <a:pt x="3036" y="270"/>
                    </a:lnTo>
                    <a:lnTo>
                      <a:pt x="3066" y="390"/>
                    </a:lnTo>
                    <a:lnTo>
                      <a:pt x="3090" y="348"/>
                    </a:lnTo>
                    <a:lnTo>
                      <a:pt x="3120" y="336"/>
                    </a:lnTo>
                    <a:lnTo>
                      <a:pt x="3144" y="690"/>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8" name="Freeform 1187"/>
              <p:cNvSpPr>
                <a:spLocks/>
              </p:cNvSpPr>
              <p:nvPr/>
            </p:nvSpPr>
            <p:spPr bwMode="auto">
              <a:xfrm>
                <a:off x="751018" y="1556075"/>
                <a:ext cx="7650625" cy="2912902"/>
              </a:xfrm>
              <a:custGeom>
                <a:avLst/>
                <a:gdLst>
                  <a:gd name="T0" fmla="*/ 30 w 3144"/>
                  <a:gd name="T1" fmla="*/ 780 h 1158"/>
                  <a:gd name="T2" fmla="*/ 84 w 3144"/>
                  <a:gd name="T3" fmla="*/ 750 h 1158"/>
                  <a:gd name="T4" fmla="*/ 138 w 3144"/>
                  <a:gd name="T5" fmla="*/ 804 h 1158"/>
                  <a:gd name="T6" fmla="*/ 192 w 3144"/>
                  <a:gd name="T7" fmla="*/ 780 h 1158"/>
                  <a:gd name="T8" fmla="*/ 246 w 3144"/>
                  <a:gd name="T9" fmla="*/ 768 h 1158"/>
                  <a:gd name="T10" fmla="*/ 300 w 3144"/>
                  <a:gd name="T11" fmla="*/ 744 h 1158"/>
                  <a:gd name="T12" fmla="*/ 354 w 3144"/>
                  <a:gd name="T13" fmla="*/ 708 h 1158"/>
                  <a:gd name="T14" fmla="*/ 408 w 3144"/>
                  <a:gd name="T15" fmla="*/ 498 h 1158"/>
                  <a:gd name="T16" fmla="*/ 468 w 3144"/>
                  <a:gd name="T17" fmla="*/ 558 h 1158"/>
                  <a:gd name="T18" fmla="*/ 522 w 3144"/>
                  <a:gd name="T19" fmla="*/ 288 h 1158"/>
                  <a:gd name="T20" fmla="*/ 576 w 3144"/>
                  <a:gd name="T21" fmla="*/ 396 h 1158"/>
                  <a:gd name="T22" fmla="*/ 630 w 3144"/>
                  <a:gd name="T23" fmla="*/ 480 h 1158"/>
                  <a:gd name="T24" fmla="*/ 684 w 3144"/>
                  <a:gd name="T25" fmla="*/ 588 h 1158"/>
                  <a:gd name="T26" fmla="*/ 738 w 3144"/>
                  <a:gd name="T27" fmla="*/ 684 h 1158"/>
                  <a:gd name="T28" fmla="*/ 792 w 3144"/>
                  <a:gd name="T29" fmla="*/ 672 h 1158"/>
                  <a:gd name="T30" fmla="*/ 846 w 3144"/>
                  <a:gd name="T31" fmla="*/ 648 h 1158"/>
                  <a:gd name="T32" fmla="*/ 900 w 3144"/>
                  <a:gd name="T33" fmla="*/ 720 h 1158"/>
                  <a:gd name="T34" fmla="*/ 960 w 3144"/>
                  <a:gd name="T35" fmla="*/ 714 h 1158"/>
                  <a:gd name="T36" fmla="*/ 1014 w 3144"/>
                  <a:gd name="T37" fmla="*/ 600 h 1158"/>
                  <a:gd name="T38" fmla="*/ 1068 w 3144"/>
                  <a:gd name="T39" fmla="*/ 522 h 1158"/>
                  <a:gd name="T40" fmla="*/ 1122 w 3144"/>
                  <a:gd name="T41" fmla="*/ 516 h 1158"/>
                  <a:gd name="T42" fmla="*/ 1176 w 3144"/>
                  <a:gd name="T43" fmla="*/ 414 h 1158"/>
                  <a:gd name="T44" fmla="*/ 1230 w 3144"/>
                  <a:gd name="T45" fmla="*/ 588 h 1158"/>
                  <a:gd name="T46" fmla="*/ 1284 w 3144"/>
                  <a:gd name="T47" fmla="*/ 702 h 1158"/>
                  <a:gd name="T48" fmla="*/ 1338 w 3144"/>
                  <a:gd name="T49" fmla="*/ 822 h 1158"/>
                  <a:gd name="T50" fmla="*/ 1398 w 3144"/>
                  <a:gd name="T51" fmla="*/ 792 h 1158"/>
                  <a:gd name="T52" fmla="*/ 1452 w 3144"/>
                  <a:gd name="T53" fmla="*/ 1158 h 1158"/>
                  <a:gd name="T54" fmla="*/ 1506 w 3144"/>
                  <a:gd name="T55" fmla="*/ 1104 h 1158"/>
                  <a:gd name="T56" fmla="*/ 1560 w 3144"/>
                  <a:gd name="T57" fmla="*/ 1104 h 1158"/>
                  <a:gd name="T58" fmla="*/ 1614 w 3144"/>
                  <a:gd name="T59" fmla="*/ 990 h 1158"/>
                  <a:gd name="T60" fmla="*/ 1668 w 3144"/>
                  <a:gd name="T61" fmla="*/ 822 h 1158"/>
                  <a:gd name="T62" fmla="*/ 1722 w 3144"/>
                  <a:gd name="T63" fmla="*/ 624 h 1158"/>
                  <a:gd name="T64" fmla="*/ 1776 w 3144"/>
                  <a:gd name="T65" fmla="*/ 156 h 1158"/>
                  <a:gd name="T66" fmla="*/ 1830 w 3144"/>
                  <a:gd name="T67" fmla="*/ 0 h 1158"/>
                  <a:gd name="T68" fmla="*/ 1890 w 3144"/>
                  <a:gd name="T69" fmla="*/ 432 h 1158"/>
                  <a:gd name="T70" fmla="*/ 1944 w 3144"/>
                  <a:gd name="T71" fmla="*/ 732 h 1158"/>
                  <a:gd name="T72" fmla="*/ 1998 w 3144"/>
                  <a:gd name="T73" fmla="*/ 744 h 1158"/>
                  <a:gd name="T74" fmla="*/ 2052 w 3144"/>
                  <a:gd name="T75" fmla="*/ 804 h 1158"/>
                  <a:gd name="T76" fmla="*/ 2106 w 3144"/>
                  <a:gd name="T77" fmla="*/ 900 h 1158"/>
                  <a:gd name="T78" fmla="*/ 2160 w 3144"/>
                  <a:gd name="T79" fmla="*/ 858 h 1158"/>
                  <a:gd name="T80" fmla="*/ 2214 w 3144"/>
                  <a:gd name="T81" fmla="*/ 864 h 1158"/>
                  <a:gd name="T82" fmla="*/ 2268 w 3144"/>
                  <a:gd name="T83" fmla="*/ 576 h 1158"/>
                  <a:gd name="T84" fmla="*/ 2328 w 3144"/>
                  <a:gd name="T85" fmla="*/ 342 h 1158"/>
                  <a:gd name="T86" fmla="*/ 2382 w 3144"/>
                  <a:gd name="T87" fmla="*/ 156 h 1158"/>
                  <a:gd name="T88" fmla="*/ 2436 w 3144"/>
                  <a:gd name="T89" fmla="*/ 66 h 1158"/>
                  <a:gd name="T90" fmla="*/ 2490 w 3144"/>
                  <a:gd name="T91" fmla="*/ 456 h 1158"/>
                  <a:gd name="T92" fmla="*/ 2544 w 3144"/>
                  <a:gd name="T93" fmla="*/ 690 h 1158"/>
                  <a:gd name="T94" fmla="*/ 2598 w 3144"/>
                  <a:gd name="T95" fmla="*/ 852 h 1158"/>
                  <a:gd name="T96" fmla="*/ 2652 w 3144"/>
                  <a:gd name="T97" fmla="*/ 876 h 1158"/>
                  <a:gd name="T98" fmla="*/ 2706 w 3144"/>
                  <a:gd name="T99" fmla="*/ 900 h 1158"/>
                  <a:gd name="T100" fmla="*/ 2760 w 3144"/>
                  <a:gd name="T101" fmla="*/ 840 h 1158"/>
                  <a:gd name="T102" fmla="*/ 2820 w 3144"/>
                  <a:gd name="T103" fmla="*/ 828 h 1158"/>
                  <a:gd name="T104" fmla="*/ 2874 w 3144"/>
                  <a:gd name="T105" fmla="*/ 876 h 1158"/>
                  <a:gd name="T106" fmla="*/ 2928 w 3144"/>
                  <a:gd name="T107" fmla="*/ 828 h 1158"/>
                  <a:gd name="T108" fmla="*/ 2982 w 3144"/>
                  <a:gd name="T109" fmla="*/ 798 h 1158"/>
                  <a:gd name="T110" fmla="*/ 3036 w 3144"/>
                  <a:gd name="T111" fmla="*/ 324 h 1158"/>
                  <a:gd name="T112" fmla="*/ 3090 w 3144"/>
                  <a:gd name="T113" fmla="*/ 354 h 1158"/>
                  <a:gd name="T114" fmla="*/ 3144 w 3144"/>
                  <a:gd name="T115" fmla="*/ 558 h 1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158">
                    <a:moveTo>
                      <a:pt x="0" y="624"/>
                    </a:moveTo>
                    <a:lnTo>
                      <a:pt x="30" y="780"/>
                    </a:lnTo>
                    <a:lnTo>
                      <a:pt x="54" y="792"/>
                    </a:lnTo>
                    <a:lnTo>
                      <a:pt x="84" y="750"/>
                    </a:lnTo>
                    <a:lnTo>
                      <a:pt x="108" y="786"/>
                    </a:lnTo>
                    <a:lnTo>
                      <a:pt x="138" y="804"/>
                    </a:lnTo>
                    <a:lnTo>
                      <a:pt x="162" y="780"/>
                    </a:lnTo>
                    <a:lnTo>
                      <a:pt x="192" y="780"/>
                    </a:lnTo>
                    <a:lnTo>
                      <a:pt x="222" y="750"/>
                    </a:lnTo>
                    <a:lnTo>
                      <a:pt x="246" y="768"/>
                    </a:lnTo>
                    <a:lnTo>
                      <a:pt x="276" y="810"/>
                    </a:lnTo>
                    <a:lnTo>
                      <a:pt x="300" y="744"/>
                    </a:lnTo>
                    <a:lnTo>
                      <a:pt x="330" y="798"/>
                    </a:lnTo>
                    <a:lnTo>
                      <a:pt x="354" y="708"/>
                    </a:lnTo>
                    <a:lnTo>
                      <a:pt x="384" y="708"/>
                    </a:lnTo>
                    <a:lnTo>
                      <a:pt x="408" y="498"/>
                    </a:lnTo>
                    <a:lnTo>
                      <a:pt x="438" y="624"/>
                    </a:lnTo>
                    <a:lnTo>
                      <a:pt x="468" y="558"/>
                    </a:lnTo>
                    <a:lnTo>
                      <a:pt x="492" y="336"/>
                    </a:lnTo>
                    <a:lnTo>
                      <a:pt x="522" y="288"/>
                    </a:lnTo>
                    <a:lnTo>
                      <a:pt x="546" y="414"/>
                    </a:lnTo>
                    <a:lnTo>
                      <a:pt x="576" y="396"/>
                    </a:lnTo>
                    <a:lnTo>
                      <a:pt x="600" y="420"/>
                    </a:lnTo>
                    <a:lnTo>
                      <a:pt x="630" y="480"/>
                    </a:lnTo>
                    <a:lnTo>
                      <a:pt x="654" y="552"/>
                    </a:lnTo>
                    <a:lnTo>
                      <a:pt x="684" y="588"/>
                    </a:lnTo>
                    <a:lnTo>
                      <a:pt x="714" y="642"/>
                    </a:lnTo>
                    <a:lnTo>
                      <a:pt x="738" y="684"/>
                    </a:lnTo>
                    <a:lnTo>
                      <a:pt x="768" y="618"/>
                    </a:lnTo>
                    <a:lnTo>
                      <a:pt x="792" y="672"/>
                    </a:lnTo>
                    <a:lnTo>
                      <a:pt x="822" y="690"/>
                    </a:lnTo>
                    <a:lnTo>
                      <a:pt x="846" y="648"/>
                    </a:lnTo>
                    <a:lnTo>
                      <a:pt x="876" y="672"/>
                    </a:lnTo>
                    <a:lnTo>
                      <a:pt x="900" y="720"/>
                    </a:lnTo>
                    <a:lnTo>
                      <a:pt x="930" y="714"/>
                    </a:lnTo>
                    <a:lnTo>
                      <a:pt x="960" y="714"/>
                    </a:lnTo>
                    <a:lnTo>
                      <a:pt x="984" y="582"/>
                    </a:lnTo>
                    <a:lnTo>
                      <a:pt x="1014" y="600"/>
                    </a:lnTo>
                    <a:lnTo>
                      <a:pt x="1038" y="642"/>
                    </a:lnTo>
                    <a:lnTo>
                      <a:pt x="1068" y="522"/>
                    </a:lnTo>
                    <a:lnTo>
                      <a:pt x="1092" y="528"/>
                    </a:lnTo>
                    <a:lnTo>
                      <a:pt x="1122" y="516"/>
                    </a:lnTo>
                    <a:lnTo>
                      <a:pt x="1152" y="438"/>
                    </a:lnTo>
                    <a:lnTo>
                      <a:pt x="1176" y="414"/>
                    </a:lnTo>
                    <a:lnTo>
                      <a:pt x="1206" y="516"/>
                    </a:lnTo>
                    <a:lnTo>
                      <a:pt x="1230" y="588"/>
                    </a:lnTo>
                    <a:lnTo>
                      <a:pt x="1260" y="636"/>
                    </a:lnTo>
                    <a:lnTo>
                      <a:pt x="1284" y="702"/>
                    </a:lnTo>
                    <a:lnTo>
                      <a:pt x="1314" y="762"/>
                    </a:lnTo>
                    <a:lnTo>
                      <a:pt x="1338" y="822"/>
                    </a:lnTo>
                    <a:lnTo>
                      <a:pt x="1368" y="810"/>
                    </a:lnTo>
                    <a:lnTo>
                      <a:pt x="1398" y="792"/>
                    </a:lnTo>
                    <a:lnTo>
                      <a:pt x="1422" y="1116"/>
                    </a:lnTo>
                    <a:lnTo>
                      <a:pt x="1452" y="1158"/>
                    </a:lnTo>
                    <a:lnTo>
                      <a:pt x="1476" y="1140"/>
                    </a:lnTo>
                    <a:lnTo>
                      <a:pt x="1506" y="1104"/>
                    </a:lnTo>
                    <a:lnTo>
                      <a:pt x="1530" y="1056"/>
                    </a:lnTo>
                    <a:lnTo>
                      <a:pt x="1560" y="1104"/>
                    </a:lnTo>
                    <a:lnTo>
                      <a:pt x="1584" y="1038"/>
                    </a:lnTo>
                    <a:lnTo>
                      <a:pt x="1614" y="990"/>
                    </a:lnTo>
                    <a:lnTo>
                      <a:pt x="1644" y="990"/>
                    </a:lnTo>
                    <a:lnTo>
                      <a:pt x="1668" y="822"/>
                    </a:lnTo>
                    <a:lnTo>
                      <a:pt x="1698" y="684"/>
                    </a:lnTo>
                    <a:lnTo>
                      <a:pt x="1722" y="624"/>
                    </a:lnTo>
                    <a:lnTo>
                      <a:pt x="1752" y="366"/>
                    </a:lnTo>
                    <a:lnTo>
                      <a:pt x="1776" y="156"/>
                    </a:lnTo>
                    <a:lnTo>
                      <a:pt x="1806" y="102"/>
                    </a:lnTo>
                    <a:lnTo>
                      <a:pt x="1830" y="0"/>
                    </a:lnTo>
                    <a:lnTo>
                      <a:pt x="1860" y="72"/>
                    </a:lnTo>
                    <a:lnTo>
                      <a:pt x="1890" y="432"/>
                    </a:lnTo>
                    <a:lnTo>
                      <a:pt x="1914" y="630"/>
                    </a:lnTo>
                    <a:lnTo>
                      <a:pt x="1944" y="732"/>
                    </a:lnTo>
                    <a:lnTo>
                      <a:pt x="1968" y="768"/>
                    </a:lnTo>
                    <a:lnTo>
                      <a:pt x="1998" y="744"/>
                    </a:lnTo>
                    <a:lnTo>
                      <a:pt x="2022" y="768"/>
                    </a:lnTo>
                    <a:lnTo>
                      <a:pt x="2052" y="804"/>
                    </a:lnTo>
                    <a:lnTo>
                      <a:pt x="2076" y="864"/>
                    </a:lnTo>
                    <a:lnTo>
                      <a:pt x="2106" y="900"/>
                    </a:lnTo>
                    <a:lnTo>
                      <a:pt x="2136" y="972"/>
                    </a:lnTo>
                    <a:lnTo>
                      <a:pt x="2160" y="858"/>
                    </a:lnTo>
                    <a:lnTo>
                      <a:pt x="2190" y="948"/>
                    </a:lnTo>
                    <a:lnTo>
                      <a:pt x="2214" y="864"/>
                    </a:lnTo>
                    <a:lnTo>
                      <a:pt x="2244" y="726"/>
                    </a:lnTo>
                    <a:lnTo>
                      <a:pt x="2268" y="576"/>
                    </a:lnTo>
                    <a:lnTo>
                      <a:pt x="2298" y="486"/>
                    </a:lnTo>
                    <a:lnTo>
                      <a:pt x="2328" y="342"/>
                    </a:lnTo>
                    <a:lnTo>
                      <a:pt x="2352" y="192"/>
                    </a:lnTo>
                    <a:lnTo>
                      <a:pt x="2382" y="156"/>
                    </a:lnTo>
                    <a:lnTo>
                      <a:pt x="2406" y="72"/>
                    </a:lnTo>
                    <a:lnTo>
                      <a:pt x="2436" y="66"/>
                    </a:lnTo>
                    <a:lnTo>
                      <a:pt x="2460" y="210"/>
                    </a:lnTo>
                    <a:lnTo>
                      <a:pt x="2490" y="456"/>
                    </a:lnTo>
                    <a:lnTo>
                      <a:pt x="2514" y="624"/>
                    </a:lnTo>
                    <a:lnTo>
                      <a:pt x="2544" y="690"/>
                    </a:lnTo>
                    <a:lnTo>
                      <a:pt x="2574" y="750"/>
                    </a:lnTo>
                    <a:lnTo>
                      <a:pt x="2598" y="852"/>
                    </a:lnTo>
                    <a:lnTo>
                      <a:pt x="2628" y="816"/>
                    </a:lnTo>
                    <a:lnTo>
                      <a:pt x="2652" y="876"/>
                    </a:lnTo>
                    <a:lnTo>
                      <a:pt x="2682" y="876"/>
                    </a:lnTo>
                    <a:lnTo>
                      <a:pt x="2706" y="900"/>
                    </a:lnTo>
                    <a:lnTo>
                      <a:pt x="2736" y="792"/>
                    </a:lnTo>
                    <a:lnTo>
                      <a:pt x="2760" y="840"/>
                    </a:lnTo>
                    <a:lnTo>
                      <a:pt x="2790" y="768"/>
                    </a:lnTo>
                    <a:lnTo>
                      <a:pt x="2820" y="828"/>
                    </a:lnTo>
                    <a:lnTo>
                      <a:pt x="2844" y="828"/>
                    </a:lnTo>
                    <a:lnTo>
                      <a:pt x="2874" y="876"/>
                    </a:lnTo>
                    <a:lnTo>
                      <a:pt x="2898" y="822"/>
                    </a:lnTo>
                    <a:lnTo>
                      <a:pt x="2928" y="828"/>
                    </a:lnTo>
                    <a:lnTo>
                      <a:pt x="2952" y="840"/>
                    </a:lnTo>
                    <a:lnTo>
                      <a:pt x="2982" y="798"/>
                    </a:lnTo>
                    <a:lnTo>
                      <a:pt x="3006" y="732"/>
                    </a:lnTo>
                    <a:lnTo>
                      <a:pt x="3036" y="324"/>
                    </a:lnTo>
                    <a:lnTo>
                      <a:pt x="3066" y="450"/>
                    </a:lnTo>
                    <a:lnTo>
                      <a:pt x="3090" y="354"/>
                    </a:lnTo>
                    <a:lnTo>
                      <a:pt x="3120" y="396"/>
                    </a:lnTo>
                    <a:lnTo>
                      <a:pt x="3144" y="558"/>
                    </a:lnTo>
                  </a:path>
                </a:pathLst>
              </a:custGeom>
              <a:noFill/>
              <a:ln w="1270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89" name="Freeform 1188"/>
              <p:cNvSpPr>
                <a:spLocks/>
              </p:cNvSpPr>
              <p:nvPr/>
            </p:nvSpPr>
            <p:spPr bwMode="auto">
              <a:xfrm>
                <a:off x="751018" y="1495704"/>
                <a:ext cx="7650625" cy="2460119"/>
              </a:xfrm>
              <a:custGeom>
                <a:avLst/>
                <a:gdLst>
                  <a:gd name="T0" fmla="*/ 30 w 3144"/>
                  <a:gd name="T1" fmla="*/ 732 h 978"/>
                  <a:gd name="T2" fmla="*/ 84 w 3144"/>
                  <a:gd name="T3" fmla="*/ 708 h 978"/>
                  <a:gd name="T4" fmla="*/ 138 w 3144"/>
                  <a:gd name="T5" fmla="*/ 702 h 978"/>
                  <a:gd name="T6" fmla="*/ 192 w 3144"/>
                  <a:gd name="T7" fmla="*/ 750 h 978"/>
                  <a:gd name="T8" fmla="*/ 246 w 3144"/>
                  <a:gd name="T9" fmla="*/ 768 h 978"/>
                  <a:gd name="T10" fmla="*/ 300 w 3144"/>
                  <a:gd name="T11" fmla="*/ 810 h 978"/>
                  <a:gd name="T12" fmla="*/ 354 w 3144"/>
                  <a:gd name="T13" fmla="*/ 786 h 978"/>
                  <a:gd name="T14" fmla="*/ 408 w 3144"/>
                  <a:gd name="T15" fmla="*/ 426 h 978"/>
                  <a:gd name="T16" fmla="*/ 468 w 3144"/>
                  <a:gd name="T17" fmla="*/ 342 h 978"/>
                  <a:gd name="T18" fmla="*/ 522 w 3144"/>
                  <a:gd name="T19" fmla="*/ 180 h 978"/>
                  <a:gd name="T20" fmla="*/ 576 w 3144"/>
                  <a:gd name="T21" fmla="*/ 396 h 978"/>
                  <a:gd name="T22" fmla="*/ 630 w 3144"/>
                  <a:gd name="T23" fmla="*/ 486 h 978"/>
                  <a:gd name="T24" fmla="*/ 684 w 3144"/>
                  <a:gd name="T25" fmla="*/ 576 h 978"/>
                  <a:gd name="T26" fmla="*/ 738 w 3144"/>
                  <a:gd name="T27" fmla="*/ 612 h 978"/>
                  <a:gd name="T28" fmla="*/ 792 w 3144"/>
                  <a:gd name="T29" fmla="*/ 612 h 978"/>
                  <a:gd name="T30" fmla="*/ 846 w 3144"/>
                  <a:gd name="T31" fmla="*/ 612 h 978"/>
                  <a:gd name="T32" fmla="*/ 900 w 3144"/>
                  <a:gd name="T33" fmla="*/ 780 h 978"/>
                  <a:gd name="T34" fmla="*/ 960 w 3144"/>
                  <a:gd name="T35" fmla="*/ 780 h 978"/>
                  <a:gd name="T36" fmla="*/ 1014 w 3144"/>
                  <a:gd name="T37" fmla="*/ 696 h 978"/>
                  <a:gd name="T38" fmla="*/ 1068 w 3144"/>
                  <a:gd name="T39" fmla="*/ 414 h 978"/>
                  <a:gd name="T40" fmla="*/ 1122 w 3144"/>
                  <a:gd name="T41" fmla="*/ 234 h 978"/>
                  <a:gd name="T42" fmla="*/ 1176 w 3144"/>
                  <a:gd name="T43" fmla="*/ 270 h 978"/>
                  <a:gd name="T44" fmla="*/ 1230 w 3144"/>
                  <a:gd name="T45" fmla="*/ 618 h 978"/>
                  <a:gd name="T46" fmla="*/ 1284 w 3144"/>
                  <a:gd name="T47" fmla="*/ 666 h 978"/>
                  <a:gd name="T48" fmla="*/ 1338 w 3144"/>
                  <a:gd name="T49" fmla="*/ 714 h 978"/>
                  <a:gd name="T50" fmla="*/ 1398 w 3144"/>
                  <a:gd name="T51" fmla="*/ 732 h 978"/>
                  <a:gd name="T52" fmla="*/ 1452 w 3144"/>
                  <a:gd name="T53" fmla="*/ 924 h 978"/>
                  <a:gd name="T54" fmla="*/ 1506 w 3144"/>
                  <a:gd name="T55" fmla="*/ 876 h 978"/>
                  <a:gd name="T56" fmla="*/ 1560 w 3144"/>
                  <a:gd name="T57" fmla="*/ 894 h 978"/>
                  <a:gd name="T58" fmla="*/ 1614 w 3144"/>
                  <a:gd name="T59" fmla="*/ 750 h 978"/>
                  <a:gd name="T60" fmla="*/ 1668 w 3144"/>
                  <a:gd name="T61" fmla="*/ 468 h 978"/>
                  <a:gd name="T62" fmla="*/ 1722 w 3144"/>
                  <a:gd name="T63" fmla="*/ 264 h 978"/>
                  <a:gd name="T64" fmla="*/ 1776 w 3144"/>
                  <a:gd name="T65" fmla="*/ 48 h 978"/>
                  <a:gd name="T66" fmla="*/ 1830 w 3144"/>
                  <a:gd name="T67" fmla="*/ 36 h 978"/>
                  <a:gd name="T68" fmla="*/ 1890 w 3144"/>
                  <a:gd name="T69" fmla="*/ 330 h 978"/>
                  <a:gd name="T70" fmla="*/ 1944 w 3144"/>
                  <a:gd name="T71" fmla="*/ 606 h 978"/>
                  <a:gd name="T72" fmla="*/ 1998 w 3144"/>
                  <a:gd name="T73" fmla="*/ 690 h 978"/>
                  <a:gd name="T74" fmla="*/ 2052 w 3144"/>
                  <a:gd name="T75" fmla="*/ 774 h 978"/>
                  <a:gd name="T76" fmla="*/ 2106 w 3144"/>
                  <a:gd name="T77" fmla="*/ 870 h 978"/>
                  <a:gd name="T78" fmla="*/ 2160 w 3144"/>
                  <a:gd name="T79" fmla="*/ 822 h 978"/>
                  <a:gd name="T80" fmla="*/ 2214 w 3144"/>
                  <a:gd name="T81" fmla="*/ 744 h 978"/>
                  <a:gd name="T82" fmla="*/ 2268 w 3144"/>
                  <a:gd name="T83" fmla="*/ 474 h 978"/>
                  <a:gd name="T84" fmla="*/ 2328 w 3144"/>
                  <a:gd name="T85" fmla="*/ 342 h 978"/>
                  <a:gd name="T86" fmla="*/ 2382 w 3144"/>
                  <a:gd name="T87" fmla="*/ 258 h 978"/>
                  <a:gd name="T88" fmla="*/ 2436 w 3144"/>
                  <a:gd name="T89" fmla="*/ 216 h 978"/>
                  <a:gd name="T90" fmla="*/ 2490 w 3144"/>
                  <a:gd name="T91" fmla="*/ 498 h 978"/>
                  <a:gd name="T92" fmla="*/ 2544 w 3144"/>
                  <a:gd name="T93" fmla="*/ 696 h 978"/>
                  <a:gd name="T94" fmla="*/ 2598 w 3144"/>
                  <a:gd name="T95" fmla="*/ 768 h 978"/>
                  <a:gd name="T96" fmla="*/ 2652 w 3144"/>
                  <a:gd name="T97" fmla="*/ 852 h 978"/>
                  <a:gd name="T98" fmla="*/ 2706 w 3144"/>
                  <a:gd name="T99" fmla="*/ 840 h 978"/>
                  <a:gd name="T100" fmla="*/ 2760 w 3144"/>
                  <a:gd name="T101" fmla="*/ 840 h 978"/>
                  <a:gd name="T102" fmla="*/ 2820 w 3144"/>
                  <a:gd name="T103" fmla="*/ 804 h 978"/>
                  <a:gd name="T104" fmla="*/ 2874 w 3144"/>
                  <a:gd name="T105" fmla="*/ 852 h 978"/>
                  <a:gd name="T106" fmla="*/ 2928 w 3144"/>
                  <a:gd name="T107" fmla="*/ 804 h 978"/>
                  <a:gd name="T108" fmla="*/ 2982 w 3144"/>
                  <a:gd name="T109" fmla="*/ 696 h 978"/>
                  <a:gd name="T110" fmla="*/ 3036 w 3144"/>
                  <a:gd name="T111" fmla="*/ 162 h 978"/>
                  <a:gd name="T112" fmla="*/ 3090 w 3144"/>
                  <a:gd name="T113" fmla="*/ 324 h 978"/>
                  <a:gd name="T114" fmla="*/ 3144 w 3144"/>
                  <a:gd name="T115" fmla="*/ 56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978">
                    <a:moveTo>
                      <a:pt x="0" y="618"/>
                    </a:moveTo>
                    <a:lnTo>
                      <a:pt x="30" y="732"/>
                    </a:lnTo>
                    <a:lnTo>
                      <a:pt x="54" y="702"/>
                    </a:lnTo>
                    <a:lnTo>
                      <a:pt x="84" y="708"/>
                    </a:lnTo>
                    <a:lnTo>
                      <a:pt x="108" y="702"/>
                    </a:lnTo>
                    <a:lnTo>
                      <a:pt x="138" y="702"/>
                    </a:lnTo>
                    <a:lnTo>
                      <a:pt x="162" y="708"/>
                    </a:lnTo>
                    <a:lnTo>
                      <a:pt x="192" y="750"/>
                    </a:lnTo>
                    <a:lnTo>
                      <a:pt x="222" y="792"/>
                    </a:lnTo>
                    <a:lnTo>
                      <a:pt x="246" y="768"/>
                    </a:lnTo>
                    <a:lnTo>
                      <a:pt x="276" y="792"/>
                    </a:lnTo>
                    <a:lnTo>
                      <a:pt x="300" y="810"/>
                    </a:lnTo>
                    <a:lnTo>
                      <a:pt x="330" y="834"/>
                    </a:lnTo>
                    <a:lnTo>
                      <a:pt x="354" y="786"/>
                    </a:lnTo>
                    <a:lnTo>
                      <a:pt x="384" y="678"/>
                    </a:lnTo>
                    <a:lnTo>
                      <a:pt x="408" y="426"/>
                    </a:lnTo>
                    <a:lnTo>
                      <a:pt x="438" y="498"/>
                    </a:lnTo>
                    <a:lnTo>
                      <a:pt x="468" y="342"/>
                    </a:lnTo>
                    <a:lnTo>
                      <a:pt x="492" y="126"/>
                    </a:lnTo>
                    <a:lnTo>
                      <a:pt x="522" y="180"/>
                    </a:lnTo>
                    <a:lnTo>
                      <a:pt x="546" y="252"/>
                    </a:lnTo>
                    <a:lnTo>
                      <a:pt x="576" y="396"/>
                    </a:lnTo>
                    <a:lnTo>
                      <a:pt x="600" y="414"/>
                    </a:lnTo>
                    <a:lnTo>
                      <a:pt x="630" y="486"/>
                    </a:lnTo>
                    <a:lnTo>
                      <a:pt x="654" y="618"/>
                    </a:lnTo>
                    <a:lnTo>
                      <a:pt x="684" y="576"/>
                    </a:lnTo>
                    <a:lnTo>
                      <a:pt x="714" y="588"/>
                    </a:lnTo>
                    <a:lnTo>
                      <a:pt x="738" y="612"/>
                    </a:lnTo>
                    <a:lnTo>
                      <a:pt x="768" y="648"/>
                    </a:lnTo>
                    <a:lnTo>
                      <a:pt x="792" y="612"/>
                    </a:lnTo>
                    <a:lnTo>
                      <a:pt x="822" y="672"/>
                    </a:lnTo>
                    <a:lnTo>
                      <a:pt x="846" y="612"/>
                    </a:lnTo>
                    <a:lnTo>
                      <a:pt x="876" y="744"/>
                    </a:lnTo>
                    <a:lnTo>
                      <a:pt x="900" y="780"/>
                    </a:lnTo>
                    <a:lnTo>
                      <a:pt x="930" y="822"/>
                    </a:lnTo>
                    <a:lnTo>
                      <a:pt x="960" y="780"/>
                    </a:lnTo>
                    <a:lnTo>
                      <a:pt x="984" y="672"/>
                    </a:lnTo>
                    <a:lnTo>
                      <a:pt x="1014" y="696"/>
                    </a:lnTo>
                    <a:lnTo>
                      <a:pt x="1038" y="570"/>
                    </a:lnTo>
                    <a:lnTo>
                      <a:pt x="1068" y="414"/>
                    </a:lnTo>
                    <a:lnTo>
                      <a:pt x="1092" y="378"/>
                    </a:lnTo>
                    <a:lnTo>
                      <a:pt x="1122" y="234"/>
                    </a:lnTo>
                    <a:lnTo>
                      <a:pt x="1152" y="156"/>
                    </a:lnTo>
                    <a:lnTo>
                      <a:pt x="1176" y="270"/>
                    </a:lnTo>
                    <a:lnTo>
                      <a:pt x="1206" y="498"/>
                    </a:lnTo>
                    <a:lnTo>
                      <a:pt x="1230" y="618"/>
                    </a:lnTo>
                    <a:lnTo>
                      <a:pt x="1260" y="630"/>
                    </a:lnTo>
                    <a:lnTo>
                      <a:pt x="1284" y="666"/>
                    </a:lnTo>
                    <a:lnTo>
                      <a:pt x="1314" y="702"/>
                    </a:lnTo>
                    <a:lnTo>
                      <a:pt x="1338" y="714"/>
                    </a:lnTo>
                    <a:lnTo>
                      <a:pt x="1368" y="732"/>
                    </a:lnTo>
                    <a:lnTo>
                      <a:pt x="1398" y="732"/>
                    </a:lnTo>
                    <a:lnTo>
                      <a:pt x="1422" y="834"/>
                    </a:lnTo>
                    <a:lnTo>
                      <a:pt x="1452" y="924"/>
                    </a:lnTo>
                    <a:lnTo>
                      <a:pt x="1476" y="918"/>
                    </a:lnTo>
                    <a:lnTo>
                      <a:pt x="1506" y="876"/>
                    </a:lnTo>
                    <a:lnTo>
                      <a:pt x="1530" y="876"/>
                    </a:lnTo>
                    <a:lnTo>
                      <a:pt x="1560" y="894"/>
                    </a:lnTo>
                    <a:lnTo>
                      <a:pt x="1584" y="822"/>
                    </a:lnTo>
                    <a:lnTo>
                      <a:pt x="1614" y="750"/>
                    </a:lnTo>
                    <a:lnTo>
                      <a:pt x="1644" y="750"/>
                    </a:lnTo>
                    <a:lnTo>
                      <a:pt x="1668" y="468"/>
                    </a:lnTo>
                    <a:lnTo>
                      <a:pt x="1698" y="390"/>
                    </a:lnTo>
                    <a:lnTo>
                      <a:pt x="1722" y="264"/>
                    </a:lnTo>
                    <a:lnTo>
                      <a:pt x="1752" y="36"/>
                    </a:lnTo>
                    <a:lnTo>
                      <a:pt x="1776" y="48"/>
                    </a:lnTo>
                    <a:lnTo>
                      <a:pt x="1806" y="0"/>
                    </a:lnTo>
                    <a:lnTo>
                      <a:pt x="1830" y="36"/>
                    </a:lnTo>
                    <a:lnTo>
                      <a:pt x="1860" y="84"/>
                    </a:lnTo>
                    <a:lnTo>
                      <a:pt x="1890" y="330"/>
                    </a:lnTo>
                    <a:lnTo>
                      <a:pt x="1914" y="582"/>
                    </a:lnTo>
                    <a:lnTo>
                      <a:pt x="1944" y="606"/>
                    </a:lnTo>
                    <a:lnTo>
                      <a:pt x="1968" y="654"/>
                    </a:lnTo>
                    <a:lnTo>
                      <a:pt x="1998" y="690"/>
                    </a:lnTo>
                    <a:lnTo>
                      <a:pt x="2022" y="726"/>
                    </a:lnTo>
                    <a:lnTo>
                      <a:pt x="2052" y="774"/>
                    </a:lnTo>
                    <a:lnTo>
                      <a:pt x="2076" y="804"/>
                    </a:lnTo>
                    <a:lnTo>
                      <a:pt x="2106" y="870"/>
                    </a:lnTo>
                    <a:lnTo>
                      <a:pt x="2136" y="978"/>
                    </a:lnTo>
                    <a:lnTo>
                      <a:pt x="2160" y="822"/>
                    </a:lnTo>
                    <a:lnTo>
                      <a:pt x="2190" y="816"/>
                    </a:lnTo>
                    <a:lnTo>
                      <a:pt x="2214" y="744"/>
                    </a:lnTo>
                    <a:lnTo>
                      <a:pt x="2244" y="582"/>
                    </a:lnTo>
                    <a:lnTo>
                      <a:pt x="2268" y="474"/>
                    </a:lnTo>
                    <a:lnTo>
                      <a:pt x="2298" y="414"/>
                    </a:lnTo>
                    <a:lnTo>
                      <a:pt x="2328" y="342"/>
                    </a:lnTo>
                    <a:lnTo>
                      <a:pt x="2352" y="318"/>
                    </a:lnTo>
                    <a:lnTo>
                      <a:pt x="2382" y="258"/>
                    </a:lnTo>
                    <a:lnTo>
                      <a:pt x="2406" y="216"/>
                    </a:lnTo>
                    <a:lnTo>
                      <a:pt x="2436" y="216"/>
                    </a:lnTo>
                    <a:lnTo>
                      <a:pt x="2460" y="288"/>
                    </a:lnTo>
                    <a:lnTo>
                      <a:pt x="2490" y="498"/>
                    </a:lnTo>
                    <a:lnTo>
                      <a:pt x="2514" y="612"/>
                    </a:lnTo>
                    <a:lnTo>
                      <a:pt x="2544" y="696"/>
                    </a:lnTo>
                    <a:lnTo>
                      <a:pt x="2574" y="654"/>
                    </a:lnTo>
                    <a:lnTo>
                      <a:pt x="2598" y="768"/>
                    </a:lnTo>
                    <a:lnTo>
                      <a:pt x="2628" y="828"/>
                    </a:lnTo>
                    <a:lnTo>
                      <a:pt x="2652" y="852"/>
                    </a:lnTo>
                    <a:lnTo>
                      <a:pt x="2682" y="828"/>
                    </a:lnTo>
                    <a:lnTo>
                      <a:pt x="2706" y="840"/>
                    </a:lnTo>
                    <a:lnTo>
                      <a:pt x="2736" y="936"/>
                    </a:lnTo>
                    <a:lnTo>
                      <a:pt x="2760" y="840"/>
                    </a:lnTo>
                    <a:lnTo>
                      <a:pt x="2790" y="888"/>
                    </a:lnTo>
                    <a:lnTo>
                      <a:pt x="2820" y="804"/>
                    </a:lnTo>
                    <a:lnTo>
                      <a:pt x="2844" y="768"/>
                    </a:lnTo>
                    <a:lnTo>
                      <a:pt x="2874" y="852"/>
                    </a:lnTo>
                    <a:lnTo>
                      <a:pt x="2898" y="810"/>
                    </a:lnTo>
                    <a:lnTo>
                      <a:pt x="2928" y="804"/>
                    </a:lnTo>
                    <a:lnTo>
                      <a:pt x="2952" y="774"/>
                    </a:lnTo>
                    <a:lnTo>
                      <a:pt x="2982" y="696"/>
                    </a:lnTo>
                    <a:lnTo>
                      <a:pt x="3006" y="612"/>
                    </a:lnTo>
                    <a:lnTo>
                      <a:pt x="3036" y="162"/>
                    </a:lnTo>
                    <a:lnTo>
                      <a:pt x="3066" y="384"/>
                    </a:lnTo>
                    <a:lnTo>
                      <a:pt x="3090" y="324"/>
                    </a:lnTo>
                    <a:lnTo>
                      <a:pt x="3120" y="318"/>
                    </a:lnTo>
                    <a:lnTo>
                      <a:pt x="3144" y="564"/>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0" name="Freeform 1189"/>
              <p:cNvSpPr>
                <a:spLocks/>
              </p:cNvSpPr>
              <p:nvPr/>
            </p:nvSpPr>
            <p:spPr bwMode="auto">
              <a:xfrm>
                <a:off x="751018" y="1525890"/>
                <a:ext cx="7650625" cy="2279006"/>
              </a:xfrm>
              <a:custGeom>
                <a:avLst/>
                <a:gdLst>
                  <a:gd name="T0" fmla="*/ 30 w 3144"/>
                  <a:gd name="T1" fmla="*/ 648 h 906"/>
                  <a:gd name="T2" fmla="*/ 84 w 3144"/>
                  <a:gd name="T3" fmla="*/ 690 h 906"/>
                  <a:gd name="T4" fmla="*/ 138 w 3144"/>
                  <a:gd name="T5" fmla="*/ 666 h 906"/>
                  <a:gd name="T6" fmla="*/ 192 w 3144"/>
                  <a:gd name="T7" fmla="*/ 732 h 906"/>
                  <a:gd name="T8" fmla="*/ 246 w 3144"/>
                  <a:gd name="T9" fmla="*/ 762 h 906"/>
                  <a:gd name="T10" fmla="*/ 300 w 3144"/>
                  <a:gd name="T11" fmla="*/ 816 h 906"/>
                  <a:gd name="T12" fmla="*/ 354 w 3144"/>
                  <a:gd name="T13" fmla="*/ 720 h 906"/>
                  <a:gd name="T14" fmla="*/ 408 w 3144"/>
                  <a:gd name="T15" fmla="*/ 774 h 906"/>
                  <a:gd name="T16" fmla="*/ 468 w 3144"/>
                  <a:gd name="T17" fmla="*/ 426 h 906"/>
                  <a:gd name="T18" fmla="*/ 522 w 3144"/>
                  <a:gd name="T19" fmla="*/ 78 h 906"/>
                  <a:gd name="T20" fmla="*/ 576 w 3144"/>
                  <a:gd name="T21" fmla="*/ 300 h 906"/>
                  <a:gd name="T22" fmla="*/ 630 w 3144"/>
                  <a:gd name="T23" fmla="*/ 402 h 906"/>
                  <a:gd name="T24" fmla="*/ 684 w 3144"/>
                  <a:gd name="T25" fmla="*/ 486 h 906"/>
                  <a:gd name="T26" fmla="*/ 738 w 3144"/>
                  <a:gd name="T27" fmla="*/ 546 h 906"/>
                  <a:gd name="T28" fmla="*/ 792 w 3144"/>
                  <a:gd name="T29" fmla="*/ 564 h 906"/>
                  <a:gd name="T30" fmla="*/ 846 w 3144"/>
                  <a:gd name="T31" fmla="*/ 576 h 906"/>
                  <a:gd name="T32" fmla="*/ 900 w 3144"/>
                  <a:gd name="T33" fmla="*/ 732 h 906"/>
                  <a:gd name="T34" fmla="*/ 960 w 3144"/>
                  <a:gd name="T35" fmla="*/ 810 h 906"/>
                  <a:gd name="T36" fmla="*/ 1014 w 3144"/>
                  <a:gd name="T37" fmla="*/ 690 h 906"/>
                  <a:gd name="T38" fmla="*/ 1068 w 3144"/>
                  <a:gd name="T39" fmla="*/ 450 h 906"/>
                  <a:gd name="T40" fmla="*/ 1122 w 3144"/>
                  <a:gd name="T41" fmla="*/ 270 h 906"/>
                  <a:gd name="T42" fmla="*/ 1176 w 3144"/>
                  <a:gd name="T43" fmla="*/ 174 h 906"/>
                  <a:gd name="T44" fmla="*/ 1230 w 3144"/>
                  <a:gd name="T45" fmla="*/ 534 h 906"/>
                  <a:gd name="T46" fmla="*/ 1284 w 3144"/>
                  <a:gd name="T47" fmla="*/ 648 h 906"/>
                  <a:gd name="T48" fmla="*/ 1338 w 3144"/>
                  <a:gd name="T49" fmla="*/ 696 h 906"/>
                  <a:gd name="T50" fmla="*/ 1398 w 3144"/>
                  <a:gd name="T51" fmla="*/ 720 h 906"/>
                  <a:gd name="T52" fmla="*/ 1452 w 3144"/>
                  <a:gd name="T53" fmla="*/ 780 h 906"/>
                  <a:gd name="T54" fmla="*/ 1506 w 3144"/>
                  <a:gd name="T55" fmla="*/ 762 h 906"/>
                  <a:gd name="T56" fmla="*/ 1560 w 3144"/>
                  <a:gd name="T57" fmla="*/ 792 h 906"/>
                  <a:gd name="T58" fmla="*/ 1614 w 3144"/>
                  <a:gd name="T59" fmla="*/ 756 h 906"/>
                  <a:gd name="T60" fmla="*/ 1668 w 3144"/>
                  <a:gd name="T61" fmla="*/ 522 h 906"/>
                  <a:gd name="T62" fmla="*/ 1722 w 3144"/>
                  <a:gd name="T63" fmla="*/ 330 h 906"/>
                  <a:gd name="T64" fmla="*/ 1776 w 3144"/>
                  <a:gd name="T65" fmla="*/ 54 h 906"/>
                  <a:gd name="T66" fmla="*/ 1830 w 3144"/>
                  <a:gd name="T67" fmla="*/ 60 h 906"/>
                  <a:gd name="T68" fmla="*/ 1890 w 3144"/>
                  <a:gd name="T69" fmla="*/ 282 h 906"/>
                  <a:gd name="T70" fmla="*/ 1944 w 3144"/>
                  <a:gd name="T71" fmla="*/ 462 h 906"/>
                  <a:gd name="T72" fmla="*/ 1998 w 3144"/>
                  <a:gd name="T73" fmla="*/ 624 h 906"/>
                  <a:gd name="T74" fmla="*/ 2052 w 3144"/>
                  <a:gd name="T75" fmla="*/ 666 h 906"/>
                  <a:gd name="T76" fmla="*/ 2106 w 3144"/>
                  <a:gd name="T77" fmla="*/ 804 h 906"/>
                  <a:gd name="T78" fmla="*/ 2160 w 3144"/>
                  <a:gd name="T79" fmla="*/ 744 h 906"/>
                  <a:gd name="T80" fmla="*/ 2214 w 3144"/>
                  <a:gd name="T81" fmla="*/ 726 h 906"/>
                  <a:gd name="T82" fmla="*/ 2268 w 3144"/>
                  <a:gd name="T83" fmla="*/ 564 h 906"/>
                  <a:gd name="T84" fmla="*/ 2328 w 3144"/>
                  <a:gd name="T85" fmla="*/ 516 h 906"/>
                  <a:gd name="T86" fmla="*/ 2382 w 3144"/>
                  <a:gd name="T87" fmla="*/ 402 h 906"/>
                  <a:gd name="T88" fmla="*/ 2436 w 3144"/>
                  <a:gd name="T89" fmla="*/ 300 h 906"/>
                  <a:gd name="T90" fmla="*/ 2490 w 3144"/>
                  <a:gd name="T91" fmla="*/ 438 h 906"/>
                  <a:gd name="T92" fmla="*/ 2544 w 3144"/>
                  <a:gd name="T93" fmla="*/ 552 h 906"/>
                  <a:gd name="T94" fmla="*/ 2598 w 3144"/>
                  <a:gd name="T95" fmla="*/ 708 h 906"/>
                  <a:gd name="T96" fmla="*/ 2652 w 3144"/>
                  <a:gd name="T97" fmla="*/ 762 h 906"/>
                  <a:gd name="T98" fmla="*/ 2706 w 3144"/>
                  <a:gd name="T99" fmla="*/ 750 h 906"/>
                  <a:gd name="T100" fmla="*/ 2760 w 3144"/>
                  <a:gd name="T101" fmla="*/ 726 h 906"/>
                  <a:gd name="T102" fmla="*/ 2820 w 3144"/>
                  <a:gd name="T103" fmla="*/ 768 h 906"/>
                  <a:gd name="T104" fmla="*/ 2874 w 3144"/>
                  <a:gd name="T105" fmla="*/ 798 h 906"/>
                  <a:gd name="T106" fmla="*/ 2928 w 3144"/>
                  <a:gd name="T107" fmla="*/ 780 h 906"/>
                  <a:gd name="T108" fmla="*/ 2982 w 3144"/>
                  <a:gd name="T109" fmla="*/ 684 h 906"/>
                  <a:gd name="T110" fmla="*/ 3036 w 3144"/>
                  <a:gd name="T111" fmla="*/ 360 h 906"/>
                  <a:gd name="T112" fmla="*/ 3090 w 3144"/>
                  <a:gd name="T113" fmla="*/ 378 h 906"/>
                  <a:gd name="T114" fmla="*/ 3144 w 3144"/>
                  <a:gd name="T115" fmla="*/ 516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906">
                    <a:moveTo>
                      <a:pt x="0" y="576"/>
                    </a:moveTo>
                    <a:lnTo>
                      <a:pt x="30" y="648"/>
                    </a:lnTo>
                    <a:lnTo>
                      <a:pt x="54" y="678"/>
                    </a:lnTo>
                    <a:lnTo>
                      <a:pt x="84" y="690"/>
                    </a:lnTo>
                    <a:lnTo>
                      <a:pt x="108" y="654"/>
                    </a:lnTo>
                    <a:lnTo>
                      <a:pt x="138" y="666"/>
                    </a:lnTo>
                    <a:lnTo>
                      <a:pt x="162" y="654"/>
                    </a:lnTo>
                    <a:lnTo>
                      <a:pt x="192" y="732"/>
                    </a:lnTo>
                    <a:lnTo>
                      <a:pt x="222" y="762"/>
                    </a:lnTo>
                    <a:lnTo>
                      <a:pt x="246" y="762"/>
                    </a:lnTo>
                    <a:lnTo>
                      <a:pt x="276" y="798"/>
                    </a:lnTo>
                    <a:lnTo>
                      <a:pt x="300" y="816"/>
                    </a:lnTo>
                    <a:lnTo>
                      <a:pt x="330" y="792"/>
                    </a:lnTo>
                    <a:lnTo>
                      <a:pt x="354" y="720"/>
                    </a:lnTo>
                    <a:lnTo>
                      <a:pt x="384" y="750"/>
                    </a:lnTo>
                    <a:lnTo>
                      <a:pt x="408" y="774"/>
                    </a:lnTo>
                    <a:lnTo>
                      <a:pt x="438" y="660"/>
                    </a:lnTo>
                    <a:lnTo>
                      <a:pt x="468" y="426"/>
                    </a:lnTo>
                    <a:lnTo>
                      <a:pt x="492" y="162"/>
                    </a:lnTo>
                    <a:lnTo>
                      <a:pt x="522" y="78"/>
                    </a:lnTo>
                    <a:lnTo>
                      <a:pt x="546" y="210"/>
                    </a:lnTo>
                    <a:lnTo>
                      <a:pt x="576" y="300"/>
                    </a:lnTo>
                    <a:lnTo>
                      <a:pt x="600" y="354"/>
                    </a:lnTo>
                    <a:lnTo>
                      <a:pt x="630" y="402"/>
                    </a:lnTo>
                    <a:lnTo>
                      <a:pt x="654" y="522"/>
                    </a:lnTo>
                    <a:lnTo>
                      <a:pt x="684" y="486"/>
                    </a:lnTo>
                    <a:lnTo>
                      <a:pt x="714" y="570"/>
                    </a:lnTo>
                    <a:lnTo>
                      <a:pt x="738" y="546"/>
                    </a:lnTo>
                    <a:lnTo>
                      <a:pt x="768" y="594"/>
                    </a:lnTo>
                    <a:lnTo>
                      <a:pt x="792" y="564"/>
                    </a:lnTo>
                    <a:lnTo>
                      <a:pt x="822" y="618"/>
                    </a:lnTo>
                    <a:lnTo>
                      <a:pt x="846" y="576"/>
                    </a:lnTo>
                    <a:lnTo>
                      <a:pt x="876" y="678"/>
                    </a:lnTo>
                    <a:lnTo>
                      <a:pt x="900" y="732"/>
                    </a:lnTo>
                    <a:lnTo>
                      <a:pt x="930" y="822"/>
                    </a:lnTo>
                    <a:lnTo>
                      <a:pt x="960" y="810"/>
                    </a:lnTo>
                    <a:lnTo>
                      <a:pt x="984" y="684"/>
                    </a:lnTo>
                    <a:lnTo>
                      <a:pt x="1014" y="690"/>
                    </a:lnTo>
                    <a:lnTo>
                      <a:pt x="1038" y="588"/>
                    </a:lnTo>
                    <a:lnTo>
                      <a:pt x="1068" y="450"/>
                    </a:lnTo>
                    <a:lnTo>
                      <a:pt x="1092" y="378"/>
                    </a:lnTo>
                    <a:lnTo>
                      <a:pt x="1122" y="270"/>
                    </a:lnTo>
                    <a:lnTo>
                      <a:pt x="1152" y="210"/>
                    </a:lnTo>
                    <a:lnTo>
                      <a:pt x="1176" y="174"/>
                    </a:lnTo>
                    <a:lnTo>
                      <a:pt x="1206" y="450"/>
                    </a:lnTo>
                    <a:lnTo>
                      <a:pt x="1230" y="534"/>
                    </a:lnTo>
                    <a:lnTo>
                      <a:pt x="1260" y="570"/>
                    </a:lnTo>
                    <a:lnTo>
                      <a:pt x="1284" y="648"/>
                    </a:lnTo>
                    <a:lnTo>
                      <a:pt x="1314" y="660"/>
                    </a:lnTo>
                    <a:lnTo>
                      <a:pt x="1338" y="696"/>
                    </a:lnTo>
                    <a:lnTo>
                      <a:pt x="1368" y="684"/>
                    </a:lnTo>
                    <a:lnTo>
                      <a:pt x="1398" y="720"/>
                    </a:lnTo>
                    <a:lnTo>
                      <a:pt x="1422" y="762"/>
                    </a:lnTo>
                    <a:lnTo>
                      <a:pt x="1452" y="780"/>
                    </a:lnTo>
                    <a:lnTo>
                      <a:pt x="1476" y="810"/>
                    </a:lnTo>
                    <a:lnTo>
                      <a:pt x="1506" y="762"/>
                    </a:lnTo>
                    <a:lnTo>
                      <a:pt x="1530" y="762"/>
                    </a:lnTo>
                    <a:lnTo>
                      <a:pt x="1560" y="792"/>
                    </a:lnTo>
                    <a:lnTo>
                      <a:pt x="1584" y="774"/>
                    </a:lnTo>
                    <a:lnTo>
                      <a:pt x="1614" y="756"/>
                    </a:lnTo>
                    <a:lnTo>
                      <a:pt x="1644" y="642"/>
                    </a:lnTo>
                    <a:lnTo>
                      <a:pt x="1668" y="522"/>
                    </a:lnTo>
                    <a:lnTo>
                      <a:pt x="1698" y="366"/>
                    </a:lnTo>
                    <a:lnTo>
                      <a:pt x="1722" y="330"/>
                    </a:lnTo>
                    <a:lnTo>
                      <a:pt x="1752" y="192"/>
                    </a:lnTo>
                    <a:lnTo>
                      <a:pt x="1776" y="54"/>
                    </a:lnTo>
                    <a:lnTo>
                      <a:pt x="1806" y="66"/>
                    </a:lnTo>
                    <a:lnTo>
                      <a:pt x="1830" y="60"/>
                    </a:lnTo>
                    <a:lnTo>
                      <a:pt x="1860" y="0"/>
                    </a:lnTo>
                    <a:lnTo>
                      <a:pt x="1890" y="282"/>
                    </a:lnTo>
                    <a:lnTo>
                      <a:pt x="1914" y="432"/>
                    </a:lnTo>
                    <a:lnTo>
                      <a:pt x="1944" y="462"/>
                    </a:lnTo>
                    <a:lnTo>
                      <a:pt x="1968" y="540"/>
                    </a:lnTo>
                    <a:lnTo>
                      <a:pt x="1998" y="624"/>
                    </a:lnTo>
                    <a:lnTo>
                      <a:pt x="2022" y="636"/>
                    </a:lnTo>
                    <a:lnTo>
                      <a:pt x="2052" y="666"/>
                    </a:lnTo>
                    <a:lnTo>
                      <a:pt x="2076" y="678"/>
                    </a:lnTo>
                    <a:lnTo>
                      <a:pt x="2106" y="804"/>
                    </a:lnTo>
                    <a:lnTo>
                      <a:pt x="2136" y="900"/>
                    </a:lnTo>
                    <a:lnTo>
                      <a:pt x="2160" y="744"/>
                    </a:lnTo>
                    <a:lnTo>
                      <a:pt x="2190" y="762"/>
                    </a:lnTo>
                    <a:lnTo>
                      <a:pt x="2214" y="726"/>
                    </a:lnTo>
                    <a:lnTo>
                      <a:pt x="2244" y="600"/>
                    </a:lnTo>
                    <a:lnTo>
                      <a:pt x="2268" y="564"/>
                    </a:lnTo>
                    <a:lnTo>
                      <a:pt x="2298" y="486"/>
                    </a:lnTo>
                    <a:lnTo>
                      <a:pt x="2328" y="516"/>
                    </a:lnTo>
                    <a:lnTo>
                      <a:pt x="2352" y="480"/>
                    </a:lnTo>
                    <a:lnTo>
                      <a:pt x="2382" y="402"/>
                    </a:lnTo>
                    <a:lnTo>
                      <a:pt x="2406" y="354"/>
                    </a:lnTo>
                    <a:lnTo>
                      <a:pt x="2436" y="300"/>
                    </a:lnTo>
                    <a:lnTo>
                      <a:pt x="2460" y="258"/>
                    </a:lnTo>
                    <a:lnTo>
                      <a:pt x="2490" y="438"/>
                    </a:lnTo>
                    <a:lnTo>
                      <a:pt x="2514" y="564"/>
                    </a:lnTo>
                    <a:lnTo>
                      <a:pt x="2544" y="552"/>
                    </a:lnTo>
                    <a:lnTo>
                      <a:pt x="2574" y="630"/>
                    </a:lnTo>
                    <a:lnTo>
                      <a:pt x="2598" y="708"/>
                    </a:lnTo>
                    <a:lnTo>
                      <a:pt x="2628" y="678"/>
                    </a:lnTo>
                    <a:lnTo>
                      <a:pt x="2652" y="762"/>
                    </a:lnTo>
                    <a:lnTo>
                      <a:pt x="2682" y="780"/>
                    </a:lnTo>
                    <a:lnTo>
                      <a:pt x="2706" y="750"/>
                    </a:lnTo>
                    <a:lnTo>
                      <a:pt x="2736" y="816"/>
                    </a:lnTo>
                    <a:lnTo>
                      <a:pt x="2760" y="726"/>
                    </a:lnTo>
                    <a:lnTo>
                      <a:pt x="2790" y="906"/>
                    </a:lnTo>
                    <a:lnTo>
                      <a:pt x="2820" y="768"/>
                    </a:lnTo>
                    <a:lnTo>
                      <a:pt x="2844" y="750"/>
                    </a:lnTo>
                    <a:lnTo>
                      <a:pt x="2874" y="798"/>
                    </a:lnTo>
                    <a:lnTo>
                      <a:pt x="2898" y="672"/>
                    </a:lnTo>
                    <a:lnTo>
                      <a:pt x="2928" y="780"/>
                    </a:lnTo>
                    <a:lnTo>
                      <a:pt x="2952" y="720"/>
                    </a:lnTo>
                    <a:lnTo>
                      <a:pt x="2982" y="684"/>
                    </a:lnTo>
                    <a:lnTo>
                      <a:pt x="3006" y="648"/>
                    </a:lnTo>
                    <a:lnTo>
                      <a:pt x="3036" y="360"/>
                    </a:lnTo>
                    <a:lnTo>
                      <a:pt x="3066" y="408"/>
                    </a:lnTo>
                    <a:lnTo>
                      <a:pt x="3090" y="378"/>
                    </a:lnTo>
                    <a:lnTo>
                      <a:pt x="3120" y="450"/>
                    </a:lnTo>
                    <a:lnTo>
                      <a:pt x="3144" y="516"/>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1" name="Freeform 1190"/>
              <p:cNvSpPr>
                <a:spLocks/>
              </p:cNvSpPr>
              <p:nvPr/>
            </p:nvSpPr>
            <p:spPr bwMode="auto">
              <a:xfrm>
                <a:off x="751018" y="1480611"/>
                <a:ext cx="7650625" cy="2324284"/>
              </a:xfrm>
              <a:custGeom>
                <a:avLst/>
                <a:gdLst>
                  <a:gd name="T0" fmla="*/ 30 w 3144"/>
                  <a:gd name="T1" fmla="*/ 666 h 924"/>
                  <a:gd name="T2" fmla="*/ 84 w 3144"/>
                  <a:gd name="T3" fmla="*/ 720 h 924"/>
                  <a:gd name="T4" fmla="*/ 138 w 3144"/>
                  <a:gd name="T5" fmla="*/ 756 h 924"/>
                  <a:gd name="T6" fmla="*/ 192 w 3144"/>
                  <a:gd name="T7" fmla="*/ 774 h 924"/>
                  <a:gd name="T8" fmla="*/ 246 w 3144"/>
                  <a:gd name="T9" fmla="*/ 756 h 924"/>
                  <a:gd name="T10" fmla="*/ 300 w 3144"/>
                  <a:gd name="T11" fmla="*/ 810 h 924"/>
                  <a:gd name="T12" fmla="*/ 354 w 3144"/>
                  <a:gd name="T13" fmla="*/ 720 h 924"/>
                  <a:gd name="T14" fmla="*/ 408 w 3144"/>
                  <a:gd name="T15" fmla="*/ 462 h 924"/>
                  <a:gd name="T16" fmla="*/ 468 w 3144"/>
                  <a:gd name="T17" fmla="*/ 438 h 924"/>
                  <a:gd name="T18" fmla="*/ 522 w 3144"/>
                  <a:gd name="T19" fmla="*/ 204 h 924"/>
                  <a:gd name="T20" fmla="*/ 576 w 3144"/>
                  <a:gd name="T21" fmla="*/ 324 h 924"/>
                  <a:gd name="T22" fmla="*/ 630 w 3144"/>
                  <a:gd name="T23" fmla="*/ 426 h 924"/>
                  <a:gd name="T24" fmla="*/ 684 w 3144"/>
                  <a:gd name="T25" fmla="*/ 534 h 924"/>
                  <a:gd name="T26" fmla="*/ 738 w 3144"/>
                  <a:gd name="T27" fmla="*/ 588 h 924"/>
                  <a:gd name="T28" fmla="*/ 792 w 3144"/>
                  <a:gd name="T29" fmla="*/ 600 h 924"/>
                  <a:gd name="T30" fmla="*/ 846 w 3144"/>
                  <a:gd name="T31" fmla="*/ 576 h 924"/>
                  <a:gd name="T32" fmla="*/ 900 w 3144"/>
                  <a:gd name="T33" fmla="*/ 762 h 924"/>
                  <a:gd name="T34" fmla="*/ 960 w 3144"/>
                  <a:gd name="T35" fmla="*/ 786 h 924"/>
                  <a:gd name="T36" fmla="*/ 1014 w 3144"/>
                  <a:gd name="T37" fmla="*/ 702 h 924"/>
                  <a:gd name="T38" fmla="*/ 1068 w 3144"/>
                  <a:gd name="T39" fmla="*/ 456 h 924"/>
                  <a:gd name="T40" fmla="*/ 1122 w 3144"/>
                  <a:gd name="T41" fmla="*/ 306 h 924"/>
                  <a:gd name="T42" fmla="*/ 1176 w 3144"/>
                  <a:gd name="T43" fmla="*/ 288 h 924"/>
                  <a:gd name="T44" fmla="*/ 1230 w 3144"/>
                  <a:gd name="T45" fmla="*/ 564 h 924"/>
                  <a:gd name="T46" fmla="*/ 1284 w 3144"/>
                  <a:gd name="T47" fmla="*/ 678 h 924"/>
                  <a:gd name="T48" fmla="*/ 1338 w 3144"/>
                  <a:gd name="T49" fmla="*/ 732 h 924"/>
                  <a:gd name="T50" fmla="*/ 1398 w 3144"/>
                  <a:gd name="T51" fmla="*/ 768 h 924"/>
                  <a:gd name="T52" fmla="*/ 1452 w 3144"/>
                  <a:gd name="T53" fmla="*/ 804 h 924"/>
                  <a:gd name="T54" fmla="*/ 1506 w 3144"/>
                  <a:gd name="T55" fmla="*/ 786 h 924"/>
                  <a:gd name="T56" fmla="*/ 1560 w 3144"/>
                  <a:gd name="T57" fmla="*/ 822 h 924"/>
                  <a:gd name="T58" fmla="*/ 1614 w 3144"/>
                  <a:gd name="T59" fmla="*/ 696 h 924"/>
                  <a:gd name="T60" fmla="*/ 1668 w 3144"/>
                  <a:gd name="T61" fmla="*/ 450 h 924"/>
                  <a:gd name="T62" fmla="*/ 1722 w 3144"/>
                  <a:gd name="T63" fmla="*/ 300 h 924"/>
                  <a:gd name="T64" fmla="*/ 1776 w 3144"/>
                  <a:gd name="T65" fmla="*/ 0 h 924"/>
                  <a:gd name="T66" fmla="*/ 1830 w 3144"/>
                  <a:gd name="T67" fmla="*/ 84 h 924"/>
                  <a:gd name="T68" fmla="*/ 1890 w 3144"/>
                  <a:gd name="T69" fmla="*/ 312 h 924"/>
                  <a:gd name="T70" fmla="*/ 1944 w 3144"/>
                  <a:gd name="T71" fmla="*/ 582 h 924"/>
                  <a:gd name="T72" fmla="*/ 1998 w 3144"/>
                  <a:gd name="T73" fmla="*/ 696 h 924"/>
                  <a:gd name="T74" fmla="*/ 2052 w 3144"/>
                  <a:gd name="T75" fmla="*/ 714 h 924"/>
                  <a:gd name="T76" fmla="*/ 2106 w 3144"/>
                  <a:gd name="T77" fmla="*/ 852 h 924"/>
                  <a:gd name="T78" fmla="*/ 2160 w 3144"/>
                  <a:gd name="T79" fmla="*/ 768 h 924"/>
                  <a:gd name="T80" fmla="*/ 2214 w 3144"/>
                  <a:gd name="T81" fmla="*/ 738 h 924"/>
                  <a:gd name="T82" fmla="*/ 2268 w 3144"/>
                  <a:gd name="T83" fmla="*/ 552 h 924"/>
                  <a:gd name="T84" fmla="*/ 2328 w 3144"/>
                  <a:gd name="T85" fmla="*/ 462 h 924"/>
                  <a:gd name="T86" fmla="*/ 2382 w 3144"/>
                  <a:gd name="T87" fmla="*/ 336 h 924"/>
                  <a:gd name="T88" fmla="*/ 2436 w 3144"/>
                  <a:gd name="T89" fmla="*/ 240 h 924"/>
                  <a:gd name="T90" fmla="*/ 2490 w 3144"/>
                  <a:gd name="T91" fmla="*/ 474 h 924"/>
                  <a:gd name="T92" fmla="*/ 2544 w 3144"/>
                  <a:gd name="T93" fmla="*/ 642 h 924"/>
                  <a:gd name="T94" fmla="*/ 2598 w 3144"/>
                  <a:gd name="T95" fmla="*/ 726 h 924"/>
                  <a:gd name="T96" fmla="*/ 2652 w 3144"/>
                  <a:gd name="T97" fmla="*/ 804 h 924"/>
                  <a:gd name="T98" fmla="*/ 2706 w 3144"/>
                  <a:gd name="T99" fmla="*/ 810 h 924"/>
                  <a:gd name="T100" fmla="*/ 2760 w 3144"/>
                  <a:gd name="T101" fmla="*/ 858 h 924"/>
                  <a:gd name="T102" fmla="*/ 2820 w 3144"/>
                  <a:gd name="T103" fmla="*/ 786 h 924"/>
                  <a:gd name="T104" fmla="*/ 2874 w 3144"/>
                  <a:gd name="T105" fmla="*/ 828 h 924"/>
                  <a:gd name="T106" fmla="*/ 2928 w 3144"/>
                  <a:gd name="T107" fmla="*/ 798 h 924"/>
                  <a:gd name="T108" fmla="*/ 2982 w 3144"/>
                  <a:gd name="T109" fmla="*/ 660 h 924"/>
                  <a:gd name="T110" fmla="*/ 3036 w 3144"/>
                  <a:gd name="T111" fmla="*/ 114 h 924"/>
                  <a:gd name="T112" fmla="*/ 3090 w 3144"/>
                  <a:gd name="T113" fmla="*/ 324 h 924"/>
                  <a:gd name="T114" fmla="*/ 3144 w 3144"/>
                  <a:gd name="T115" fmla="*/ 57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924">
                    <a:moveTo>
                      <a:pt x="0" y="600"/>
                    </a:moveTo>
                    <a:lnTo>
                      <a:pt x="30" y="666"/>
                    </a:lnTo>
                    <a:lnTo>
                      <a:pt x="54" y="750"/>
                    </a:lnTo>
                    <a:lnTo>
                      <a:pt x="84" y="720"/>
                    </a:lnTo>
                    <a:lnTo>
                      <a:pt x="108" y="720"/>
                    </a:lnTo>
                    <a:lnTo>
                      <a:pt x="138" y="756"/>
                    </a:lnTo>
                    <a:lnTo>
                      <a:pt x="162" y="738"/>
                    </a:lnTo>
                    <a:lnTo>
                      <a:pt x="192" y="774"/>
                    </a:lnTo>
                    <a:lnTo>
                      <a:pt x="222" y="786"/>
                    </a:lnTo>
                    <a:lnTo>
                      <a:pt x="246" y="756"/>
                    </a:lnTo>
                    <a:lnTo>
                      <a:pt x="276" y="804"/>
                    </a:lnTo>
                    <a:lnTo>
                      <a:pt x="300" y="810"/>
                    </a:lnTo>
                    <a:lnTo>
                      <a:pt x="330" y="822"/>
                    </a:lnTo>
                    <a:lnTo>
                      <a:pt x="354" y="720"/>
                    </a:lnTo>
                    <a:lnTo>
                      <a:pt x="384" y="732"/>
                    </a:lnTo>
                    <a:lnTo>
                      <a:pt x="408" y="462"/>
                    </a:lnTo>
                    <a:lnTo>
                      <a:pt x="438" y="558"/>
                    </a:lnTo>
                    <a:lnTo>
                      <a:pt x="468" y="438"/>
                    </a:lnTo>
                    <a:lnTo>
                      <a:pt x="492" y="180"/>
                    </a:lnTo>
                    <a:lnTo>
                      <a:pt x="522" y="204"/>
                    </a:lnTo>
                    <a:lnTo>
                      <a:pt x="546" y="264"/>
                    </a:lnTo>
                    <a:lnTo>
                      <a:pt x="576" y="324"/>
                    </a:lnTo>
                    <a:lnTo>
                      <a:pt x="600" y="360"/>
                    </a:lnTo>
                    <a:lnTo>
                      <a:pt x="630" y="426"/>
                    </a:lnTo>
                    <a:lnTo>
                      <a:pt x="654" y="564"/>
                    </a:lnTo>
                    <a:lnTo>
                      <a:pt x="684" y="534"/>
                    </a:lnTo>
                    <a:lnTo>
                      <a:pt x="714" y="600"/>
                    </a:lnTo>
                    <a:lnTo>
                      <a:pt x="738" y="588"/>
                    </a:lnTo>
                    <a:lnTo>
                      <a:pt x="768" y="642"/>
                    </a:lnTo>
                    <a:lnTo>
                      <a:pt x="792" y="600"/>
                    </a:lnTo>
                    <a:lnTo>
                      <a:pt x="822" y="642"/>
                    </a:lnTo>
                    <a:lnTo>
                      <a:pt x="846" y="576"/>
                    </a:lnTo>
                    <a:lnTo>
                      <a:pt x="876" y="642"/>
                    </a:lnTo>
                    <a:lnTo>
                      <a:pt x="900" y="762"/>
                    </a:lnTo>
                    <a:lnTo>
                      <a:pt x="930" y="816"/>
                    </a:lnTo>
                    <a:lnTo>
                      <a:pt x="960" y="786"/>
                    </a:lnTo>
                    <a:lnTo>
                      <a:pt x="984" y="696"/>
                    </a:lnTo>
                    <a:lnTo>
                      <a:pt x="1014" y="702"/>
                    </a:lnTo>
                    <a:lnTo>
                      <a:pt x="1038" y="558"/>
                    </a:lnTo>
                    <a:lnTo>
                      <a:pt x="1068" y="456"/>
                    </a:lnTo>
                    <a:lnTo>
                      <a:pt x="1092" y="402"/>
                    </a:lnTo>
                    <a:lnTo>
                      <a:pt x="1122" y="306"/>
                    </a:lnTo>
                    <a:lnTo>
                      <a:pt x="1152" y="246"/>
                    </a:lnTo>
                    <a:lnTo>
                      <a:pt x="1176" y="288"/>
                    </a:lnTo>
                    <a:lnTo>
                      <a:pt x="1206" y="456"/>
                    </a:lnTo>
                    <a:lnTo>
                      <a:pt x="1230" y="564"/>
                    </a:lnTo>
                    <a:lnTo>
                      <a:pt x="1260" y="606"/>
                    </a:lnTo>
                    <a:lnTo>
                      <a:pt x="1284" y="678"/>
                    </a:lnTo>
                    <a:lnTo>
                      <a:pt x="1314" y="714"/>
                    </a:lnTo>
                    <a:lnTo>
                      <a:pt x="1338" y="732"/>
                    </a:lnTo>
                    <a:lnTo>
                      <a:pt x="1368" y="732"/>
                    </a:lnTo>
                    <a:lnTo>
                      <a:pt x="1398" y="768"/>
                    </a:lnTo>
                    <a:lnTo>
                      <a:pt x="1422" y="786"/>
                    </a:lnTo>
                    <a:lnTo>
                      <a:pt x="1452" y="804"/>
                    </a:lnTo>
                    <a:lnTo>
                      <a:pt x="1476" y="828"/>
                    </a:lnTo>
                    <a:lnTo>
                      <a:pt x="1506" y="786"/>
                    </a:lnTo>
                    <a:lnTo>
                      <a:pt x="1530" y="786"/>
                    </a:lnTo>
                    <a:lnTo>
                      <a:pt x="1560" y="822"/>
                    </a:lnTo>
                    <a:lnTo>
                      <a:pt x="1584" y="798"/>
                    </a:lnTo>
                    <a:lnTo>
                      <a:pt x="1614" y="696"/>
                    </a:lnTo>
                    <a:lnTo>
                      <a:pt x="1644" y="696"/>
                    </a:lnTo>
                    <a:lnTo>
                      <a:pt x="1668" y="450"/>
                    </a:lnTo>
                    <a:lnTo>
                      <a:pt x="1698" y="318"/>
                    </a:lnTo>
                    <a:lnTo>
                      <a:pt x="1722" y="300"/>
                    </a:lnTo>
                    <a:lnTo>
                      <a:pt x="1752" y="60"/>
                    </a:lnTo>
                    <a:lnTo>
                      <a:pt x="1776" y="0"/>
                    </a:lnTo>
                    <a:lnTo>
                      <a:pt x="1806" y="78"/>
                    </a:lnTo>
                    <a:lnTo>
                      <a:pt x="1830" y="84"/>
                    </a:lnTo>
                    <a:lnTo>
                      <a:pt x="1860" y="96"/>
                    </a:lnTo>
                    <a:lnTo>
                      <a:pt x="1890" y="312"/>
                    </a:lnTo>
                    <a:lnTo>
                      <a:pt x="1914" y="540"/>
                    </a:lnTo>
                    <a:lnTo>
                      <a:pt x="1944" y="582"/>
                    </a:lnTo>
                    <a:lnTo>
                      <a:pt x="1968" y="624"/>
                    </a:lnTo>
                    <a:lnTo>
                      <a:pt x="1998" y="696"/>
                    </a:lnTo>
                    <a:lnTo>
                      <a:pt x="2022" y="678"/>
                    </a:lnTo>
                    <a:lnTo>
                      <a:pt x="2052" y="714"/>
                    </a:lnTo>
                    <a:lnTo>
                      <a:pt x="2076" y="738"/>
                    </a:lnTo>
                    <a:lnTo>
                      <a:pt x="2106" y="852"/>
                    </a:lnTo>
                    <a:lnTo>
                      <a:pt x="2136" y="924"/>
                    </a:lnTo>
                    <a:lnTo>
                      <a:pt x="2160" y="768"/>
                    </a:lnTo>
                    <a:lnTo>
                      <a:pt x="2190" y="786"/>
                    </a:lnTo>
                    <a:lnTo>
                      <a:pt x="2214" y="738"/>
                    </a:lnTo>
                    <a:lnTo>
                      <a:pt x="2244" y="618"/>
                    </a:lnTo>
                    <a:lnTo>
                      <a:pt x="2268" y="552"/>
                    </a:lnTo>
                    <a:lnTo>
                      <a:pt x="2298" y="492"/>
                    </a:lnTo>
                    <a:lnTo>
                      <a:pt x="2328" y="462"/>
                    </a:lnTo>
                    <a:lnTo>
                      <a:pt x="2352" y="408"/>
                    </a:lnTo>
                    <a:lnTo>
                      <a:pt x="2382" y="336"/>
                    </a:lnTo>
                    <a:lnTo>
                      <a:pt x="2406" y="264"/>
                    </a:lnTo>
                    <a:lnTo>
                      <a:pt x="2436" y="240"/>
                    </a:lnTo>
                    <a:lnTo>
                      <a:pt x="2460" y="282"/>
                    </a:lnTo>
                    <a:lnTo>
                      <a:pt x="2490" y="474"/>
                    </a:lnTo>
                    <a:lnTo>
                      <a:pt x="2514" y="636"/>
                    </a:lnTo>
                    <a:lnTo>
                      <a:pt x="2544" y="642"/>
                    </a:lnTo>
                    <a:lnTo>
                      <a:pt x="2574" y="690"/>
                    </a:lnTo>
                    <a:lnTo>
                      <a:pt x="2598" y="726"/>
                    </a:lnTo>
                    <a:lnTo>
                      <a:pt x="2628" y="762"/>
                    </a:lnTo>
                    <a:lnTo>
                      <a:pt x="2652" y="804"/>
                    </a:lnTo>
                    <a:lnTo>
                      <a:pt x="2682" y="792"/>
                    </a:lnTo>
                    <a:lnTo>
                      <a:pt x="2706" y="810"/>
                    </a:lnTo>
                    <a:lnTo>
                      <a:pt x="2736" y="888"/>
                    </a:lnTo>
                    <a:lnTo>
                      <a:pt x="2760" y="858"/>
                    </a:lnTo>
                    <a:lnTo>
                      <a:pt x="2790" y="840"/>
                    </a:lnTo>
                    <a:lnTo>
                      <a:pt x="2820" y="786"/>
                    </a:lnTo>
                    <a:lnTo>
                      <a:pt x="2844" y="780"/>
                    </a:lnTo>
                    <a:lnTo>
                      <a:pt x="2874" y="828"/>
                    </a:lnTo>
                    <a:lnTo>
                      <a:pt x="2898" y="780"/>
                    </a:lnTo>
                    <a:lnTo>
                      <a:pt x="2928" y="798"/>
                    </a:lnTo>
                    <a:lnTo>
                      <a:pt x="2952" y="720"/>
                    </a:lnTo>
                    <a:lnTo>
                      <a:pt x="2982" y="660"/>
                    </a:lnTo>
                    <a:lnTo>
                      <a:pt x="3006" y="570"/>
                    </a:lnTo>
                    <a:lnTo>
                      <a:pt x="3036" y="114"/>
                    </a:lnTo>
                    <a:lnTo>
                      <a:pt x="3066" y="330"/>
                    </a:lnTo>
                    <a:lnTo>
                      <a:pt x="3090" y="324"/>
                    </a:lnTo>
                    <a:lnTo>
                      <a:pt x="3120" y="462"/>
                    </a:lnTo>
                    <a:lnTo>
                      <a:pt x="3144" y="570"/>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2" name="Freeform 1191"/>
              <p:cNvSpPr>
                <a:spLocks/>
              </p:cNvSpPr>
              <p:nvPr/>
            </p:nvSpPr>
            <p:spPr bwMode="auto">
              <a:xfrm>
                <a:off x="751018" y="1782466"/>
                <a:ext cx="7650625" cy="2037522"/>
              </a:xfrm>
              <a:custGeom>
                <a:avLst/>
                <a:gdLst>
                  <a:gd name="T0" fmla="*/ 30 w 3144"/>
                  <a:gd name="T1" fmla="*/ 654 h 810"/>
                  <a:gd name="T2" fmla="*/ 84 w 3144"/>
                  <a:gd name="T3" fmla="*/ 672 h 810"/>
                  <a:gd name="T4" fmla="*/ 138 w 3144"/>
                  <a:gd name="T5" fmla="*/ 588 h 810"/>
                  <a:gd name="T6" fmla="*/ 192 w 3144"/>
                  <a:gd name="T7" fmla="*/ 660 h 810"/>
                  <a:gd name="T8" fmla="*/ 246 w 3144"/>
                  <a:gd name="T9" fmla="*/ 702 h 810"/>
                  <a:gd name="T10" fmla="*/ 300 w 3144"/>
                  <a:gd name="T11" fmla="*/ 780 h 810"/>
                  <a:gd name="T12" fmla="*/ 354 w 3144"/>
                  <a:gd name="T13" fmla="*/ 738 h 810"/>
                  <a:gd name="T14" fmla="*/ 408 w 3144"/>
                  <a:gd name="T15" fmla="*/ 660 h 810"/>
                  <a:gd name="T16" fmla="*/ 468 w 3144"/>
                  <a:gd name="T17" fmla="*/ 402 h 810"/>
                  <a:gd name="T18" fmla="*/ 522 w 3144"/>
                  <a:gd name="T19" fmla="*/ 48 h 810"/>
                  <a:gd name="T20" fmla="*/ 576 w 3144"/>
                  <a:gd name="T21" fmla="*/ 258 h 810"/>
                  <a:gd name="T22" fmla="*/ 630 w 3144"/>
                  <a:gd name="T23" fmla="*/ 372 h 810"/>
                  <a:gd name="T24" fmla="*/ 684 w 3144"/>
                  <a:gd name="T25" fmla="*/ 486 h 810"/>
                  <a:gd name="T26" fmla="*/ 738 w 3144"/>
                  <a:gd name="T27" fmla="*/ 516 h 810"/>
                  <a:gd name="T28" fmla="*/ 792 w 3144"/>
                  <a:gd name="T29" fmla="*/ 540 h 810"/>
                  <a:gd name="T30" fmla="*/ 846 w 3144"/>
                  <a:gd name="T31" fmla="*/ 558 h 810"/>
                  <a:gd name="T32" fmla="*/ 900 w 3144"/>
                  <a:gd name="T33" fmla="*/ 696 h 810"/>
                  <a:gd name="T34" fmla="*/ 960 w 3144"/>
                  <a:gd name="T35" fmla="*/ 738 h 810"/>
                  <a:gd name="T36" fmla="*/ 1014 w 3144"/>
                  <a:gd name="T37" fmla="*/ 606 h 810"/>
                  <a:gd name="T38" fmla="*/ 1068 w 3144"/>
                  <a:gd name="T39" fmla="*/ 378 h 810"/>
                  <a:gd name="T40" fmla="*/ 1122 w 3144"/>
                  <a:gd name="T41" fmla="*/ 216 h 810"/>
                  <a:gd name="T42" fmla="*/ 1176 w 3144"/>
                  <a:gd name="T43" fmla="*/ 120 h 810"/>
                  <a:gd name="T44" fmla="*/ 1230 w 3144"/>
                  <a:gd name="T45" fmla="*/ 474 h 810"/>
                  <a:gd name="T46" fmla="*/ 1284 w 3144"/>
                  <a:gd name="T47" fmla="*/ 612 h 810"/>
                  <a:gd name="T48" fmla="*/ 1338 w 3144"/>
                  <a:gd name="T49" fmla="*/ 666 h 810"/>
                  <a:gd name="T50" fmla="*/ 1398 w 3144"/>
                  <a:gd name="T51" fmla="*/ 684 h 810"/>
                  <a:gd name="T52" fmla="*/ 1452 w 3144"/>
                  <a:gd name="T53" fmla="*/ 756 h 810"/>
                  <a:gd name="T54" fmla="*/ 1506 w 3144"/>
                  <a:gd name="T55" fmla="*/ 672 h 810"/>
                  <a:gd name="T56" fmla="*/ 1560 w 3144"/>
                  <a:gd name="T57" fmla="*/ 684 h 810"/>
                  <a:gd name="T58" fmla="*/ 1614 w 3144"/>
                  <a:gd name="T59" fmla="*/ 666 h 810"/>
                  <a:gd name="T60" fmla="*/ 1668 w 3144"/>
                  <a:gd name="T61" fmla="*/ 366 h 810"/>
                  <a:gd name="T62" fmla="*/ 1722 w 3144"/>
                  <a:gd name="T63" fmla="*/ 276 h 810"/>
                  <a:gd name="T64" fmla="*/ 1776 w 3144"/>
                  <a:gd name="T65" fmla="*/ 90 h 810"/>
                  <a:gd name="T66" fmla="*/ 1830 w 3144"/>
                  <a:gd name="T67" fmla="*/ 60 h 810"/>
                  <a:gd name="T68" fmla="*/ 1890 w 3144"/>
                  <a:gd name="T69" fmla="*/ 138 h 810"/>
                  <a:gd name="T70" fmla="*/ 1944 w 3144"/>
                  <a:gd name="T71" fmla="*/ 480 h 810"/>
                  <a:gd name="T72" fmla="*/ 1998 w 3144"/>
                  <a:gd name="T73" fmla="*/ 522 h 810"/>
                  <a:gd name="T74" fmla="*/ 2052 w 3144"/>
                  <a:gd name="T75" fmla="*/ 630 h 810"/>
                  <a:gd name="T76" fmla="*/ 2106 w 3144"/>
                  <a:gd name="T77" fmla="*/ 756 h 810"/>
                  <a:gd name="T78" fmla="*/ 2160 w 3144"/>
                  <a:gd name="T79" fmla="*/ 648 h 810"/>
                  <a:gd name="T80" fmla="*/ 2214 w 3144"/>
                  <a:gd name="T81" fmla="*/ 642 h 810"/>
                  <a:gd name="T82" fmla="*/ 2268 w 3144"/>
                  <a:gd name="T83" fmla="*/ 480 h 810"/>
                  <a:gd name="T84" fmla="*/ 2328 w 3144"/>
                  <a:gd name="T85" fmla="*/ 456 h 810"/>
                  <a:gd name="T86" fmla="*/ 2382 w 3144"/>
                  <a:gd name="T87" fmla="*/ 378 h 810"/>
                  <a:gd name="T88" fmla="*/ 2436 w 3144"/>
                  <a:gd name="T89" fmla="*/ 288 h 810"/>
                  <a:gd name="T90" fmla="*/ 2490 w 3144"/>
                  <a:gd name="T91" fmla="*/ 426 h 810"/>
                  <a:gd name="T92" fmla="*/ 2544 w 3144"/>
                  <a:gd name="T93" fmla="*/ 456 h 810"/>
                  <a:gd name="T94" fmla="*/ 2598 w 3144"/>
                  <a:gd name="T95" fmla="*/ 546 h 810"/>
                  <a:gd name="T96" fmla="*/ 2652 w 3144"/>
                  <a:gd name="T97" fmla="*/ 576 h 810"/>
                  <a:gd name="T98" fmla="*/ 2706 w 3144"/>
                  <a:gd name="T99" fmla="*/ 690 h 810"/>
                  <a:gd name="T100" fmla="*/ 2760 w 3144"/>
                  <a:gd name="T101" fmla="*/ 690 h 810"/>
                  <a:gd name="T102" fmla="*/ 2820 w 3144"/>
                  <a:gd name="T103" fmla="*/ 678 h 810"/>
                  <a:gd name="T104" fmla="*/ 2874 w 3144"/>
                  <a:gd name="T105" fmla="*/ 696 h 810"/>
                  <a:gd name="T106" fmla="*/ 2928 w 3144"/>
                  <a:gd name="T107" fmla="*/ 618 h 810"/>
                  <a:gd name="T108" fmla="*/ 2982 w 3144"/>
                  <a:gd name="T109" fmla="*/ 504 h 810"/>
                  <a:gd name="T110" fmla="*/ 3036 w 3144"/>
                  <a:gd name="T111" fmla="*/ 114 h 810"/>
                  <a:gd name="T112" fmla="*/ 3090 w 3144"/>
                  <a:gd name="T113" fmla="*/ 330 h 810"/>
                  <a:gd name="T114" fmla="*/ 3144 w 3144"/>
                  <a:gd name="T115" fmla="*/ 372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810">
                    <a:moveTo>
                      <a:pt x="0" y="540"/>
                    </a:moveTo>
                    <a:lnTo>
                      <a:pt x="30" y="654"/>
                    </a:lnTo>
                    <a:lnTo>
                      <a:pt x="54" y="618"/>
                    </a:lnTo>
                    <a:lnTo>
                      <a:pt x="84" y="672"/>
                    </a:lnTo>
                    <a:lnTo>
                      <a:pt x="108" y="606"/>
                    </a:lnTo>
                    <a:lnTo>
                      <a:pt x="138" y="588"/>
                    </a:lnTo>
                    <a:lnTo>
                      <a:pt x="162" y="666"/>
                    </a:lnTo>
                    <a:lnTo>
                      <a:pt x="192" y="660"/>
                    </a:lnTo>
                    <a:lnTo>
                      <a:pt x="222" y="684"/>
                    </a:lnTo>
                    <a:lnTo>
                      <a:pt x="246" y="702"/>
                    </a:lnTo>
                    <a:lnTo>
                      <a:pt x="276" y="738"/>
                    </a:lnTo>
                    <a:lnTo>
                      <a:pt x="300" y="780"/>
                    </a:lnTo>
                    <a:lnTo>
                      <a:pt x="330" y="810"/>
                    </a:lnTo>
                    <a:lnTo>
                      <a:pt x="354" y="738"/>
                    </a:lnTo>
                    <a:lnTo>
                      <a:pt x="384" y="684"/>
                    </a:lnTo>
                    <a:lnTo>
                      <a:pt x="408" y="660"/>
                    </a:lnTo>
                    <a:lnTo>
                      <a:pt x="438" y="486"/>
                    </a:lnTo>
                    <a:lnTo>
                      <a:pt x="468" y="402"/>
                    </a:lnTo>
                    <a:lnTo>
                      <a:pt x="492" y="144"/>
                    </a:lnTo>
                    <a:lnTo>
                      <a:pt x="522" y="48"/>
                    </a:lnTo>
                    <a:lnTo>
                      <a:pt x="546" y="168"/>
                    </a:lnTo>
                    <a:lnTo>
                      <a:pt x="576" y="258"/>
                    </a:lnTo>
                    <a:lnTo>
                      <a:pt x="600" y="282"/>
                    </a:lnTo>
                    <a:lnTo>
                      <a:pt x="630" y="372"/>
                    </a:lnTo>
                    <a:lnTo>
                      <a:pt x="654" y="504"/>
                    </a:lnTo>
                    <a:lnTo>
                      <a:pt x="684" y="486"/>
                    </a:lnTo>
                    <a:lnTo>
                      <a:pt x="714" y="498"/>
                    </a:lnTo>
                    <a:lnTo>
                      <a:pt x="738" y="516"/>
                    </a:lnTo>
                    <a:lnTo>
                      <a:pt x="768" y="510"/>
                    </a:lnTo>
                    <a:lnTo>
                      <a:pt x="792" y="540"/>
                    </a:lnTo>
                    <a:lnTo>
                      <a:pt x="822" y="558"/>
                    </a:lnTo>
                    <a:lnTo>
                      <a:pt x="846" y="558"/>
                    </a:lnTo>
                    <a:lnTo>
                      <a:pt x="876" y="636"/>
                    </a:lnTo>
                    <a:lnTo>
                      <a:pt x="900" y="696"/>
                    </a:lnTo>
                    <a:lnTo>
                      <a:pt x="930" y="774"/>
                    </a:lnTo>
                    <a:lnTo>
                      <a:pt x="960" y="738"/>
                    </a:lnTo>
                    <a:lnTo>
                      <a:pt x="984" y="588"/>
                    </a:lnTo>
                    <a:lnTo>
                      <a:pt x="1014" y="606"/>
                    </a:lnTo>
                    <a:lnTo>
                      <a:pt x="1038" y="492"/>
                    </a:lnTo>
                    <a:lnTo>
                      <a:pt x="1068" y="378"/>
                    </a:lnTo>
                    <a:lnTo>
                      <a:pt x="1092" y="348"/>
                    </a:lnTo>
                    <a:lnTo>
                      <a:pt x="1122" y="216"/>
                    </a:lnTo>
                    <a:lnTo>
                      <a:pt x="1152" y="168"/>
                    </a:lnTo>
                    <a:lnTo>
                      <a:pt x="1176" y="120"/>
                    </a:lnTo>
                    <a:lnTo>
                      <a:pt x="1206" y="402"/>
                    </a:lnTo>
                    <a:lnTo>
                      <a:pt x="1230" y="474"/>
                    </a:lnTo>
                    <a:lnTo>
                      <a:pt x="1260" y="552"/>
                    </a:lnTo>
                    <a:lnTo>
                      <a:pt x="1284" y="612"/>
                    </a:lnTo>
                    <a:lnTo>
                      <a:pt x="1314" y="636"/>
                    </a:lnTo>
                    <a:lnTo>
                      <a:pt x="1338" y="666"/>
                    </a:lnTo>
                    <a:lnTo>
                      <a:pt x="1368" y="702"/>
                    </a:lnTo>
                    <a:lnTo>
                      <a:pt x="1398" y="684"/>
                    </a:lnTo>
                    <a:lnTo>
                      <a:pt x="1422" y="732"/>
                    </a:lnTo>
                    <a:lnTo>
                      <a:pt x="1452" y="756"/>
                    </a:lnTo>
                    <a:lnTo>
                      <a:pt x="1476" y="750"/>
                    </a:lnTo>
                    <a:lnTo>
                      <a:pt x="1506" y="672"/>
                    </a:lnTo>
                    <a:lnTo>
                      <a:pt x="1530" y="678"/>
                    </a:lnTo>
                    <a:lnTo>
                      <a:pt x="1560" y="684"/>
                    </a:lnTo>
                    <a:lnTo>
                      <a:pt x="1584" y="708"/>
                    </a:lnTo>
                    <a:lnTo>
                      <a:pt x="1614" y="666"/>
                    </a:lnTo>
                    <a:lnTo>
                      <a:pt x="1644" y="606"/>
                    </a:lnTo>
                    <a:lnTo>
                      <a:pt x="1668" y="366"/>
                    </a:lnTo>
                    <a:lnTo>
                      <a:pt x="1698" y="336"/>
                    </a:lnTo>
                    <a:lnTo>
                      <a:pt x="1722" y="276"/>
                    </a:lnTo>
                    <a:lnTo>
                      <a:pt x="1752" y="234"/>
                    </a:lnTo>
                    <a:lnTo>
                      <a:pt x="1776" y="90"/>
                    </a:lnTo>
                    <a:lnTo>
                      <a:pt x="1806" y="72"/>
                    </a:lnTo>
                    <a:lnTo>
                      <a:pt x="1830" y="60"/>
                    </a:lnTo>
                    <a:lnTo>
                      <a:pt x="1860" y="0"/>
                    </a:lnTo>
                    <a:lnTo>
                      <a:pt x="1890" y="138"/>
                    </a:lnTo>
                    <a:lnTo>
                      <a:pt x="1914" y="408"/>
                    </a:lnTo>
                    <a:lnTo>
                      <a:pt x="1944" y="480"/>
                    </a:lnTo>
                    <a:lnTo>
                      <a:pt x="1968" y="474"/>
                    </a:lnTo>
                    <a:lnTo>
                      <a:pt x="1998" y="522"/>
                    </a:lnTo>
                    <a:lnTo>
                      <a:pt x="2022" y="570"/>
                    </a:lnTo>
                    <a:lnTo>
                      <a:pt x="2052" y="630"/>
                    </a:lnTo>
                    <a:lnTo>
                      <a:pt x="2076" y="654"/>
                    </a:lnTo>
                    <a:lnTo>
                      <a:pt x="2106" y="756"/>
                    </a:lnTo>
                    <a:lnTo>
                      <a:pt x="2136" y="798"/>
                    </a:lnTo>
                    <a:lnTo>
                      <a:pt x="2160" y="648"/>
                    </a:lnTo>
                    <a:lnTo>
                      <a:pt x="2190" y="714"/>
                    </a:lnTo>
                    <a:lnTo>
                      <a:pt x="2214" y="642"/>
                    </a:lnTo>
                    <a:lnTo>
                      <a:pt x="2244" y="546"/>
                    </a:lnTo>
                    <a:lnTo>
                      <a:pt x="2268" y="480"/>
                    </a:lnTo>
                    <a:lnTo>
                      <a:pt x="2298" y="384"/>
                    </a:lnTo>
                    <a:lnTo>
                      <a:pt x="2328" y="456"/>
                    </a:lnTo>
                    <a:lnTo>
                      <a:pt x="2352" y="402"/>
                    </a:lnTo>
                    <a:lnTo>
                      <a:pt x="2382" y="378"/>
                    </a:lnTo>
                    <a:lnTo>
                      <a:pt x="2406" y="330"/>
                    </a:lnTo>
                    <a:lnTo>
                      <a:pt x="2436" y="288"/>
                    </a:lnTo>
                    <a:lnTo>
                      <a:pt x="2460" y="276"/>
                    </a:lnTo>
                    <a:lnTo>
                      <a:pt x="2490" y="426"/>
                    </a:lnTo>
                    <a:lnTo>
                      <a:pt x="2514" y="456"/>
                    </a:lnTo>
                    <a:lnTo>
                      <a:pt x="2544" y="456"/>
                    </a:lnTo>
                    <a:lnTo>
                      <a:pt x="2574" y="564"/>
                    </a:lnTo>
                    <a:lnTo>
                      <a:pt x="2598" y="546"/>
                    </a:lnTo>
                    <a:lnTo>
                      <a:pt x="2628" y="642"/>
                    </a:lnTo>
                    <a:lnTo>
                      <a:pt x="2652" y="576"/>
                    </a:lnTo>
                    <a:lnTo>
                      <a:pt x="2682" y="648"/>
                    </a:lnTo>
                    <a:lnTo>
                      <a:pt x="2706" y="690"/>
                    </a:lnTo>
                    <a:lnTo>
                      <a:pt x="2736" y="672"/>
                    </a:lnTo>
                    <a:lnTo>
                      <a:pt x="2760" y="690"/>
                    </a:lnTo>
                    <a:lnTo>
                      <a:pt x="2790" y="612"/>
                    </a:lnTo>
                    <a:lnTo>
                      <a:pt x="2820" y="678"/>
                    </a:lnTo>
                    <a:lnTo>
                      <a:pt x="2844" y="636"/>
                    </a:lnTo>
                    <a:lnTo>
                      <a:pt x="2874" y="696"/>
                    </a:lnTo>
                    <a:lnTo>
                      <a:pt x="2898" y="546"/>
                    </a:lnTo>
                    <a:lnTo>
                      <a:pt x="2928" y="618"/>
                    </a:lnTo>
                    <a:lnTo>
                      <a:pt x="2952" y="504"/>
                    </a:lnTo>
                    <a:lnTo>
                      <a:pt x="2982" y="504"/>
                    </a:lnTo>
                    <a:lnTo>
                      <a:pt x="3006" y="222"/>
                    </a:lnTo>
                    <a:lnTo>
                      <a:pt x="3036" y="114"/>
                    </a:lnTo>
                    <a:lnTo>
                      <a:pt x="3066" y="330"/>
                    </a:lnTo>
                    <a:lnTo>
                      <a:pt x="3090" y="330"/>
                    </a:lnTo>
                    <a:lnTo>
                      <a:pt x="3120" y="204"/>
                    </a:lnTo>
                    <a:lnTo>
                      <a:pt x="3144" y="372"/>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3" name="Freeform 1192"/>
              <p:cNvSpPr>
                <a:spLocks/>
              </p:cNvSpPr>
              <p:nvPr/>
            </p:nvSpPr>
            <p:spPr bwMode="auto">
              <a:xfrm>
                <a:off x="751018" y="1752281"/>
                <a:ext cx="7650625" cy="2188449"/>
              </a:xfrm>
              <a:custGeom>
                <a:avLst/>
                <a:gdLst>
                  <a:gd name="T0" fmla="*/ 30 w 3144"/>
                  <a:gd name="T1" fmla="*/ 540 h 870"/>
                  <a:gd name="T2" fmla="*/ 84 w 3144"/>
                  <a:gd name="T3" fmla="*/ 636 h 870"/>
                  <a:gd name="T4" fmla="*/ 138 w 3144"/>
                  <a:gd name="T5" fmla="*/ 636 h 870"/>
                  <a:gd name="T6" fmla="*/ 192 w 3144"/>
                  <a:gd name="T7" fmla="*/ 684 h 870"/>
                  <a:gd name="T8" fmla="*/ 246 w 3144"/>
                  <a:gd name="T9" fmla="*/ 732 h 870"/>
                  <a:gd name="T10" fmla="*/ 300 w 3144"/>
                  <a:gd name="T11" fmla="*/ 792 h 870"/>
                  <a:gd name="T12" fmla="*/ 354 w 3144"/>
                  <a:gd name="T13" fmla="*/ 798 h 870"/>
                  <a:gd name="T14" fmla="*/ 408 w 3144"/>
                  <a:gd name="T15" fmla="*/ 750 h 870"/>
                  <a:gd name="T16" fmla="*/ 468 w 3144"/>
                  <a:gd name="T17" fmla="*/ 420 h 870"/>
                  <a:gd name="T18" fmla="*/ 522 w 3144"/>
                  <a:gd name="T19" fmla="*/ 36 h 870"/>
                  <a:gd name="T20" fmla="*/ 576 w 3144"/>
                  <a:gd name="T21" fmla="*/ 264 h 870"/>
                  <a:gd name="T22" fmla="*/ 630 w 3144"/>
                  <a:gd name="T23" fmla="*/ 348 h 870"/>
                  <a:gd name="T24" fmla="*/ 684 w 3144"/>
                  <a:gd name="T25" fmla="*/ 450 h 870"/>
                  <a:gd name="T26" fmla="*/ 738 w 3144"/>
                  <a:gd name="T27" fmla="*/ 522 h 870"/>
                  <a:gd name="T28" fmla="*/ 792 w 3144"/>
                  <a:gd name="T29" fmla="*/ 558 h 870"/>
                  <a:gd name="T30" fmla="*/ 846 w 3144"/>
                  <a:gd name="T31" fmla="*/ 552 h 870"/>
                  <a:gd name="T32" fmla="*/ 900 w 3144"/>
                  <a:gd name="T33" fmla="*/ 702 h 870"/>
                  <a:gd name="T34" fmla="*/ 960 w 3144"/>
                  <a:gd name="T35" fmla="*/ 780 h 870"/>
                  <a:gd name="T36" fmla="*/ 1014 w 3144"/>
                  <a:gd name="T37" fmla="*/ 636 h 870"/>
                  <a:gd name="T38" fmla="*/ 1068 w 3144"/>
                  <a:gd name="T39" fmla="*/ 336 h 870"/>
                  <a:gd name="T40" fmla="*/ 1122 w 3144"/>
                  <a:gd name="T41" fmla="*/ 126 h 870"/>
                  <a:gd name="T42" fmla="*/ 1176 w 3144"/>
                  <a:gd name="T43" fmla="*/ 60 h 870"/>
                  <a:gd name="T44" fmla="*/ 1230 w 3144"/>
                  <a:gd name="T45" fmla="*/ 426 h 870"/>
                  <a:gd name="T46" fmla="*/ 1284 w 3144"/>
                  <a:gd name="T47" fmla="*/ 600 h 870"/>
                  <a:gd name="T48" fmla="*/ 1338 w 3144"/>
                  <a:gd name="T49" fmla="*/ 660 h 870"/>
                  <a:gd name="T50" fmla="*/ 1398 w 3144"/>
                  <a:gd name="T51" fmla="*/ 696 h 870"/>
                  <a:gd name="T52" fmla="*/ 1452 w 3144"/>
                  <a:gd name="T53" fmla="*/ 756 h 870"/>
                  <a:gd name="T54" fmla="*/ 1506 w 3144"/>
                  <a:gd name="T55" fmla="*/ 654 h 870"/>
                  <a:gd name="T56" fmla="*/ 1560 w 3144"/>
                  <a:gd name="T57" fmla="*/ 666 h 870"/>
                  <a:gd name="T58" fmla="*/ 1614 w 3144"/>
                  <a:gd name="T59" fmla="*/ 648 h 870"/>
                  <a:gd name="T60" fmla="*/ 1668 w 3144"/>
                  <a:gd name="T61" fmla="*/ 318 h 870"/>
                  <a:gd name="T62" fmla="*/ 1722 w 3144"/>
                  <a:gd name="T63" fmla="*/ 222 h 870"/>
                  <a:gd name="T64" fmla="*/ 1776 w 3144"/>
                  <a:gd name="T65" fmla="*/ 54 h 870"/>
                  <a:gd name="T66" fmla="*/ 1830 w 3144"/>
                  <a:gd name="T67" fmla="*/ 66 h 870"/>
                  <a:gd name="T68" fmla="*/ 1890 w 3144"/>
                  <a:gd name="T69" fmla="*/ 276 h 870"/>
                  <a:gd name="T70" fmla="*/ 1944 w 3144"/>
                  <a:gd name="T71" fmla="*/ 414 h 870"/>
                  <a:gd name="T72" fmla="*/ 1998 w 3144"/>
                  <a:gd name="T73" fmla="*/ 582 h 870"/>
                  <a:gd name="T74" fmla="*/ 2052 w 3144"/>
                  <a:gd name="T75" fmla="*/ 600 h 870"/>
                  <a:gd name="T76" fmla="*/ 2106 w 3144"/>
                  <a:gd name="T77" fmla="*/ 708 h 870"/>
                  <a:gd name="T78" fmla="*/ 2160 w 3144"/>
                  <a:gd name="T79" fmla="*/ 708 h 870"/>
                  <a:gd name="T80" fmla="*/ 2214 w 3144"/>
                  <a:gd name="T81" fmla="*/ 678 h 870"/>
                  <a:gd name="T82" fmla="*/ 2268 w 3144"/>
                  <a:gd name="T83" fmla="*/ 468 h 870"/>
                  <a:gd name="T84" fmla="*/ 2328 w 3144"/>
                  <a:gd name="T85" fmla="*/ 360 h 870"/>
                  <a:gd name="T86" fmla="*/ 2382 w 3144"/>
                  <a:gd name="T87" fmla="*/ 336 h 870"/>
                  <a:gd name="T88" fmla="*/ 2436 w 3144"/>
                  <a:gd name="T89" fmla="*/ 270 h 870"/>
                  <a:gd name="T90" fmla="*/ 2490 w 3144"/>
                  <a:gd name="T91" fmla="*/ 396 h 870"/>
                  <a:gd name="T92" fmla="*/ 2544 w 3144"/>
                  <a:gd name="T93" fmla="*/ 498 h 870"/>
                  <a:gd name="T94" fmla="*/ 2598 w 3144"/>
                  <a:gd name="T95" fmla="*/ 648 h 870"/>
                  <a:gd name="T96" fmla="*/ 2652 w 3144"/>
                  <a:gd name="T97" fmla="*/ 666 h 870"/>
                  <a:gd name="T98" fmla="*/ 2706 w 3144"/>
                  <a:gd name="T99" fmla="*/ 708 h 870"/>
                  <a:gd name="T100" fmla="*/ 2760 w 3144"/>
                  <a:gd name="T101" fmla="*/ 684 h 870"/>
                  <a:gd name="T102" fmla="*/ 2820 w 3144"/>
                  <a:gd name="T103" fmla="*/ 708 h 870"/>
                  <a:gd name="T104" fmla="*/ 2874 w 3144"/>
                  <a:gd name="T105" fmla="*/ 750 h 870"/>
                  <a:gd name="T106" fmla="*/ 2928 w 3144"/>
                  <a:gd name="T107" fmla="*/ 744 h 870"/>
                  <a:gd name="T108" fmla="*/ 2982 w 3144"/>
                  <a:gd name="T109" fmla="*/ 564 h 870"/>
                  <a:gd name="T110" fmla="*/ 3036 w 3144"/>
                  <a:gd name="T111" fmla="*/ 174 h 870"/>
                  <a:gd name="T112" fmla="*/ 3090 w 3144"/>
                  <a:gd name="T113" fmla="*/ 210 h 870"/>
                  <a:gd name="T114" fmla="*/ 3144 w 3144"/>
                  <a:gd name="T115" fmla="*/ 468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870">
                    <a:moveTo>
                      <a:pt x="0" y="534"/>
                    </a:moveTo>
                    <a:lnTo>
                      <a:pt x="30" y="540"/>
                    </a:lnTo>
                    <a:lnTo>
                      <a:pt x="54" y="618"/>
                    </a:lnTo>
                    <a:lnTo>
                      <a:pt x="84" y="636"/>
                    </a:lnTo>
                    <a:lnTo>
                      <a:pt x="108" y="624"/>
                    </a:lnTo>
                    <a:lnTo>
                      <a:pt x="138" y="636"/>
                    </a:lnTo>
                    <a:lnTo>
                      <a:pt x="162" y="630"/>
                    </a:lnTo>
                    <a:lnTo>
                      <a:pt x="192" y="684"/>
                    </a:lnTo>
                    <a:lnTo>
                      <a:pt x="222" y="654"/>
                    </a:lnTo>
                    <a:lnTo>
                      <a:pt x="246" y="732"/>
                    </a:lnTo>
                    <a:lnTo>
                      <a:pt x="276" y="744"/>
                    </a:lnTo>
                    <a:lnTo>
                      <a:pt x="300" y="792"/>
                    </a:lnTo>
                    <a:lnTo>
                      <a:pt x="330" y="870"/>
                    </a:lnTo>
                    <a:lnTo>
                      <a:pt x="354" y="798"/>
                    </a:lnTo>
                    <a:lnTo>
                      <a:pt x="384" y="750"/>
                    </a:lnTo>
                    <a:lnTo>
                      <a:pt x="408" y="750"/>
                    </a:lnTo>
                    <a:lnTo>
                      <a:pt x="438" y="552"/>
                    </a:lnTo>
                    <a:lnTo>
                      <a:pt x="468" y="420"/>
                    </a:lnTo>
                    <a:lnTo>
                      <a:pt x="492" y="132"/>
                    </a:lnTo>
                    <a:lnTo>
                      <a:pt x="522" y="36"/>
                    </a:lnTo>
                    <a:lnTo>
                      <a:pt x="546" y="162"/>
                    </a:lnTo>
                    <a:lnTo>
                      <a:pt x="576" y="264"/>
                    </a:lnTo>
                    <a:lnTo>
                      <a:pt x="600" y="300"/>
                    </a:lnTo>
                    <a:lnTo>
                      <a:pt x="630" y="348"/>
                    </a:lnTo>
                    <a:lnTo>
                      <a:pt x="654" y="486"/>
                    </a:lnTo>
                    <a:lnTo>
                      <a:pt x="684" y="450"/>
                    </a:lnTo>
                    <a:lnTo>
                      <a:pt x="714" y="528"/>
                    </a:lnTo>
                    <a:lnTo>
                      <a:pt x="738" y="522"/>
                    </a:lnTo>
                    <a:lnTo>
                      <a:pt x="768" y="588"/>
                    </a:lnTo>
                    <a:lnTo>
                      <a:pt x="792" y="558"/>
                    </a:lnTo>
                    <a:lnTo>
                      <a:pt x="822" y="600"/>
                    </a:lnTo>
                    <a:lnTo>
                      <a:pt x="846" y="552"/>
                    </a:lnTo>
                    <a:lnTo>
                      <a:pt x="876" y="624"/>
                    </a:lnTo>
                    <a:lnTo>
                      <a:pt x="900" y="702"/>
                    </a:lnTo>
                    <a:lnTo>
                      <a:pt x="930" y="792"/>
                    </a:lnTo>
                    <a:lnTo>
                      <a:pt x="960" y="780"/>
                    </a:lnTo>
                    <a:lnTo>
                      <a:pt x="984" y="510"/>
                    </a:lnTo>
                    <a:lnTo>
                      <a:pt x="1014" y="636"/>
                    </a:lnTo>
                    <a:lnTo>
                      <a:pt x="1038" y="474"/>
                    </a:lnTo>
                    <a:lnTo>
                      <a:pt x="1068" y="336"/>
                    </a:lnTo>
                    <a:lnTo>
                      <a:pt x="1092" y="270"/>
                    </a:lnTo>
                    <a:lnTo>
                      <a:pt x="1122" y="126"/>
                    </a:lnTo>
                    <a:lnTo>
                      <a:pt x="1152" y="90"/>
                    </a:lnTo>
                    <a:lnTo>
                      <a:pt x="1176" y="60"/>
                    </a:lnTo>
                    <a:lnTo>
                      <a:pt x="1206" y="330"/>
                    </a:lnTo>
                    <a:lnTo>
                      <a:pt x="1230" y="426"/>
                    </a:lnTo>
                    <a:lnTo>
                      <a:pt x="1260" y="468"/>
                    </a:lnTo>
                    <a:lnTo>
                      <a:pt x="1284" y="600"/>
                    </a:lnTo>
                    <a:lnTo>
                      <a:pt x="1314" y="636"/>
                    </a:lnTo>
                    <a:lnTo>
                      <a:pt x="1338" y="660"/>
                    </a:lnTo>
                    <a:lnTo>
                      <a:pt x="1368" y="678"/>
                    </a:lnTo>
                    <a:lnTo>
                      <a:pt x="1398" y="696"/>
                    </a:lnTo>
                    <a:lnTo>
                      <a:pt x="1422" y="744"/>
                    </a:lnTo>
                    <a:lnTo>
                      <a:pt x="1452" y="756"/>
                    </a:lnTo>
                    <a:lnTo>
                      <a:pt x="1476" y="786"/>
                    </a:lnTo>
                    <a:lnTo>
                      <a:pt x="1506" y="654"/>
                    </a:lnTo>
                    <a:lnTo>
                      <a:pt x="1530" y="660"/>
                    </a:lnTo>
                    <a:lnTo>
                      <a:pt x="1560" y="666"/>
                    </a:lnTo>
                    <a:lnTo>
                      <a:pt x="1584" y="744"/>
                    </a:lnTo>
                    <a:lnTo>
                      <a:pt x="1614" y="648"/>
                    </a:lnTo>
                    <a:lnTo>
                      <a:pt x="1644" y="606"/>
                    </a:lnTo>
                    <a:lnTo>
                      <a:pt x="1668" y="318"/>
                    </a:lnTo>
                    <a:lnTo>
                      <a:pt x="1698" y="180"/>
                    </a:lnTo>
                    <a:lnTo>
                      <a:pt x="1722" y="222"/>
                    </a:lnTo>
                    <a:lnTo>
                      <a:pt x="1752" y="48"/>
                    </a:lnTo>
                    <a:lnTo>
                      <a:pt x="1776" y="54"/>
                    </a:lnTo>
                    <a:lnTo>
                      <a:pt x="1806" y="6"/>
                    </a:lnTo>
                    <a:lnTo>
                      <a:pt x="1830" y="66"/>
                    </a:lnTo>
                    <a:lnTo>
                      <a:pt x="1860" y="0"/>
                    </a:lnTo>
                    <a:lnTo>
                      <a:pt x="1890" y="276"/>
                    </a:lnTo>
                    <a:lnTo>
                      <a:pt x="1914" y="396"/>
                    </a:lnTo>
                    <a:lnTo>
                      <a:pt x="1944" y="414"/>
                    </a:lnTo>
                    <a:lnTo>
                      <a:pt x="1968" y="498"/>
                    </a:lnTo>
                    <a:lnTo>
                      <a:pt x="1998" y="582"/>
                    </a:lnTo>
                    <a:lnTo>
                      <a:pt x="2022" y="612"/>
                    </a:lnTo>
                    <a:lnTo>
                      <a:pt x="2052" y="600"/>
                    </a:lnTo>
                    <a:lnTo>
                      <a:pt x="2076" y="630"/>
                    </a:lnTo>
                    <a:lnTo>
                      <a:pt x="2106" y="708"/>
                    </a:lnTo>
                    <a:lnTo>
                      <a:pt x="2136" y="672"/>
                    </a:lnTo>
                    <a:lnTo>
                      <a:pt x="2160" y="708"/>
                    </a:lnTo>
                    <a:lnTo>
                      <a:pt x="2190" y="786"/>
                    </a:lnTo>
                    <a:lnTo>
                      <a:pt x="2214" y="678"/>
                    </a:lnTo>
                    <a:lnTo>
                      <a:pt x="2244" y="492"/>
                    </a:lnTo>
                    <a:lnTo>
                      <a:pt x="2268" y="468"/>
                    </a:lnTo>
                    <a:lnTo>
                      <a:pt x="2298" y="324"/>
                    </a:lnTo>
                    <a:lnTo>
                      <a:pt x="2328" y="360"/>
                    </a:lnTo>
                    <a:lnTo>
                      <a:pt x="2352" y="294"/>
                    </a:lnTo>
                    <a:lnTo>
                      <a:pt x="2382" y="336"/>
                    </a:lnTo>
                    <a:lnTo>
                      <a:pt x="2406" y="354"/>
                    </a:lnTo>
                    <a:lnTo>
                      <a:pt x="2436" y="270"/>
                    </a:lnTo>
                    <a:lnTo>
                      <a:pt x="2460" y="276"/>
                    </a:lnTo>
                    <a:lnTo>
                      <a:pt x="2490" y="396"/>
                    </a:lnTo>
                    <a:lnTo>
                      <a:pt x="2514" y="468"/>
                    </a:lnTo>
                    <a:lnTo>
                      <a:pt x="2544" y="498"/>
                    </a:lnTo>
                    <a:lnTo>
                      <a:pt x="2574" y="498"/>
                    </a:lnTo>
                    <a:lnTo>
                      <a:pt x="2598" y="648"/>
                    </a:lnTo>
                    <a:lnTo>
                      <a:pt x="2628" y="642"/>
                    </a:lnTo>
                    <a:lnTo>
                      <a:pt x="2652" y="666"/>
                    </a:lnTo>
                    <a:lnTo>
                      <a:pt x="2682" y="750"/>
                    </a:lnTo>
                    <a:lnTo>
                      <a:pt x="2706" y="708"/>
                    </a:lnTo>
                    <a:lnTo>
                      <a:pt x="2736" y="750"/>
                    </a:lnTo>
                    <a:lnTo>
                      <a:pt x="2760" y="684"/>
                    </a:lnTo>
                    <a:lnTo>
                      <a:pt x="2790" y="732"/>
                    </a:lnTo>
                    <a:lnTo>
                      <a:pt x="2820" y="708"/>
                    </a:lnTo>
                    <a:lnTo>
                      <a:pt x="2844" y="714"/>
                    </a:lnTo>
                    <a:lnTo>
                      <a:pt x="2874" y="750"/>
                    </a:lnTo>
                    <a:lnTo>
                      <a:pt x="2898" y="630"/>
                    </a:lnTo>
                    <a:lnTo>
                      <a:pt x="2928" y="744"/>
                    </a:lnTo>
                    <a:lnTo>
                      <a:pt x="2952" y="696"/>
                    </a:lnTo>
                    <a:lnTo>
                      <a:pt x="2982" y="564"/>
                    </a:lnTo>
                    <a:lnTo>
                      <a:pt x="3006" y="552"/>
                    </a:lnTo>
                    <a:lnTo>
                      <a:pt x="3036" y="174"/>
                    </a:lnTo>
                    <a:lnTo>
                      <a:pt x="3066" y="264"/>
                    </a:lnTo>
                    <a:lnTo>
                      <a:pt x="3090" y="210"/>
                    </a:lnTo>
                    <a:lnTo>
                      <a:pt x="3120" y="192"/>
                    </a:lnTo>
                    <a:lnTo>
                      <a:pt x="3144" y="468"/>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4" name="Freeform 1193"/>
              <p:cNvSpPr>
                <a:spLocks/>
              </p:cNvSpPr>
              <p:nvPr/>
            </p:nvSpPr>
            <p:spPr bwMode="auto">
              <a:xfrm>
                <a:off x="751018" y="1661724"/>
                <a:ext cx="7650625" cy="1931873"/>
              </a:xfrm>
              <a:custGeom>
                <a:avLst/>
                <a:gdLst>
                  <a:gd name="T0" fmla="*/ 30 w 3144"/>
                  <a:gd name="T1" fmla="*/ 594 h 768"/>
                  <a:gd name="T2" fmla="*/ 84 w 3144"/>
                  <a:gd name="T3" fmla="*/ 636 h 768"/>
                  <a:gd name="T4" fmla="*/ 138 w 3144"/>
                  <a:gd name="T5" fmla="*/ 606 h 768"/>
                  <a:gd name="T6" fmla="*/ 192 w 3144"/>
                  <a:gd name="T7" fmla="*/ 654 h 768"/>
                  <a:gd name="T8" fmla="*/ 246 w 3144"/>
                  <a:gd name="T9" fmla="*/ 654 h 768"/>
                  <a:gd name="T10" fmla="*/ 300 w 3144"/>
                  <a:gd name="T11" fmla="*/ 690 h 768"/>
                  <a:gd name="T12" fmla="*/ 354 w 3144"/>
                  <a:gd name="T13" fmla="*/ 588 h 768"/>
                  <a:gd name="T14" fmla="*/ 408 w 3144"/>
                  <a:gd name="T15" fmla="*/ 372 h 768"/>
                  <a:gd name="T16" fmla="*/ 468 w 3144"/>
                  <a:gd name="T17" fmla="*/ 402 h 768"/>
                  <a:gd name="T18" fmla="*/ 522 w 3144"/>
                  <a:gd name="T19" fmla="*/ 180 h 768"/>
                  <a:gd name="T20" fmla="*/ 576 w 3144"/>
                  <a:gd name="T21" fmla="*/ 270 h 768"/>
                  <a:gd name="T22" fmla="*/ 630 w 3144"/>
                  <a:gd name="T23" fmla="*/ 408 h 768"/>
                  <a:gd name="T24" fmla="*/ 684 w 3144"/>
                  <a:gd name="T25" fmla="*/ 462 h 768"/>
                  <a:gd name="T26" fmla="*/ 738 w 3144"/>
                  <a:gd name="T27" fmla="*/ 504 h 768"/>
                  <a:gd name="T28" fmla="*/ 792 w 3144"/>
                  <a:gd name="T29" fmla="*/ 558 h 768"/>
                  <a:gd name="T30" fmla="*/ 846 w 3144"/>
                  <a:gd name="T31" fmla="*/ 480 h 768"/>
                  <a:gd name="T32" fmla="*/ 900 w 3144"/>
                  <a:gd name="T33" fmla="*/ 618 h 768"/>
                  <a:gd name="T34" fmla="*/ 960 w 3144"/>
                  <a:gd name="T35" fmla="*/ 606 h 768"/>
                  <a:gd name="T36" fmla="*/ 1014 w 3144"/>
                  <a:gd name="T37" fmla="*/ 552 h 768"/>
                  <a:gd name="T38" fmla="*/ 1068 w 3144"/>
                  <a:gd name="T39" fmla="*/ 426 h 768"/>
                  <a:gd name="T40" fmla="*/ 1122 w 3144"/>
                  <a:gd name="T41" fmla="*/ 312 h 768"/>
                  <a:gd name="T42" fmla="*/ 1176 w 3144"/>
                  <a:gd name="T43" fmla="*/ 330 h 768"/>
                  <a:gd name="T44" fmla="*/ 1230 w 3144"/>
                  <a:gd name="T45" fmla="*/ 468 h 768"/>
                  <a:gd name="T46" fmla="*/ 1284 w 3144"/>
                  <a:gd name="T47" fmla="*/ 648 h 768"/>
                  <a:gd name="T48" fmla="*/ 1338 w 3144"/>
                  <a:gd name="T49" fmla="*/ 702 h 768"/>
                  <a:gd name="T50" fmla="*/ 1398 w 3144"/>
                  <a:gd name="T51" fmla="*/ 690 h 768"/>
                  <a:gd name="T52" fmla="*/ 1452 w 3144"/>
                  <a:gd name="T53" fmla="*/ 714 h 768"/>
                  <a:gd name="T54" fmla="*/ 1506 w 3144"/>
                  <a:gd name="T55" fmla="*/ 672 h 768"/>
                  <a:gd name="T56" fmla="*/ 1560 w 3144"/>
                  <a:gd name="T57" fmla="*/ 678 h 768"/>
                  <a:gd name="T58" fmla="*/ 1614 w 3144"/>
                  <a:gd name="T59" fmla="*/ 654 h 768"/>
                  <a:gd name="T60" fmla="*/ 1668 w 3144"/>
                  <a:gd name="T61" fmla="*/ 390 h 768"/>
                  <a:gd name="T62" fmla="*/ 1722 w 3144"/>
                  <a:gd name="T63" fmla="*/ 288 h 768"/>
                  <a:gd name="T64" fmla="*/ 1776 w 3144"/>
                  <a:gd name="T65" fmla="*/ 102 h 768"/>
                  <a:gd name="T66" fmla="*/ 1830 w 3144"/>
                  <a:gd name="T67" fmla="*/ 84 h 768"/>
                  <a:gd name="T68" fmla="*/ 1890 w 3144"/>
                  <a:gd name="T69" fmla="*/ 168 h 768"/>
                  <a:gd name="T70" fmla="*/ 1944 w 3144"/>
                  <a:gd name="T71" fmla="*/ 528 h 768"/>
                  <a:gd name="T72" fmla="*/ 1998 w 3144"/>
                  <a:gd name="T73" fmla="*/ 600 h 768"/>
                  <a:gd name="T74" fmla="*/ 2052 w 3144"/>
                  <a:gd name="T75" fmla="*/ 534 h 768"/>
                  <a:gd name="T76" fmla="*/ 2106 w 3144"/>
                  <a:gd name="T77" fmla="*/ 654 h 768"/>
                  <a:gd name="T78" fmla="*/ 2160 w 3144"/>
                  <a:gd name="T79" fmla="*/ 582 h 768"/>
                  <a:gd name="T80" fmla="*/ 2214 w 3144"/>
                  <a:gd name="T81" fmla="*/ 624 h 768"/>
                  <a:gd name="T82" fmla="*/ 2268 w 3144"/>
                  <a:gd name="T83" fmla="*/ 498 h 768"/>
                  <a:gd name="T84" fmla="*/ 2328 w 3144"/>
                  <a:gd name="T85" fmla="*/ 408 h 768"/>
                  <a:gd name="T86" fmla="*/ 2382 w 3144"/>
                  <a:gd name="T87" fmla="*/ 318 h 768"/>
                  <a:gd name="T88" fmla="*/ 2436 w 3144"/>
                  <a:gd name="T89" fmla="*/ 252 h 768"/>
                  <a:gd name="T90" fmla="*/ 2490 w 3144"/>
                  <a:gd name="T91" fmla="*/ 414 h 768"/>
                  <a:gd name="T92" fmla="*/ 2544 w 3144"/>
                  <a:gd name="T93" fmla="*/ 468 h 768"/>
                  <a:gd name="T94" fmla="*/ 2598 w 3144"/>
                  <a:gd name="T95" fmla="*/ 654 h 768"/>
                  <a:gd name="T96" fmla="*/ 2652 w 3144"/>
                  <a:gd name="T97" fmla="*/ 714 h 768"/>
                  <a:gd name="T98" fmla="*/ 2706 w 3144"/>
                  <a:gd name="T99" fmla="*/ 684 h 768"/>
                  <a:gd name="T100" fmla="*/ 2760 w 3144"/>
                  <a:gd name="T101" fmla="*/ 642 h 768"/>
                  <a:gd name="T102" fmla="*/ 2820 w 3144"/>
                  <a:gd name="T103" fmla="*/ 618 h 768"/>
                  <a:gd name="T104" fmla="*/ 2874 w 3144"/>
                  <a:gd name="T105" fmla="*/ 606 h 768"/>
                  <a:gd name="T106" fmla="*/ 2928 w 3144"/>
                  <a:gd name="T107" fmla="*/ 660 h 768"/>
                  <a:gd name="T108" fmla="*/ 2982 w 3144"/>
                  <a:gd name="T109" fmla="*/ 594 h 768"/>
                  <a:gd name="T110" fmla="*/ 3036 w 3144"/>
                  <a:gd name="T111" fmla="*/ 114 h 768"/>
                  <a:gd name="T112" fmla="*/ 3090 w 3144"/>
                  <a:gd name="T113" fmla="*/ 396 h 768"/>
                  <a:gd name="T114" fmla="*/ 3144 w 3144"/>
                  <a:gd name="T115" fmla="*/ 49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768">
                    <a:moveTo>
                      <a:pt x="0" y="492"/>
                    </a:moveTo>
                    <a:lnTo>
                      <a:pt x="30" y="594"/>
                    </a:lnTo>
                    <a:lnTo>
                      <a:pt x="54" y="678"/>
                    </a:lnTo>
                    <a:lnTo>
                      <a:pt x="84" y="636"/>
                    </a:lnTo>
                    <a:lnTo>
                      <a:pt x="108" y="666"/>
                    </a:lnTo>
                    <a:lnTo>
                      <a:pt x="138" y="606"/>
                    </a:lnTo>
                    <a:lnTo>
                      <a:pt x="162" y="606"/>
                    </a:lnTo>
                    <a:lnTo>
                      <a:pt x="192" y="654"/>
                    </a:lnTo>
                    <a:lnTo>
                      <a:pt x="222" y="684"/>
                    </a:lnTo>
                    <a:lnTo>
                      <a:pt x="246" y="654"/>
                    </a:lnTo>
                    <a:lnTo>
                      <a:pt x="276" y="690"/>
                    </a:lnTo>
                    <a:lnTo>
                      <a:pt x="300" y="690"/>
                    </a:lnTo>
                    <a:lnTo>
                      <a:pt x="330" y="696"/>
                    </a:lnTo>
                    <a:lnTo>
                      <a:pt x="354" y="588"/>
                    </a:lnTo>
                    <a:lnTo>
                      <a:pt x="384" y="576"/>
                    </a:lnTo>
                    <a:lnTo>
                      <a:pt x="408" y="372"/>
                    </a:lnTo>
                    <a:lnTo>
                      <a:pt x="438" y="468"/>
                    </a:lnTo>
                    <a:lnTo>
                      <a:pt x="468" y="402"/>
                    </a:lnTo>
                    <a:lnTo>
                      <a:pt x="492" y="174"/>
                    </a:lnTo>
                    <a:lnTo>
                      <a:pt x="522" y="180"/>
                    </a:lnTo>
                    <a:lnTo>
                      <a:pt x="546" y="216"/>
                    </a:lnTo>
                    <a:lnTo>
                      <a:pt x="576" y="270"/>
                    </a:lnTo>
                    <a:lnTo>
                      <a:pt x="600" y="282"/>
                    </a:lnTo>
                    <a:lnTo>
                      <a:pt x="630" y="408"/>
                    </a:lnTo>
                    <a:lnTo>
                      <a:pt x="654" y="486"/>
                    </a:lnTo>
                    <a:lnTo>
                      <a:pt x="684" y="462"/>
                    </a:lnTo>
                    <a:lnTo>
                      <a:pt x="714" y="516"/>
                    </a:lnTo>
                    <a:lnTo>
                      <a:pt x="738" y="504"/>
                    </a:lnTo>
                    <a:lnTo>
                      <a:pt x="768" y="540"/>
                    </a:lnTo>
                    <a:lnTo>
                      <a:pt x="792" y="558"/>
                    </a:lnTo>
                    <a:lnTo>
                      <a:pt x="822" y="540"/>
                    </a:lnTo>
                    <a:lnTo>
                      <a:pt x="846" y="480"/>
                    </a:lnTo>
                    <a:lnTo>
                      <a:pt x="876" y="546"/>
                    </a:lnTo>
                    <a:lnTo>
                      <a:pt x="900" y="618"/>
                    </a:lnTo>
                    <a:lnTo>
                      <a:pt x="930" y="648"/>
                    </a:lnTo>
                    <a:lnTo>
                      <a:pt x="960" y="606"/>
                    </a:lnTo>
                    <a:lnTo>
                      <a:pt x="984" y="486"/>
                    </a:lnTo>
                    <a:lnTo>
                      <a:pt x="1014" y="552"/>
                    </a:lnTo>
                    <a:lnTo>
                      <a:pt x="1038" y="546"/>
                    </a:lnTo>
                    <a:lnTo>
                      <a:pt x="1068" y="426"/>
                    </a:lnTo>
                    <a:lnTo>
                      <a:pt x="1092" y="288"/>
                    </a:lnTo>
                    <a:lnTo>
                      <a:pt x="1122" y="312"/>
                    </a:lnTo>
                    <a:lnTo>
                      <a:pt x="1152" y="294"/>
                    </a:lnTo>
                    <a:lnTo>
                      <a:pt x="1176" y="330"/>
                    </a:lnTo>
                    <a:lnTo>
                      <a:pt x="1206" y="372"/>
                    </a:lnTo>
                    <a:lnTo>
                      <a:pt x="1230" y="468"/>
                    </a:lnTo>
                    <a:lnTo>
                      <a:pt x="1260" y="540"/>
                    </a:lnTo>
                    <a:lnTo>
                      <a:pt x="1284" y="648"/>
                    </a:lnTo>
                    <a:lnTo>
                      <a:pt x="1314" y="642"/>
                    </a:lnTo>
                    <a:lnTo>
                      <a:pt x="1338" y="702"/>
                    </a:lnTo>
                    <a:lnTo>
                      <a:pt x="1368" y="672"/>
                    </a:lnTo>
                    <a:lnTo>
                      <a:pt x="1398" y="690"/>
                    </a:lnTo>
                    <a:lnTo>
                      <a:pt x="1422" y="732"/>
                    </a:lnTo>
                    <a:lnTo>
                      <a:pt x="1452" y="714"/>
                    </a:lnTo>
                    <a:lnTo>
                      <a:pt x="1476" y="720"/>
                    </a:lnTo>
                    <a:lnTo>
                      <a:pt x="1506" y="672"/>
                    </a:lnTo>
                    <a:lnTo>
                      <a:pt x="1530" y="666"/>
                    </a:lnTo>
                    <a:lnTo>
                      <a:pt x="1560" y="678"/>
                    </a:lnTo>
                    <a:lnTo>
                      <a:pt x="1584" y="630"/>
                    </a:lnTo>
                    <a:lnTo>
                      <a:pt x="1614" y="654"/>
                    </a:lnTo>
                    <a:lnTo>
                      <a:pt x="1644" y="456"/>
                    </a:lnTo>
                    <a:lnTo>
                      <a:pt x="1668" y="390"/>
                    </a:lnTo>
                    <a:lnTo>
                      <a:pt x="1698" y="312"/>
                    </a:lnTo>
                    <a:lnTo>
                      <a:pt x="1722" y="288"/>
                    </a:lnTo>
                    <a:lnTo>
                      <a:pt x="1752" y="48"/>
                    </a:lnTo>
                    <a:lnTo>
                      <a:pt x="1776" y="102"/>
                    </a:lnTo>
                    <a:lnTo>
                      <a:pt x="1806" y="36"/>
                    </a:lnTo>
                    <a:lnTo>
                      <a:pt x="1830" y="84"/>
                    </a:lnTo>
                    <a:lnTo>
                      <a:pt x="1860" y="0"/>
                    </a:lnTo>
                    <a:lnTo>
                      <a:pt x="1890" y="168"/>
                    </a:lnTo>
                    <a:lnTo>
                      <a:pt x="1914" y="444"/>
                    </a:lnTo>
                    <a:lnTo>
                      <a:pt x="1944" y="528"/>
                    </a:lnTo>
                    <a:lnTo>
                      <a:pt x="1968" y="528"/>
                    </a:lnTo>
                    <a:lnTo>
                      <a:pt x="1998" y="600"/>
                    </a:lnTo>
                    <a:lnTo>
                      <a:pt x="2022" y="576"/>
                    </a:lnTo>
                    <a:lnTo>
                      <a:pt x="2052" y="534"/>
                    </a:lnTo>
                    <a:lnTo>
                      <a:pt x="2076" y="624"/>
                    </a:lnTo>
                    <a:lnTo>
                      <a:pt x="2106" y="654"/>
                    </a:lnTo>
                    <a:lnTo>
                      <a:pt x="2136" y="768"/>
                    </a:lnTo>
                    <a:lnTo>
                      <a:pt x="2160" y="582"/>
                    </a:lnTo>
                    <a:lnTo>
                      <a:pt x="2190" y="660"/>
                    </a:lnTo>
                    <a:lnTo>
                      <a:pt x="2214" y="624"/>
                    </a:lnTo>
                    <a:lnTo>
                      <a:pt x="2244" y="534"/>
                    </a:lnTo>
                    <a:lnTo>
                      <a:pt x="2268" y="498"/>
                    </a:lnTo>
                    <a:lnTo>
                      <a:pt x="2298" y="480"/>
                    </a:lnTo>
                    <a:lnTo>
                      <a:pt x="2328" y="408"/>
                    </a:lnTo>
                    <a:lnTo>
                      <a:pt x="2352" y="372"/>
                    </a:lnTo>
                    <a:lnTo>
                      <a:pt x="2382" y="318"/>
                    </a:lnTo>
                    <a:lnTo>
                      <a:pt x="2406" y="288"/>
                    </a:lnTo>
                    <a:lnTo>
                      <a:pt x="2436" y="252"/>
                    </a:lnTo>
                    <a:lnTo>
                      <a:pt x="2460" y="258"/>
                    </a:lnTo>
                    <a:lnTo>
                      <a:pt x="2490" y="414"/>
                    </a:lnTo>
                    <a:lnTo>
                      <a:pt x="2514" y="474"/>
                    </a:lnTo>
                    <a:lnTo>
                      <a:pt x="2544" y="468"/>
                    </a:lnTo>
                    <a:lnTo>
                      <a:pt x="2574" y="618"/>
                    </a:lnTo>
                    <a:lnTo>
                      <a:pt x="2598" y="654"/>
                    </a:lnTo>
                    <a:lnTo>
                      <a:pt x="2628" y="708"/>
                    </a:lnTo>
                    <a:lnTo>
                      <a:pt x="2652" y="714"/>
                    </a:lnTo>
                    <a:lnTo>
                      <a:pt x="2682" y="690"/>
                    </a:lnTo>
                    <a:lnTo>
                      <a:pt x="2706" y="684"/>
                    </a:lnTo>
                    <a:lnTo>
                      <a:pt x="2736" y="732"/>
                    </a:lnTo>
                    <a:lnTo>
                      <a:pt x="2760" y="642"/>
                    </a:lnTo>
                    <a:lnTo>
                      <a:pt x="2790" y="666"/>
                    </a:lnTo>
                    <a:lnTo>
                      <a:pt x="2820" y="618"/>
                    </a:lnTo>
                    <a:lnTo>
                      <a:pt x="2844" y="546"/>
                    </a:lnTo>
                    <a:lnTo>
                      <a:pt x="2874" y="606"/>
                    </a:lnTo>
                    <a:lnTo>
                      <a:pt x="2898" y="534"/>
                    </a:lnTo>
                    <a:lnTo>
                      <a:pt x="2928" y="660"/>
                    </a:lnTo>
                    <a:lnTo>
                      <a:pt x="2952" y="636"/>
                    </a:lnTo>
                    <a:lnTo>
                      <a:pt x="2982" y="594"/>
                    </a:lnTo>
                    <a:lnTo>
                      <a:pt x="3006" y="546"/>
                    </a:lnTo>
                    <a:lnTo>
                      <a:pt x="3036" y="114"/>
                    </a:lnTo>
                    <a:lnTo>
                      <a:pt x="3066" y="390"/>
                    </a:lnTo>
                    <a:lnTo>
                      <a:pt x="3090" y="396"/>
                    </a:lnTo>
                    <a:lnTo>
                      <a:pt x="3120" y="432"/>
                    </a:lnTo>
                    <a:lnTo>
                      <a:pt x="3144" y="498"/>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5" name="Freeform 1194"/>
              <p:cNvSpPr>
                <a:spLocks/>
              </p:cNvSpPr>
              <p:nvPr/>
            </p:nvSpPr>
            <p:spPr bwMode="auto">
              <a:xfrm>
                <a:off x="751018" y="1782466"/>
                <a:ext cx="7650625" cy="1916780"/>
              </a:xfrm>
              <a:custGeom>
                <a:avLst/>
                <a:gdLst>
                  <a:gd name="T0" fmla="*/ 30 w 3144"/>
                  <a:gd name="T1" fmla="*/ 540 h 762"/>
                  <a:gd name="T2" fmla="*/ 84 w 3144"/>
                  <a:gd name="T3" fmla="*/ 570 h 762"/>
                  <a:gd name="T4" fmla="*/ 138 w 3144"/>
                  <a:gd name="T5" fmla="*/ 552 h 762"/>
                  <a:gd name="T6" fmla="*/ 192 w 3144"/>
                  <a:gd name="T7" fmla="*/ 618 h 762"/>
                  <a:gd name="T8" fmla="*/ 246 w 3144"/>
                  <a:gd name="T9" fmla="*/ 588 h 762"/>
                  <a:gd name="T10" fmla="*/ 300 w 3144"/>
                  <a:gd name="T11" fmla="*/ 648 h 762"/>
                  <a:gd name="T12" fmla="*/ 354 w 3144"/>
                  <a:gd name="T13" fmla="*/ 630 h 762"/>
                  <a:gd name="T14" fmla="*/ 408 w 3144"/>
                  <a:gd name="T15" fmla="*/ 360 h 762"/>
                  <a:gd name="T16" fmla="*/ 468 w 3144"/>
                  <a:gd name="T17" fmla="*/ 348 h 762"/>
                  <a:gd name="T18" fmla="*/ 522 w 3144"/>
                  <a:gd name="T19" fmla="*/ 132 h 762"/>
                  <a:gd name="T20" fmla="*/ 576 w 3144"/>
                  <a:gd name="T21" fmla="*/ 336 h 762"/>
                  <a:gd name="T22" fmla="*/ 630 w 3144"/>
                  <a:gd name="T23" fmla="*/ 342 h 762"/>
                  <a:gd name="T24" fmla="*/ 684 w 3144"/>
                  <a:gd name="T25" fmla="*/ 396 h 762"/>
                  <a:gd name="T26" fmla="*/ 738 w 3144"/>
                  <a:gd name="T27" fmla="*/ 552 h 762"/>
                  <a:gd name="T28" fmla="*/ 792 w 3144"/>
                  <a:gd name="T29" fmla="*/ 480 h 762"/>
                  <a:gd name="T30" fmla="*/ 846 w 3144"/>
                  <a:gd name="T31" fmla="*/ 468 h 762"/>
                  <a:gd name="T32" fmla="*/ 900 w 3144"/>
                  <a:gd name="T33" fmla="*/ 600 h 762"/>
                  <a:gd name="T34" fmla="*/ 960 w 3144"/>
                  <a:gd name="T35" fmla="*/ 624 h 762"/>
                  <a:gd name="T36" fmla="*/ 1014 w 3144"/>
                  <a:gd name="T37" fmla="*/ 534 h 762"/>
                  <a:gd name="T38" fmla="*/ 1068 w 3144"/>
                  <a:gd name="T39" fmla="*/ 324 h 762"/>
                  <a:gd name="T40" fmla="*/ 1122 w 3144"/>
                  <a:gd name="T41" fmla="*/ 162 h 762"/>
                  <a:gd name="T42" fmla="*/ 1176 w 3144"/>
                  <a:gd name="T43" fmla="*/ 102 h 762"/>
                  <a:gd name="T44" fmla="*/ 1230 w 3144"/>
                  <a:gd name="T45" fmla="*/ 468 h 762"/>
                  <a:gd name="T46" fmla="*/ 1284 w 3144"/>
                  <a:gd name="T47" fmla="*/ 516 h 762"/>
                  <a:gd name="T48" fmla="*/ 1338 w 3144"/>
                  <a:gd name="T49" fmla="*/ 600 h 762"/>
                  <a:gd name="T50" fmla="*/ 1398 w 3144"/>
                  <a:gd name="T51" fmla="*/ 618 h 762"/>
                  <a:gd name="T52" fmla="*/ 1452 w 3144"/>
                  <a:gd name="T53" fmla="*/ 666 h 762"/>
                  <a:gd name="T54" fmla="*/ 1506 w 3144"/>
                  <a:gd name="T55" fmla="*/ 582 h 762"/>
                  <a:gd name="T56" fmla="*/ 1560 w 3144"/>
                  <a:gd name="T57" fmla="*/ 606 h 762"/>
                  <a:gd name="T58" fmla="*/ 1614 w 3144"/>
                  <a:gd name="T59" fmla="*/ 552 h 762"/>
                  <a:gd name="T60" fmla="*/ 1668 w 3144"/>
                  <a:gd name="T61" fmla="*/ 282 h 762"/>
                  <a:gd name="T62" fmla="*/ 1722 w 3144"/>
                  <a:gd name="T63" fmla="*/ 192 h 762"/>
                  <a:gd name="T64" fmla="*/ 1776 w 3144"/>
                  <a:gd name="T65" fmla="*/ 0 h 762"/>
                  <a:gd name="T66" fmla="*/ 1830 w 3144"/>
                  <a:gd name="T67" fmla="*/ 90 h 762"/>
                  <a:gd name="T68" fmla="*/ 1890 w 3144"/>
                  <a:gd name="T69" fmla="*/ 180 h 762"/>
                  <a:gd name="T70" fmla="*/ 1944 w 3144"/>
                  <a:gd name="T71" fmla="*/ 420 h 762"/>
                  <a:gd name="T72" fmla="*/ 1998 w 3144"/>
                  <a:gd name="T73" fmla="*/ 474 h 762"/>
                  <a:gd name="T74" fmla="*/ 2052 w 3144"/>
                  <a:gd name="T75" fmla="*/ 510 h 762"/>
                  <a:gd name="T76" fmla="*/ 2106 w 3144"/>
                  <a:gd name="T77" fmla="*/ 678 h 762"/>
                  <a:gd name="T78" fmla="*/ 2160 w 3144"/>
                  <a:gd name="T79" fmla="*/ 570 h 762"/>
                  <a:gd name="T80" fmla="*/ 2214 w 3144"/>
                  <a:gd name="T81" fmla="*/ 528 h 762"/>
                  <a:gd name="T82" fmla="*/ 2268 w 3144"/>
                  <a:gd name="T83" fmla="*/ 276 h 762"/>
                  <a:gd name="T84" fmla="*/ 2328 w 3144"/>
                  <a:gd name="T85" fmla="*/ 336 h 762"/>
                  <a:gd name="T86" fmla="*/ 2382 w 3144"/>
                  <a:gd name="T87" fmla="*/ 234 h 762"/>
                  <a:gd name="T88" fmla="*/ 2436 w 3144"/>
                  <a:gd name="T89" fmla="*/ 216 h 762"/>
                  <a:gd name="T90" fmla="*/ 2490 w 3144"/>
                  <a:gd name="T91" fmla="*/ 414 h 762"/>
                  <a:gd name="T92" fmla="*/ 2544 w 3144"/>
                  <a:gd name="T93" fmla="*/ 444 h 762"/>
                  <a:gd name="T94" fmla="*/ 2598 w 3144"/>
                  <a:gd name="T95" fmla="*/ 504 h 762"/>
                  <a:gd name="T96" fmla="*/ 2652 w 3144"/>
                  <a:gd name="T97" fmla="*/ 660 h 762"/>
                  <a:gd name="T98" fmla="*/ 2706 w 3144"/>
                  <a:gd name="T99" fmla="*/ 612 h 762"/>
                  <a:gd name="T100" fmla="*/ 2760 w 3144"/>
                  <a:gd name="T101" fmla="*/ 654 h 762"/>
                  <a:gd name="T102" fmla="*/ 2820 w 3144"/>
                  <a:gd name="T103" fmla="*/ 588 h 762"/>
                  <a:gd name="T104" fmla="*/ 2874 w 3144"/>
                  <a:gd name="T105" fmla="*/ 612 h 762"/>
                  <a:gd name="T106" fmla="*/ 2928 w 3144"/>
                  <a:gd name="T107" fmla="*/ 624 h 762"/>
                  <a:gd name="T108" fmla="*/ 2982 w 3144"/>
                  <a:gd name="T109" fmla="*/ 522 h 762"/>
                  <a:gd name="T110" fmla="*/ 3036 w 3144"/>
                  <a:gd name="T111" fmla="*/ 120 h 762"/>
                  <a:gd name="T112" fmla="*/ 3090 w 3144"/>
                  <a:gd name="T113" fmla="*/ 306 h 762"/>
                  <a:gd name="T114" fmla="*/ 3144 w 3144"/>
                  <a:gd name="T115" fmla="*/ 396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762">
                    <a:moveTo>
                      <a:pt x="0" y="462"/>
                    </a:moveTo>
                    <a:lnTo>
                      <a:pt x="30" y="540"/>
                    </a:lnTo>
                    <a:lnTo>
                      <a:pt x="54" y="570"/>
                    </a:lnTo>
                    <a:lnTo>
                      <a:pt x="84" y="570"/>
                    </a:lnTo>
                    <a:lnTo>
                      <a:pt x="108" y="546"/>
                    </a:lnTo>
                    <a:lnTo>
                      <a:pt x="138" y="552"/>
                    </a:lnTo>
                    <a:lnTo>
                      <a:pt x="162" y="570"/>
                    </a:lnTo>
                    <a:lnTo>
                      <a:pt x="192" y="618"/>
                    </a:lnTo>
                    <a:lnTo>
                      <a:pt x="222" y="648"/>
                    </a:lnTo>
                    <a:lnTo>
                      <a:pt x="246" y="588"/>
                    </a:lnTo>
                    <a:lnTo>
                      <a:pt x="276" y="642"/>
                    </a:lnTo>
                    <a:lnTo>
                      <a:pt x="300" y="648"/>
                    </a:lnTo>
                    <a:lnTo>
                      <a:pt x="330" y="570"/>
                    </a:lnTo>
                    <a:lnTo>
                      <a:pt x="354" y="630"/>
                    </a:lnTo>
                    <a:lnTo>
                      <a:pt x="384" y="546"/>
                    </a:lnTo>
                    <a:lnTo>
                      <a:pt x="408" y="360"/>
                    </a:lnTo>
                    <a:lnTo>
                      <a:pt x="438" y="396"/>
                    </a:lnTo>
                    <a:lnTo>
                      <a:pt x="468" y="348"/>
                    </a:lnTo>
                    <a:lnTo>
                      <a:pt x="492" y="78"/>
                    </a:lnTo>
                    <a:lnTo>
                      <a:pt x="522" y="132"/>
                    </a:lnTo>
                    <a:lnTo>
                      <a:pt x="546" y="216"/>
                    </a:lnTo>
                    <a:lnTo>
                      <a:pt x="576" y="336"/>
                    </a:lnTo>
                    <a:lnTo>
                      <a:pt x="600" y="330"/>
                    </a:lnTo>
                    <a:lnTo>
                      <a:pt x="630" y="342"/>
                    </a:lnTo>
                    <a:lnTo>
                      <a:pt x="654" y="426"/>
                    </a:lnTo>
                    <a:lnTo>
                      <a:pt x="684" y="396"/>
                    </a:lnTo>
                    <a:lnTo>
                      <a:pt x="714" y="414"/>
                    </a:lnTo>
                    <a:lnTo>
                      <a:pt x="738" y="552"/>
                    </a:lnTo>
                    <a:lnTo>
                      <a:pt x="768" y="510"/>
                    </a:lnTo>
                    <a:lnTo>
                      <a:pt x="792" y="480"/>
                    </a:lnTo>
                    <a:lnTo>
                      <a:pt x="822" y="534"/>
                    </a:lnTo>
                    <a:lnTo>
                      <a:pt x="846" y="468"/>
                    </a:lnTo>
                    <a:lnTo>
                      <a:pt x="876" y="558"/>
                    </a:lnTo>
                    <a:lnTo>
                      <a:pt x="900" y="600"/>
                    </a:lnTo>
                    <a:lnTo>
                      <a:pt x="930" y="690"/>
                    </a:lnTo>
                    <a:lnTo>
                      <a:pt x="960" y="624"/>
                    </a:lnTo>
                    <a:lnTo>
                      <a:pt x="984" y="540"/>
                    </a:lnTo>
                    <a:lnTo>
                      <a:pt x="1014" y="534"/>
                    </a:lnTo>
                    <a:lnTo>
                      <a:pt x="1038" y="432"/>
                    </a:lnTo>
                    <a:lnTo>
                      <a:pt x="1068" y="324"/>
                    </a:lnTo>
                    <a:lnTo>
                      <a:pt x="1092" y="258"/>
                    </a:lnTo>
                    <a:lnTo>
                      <a:pt x="1122" y="162"/>
                    </a:lnTo>
                    <a:lnTo>
                      <a:pt x="1152" y="138"/>
                    </a:lnTo>
                    <a:lnTo>
                      <a:pt x="1176" y="102"/>
                    </a:lnTo>
                    <a:lnTo>
                      <a:pt x="1206" y="366"/>
                    </a:lnTo>
                    <a:lnTo>
                      <a:pt x="1230" y="468"/>
                    </a:lnTo>
                    <a:lnTo>
                      <a:pt x="1260" y="480"/>
                    </a:lnTo>
                    <a:lnTo>
                      <a:pt x="1284" y="516"/>
                    </a:lnTo>
                    <a:lnTo>
                      <a:pt x="1314" y="570"/>
                    </a:lnTo>
                    <a:lnTo>
                      <a:pt x="1338" y="600"/>
                    </a:lnTo>
                    <a:lnTo>
                      <a:pt x="1368" y="624"/>
                    </a:lnTo>
                    <a:lnTo>
                      <a:pt x="1398" y="618"/>
                    </a:lnTo>
                    <a:lnTo>
                      <a:pt x="1422" y="660"/>
                    </a:lnTo>
                    <a:lnTo>
                      <a:pt x="1452" y="666"/>
                    </a:lnTo>
                    <a:lnTo>
                      <a:pt x="1476" y="660"/>
                    </a:lnTo>
                    <a:lnTo>
                      <a:pt x="1506" y="582"/>
                    </a:lnTo>
                    <a:lnTo>
                      <a:pt x="1530" y="564"/>
                    </a:lnTo>
                    <a:lnTo>
                      <a:pt x="1560" y="606"/>
                    </a:lnTo>
                    <a:lnTo>
                      <a:pt x="1584" y="564"/>
                    </a:lnTo>
                    <a:lnTo>
                      <a:pt x="1614" y="552"/>
                    </a:lnTo>
                    <a:lnTo>
                      <a:pt x="1644" y="480"/>
                    </a:lnTo>
                    <a:lnTo>
                      <a:pt x="1668" y="282"/>
                    </a:lnTo>
                    <a:lnTo>
                      <a:pt x="1698" y="246"/>
                    </a:lnTo>
                    <a:lnTo>
                      <a:pt x="1722" y="192"/>
                    </a:lnTo>
                    <a:lnTo>
                      <a:pt x="1752" y="144"/>
                    </a:lnTo>
                    <a:lnTo>
                      <a:pt x="1776" y="0"/>
                    </a:lnTo>
                    <a:lnTo>
                      <a:pt x="1806" y="72"/>
                    </a:lnTo>
                    <a:lnTo>
                      <a:pt x="1830" y="90"/>
                    </a:lnTo>
                    <a:lnTo>
                      <a:pt x="1860" y="24"/>
                    </a:lnTo>
                    <a:lnTo>
                      <a:pt x="1890" y="180"/>
                    </a:lnTo>
                    <a:lnTo>
                      <a:pt x="1914" y="372"/>
                    </a:lnTo>
                    <a:lnTo>
                      <a:pt x="1944" y="420"/>
                    </a:lnTo>
                    <a:lnTo>
                      <a:pt x="1968" y="408"/>
                    </a:lnTo>
                    <a:lnTo>
                      <a:pt x="1998" y="474"/>
                    </a:lnTo>
                    <a:lnTo>
                      <a:pt x="2022" y="516"/>
                    </a:lnTo>
                    <a:lnTo>
                      <a:pt x="2052" y="510"/>
                    </a:lnTo>
                    <a:lnTo>
                      <a:pt x="2076" y="582"/>
                    </a:lnTo>
                    <a:lnTo>
                      <a:pt x="2106" y="678"/>
                    </a:lnTo>
                    <a:lnTo>
                      <a:pt x="2136" y="762"/>
                    </a:lnTo>
                    <a:lnTo>
                      <a:pt x="2160" y="570"/>
                    </a:lnTo>
                    <a:lnTo>
                      <a:pt x="2190" y="570"/>
                    </a:lnTo>
                    <a:lnTo>
                      <a:pt x="2214" y="528"/>
                    </a:lnTo>
                    <a:lnTo>
                      <a:pt x="2244" y="408"/>
                    </a:lnTo>
                    <a:lnTo>
                      <a:pt x="2268" y="276"/>
                    </a:lnTo>
                    <a:lnTo>
                      <a:pt x="2298" y="264"/>
                    </a:lnTo>
                    <a:lnTo>
                      <a:pt x="2328" y="336"/>
                    </a:lnTo>
                    <a:lnTo>
                      <a:pt x="2352" y="276"/>
                    </a:lnTo>
                    <a:lnTo>
                      <a:pt x="2382" y="234"/>
                    </a:lnTo>
                    <a:lnTo>
                      <a:pt x="2406" y="246"/>
                    </a:lnTo>
                    <a:lnTo>
                      <a:pt x="2436" y="216"/>
                    </a:lnTo>
                    <a:lnTo>
                      <a:pt x="2460" y="288"/>
                    </a:lnTo>
                    <a:lnTo>
                      <a:pt x="2490" y="414"/>
                    </a:lnTo>
                    <a:lnTo>
                      <a:pt x="2514" y="480"/>
                    </a:lnTo>
                    <a:lnTo>
                      <a:pt x="2544" y="444"/>
                    </a:lnTo>
                    <a:lnTo>
                      <a:pt x="2574" y="552"/>
                    </a:lnTo>
                    <a:lnTo>
                      <a:pt x="2598" y="504"/>
                    </a:lnTo>
                    <a:lnTo>
                      <a:pt x="2628" y="552"/>
                    </a:lnTo>
                    <a:lnTo>
                      <a:pt x="2652" y="660"/>
                    </a:lnTo>
                    <a:lnTo>
                      <a:pt x="2682" y="600"/>
                    </a:lnTo>
                    <a:lnTo>
                      <a:pt x="2706" y="612"/>
                    </a:lnTo>
                    <a:lnTo>
                      <a:pt x="2736" y="582"/>
                    </a:lnTo>
                    <a:lnTo>
                      <a:pt x="2760" y="654"/>
                    </a:lnTo>
                    <a:lnTo>
                      <a:pt x="2790" y="672"/>
                    </a:lnTo>
                    <a:lnTo>
                      <a:pt x="2820" y="588"/>
                    </a:lnTo>
                    <a:lnTo>
                      <a:pt x="2844" y="558"/>
                    </a:lnTo>
                    <a:lnTo>
                      <a:pt x="2874" y="612"/>
                    </a:lnTo>
                    <a:lnTo>
                      <a:pt x="2898" y="600"/>
                    </a:lnTo>
                    <a:lnTo>
                      <a:pt x="2928" y="624"/>
                    </a:lnTo>
                    <a:lnTo>
                      <a:pt x="2952" y="564"/>
                    </a:lnTo>
                    <a:lnTo>
                      <a:pt x="2982" y="522"/>
                    </a:lnTo>
                    <a:lnTo>
                      <a:pt x="3006" y="474"/>
                    </a:lnTo>
                    <a:lnTo>
                      <a:pt x="3036" y="120"/>
                    </a:lnTo>
                    <a:lnTo>
                      <a:pt x="3066" y="294"/>
                    </a:lnTo>
                    <a:lnTo>
                      <a:pt x="3090" y="306"/>
                    </a:lnTo>
                    <a:lnTo>
                      <a:pt x="3120" y="420"/>
                    </a:lnTo>
                    <a:lnTo>
                      <a:pt x="3144" y="396"/>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6" name="Freeform 1195"/>
              <p:cNvSpPr>
                <a:spLocks/>
              </p:cNvSpPr>
              <p:nvPr/>
            </p:nvSpPr>
            <p:spPr bwMode="auto">
              <a:xfrm>
                <a:off x="751018" y="801437"/>
                <a:ext cx="7650625" cy="3260035"/>
              </a:xfrm>
              <a:custGeom>
                <a:avLst/>
                <a:gdLst>
                  <a:gd name="T0" fmla="*/ 30 w 3144"/>
                  <a:gd name="T1" fmla="*/ 1068 h 1296"/>
                  <a:gd name="T2" fmla="*/ 84 w 3144"/>
                  <a:gd name="T3" fmla="*/ 1050 h 1296"/>
                  <a:gd name="T4" fmla="*/ 138 w 3144"/>
                  <a:gd name="T5" fmla="*/ 1038 h 1296"/>
                  <a:gd name="T6" fmla="*/ 192 w 3144"/>
                  <a:gd name="T7" fmla="*/ 1134 h 1296"/>
                  <a:gd name="T8" fmla="*/ 246 w 3144"/>
                  <a:gd name="T9" fmla="*/ 1116 h 1296"/>
                  <a:gd name="T10" fmla="*/ 300 w 3144"/>
                  <a:gd name="T11" fmla="*/ 1206 h 1296"/>
                  <a:gd name="T12" fmla="*/ 354 w 3144"/>
                  <a:gd name="T13" fmla="*/ 1068 h 1296"/>
                  <a:gd name="T14" fmla="*/ 408 w 3144"/>
                  <a:gd name="T15" fmla="*/ 1026 h 1296"/>
                  <a:gd name="T16" fmla="*/ 468 w 3144"/>
                  <a:gd name="T17" fmla="*/ 714 h 1296"/>
                  <a:gd name="T18" fmla="*/ 522 w 3144"/>
                  <a:gd name="T19" fmla="*/ 396 h 1296"/>
                  <a:gd name="T20" fmla="*/ 576 w 3144"/>
                  <a:gd name="T21" fmla="*/ 594 h 1296"/>
                  <a:gd name="T22" fmla="*/ 630 w 3144"/>
                  <a:gd name="T23" fmla="*/ 774 h 1296"/>
                  <a:gd name="T24" fmla="*/ 684 w 3144"/>
                  <a:gd name="T25" fmla="*/ 906 h 1296"/>
                  <a:gd name="T26" fmla="*/ 738 w 3144"/>
                  <a:gd name="T27" fmla="*/ 978 h 1296"/>
                  <a:gd name="T28" fmla="*/ 792 w 3144"/>
                  <a:gd name="T29" fmla="*/ 966 h 1296"/>
                  <a:gd name="T30" fmla="*/ 846 w 3144"/>
                  <a:gd name="T31" fmla="*/ 966 h 1296"/>
                  <a:gd name="T32" fmla="*/ 900 w 3144"/>
                  <a:gd name="T33" fmla="*/ 1140 h 1296"/>
                  <a:gd name="T34" fmla="*/ 960 w 3144"/>
                  <a:gd name="T35" fmla="*/ 1140 h 1296"/>
                  <a:gd name="T36" fmla="*/ 1014 w 3144"/>
                  <a:gd name="T37" fmla="*/ 930 h 1296"/>
                  <a:gd name="T38" fmla="*/ 1068 w 3144"/>
                  <a:gd name="T39" fmla="*/ 636 h 1296"/>
                  <a:gd name="T40" fmla="*/ 1122 w 3144"/>
                  <a:gd name="T41" fmla="*/ 522 h 1296"/>
                  <a:gd name="T42" fmla="*/ 1176 w 3144"/>
                  <a:gd name="T43" fmla="*/ 348 h 1296"/>
                  <a:gd name="T44" fmla="*/ 1230 w 3144"/>
                  <a:gd name="T45" fmla="*/ 888 h 1296"/>
                  <a:gd name="T46" fmla="*/ 1284 w 3144"/>
                  <a:gd name="T47" fmla="*/ 1038 h 1296"/>
                  <a:gd name="T48" fmla="*/ 1338 w 3144"/>
                  <a:gd name="T49" fmla="*/ 1092 h 1296"/>
                  <a:gd name="T50" fmla="*/ 1398 w 3144"/>
                  <a:gd name="T51" fmla="*/ 1128 h 1296"/>
                  <a:gd name="T52" fmla="*/ 1452 w 3144"/>
                  <a:gd name="T53" fmla="*/ 1170 h 1296"/>
                  <a:gd name="T54" fmla="*/ 1506 w 3144"/>
                  <a:gd name="T55" fmla="*/ 1068 h 1296"/>
                  <a:gd name="T56" fmla="*/ 1560 w 3144"/>
                  <a:gd name="T57" fmla="*/ 1002 h 1296"/>
                  <a:gd name="T58" fmla="*/ 1614 w 3144"/>
                  <a:gd name="T59" fmla="*/ 1008 h 1296"/>
                  <a:gd name="T60" fmla="*/ 1668 w 3144"/>
                  <a:gd name="T61" fmla="*/ 582 h 1296"/>
                  <a:gd name="T62" fmla="*/ 1722 w 3144"/>
                  <a:gd name="T63" fmla="*/ 432 h 1296"/>
                  <a:gd name="T64" fmla="*/ 1776 w 3144"/>
                  <a:gd name="T65" fmla="*/ 312 h 1296"/>
                  <a:gd name="T66" fmla="*/ 1830 w 3144"/>
                  <a:gd name="T67" fmla="*/ 396 h 1296"/>
                  <a:gd name="T68" fmla="*/ 1890 w 3144"/>
                  <a:gd name="T69" fmla="*/ 624 h 1296"/>
                  <a:gd name="T70" fmla="*/ 1944 w 3144"/>
                  <a:gd name="T71" fmla="*/ 876 h 1296"/>
                  <a:gd name="T72" fmla="*/ 1998 w 3144"/>
                  <a:gd name="T73" fmla="*/ 1008 h 1296"/>
                  <a:gd name="T74" fmla="*/ 2052 w 3144"/>
                  <a:gd name="T75" fmla="*/ 1062 h 1296"/>
                  <a:gd name="T76" fmla="*/ 2106 w 3144"/>
                  <a:gd name="T77" fmla="*/ 1170 h 1296"/>
                  <a:gd name="T78" fmla="*/ 2160 w 3144"/>
                  <a:gd name="T79" fmla="*/ 1014 h 1296"/>
                  <a:gd name="T80" fmla="*/ 2214 w 3144"/>
                  <a:gd name="T81" fmla="*/ 966 h 1296"/>
                  <a:gd name="T82" fmla="*/ 2268 w 3144"/>
                  <a:gd name="T83" fmla="*/ 738 h 1296"/>
                  <a:gd name="T84" fmla="*/ 2328 w 3144"/>
                  <a:gd name="T85" fmla="*/ 654 h 1296"/>
                  <a:gd name="T86" fmla="*/ 2382 w 3144"/>
                  <a:gd name="T87" fmla="*/ 738 h 1296"/>
                  <a:gd name="T88" fmla="*/ 2436 w 3144"/>
                  <a:gd name="T89" fmla="*/ 702 h 1296"/>
                  <a:gd name="T90" fmla="*/ 2490 w 3144"/>
                  <a:gd name="T91" fmla="*/ 588 h 1296"/>
                  <a:gd name="T92" fmla="*/ 2544 w 3144"/>
                  <a:gd name="T93" fmla="*/ 972 h 1296"/>
                  <a:gd name="T94" fmla="*/ 2598 w 3144"/>
                  <a:gd name="T95" fmla="*/ 1128 h 1296"/>
                  <a:gd name="T96" fmla="*/ 2652 w 3144"/>
                  <a:gd name="T97" fmla="*/ 1194 h 1296"/>
                  <a:gd name="T98" fmla="*/ 2706 w 3144"/>
                  <a:gd name="T99" fmla="*/ 1110 h 1296"/>
                  <a:gd name="T100" fmla="*/ 2760 w 3144"/>
                  <a:gd name="T101" fmla="*/ 1182 h 1296"/>
                  <a:gd name="T102" fmla="*/ 2820 w 3144"/>
                  <a:gd name="T103" fmla="*/ 1110 h 1296"/>
                  <a:gd name="T104" fmla="*/ 2874 w 3144"/>
                  <a:gd name="T105" fmla="*/ 1074 h 1296"/>
                  <a:gd name="T106" fmla="*/ 2928 w 3144"/>
                  <a:gd name="T107" fmla="*/ 894 h 1296"/>
                  <a:gd name="T108" fmla="*/ 2982 w 3144"/>
                  <a:gd name="T109" fmla="*/ 540 h 1296"/>
                  <a:gd name="T110" fmla="*/ 3036 w 3144"/>
                  <a:gd name="T111" fmla="*/ 0 h 1296"/>
                  <a:gd name="T112" fmla="*/ 3090 w 3144"/>
                  <a:gd name="T113" fmla="*/ 522 h 1296"/>
                  <a:gd name="T114" fmla="*/ 3144 w 3144"/>
                  <a:gd name="T115" fmla="*/ 87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1296">
                    <a:moveTo>
                      <a:pt x="0" y="984"/>
                    </a:moveTo>
                    <a:lnTo>
                      <a:pt x="30" y="1068"/>
                    </a:lnTo>
                    <a:lnTo>
                      <a:pt x="54" y="1056"/>
                    </a:lnTo>
                    <a:lnTo>
                      <a:pt x="84" y="1050"/>
                    </a:lnTo>
                    <a:lnTo>
                      <a:pt x="108" y="1056"/>
                    </a:lnTo>
                    <a:lnTo>
                      <a:pt x="138" y="1038"/>
                    </a:lnTo>
                    <a:lnTo>
                      <a:pt x="162" y="1050"/>
                    </a:lnTo>
                    <a:lnTo>
                      <a:pt x="192" y="1134"/>
                    </a:lnTo>
                    <a:lnTo>
                      <a:pt x="222" y="1164"/>
                    </a:lnTo>
                    <a:lnTo>
                      <a:pt x="246" y="1116"/>
                    </a:lnTo>
                    <a:lnTo>
                      <a:pt x="276" y="1182"/>
                    </a:lnTo>
                    <a:lnTo>
                      <a:pt x="300" y="1206"/>
                    </a:lnTo>
                    <a:lnTo>
                      <a:pt x="330" y="1188"/>
                    </a:lnTo>
                    <a:lnTo>
                      <a:pt x="354" y="1068"/>
                    </a:lnTo>
                    <a:lnTo>
                      <a:pt x="384" y="1050"/>
                    </a:lnTo>
                    <a:lnTo>
                      <a:pt x="408" y="1026"/>
                    </a:lnTo>
                    <a:lnTo>
                      <a:pt x="438" y="612"/>
                    </a:lnTo>
                    <a:lnTo>
                      <a:pt x="468" y="714"/>
                    </a:lnTo>
                    <a:lnTo>
                      <a:pt x="492" y="462"/>
                    </a:lnTo>
                    <a:lnTo>
                      <a:pt x="522" y="396"/>
                    </a:lnTo>
                    <a:lnTo>
                      <a:pt x="546" y="504"/>
                    </a:lnTo>
                    <a:lnTo>
                      <a:pt x="576" y="594"/>
                    </a:lnTo>
                    <a:lnTo>
                      <a:pt x="600" y="738"/>
                    </a:lnTo>
                    <a:lnTo>
                      <a:pt x="630" y="774"/>
                    </a:lnTo>
                    <a:lnTo>
                      <a:pt x="654" y="888"/>
                    </a:lnTo>
                    <a:lnTo>
                      <a:pt x="684" y="906"/>
                    </a:lnTo>
                    <a:lnTo>
                      <a:pt x="714" y="930"/>
                    </a:lnTo>
                    <a:lnTo>
                      <a:pt x="738" y="978"/>
                    </a:lnTo>
                    <a:lnTo>
                      <a:pt x="768" y="1014"/>
                    </a:lnTo>
                    <a:lnTo>
                      <a:pt x="792" y="966"/>
                    </a:lnTo>
                    <a:lnTo>
                      <a:pt x="822" y="1014"/>
                    </a:lnTo>
                    <a:lnTo>
                      <a:pt x="846" y="966"/>
                    </a:lnTo>
                    <a:lnTo>
                      <a:pt x="876" y="1002"/>
                    </a:lnTo>
                    <a:lnTo>
                      <a:pt x="900" y="1140"/>
                    </a:lnTo>
                    <a:lnTo>
                      <a:pt x="930" y="1236"/>
                    </a:lnTo>
                    <a:lnTo>
                      <a:pt x="960" y="1140"/>
                    </a:lnTo>
                    <a:lnTo>
                      <a:pt x="984" y="942"/>
                    </a:lnTo>
                    <a:lnTo>
                      <a:pt x="1014" y="930"/>
                    </a:lnTo>
                    <a:lnTo>
                      <a:pt x="1038" y="762"/>
                    </a:lnTo>
                    <a:lnTo>
                      <a:pt x="1068" y="636"/>
                    </a:lnTo>
                    <a:lnTo>
                      <a:pt x="1092" y="558"/>
                    </a:lnTo>
                    <a:lnTo>
                      <a:pt x="1122" y="522"/>
                    </a:lnTo>
                    <a:lnTo>
                      <a:pt x="1152" y="390"/>
                    </a:lnTo>
                    <a:lnTo>
                      <a:pt x="1176" y="348"/>
                    </a:lnTo>
                    <a:lnTo>
                      <a:pt x="1206" y="714"/>
                    </a:lnTo>
                    <a:lnTo>
                      <a:pt x="1230" y="888"/>
                    </a:lnTo>
                    <a:lnTo>
                      <a:pt x="1260" y="930"/>
                    </a:lnTo>
                    <a:lnTo>
                      <a:pt x="1284" y="1038"/>
                    </a:lnTo>
                    <a:lnTo>
                      <a:pt x="1314" y="1128"/>
                    </a:lnTo>
                    <a:lnTo>
                      <a:pt x="1338" y="1092"/>
                    </a:lnTo>
                    <a:lnTo>
                      <a:pt x="1368" y="1116"/>
                    </a:lnTo>
                    <a:lnTo>
                      <a:pt x="1398" y="1128"/>
                    </a:lnTo>
                    <a:lnTo>
                      <a:pt x="1422" y="1146"/>
                    </a:lnTo>
                    <a:lnTo>
                      <a:pt x="1452" y="1170"/>
                    </a:lnTo>
                    <a:lnTo>
                      <a:pt x="1476" y="1236"/>
                    </a:lnTo>
                    <a:lnTo>
                      <a:pt x="1506" y="1068"/>
                    </a:lnTo>
                    <a:lnTo>
                      <a:pt x="1530" y="1008"/>
                    </a:lnTo>
                    <a:lnTo>
                      <a:pt x="1560" y="1002"/>
                    </a:lnTo>
                    <a:lnTo>
                      <a:pt x="1584" y="1074"/>
                    </a:lnTo>
                    <a:lnTo>
                      <a:pt x="1614" y="1008"/>
                    </a:lnTo>
                    <a:lnTo>
                      <a:pt x="1644" y="906"/>
                    </a:lnTo>
                    <a:lnTo>
                      <a:pt x="1668" y="582"/>
                    </a:lnTo>
                    <a:lnTo>
                      <a:pt x="1698" y="558"/>
                    </a:lnTo>
                    <a:lnTo>
                      <a:pt x="1722" y="432"/>
                    </a:lnTo>
                    <a:lnTo>
                      <a:pt x="1752" y="336"/>
                    </a:lnTo>
                    <a:lnTo>
                      <a:pt x="1776" y="312"/>
                    </a:lnTo>
                    <a:lnTo>
                      <a:pt x="1806" y="354"/>
                    </a:lnTo>
                    <a:lnTo>
                      <a:pt x="1830" y="396"/>
                    </a:lnTo>
                    <a:lnTo>
                      <a:pt x="1860" y="438"/>
                    </a:lnTo>
                    <a:lnTo>
                      <a:pt x="1890" y="624"/>
                    </a:lnTo>
                    <a:lnTo>
                      <a:pt x="1914" y="900"/>
                    </a:lnTo>
                    <a:lnTo>
                      <a:pt x="1944" y="876"/>
                    </a:lnTo>
                    <a:lnTo>
                      <a:pt x="1968" y="960"/>
                    </a:lnTo>
                    <a:lnTo>
                      <a:pt x="1998" y="1008"/>
                    </a:lnTo>
                    <a:lnTo>
                      <a:pt x="2022" y="1038"/>
                    </a:lnTo>
                    <a:lnTo>
                      <a:pt x="2052" y="1062"/>
                    </a:lnTo>
                    <a:lnTo>
                      <a:pt x="2076" y="1098"/>
                    </a:lnTo>
                    <a:lnTo>
                      <a:pt x="2106" y="1170"/>
                    </a:lnTo>
                    <a:lnTo>
                      <a:pt x="2136" y="1296"/>
                    </a:lnTo>
                    <a:lnTo>
                      <a:pt x="2160" y="1014"/>
                    </a:lnTo>
                    <a:lnTo>
                      <a:pt x="2190" y="1032"/>
                    </a:lnTo>
                    <a:lnTo>
                      <a:pt x="2214" y="966"/>
                    </a:lnTo>
                    <a:lnTo>
                      <a:pt x="2244" y="732"/>
                    </a:lnTo>
                    <a:lnTo>
                      <a:pt x="2268" y="738"/>
                    </a:lnTo>
                    <a:lnTo>
                      <a:pt x="2298" y="576"/>
                    </a:lnTo>
                    <a:lnTo>
                      <a:pt x="2328" y="654"/>
                    </a:lnTo>
                    <a:lnTo>
                      <a:pt x="2352" y="678"/>
                    </a:lnTo>
                    <a:lnTo>
                      <a:pt x="2382" y="738"/>
                    </a:lnTo>
                    <a:lnTo>
                      <a:pt x="2406" y="714"/>
                    </a:lnTo>
                    <a:lnTo>
                      <a:pt x="2436" y="702"/>
                    </a:lnTo>
                    <a:lnTo>
                      <a:pt x="2460" y="732"/>
                    </a:lnTo>
                    <a:lnTo>
                      <a:pt x="2490" y="588"/>
                    </a:lnTo>
                    <a:lnTo>
                      <a:pt x="2514" y="984"/>
                    </a:lnTo>
                    <a:lnTo>
                      <a:pt x="2544" y="972"/>
                    </a:lnTo>
                    <a:lnTo>
                      <a:pt x="2574" y="996"/>
                    </a:lnTo>
                    <a:lnTo>
                      <a:pt x="2598" y="1128"/>
                    </a:lnTo>
                    <a:lnTo>
                      <a:pt x="2628" y="972"/>
                    </a:lnTo>
                    <a:lnTo>
                      <a:pt x="2652" y="1194"/>
                    </a:lnTo>
                    <a:lnTo>
                      <a:pt x="2682" y="1164"/>
                    </a:lnTo>
                    <a:lnTo>
                      <a:pt x="2706" y="1110"/>
                    </a:lnTo>
                    <a:lnTo>
                      <a:pt x="2736" y="1122"/>
                    </a:lnTo>
                    <a:lnTo>
                      <a:pt x="2760" y="1182"/>
                    </a:lnTo>
                    <a:lnTo>
                      <a:pt x="2790" y="1272"/>
                    </a:lnTo>
                    <a:lnTo>
                      <a:pt x="2820" y="1110"/>
                    </a:lnTo>
                    <a:lnTo>
                      <a:pt x="2844" y="1062"/>
                    </a:lnTo>
                    <a:lnTo>
                      <a:pt x="2874" y="1074"/>
                    </a:lnTo>
                    <a:lnTo>
                      <a:pt x="2898" y="876"/>
                    </a:lnTo>
                    <a:lnTo>
                      <a:pt x="2928" y="894"/>
                    </a:lnTo>
                    <a:lnTo>
                      <a:pt x="2952" y="714"/>
                    </a:lnTo>
                    <a:lnTo>
                      <a:pt x="2982" y="540"/>
                    </a:lnTo>
                    <a:lnTo>
                      <a:pt x="3006" y="642"/>
                    </a:lnTo>
                    <a:lnTo>
                      <a:pt x="3036" y="0"/>
                    </a:lnTo>
                    <a:lnTo>
                      <a:pt x="3066" y="450"/>
                    </a:lnTo>
                    <a:lnTo>
                      <a:pt x="3090" y="522"/>
                    </a:lnTo>
                    <a:lnTo>
                      <a:pt x="3120" y="552"/>
                    </a:lnTo>
                    <a:lnTo>
                      <a:pt x="3144" y="870"/>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7" name="Freeform 1196"/>
              <p:cNvSpPr>
                <a:spLocks/>
              </p:cNvSpPr>
              <p:nvPr/>
            </p:nvSpPr>
            <p:spPr bwMode="auto">
              <a:xfrm>
                <a:off x="751018" y="1722095"/>
                <a:ext cx="7650625" cy="1977151"/>
              </a:xfrm>
              <a:custGeom>
                <a:avLst/>
                <a:gdLst>
                  <a:gd name="T0" fmla="*/ 30 w 3144"/>
                  <a:gd name="T1" fmla="*/ 504 h 786"/>
                  <a:gd name="T2" fmla="*/ 84 w 3144"/>
                  <a:gd name="T3" fmla="*/ 654 h 786"/>
                  <a:gd name="T4" fmla="*/ 138 w 3144"/>
                  <a:gd name="T5" fmla="*/ 630 h 786"/>
                  <a:gd name="T6" fmla="*/ 192 w 3144"/>
                  <a:gd name="T7" fmla="*/ 696 h 786"/>
                  <a:gd name="T8" fmla="*/ 246 w 3144"/>
                  <a:gd name="T9" fmla="*/ 672 h 786"/>
                  <a:gd name="T10" fmla="*/ 300 w 3144"/>
                  <a:gd name="T11" fmla="*/ 732 h 786"/>
                  <a:gd name="T12" fmla="*/ 354 w 3144"/>
                  <a:gd name="T13" fmla="*/ 642 h 786"/>
                  <a:gd name="T14" fmla="*/ 408 w 3144"/>
                  <a:gd name="T15" fmla="*/ 660 h 786"/>
                  <a:gd name="T16" fmla="*/ 468 w 3144"/>
                  <a:gd name="T17" fmla="*/ 396 h 786"/>
                  <a:gd name="T18" fmla="*/ 522 w 3144"/>
                  <a:gd name="T19" fmla="*/ 180 h 786"/>
                  <a:gd name="T20" fmla="*/ 576 w 3144"/>
                  <a:gd name="T21" fmla="*/ 312 h 786"/>
                  <a:gd name="T22" fmla="*/ 630 w 3144"/>
                  <a:gd name="T23" fmla="*/ 348 h 786"/>
                  <a:gd name="T24" fmla="*/ 684 w 3144"/>
                  <a:gd name="T25" fmla="*/ 450 h 786"/>
                  <a:gd name="T26" fmla="*/ 738 w 3144"/>
                  <a:gd name="T27" fmla="*/ 498 h 786"/>
                  <a:gd name="T28" fmla="*/ 792 w 3144"/>
                  <a:gd name="T29" fmla="*/ 528 h 786"/>
                  <a:gd name="T30" fmla="*/ 846 w 3144"/>
                  <a:gd name="T31" fmla="*/ 600 h 786"/>
                  <a:gd name="T32" fmla="*/ 900 w 3144"/>
                  <a:gd name="T33" fmla="*/ 630 h 786"/>
                  <a:gd name="T34" fmla="*/ 960 w 3144"/>
                  <a:gd name="T35" fmla="*/ 696 h 786"/>
                  <a:gd name="T36" fmla="*/ 1014 w 3144"/>
                  <a:gd name="T37" fmla="*/ 600 h 786"/>
                  <a:gd name="T38" fmla="*/ 1068 w 3144"/>
                  <a:gd name="T39" fmla="*/ 330 h 786"/>
                  <a:gd name="T40" fmla="*/ 1122 w 3144"/>
                  <a:gd name="T41" fmla="*/ 210 h 786"/>
                  <a:gd name="T42" fmla="*/ 1176 w 3144"/>
                  <a:gd name="T43" fmla="*/ 42 h 786"/>
                  <a:gd name="T44" fmla="*/ 1230 w 3144"/>
                  <a:gd name="T45" fmla="*/ 498 h 786"/>
                  <a:gd name="T46" fmla="*/ 1284 w 3144"/>
                  <a:gd name="T47" fmla="*/ 588 h 786"/>
                  <a:gd name="T48" fmla="*/ 1338 w 3144"/>
                  <a:gd name="T49" fmla="*/ 660 h 786"/>
                  <a:gd name="T50" fmla="*/ 1398 w 3144"/>
                  <a:gd name="T51" fmla="*/ 690 h 786"/>
                  <a:gd name="T52" fmla="*/ 1452 w 3144"/>
                  <a:gd name="T53" fmla="*/ 708 h 786"/>
                  <a:gd name="T54" fmla="*/ 1506 w 3144"/>
                  <a:gd name="T55" fmla="*/ 636 h 786"/>
                  <a:gd name="T56" fmla="*/ 1560 w 3144"/>
                  <a:gd name="T57" fmla="*/ 654 h 786"/>
                  <a:gd name="T58" fmla="*/ 1614 w 3144"/>
                  <a:gd name="T59" fmla="*/ 630 h 786"/>
                  <a:gd name="T60" fmla="*/ 1668 w 3144"/>
                  <a:gd name="T61" fmla="*/ 270 h 786"/>
                  <a:gd name="T62" fmla="*/ 1722 w 3144"/>
                  <a:gd name="T63" fmla="*/ 204 h 786"/>
                  <a:gd name="T64" fmla="*/ 1776 w 3144"/>
                  <a:gd name="T65" fmla="*/ 0 h 786"/>
                  <a:gd name="T66" fmla="*/ 1830 w 3144"/>
                  <a:gd name="T67" fmla="*/ 60 h 786"/>
                  <a:gd name="T68" fmla="*/ 1890 w 3144"/>
                  <a:gd name="T69" fmla="*/ 132 h 786"/>
                  <a:gd name="T70" fmla="*/ 1944 w 3144"/>
                  <a:gd name="T71" fmla="*/ 432 h 786"/>
                  <a:gd name="T72" fmla="*/ 1998 w 3144"/>
                  <a:gd name="T73" fmla="*/ 588 h 786"/>
                  <a:gd name="T74" fmla="*/ 2052 w 3144"/>
                  <a:gd name="T75" fmla="*/ 582 h 786"/>
                  <a:gd name="T76" fmla="*/ 2106 w 3144"/>
                  <a:gd name="T77" fmla="*/ 750 h 786"/>
                  <a:gd name="T78" fmla="*/ 2160 w 3144"/>
                  <a:gd name="T79" fmla="*/ 630 h 786"/>
                  <a:gd name="T80" fmla="*/ 2214 w 3144"/>
                  <a:gd name="T81" fmla="*/ 636 h 786"/>
                  <a:gd name="T82" fmla="*/ 2268 w 3144"/>
                  <a:gd name="T83" fmla="*/ 444 h 786"/>
                  <a:gd name="T84" fmla="*/ 2328 w 3144"/>
                  <a:gd name="T85" fmla="*/ 408 h 786"/>
                  <a:gd name="T86" fmla="*/ 2382 w 3144"/>
                  <a:gd name="T87" fmla="*/ 318 h 786"/>
                  <a:gd name="T88" fmla="*/ 2436 w 3144"/>
                  <a:gd name="T89" fmla="*/ 288 h 786"/>
                  <a:gd name="T90" fmla="*/ 2490 w 3144"/>
                  <a:gd name="T91" fmla="*/ 444 h 786"/>
                  <a:gd name="T92" fmla="*/ 2544 w 3144"/>
                  <a:gd name="T93" fmla="*/ 534 h 786"/>
                  <a:gd name="T94" fmla="*/ 2598 w 3144"/>
                  <a:gd name="T95" fmla="*/ 636 h 786"/>
                  <a:gd name="T96" fmla="*/ 2652 w 3144"/>
                  <a:gd name="T97" fmla="*/ 738 h 786"/>
                  <a:gd name="T98" fmla="*/ 2706 w 3144"/>
                  <a:gd name="T99" fmla="*/ 708 h 786"/>
                  <a:gd name="T100" fmla="*/ 2760 w 3144"/>
                  <a:gd name="T101" fmla="*/ 708 h 786"/>
                  <a:gd name="T102" fmla="*/ 2820 w 3144"/>
                  <a:gd name="T103" fmla="*/ 702 h 786"/>
                  <a:gd name="T104" fmla="*/ 2874 w 3144"/>
                  <a:gd name="T105" fmla="*/ 726 h 786"/>
                  <a:gd name="T106" fmla="*/ 2928 w 3144"/>
                  <a:gd name="T107" fmla="*/ 660 h 786"/>
                  <a:gd name="T108" fmla="*/ 2982 w 3144"/>
                  <a:gd name="T109" fmla="*/ 534 h 786"/>
                  <a:gd name="T110" fmla="*/ 3036 w 3144"/>
                  <a:gd name="T111" fmla="*/ 66 h 786"/>
                  <a:gd name="T112" fmla="*/ 3090 w 3144"/>
                  <a:gd name="T113" fmla="*/ 294 h 786"/>
                  <a:gd name="T114" fmla="*/ 3144 w 3144"/>
                  <a:gd name="T115" fmla="*/ 498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786">
                    <a:moveTo>
                      <a:pt x="0" y="552"/>
                    </a:moveTo>
                    <a:lnTo>
                      <a:pt x="30" y="504"/>
                    </a:lnTo>
                    <a:lnTo>
                      <a:pt x="54" y="594"/>
                    </a:lnTo>
                    <a:lnTo>
                      <a:pt x="84" y="654"/>
                    </a:lnTo>
                    <a:lnTo>
                      <a:pt x="108" y="600"/>
                    </a:lnTo>
                    <a:lnTo>
                      <a:pt x="138" y="630"/>
                    </a:lnTo>
                    <a:lnTo>
                      <a:pt x="162" y="630"/>
                    </a:lnTo>
                    <a:lnTo>
                      <a:pt x="192" y="696"/>
                    </a:lnTo>
                    <a:lnTo>
                      <a:pt x="222" y="666"/>
                    </a:lnTo>
                    <a:lnTo>
                      <a:pt x="246" y="672"/>
                    </a:lnTo>
                    <a:lnTo>
                      <a:pt x="276" y="738"/>
                    </a:lnTo>
                    <a:lnTo>
                      <a:pt x="300" y="732"/>
                    </a:lnTo>
                    <a:lnTo>
                      <a:pt x="330" y="660"/>
                    </a:lnTo>
                    <a:lnTo>
                      <a:pt x="354" y="642"/>
                    </a:lnTo>
                    <a:lnTo>
                      <a:pt x="384" y="672"/>
                    </a:lnTo>
                    <a:lnTo>
                      <a:pt x="408" y="660"/>
                    </a:lnTo>
                    <a:lnTo>
                      <a:pt x="438" y="336"/>
                    </a:lnTo>
                    <a:lnTo>
                      <a:pt x="468" y="396"/>
                    </a:lnTo>
                    <a:lnTo>
                      <a:pt x="492" y="138"/>
                    </a:lnTo>
                    <a:lnTo>
                      <a:pt x="522" y="180"/>
                    </a:lnTo>
                    <a:lnTo>
                      <a:pt x="546" y="204"/>
                    </a:lnTo>
                    <a:lnTo>
                      <a:pt x="576" y="312"/>
                    </a:lnTo>
                    <a:lnTo>
                      <a:pt x="600" y="348"/>
                    </a:lnTo>
                    <a:lnTo>
                      <a:pt x="630" y="348"/>
                    </a:lnTo>
                    <a:lnTo>
                      <a:pt x="654" y="468"/>
                    </a:lnTo>
                    <a:lnTo>
                      <a:pt x="684" y="450"/>
                    </a:lnTo>
                    <a:lnTo>
                      <a:pt x="714" y="498"/>
                    </a:lnTo>
                    <a:lnTo>
                      <a:pt x="738" y="498"/>
                    </a:lnTo>
                    <a:lnTo>
                      <a:pt x="768" y="588"/>
                    </a:lnTo>
                    <a:lnTo>
                      <a:pt x="792" y="528"/>
                    </a:lnTo>
                    <a:lnTo>
                      <a:pt x="822" y="546"/>
                    </a:lnTo>
                    <a:lnTo>
                      <a:pt x="846" y="600"/>
                    </a:lnTo>
                    <a:lnTo>
                      <a:pt x="876" y="594"/>
                    </a:lnTo>
                    <a:lnTo>
                      <a:pt x="900" y="630"/>
                    </a:lnTo>
                    <a:lnTo>
                      <a:pt x="930" y="750"/>
                    </a:lnTo>
                    <a:lnTo>
                      <a:pt x="960" y="696"/>
                    </a:lnTo>
                    <a:lnTo>
                      <a:pt x="984" y="588"/>
                    </a:lnTo>
                    <a:lnTo>
                      <a:pt x="1014" y="600"/>
                    </a:lnTo>
                    <a:lnTo>
                      <a:pt x="1038" y="492"/>
                    </a:lnTo>
                    <a:lnTo>
                      <a:pt x="1068" y="330"/>
                    </a:lnTo>
                    <a:lnTo>
                      <a:pt x="1092" y="258"/>
                    </a:lnTo>
                    <a:lnTo>
                      <a:pt x="1122" y="210"/>
                    </a:lnTo>
                    <a:lnTo>
                      <a:pt x="1152" y="138"/>
                    </a:lnTo>
                    <a:lnTo>
                      <a:pt x="1176" y="42"/>
                    </a:lnTo>
                    <a:lnTo>
                      <a:pt x="1206" y="300"/>
                    </a:lnTo>
                    <a:lnTo>
                      <a:pt x="1230" y="498"/>
                    </a:lnTo>
                    <a:lnTo>
                      <a:pt x="1260" y="468"/>
                    </a:lnTo>
                    <a:lnTo>
                      <a:pt x="1284" y="588"/>
                    </a:lnTo>
                    <a:lnTo>
                      <a:pt x="1314" y="624"/>
                    </a:lnTo>
                    <a:lnTo>
                      <a:pt x="1338" y="660"/>
                    </a:lnTo>
                    <a:lnTo>
                      <a:pt x="1368" y="672"/>
                    </a:lnTo>
                    <a:lnTo>
                      <a:pt x="1398" y="690"/>
                    </a:lnTo>
                    <a:lnTo>
                      <a:pt x="1422" y="714"/>
                    </a:lnTo>
                    <a:lnTo>
                      <a:pt x="1452" y="708"/>
                    </a:lnTo>
                    <a:lnTo>
                      <a:pt x="1476" y="780"/>
                    </a:lnTo>
                    <a:lnTo>
                      <a:pt x="1506" y="636"/>
                    </a:lnTo>
                    <a:lnTo>
                      <a:pt x="1530" y="624"/>
                    </a:lnTo>
                    <a:lnTo>
                      <a:pt x="1560" y="654"/>
                    </a:lnTo>
                    <a:lnTo>
                      <a:pt x="1584" y="618"/>
                    </a:lnTo>
                    <a:lnTo>
                      <a:pt x="1614" y="630"/>
                    </a:lnTo>
                    <a:lnTo>
                      <a:pt x="1644" y="438"/>
                    </a:lnTo>
                    <a:lnTo>
                      <a:pt x="1668" y="270"/>
                    </a:lnTo>
                    <a:lnTo>
                      <a:pt x="1698" y="246"/>
                    </a:lnTo>
                    <a:lnTo>
                      <a:pt x="1722" y="204"/>
                    </a:lnTo>
                    <a:lnTo>
                      <a:pt x="1752" y="174"/>
                    </a:lnTo>
                    <a:lnTo>
                      <a:pt x="1776" y="0"/>
                    </a:lnTo>
                    <a:lnTo>
                      <a:pt x="1806" y="54"/>
                    </a:lnTo>
                    <a:lnTo>
                      <a:pt x="1830" y="60"/>
                    </a:lnTo>
                    <a:lnTo>
                      <a:pt x="1860" y="30"/>
                    </a:lnTo>
                    <a:lnTo>
                      <a:pt x="1890" y="132"/>
                    </a:lnTo>
                    <a:lnTo>
                      <a:pt x="1914" y="426"/>
                    </a:lnTo>
                    <a:lnTo>
                      <a:pt x="1944" y="432"/>
                    </a:lnTo>
                    <a:lnTo>
                      <a:pt x="1968" y="504"/>
                    </a:lnTo>
                    <a:lnTo>
                      <a:pt x="1998" y="588"/>
                    </a:lnTo>
                    <a:lnTo>
                      <a:pt x="2022" y="576"/>
                    </a:lnTo>
                    <a:lnTo>
                      <a:pt x="2052" y="582"/>
                    </a:lnTo>
                    <a:lnTo>
                      <a:pt x="2076" y="594"/>
                    </a:lnTo>
                    <a:lnTo>
                      <a:pt x="2106" y="750"/>
                    </a:lnTo>
                    <a:lnTo>
                      <a:pt x="2136" y="684"/>
                    </a:lnTo>
                    <a:lnTo>
                      <a:pt x="2160" y="630"/>
                    </a:lnTo>
                    <a:lnTo>
                      <a:pt x="2190" y="696"/>
                    </a:lnTo>
                    <a:lnTo>
                      <a:pt x="2214" y="636"/>
                    </a:lnTo>
                    <a:lnTo>
                      <a:pt x="2244" y="480"/>
                    </a:lnTo>
                    <a:lnTo>
                      <a:pt x="2268" y="444"/>
                    </a:lnTo>
                    <a:lnTo>
                      <a:pt x="2298" y="336"/>
                    </a:lnTo>
                    <a:lnTo>
                      <a:pt x="2328" y="408"/>
                    </a:lnTo>
                    <a:lnTo>
                      <a:pt x="2352" y="360"/>
                    </a:lnTo>
                    <a:lnTo>
                      <a:pt x="2382" y="318"/>
                    </a:lnTo>
                    <a:lnTo>
                      <a:pt x="2406" y="288"/>
                    </a:lnTo>
                    <a:lnTo>
                      <a:pt x="2436" y="288"/>
                    </a:lnTo>
                    <a:lnTo>
                      <a:pt x="2460" y="282"/>
                    </a:lnTo>
                    <a:lnTo>
                      <a:pt x="2490" y="444"/>
                    </a:lnTo>
                    <a:lnTo>
                      <a:pt x="2514" y="516"/>
                    </a:lnTo>
                    <a:lnTo>
                      <a:pt x="2544" y="534"/>
                    </a:lnTo>
                    <a:lnTo>
                      <a:pt x="2574" y="480"/>
                    </a:lnTo>
                    <a:lnTo>
                      <a:pt x="2598" y="636"/>
                    </a:lnTo>
                    <a:lnTo>
                      <a:pt x="2628" y="618"/>
                    </a:lnTo>
                    <a:lnTo>
                      <a:pt x="2652" y="738"/>
                    </a:lnTo>
                    <a:lnTo>
                      <a:pt x="2682" y="702"/>
                    </a:lnTo>
                    <a:lnTo>
                      <a:pt x="2706" y="708"/>
                    </a:lnTo>
                    <a:lnTo>
                      <a:pt x="2736" y="756"/>
                    </a:lnTo>
                    <a:lnTo>
                      <a:pt x="2760" y="708"/>
                    </a:lnTo>
                    <a:lnTo>
                      <a:pt x="2790" y="786"/>
                    </a:lnTo>
                    <a:lnTo>
                      <a:pt x="2820" y="702"/>
                    </a:lnTo>
                    <a:lnTo>
                      <a:pt x="2844" y="672"/>
                    </a:lnTo>
                    <a:lnTo>
                      <a:pt x="2874" y="726"/>
                    </a:lnTo>
                    <a:lnTo>
                      <a:pt x="2898" y="684"/>
                    </a:lnTo>
                    <a:lnTo>
                      <a:pt x="2928" y="660"/>
                    </a:lnTo>
                    <a:lnTo>
                      <a:pt x="2952" y="540"/>
                    </a:lnTo>
                    <a:lnTo>
                      <a:pt x="2982" y="534"/>
                    </a:lnTo>
                    <a:lnTo>
                      <a:pt x="3006" y="468"/>
                    </a:lnTo>
                    <a:lnTo>
                      <a:pt x="3036" y="66"/>
                    </a:lnTo>
                    <a:lnTo>
                      <a:pt x="3066" y="270"/>
                    </a:lnTo>
                    <a:lnTo>
                      <a:pt x="3090" y="294"/>
                    </a:lnTo>
                    <a:lnTo>
                      <a:pt x="3120" y="420"/>
                    </a:lnTo>
                    <a:lnTo>
                      <a:pt x="3144" y="498"/>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8" name="Freeform 1197"/>
              <p:cNvSpPr>
                <a:spLocks/>
              </p:cNvSpPr>
              <p:nvPr/>
            </p:nvSpPr>
            <p:spPr bwMode="auto">
              <a:xfrm>
                <a:off x="751018" y="1344777"/>
                <a:ext cx="7650625" cy="2445026"/>
              </a:xfrm>
              <a:custGeom>
                <a:avLst/>
                <a:gdLst>
                  <a:gd name="T0" fmla="*/ 30 w 3144"/>
                  <a:gd name="T1" fmla="*/ 798 h 972"/>
                  <a:gd name="T2" fmla="*/ 84 w 3144"/>
                  <a:gd name="T3" fmla="*/ 804 h 972"/>
                  <a:gd name="T4" fmla="*/ 138 w 3144"/>
                  <a:gd name="T5" fmla="*/ 804 h 972"/>
                  <a:gd name="T6" fmla="*/ 192 w 3144"/>
                  <a:gd name="T7" fmla="*/ 798 h 972"/>
                  <a:gd name="T8" fmla="*/ 246 w 3144"/>
                  <a:gd name="T9" fmla="*/ 876 h 972"/>
                  <a:gd name="T10" fmla="*/ 300 w 3144"/>
                  <a:gd name="T11" fmla="*/ 972 h 972"/>
                  <a:gd name="T12" fmla="*/ 354 w 3144"/>
                  <a:gd name="T13" fmla="*/ 870 h 972"/>
                  <a:gd name="T14" fmla="*/ 408 w 3144"/>
                  <a:gd name="T15" fmla="*/ 870 h 972"/>
                  <a:gd name="T16" fmla="*/ 468 w 3144"/>
                  <a:gd name="T17" fmla="*/ 504 h 972"/>
                  <a:gd name="T18" fmla="*/ 522 w 3144"/>
                  <a:gd name="T19" fmla="*/ 222 h 972"/>
                  <a:gd name="T20" fmla="*/ 576 w 3144"/>
                  <a:gd name="T21" fmla="*/ 384 h 972"/>
                  <a:gd name="T22" fmla="*/ 630 w 3144"/>
                  <a:gd name="T23" fmla="*/ 660 h 972"/>
                  <a:gd name="T24" fmla="*/ 684 w 3144"/>
                  <a:gd name="T25" fmla="*/ 654 h 972"/>
                  <a:gd name="T26" fmla="*/ 738 w 3144"/>
                  <a:gd name="T27" fmla="*/ 678 h 972"/>
                  <a:gd name="T28" fmla="*/ 792 w 3144"/>
                  <a:gd name="T29" fmla="*/ 720 h 972"/>
                  <a:gd name="T30" fmla="*/ 846 w 3144"/>
                  <a:gd name="T31" fmla="*/ 696 h 972"/>
                  <a:gd name="T32" fmla="*/ 900 w 3144"/>
                  <a:gd name="T33" fmla="*/ 876 h 972"/>
                  <a:gd name="T34" fmla="*/ 960 w 3144"/>
                  <a:gd name="T35" fmla="*/ 858 h 972"/>
                  <a:gd name="T36" fmla="*/ 1014 w 3144"/>
                  <a:gd name="T37" fmla="*/ 780 h 972"/>
                  <a:gd name="T38" fmla="*/ 1068 w 3144"/>
                  <a:gd name="T39" fmla="*/ 342 h 972"/>
                  <a:gd name="T40" fmla="*/ 1122 w 3144"/>
                  <a:gd name="T41" fmla="*/ 210 h 972"/>
                  <a:gd name="T42" fmla="*/ 1176 w 3144"/>
                  <a:gd name="T43" fmla="*/ 84 h 972"/>
                  <a:gd name="T44" fmla="*/ 1230 w 3144"/>
                  <a:gd name="T45" fmla="*/ 624 h 972"/>
                  <a:gd name="T46" fmla="*/ 1284 w 3144"/>
                  <a:gd name="T47" fmla="*/ 738 h 972"/>
                  <a:gd name="T48" fmla="*/ 1338 w 3144"/>
                  <a:gd name="T49" fmla="*/ 780 h 972"/>
                  <a:gd name="T50" fmla="*/ 1398 w 3144"/>
                  <a:gd name="T51" fmla="*/ 828 h 972"/>
                  <a:gd name="T52" fmla="*/ 1452 w 3144"/>
                  <a:gd name="T53" fmla="*/ 864 h 972"/>
                  <a:gd name="T54" fmla="*/ 1506 w 3144"/>
                  <a:gd name="T55" fmla="*/ 750 h 972"/>
                  <a:gd name="T56" fmla="*/ 1560 w 3144"/>
                  <a:gd name="T57" fmla="*/ 750 h 972"/>
                  <a:gd name="T58" fmla="*/ 1614 w 3144"/>
                  <a:gd name="T59" fmla="*/ 702 h 972"/>
                  <a:gd name="T60" fmla="*/ 1668 w 3144"/>
                  <a:gd name="T61" fmla="*/ 282 h 972"/>
                  <a:gd name="T62" fmla="*/ 1722 w 3144"/>
                  <a:gd name="T63" fmla="*/ 198 h 972"/>
                  <a:gd name="T64" fmla="*/ 1776 w 3144"/>
                  <a:gd name="T65" fmla="*/ 84 h 972"/>
                  <a:gd name="T66" fmla="*/ 1830 w 3144"/>
                  <a:gd name="T67" fmla="*/ 108 h 972"/>
                  <a:gd name="T68" fmla="*/ 1890 w 3144"/>
                  <a:gd name="T69" fmla="*/ 306 h 972"/>
                  <a:gd name="T70" fmla="*/ 1944 w 3144"/>
                  <a:gd name="T71" fmla="*/ 654 h 972"/>
                  <a:gd name="T72" fmla="*/ 1998 w 3144"/>
                  <a:gd name="T73" fmla="*/ 690 h 972"/>
                  <a:gd name="T74" fmla="*/ 2052 w 3144"/>
                  <a:gd name="T75" fmla="*/ 738 h 972"/>
                  <a:gd name="T76" fmla="*/ 2106 w 3144"/>
                  <a:gd name="T77" fmla="*/ 918 h 972"/>
                  <a:gd name="T78" fmla="*/ 2160 w 3144"/>
                  <a:gd name="T79" fmla="*/ 834 h 972"/>
                  <a:gd name="T80" fmla="*/ 2214 w 3144"/>
                  <a:gd name="T81" fmla="*/ 840 h 972"/>
                  <a:gd name="T82" fmla="*/ 2268 w 3144"/>
                  <a:gd name="T83" fmla="*/ 630 h 972"/>
                  <a:gd name="T84" fmla="*/ 2328 w 3144"/>
                  <a:gd name="T85" fmla="*/ 492 h 972"/>
                  <a:gd name="T86" fmla="*/ 2382 w 3144"/>
                  <a:gd name="T87" fmla="*/ 438 h 972"/>
                  <a:gd name="T88" fmla="*/ 2436 w 3144"/>
                  <a:gd name="T89" fmla="*/ 336 h 972"/>
                  <a:gd name="T90" fmla="*/ 2490 w 3144"/>
                  <a:gd name="T91" fmla="*/ 522 h 972"/>
                  <a:gd name="T92" fmla="*/ 2544 w 3144"/>
                  <a:gd name="T93" fmla="*/ 666 h 972"/>
                  <a:gd name="T94" fmla="*/ 2598 w 3144"/>
                  <a:gd name="T95" fmla="*/ 738 h 972"/>
                  <a:gd name="T96" fmla="*/ 2652 w 3144"/>
                  <a:gd name="T97" fmla="*/ 864 h 972"/>
                  <a:gd name="T98" fmla="*/ 2706 w 3144"/>
                  <a:gd name="T99" fmla="*/ 870 h 972"/>
                  <a:gd name="T100" fmla="*/ 2760 w 3144"/>
                  <a:gd name="T101" fmla="*/ 882 h 972"/>
                  <a:gd name="T102" fmla="*/ 2820 w 3144"/>
                  <a:gd name="T103" fmla="*/ 894 h 972"/>
                  <a:gd name="T104" fmla="*/ 2874 w 3144"/>
                  <a:gd name="T105" fmla="*/ 864 h 972"/>
                  <a:gd name="T106" fmla="*/ 2928 w 3144"/>
                  <a:gd name="T107" fmla="*/ 846 h 972"/>
                  <a:gd name="T108" fmla="*/ 2982 w 3144"/>
                  <a:gd name="T109" fmla="*/ 618 h 972"/>
                  <a:gd name="T110" fmla="*/ 3036 w 3144"/>
                  <a:gd name="T111" fmla="*/ 0 h 972"/>
                  <a:gd name="T112" fmla="*/ 3090 w 3144"/>
                  <a:gd name="T113" fmla="*/ 306 h 972"/>
                  <a:gd name="T114" fmla="*/ 3144 w 3144"/>
                  <a:gd name="T115" fmla="*/ 600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972">
                    <a:moveTo>
                      <a:pt x="0" y="720"/>
                    </a:moveTo>
                    <a:lnTo>
                      <a:pt x="30" y="798"/>
                    </a:lnTo>
                    <a:lnTo>
                      <a:pt x="54" y="822"/>
                    </a:lnTo>
                    <a:lnTo>
                      <a:pt x="84" y="804"/>
                    </a:lnTo>
                    <a:lnTo>
                      <a:pt x="108" y="804"/>
                    </a:lnTo>
                    <a:lnTo>
                      <a:pt x="138" y="804"/>
                    </a:lnTo>
                    <a:lnTo>
                      <a:pt x="162" y="846"/>
                    </a:lnTo>
                    <a:lnTo>
                      <a:pt x="192" y="798"/>
                    </a:lnTo>
                    <a:lnTo>
                      <a:pt x="222" y="882"/>
                    </a:lnTo>
                    <a:lnTo>
                      <a:pt x="246" y="876"/>
                    </a:lnTo>
                    <a:lnTo>
                      <a:pt x="276" y="894"/>
                    </a:lnTo>
                    <a:lnTo>
                      <a:pt x="300" y="972"/>
                    </a:lnTo>
                    <a:lnTo>
                      <a:pt x="330" y="924"/>
                    </a:lnTo>
                    <a:lnTo>
                      <a:pt x="354" y="870"/>
                    </a:lnTo>
                    <a:lnTo>
                      <a:pt x="384" y="876"/>
                    </a:lnTo>
                    <a:lnTo>
                      <a:pt x="408" y="870"/>
                    </a:lnTo>
                    <a:lnTo>
                      <a:pt x="438" y="654"/>
                    </a:lnTo>
                    <a:lnTo>
                      <a:pt x="468" y="504"/>
                    </a:lnTo>
                    <a:lnTo>
                      <a:pt x="492" y="210"/>
                    </a:lnTo>
                    <a:lnTo>
                      <a:pt x="522" y="222"/>
                    </a:lnTo>
                    <a:lnTo>
                      <a:pt x="546" y="246"/>
                    </a:lnTo>
                    <a:lnTo>
                      <a:pt x="576" y="384"/>
                    </a:lnTo>
                    <a:lnTo>
                      <a:pt x="600" y="456"/>
                    </a:lnTo>
                    <a:lnTo>
                      <a:pt x="630" y="660"/>
                    </a:lnTo>
                    <a:lnTo>
                      <a:pt x="654" y="702"/>
                    </a:lnTo>
                    <a:lnTo>
                      <a:pt x="684" y="654"/>
                    </a:lnTo>
                    <a:lnTo>
                      <a:pt x="714" y="660"/>
                    </a:lnTo>
                    <a:lnTo>
                      <a:pt x="738" y="678"/>
                    </a:lnTo>
                    <a:lnTo>
                      <a:pt x="768" y="744"/>
                    </a:lnTo>
                    <a:lnTo>
                      <a:pt x="792" y="720"/>
                    </a:lnTo>
                    <a:lnTo>
                      <a:pt x="822" y="690"/>
                    </a:lnTo>
                    <a:lnTo>
                      <a:pt x="846" y="696"/>
                    </a:lnTo>
                    <a:lnTo>
                      <a:pt x="876" y="762"/>
                    </a:lnTo>
                    <a:lnTo>
                      <a:pt x="900" y="876"/>
                    </a:lnTo>
                    <a:lnTo>
                      <a:pt x="930" y="924"/>
                    </a:lnTo>
                    <a:lnTo>
                      <a:pt x="960" y="858"/>
                    </a:lnTo>
                    <a:lnTo>
                      <a:pt x="984" y="762"/>
                    </a:lnTo>
                    <a:lnTo>
                      <a:pt x="1014" y="780"/>
                    </a:lnTo>
                    <a:lnTo>
                      <a:pt x="1038" y="534"/>
                    </a:lnTo>
                    <a:lnTo>
                      <a:pt x="1068" y="342"/>
                    </a:lnTo>
                    <a:lnTo>
                      <a:pt x="1092" y="288"/>
                    </a:lnTo>
                    <a:lnTo>
                      <a:pt x="1122" y="210"/>
                    </a:lnTo>
                    <a:lnTo>
                      <a:pt x="1152" y="150"/>
                    </a:lnTo>
                    <a:lnTo>
                      <a:pt x="1176" y="84"/>
                    </a:lnTo>
                    <a:lnTo>
                      <a:pt x="1206" y="384"/>
                    </a:lnTo>
                    <a:lnTo>
                      <a:pt x="1230" y="624"/>
                    </a:lnTo>
                    <a:lnTo>
                      <a:pt x="1260" y="672"/>
                    </a:lnTo>
                    <a:lnTo>
                      <a:pt x="1284" y="738"/>
                    </a:lnTo>
                    <a:lnTo>
                      <a:pt x="1314" y="774"/>
                    </a:lnTo>
                    <a:lnTo>
                      <a:pt x="1338" y="780"/>
                    </a:lnTo>
                    <a:lnTo>
                      <a:pt x="1368" y="798"/>
                    </a:lnTo>
                    <a:lnTo>
                      <a:pt x="1398" y="828"/>
                    </a:lnTo>
                    <a:lnTo>
                      <a:pt x="1422" y="870"/>
                    </a:lnTo>
                    <a:lnTo>
                      <a:pt x="1452" y="864"/>
                    </a:lnTo>
                    <a:lnTo>
                      <a:pt x="1476" y="870"/>
                    </a:lnTo>
                    <a:lnTo>
                      <a:pt x="1506" y="750"/>
                    </a:lnTo>
                    <a:lnTo>
                      <a:pt x="1530" y="720"/>
                    </a:lnTo>
                    <a:lnTo>
                      <a:pt x="1560" y="750"/>
                    </a:lnTo>
                    <a:lnTo>
                      <a:pt x="1584" y="732"/>
                    </a:lnTo>
                    <a:lnTo>
                      <a:pt x="1614" y="702"/>
                    </a:lnTo>
                    <a:lnTo>
                      <a:pt x="1644" y="468"/>
                    </a:lnTo>
                    <a:lnTo>
                      <a:pt x="1668" y="282"/>
                    </a:lnTo>
                    <a:lnTo>
                      <a:pt x="1698" y="222"/>
                    </a:lnTo>
                    <a:lnTo>
                      <a:pt x="1722" y="198"/>
                    </a:lnTo>
                    <a:lnTo>
                      <a:pt x="1752" y="174"/>
                    </a:lnTo>
                    <a:lnTo>
                      <a:pt x="1776" y="84"/>
                    </a:lnTo>
                    <a:lnTo>
                      <a:pt x="1806" y="48"/>
                    </a:lnTo>
                    <a:lnTo>
                      <a:pt x="1830" y="108"/>
                    </a:lnTo>
                    <a:lnTo>
                      <a:pt x="1860" y="84"/>
                    </a:lnTo>
                    <a:lnTo>
                      <a:pt x="1890" y="306"/>
                    </a:lnTo>
                    <a:lnTo>
                      <a:pt x="1914" y="564"/>
                    </a:lnTo>
                    <a:lnTo>
                      <a:pt x="1944" y="654"/>
                    </a:lnTo>
                    <a:lnTo>
                      <a:pt x="1968" y="642"/>
                    </a:lnTo>
                    <a:lnTo>
                      <a:pt x="1998" y="690"/>
                    </a:lnTo>
                    <a:lnTo>
                      <a:pt x="2022" y="720"/>
                    </a:lnTo>
                    <a:lnTo>
                      <a:pt x="2052" y="738"/>
                    </a:lnTo>
                    <a:lnTo>
                      <a:pt x="2076" y="756"/>
                    </a:lnTo>
                    <a:lnTo>
                      <a:pt x="2106" y="918"/>
                    </a:lnTo>
                    <a:lnTo>
                      <a:pt x="2136" y="876"/>
                    </a:lnTo>
                    <a:lnTo>
                      <a:pt x="2160" y="834"/>
                    </a:lnTo>
                    <a:lnTo>
                      <a:pt x="2190" y="888"/>
                    </a:lnTo>
                    <a:lnTo>
                      <a:pt x="2214" y="840"/>
                    </a:lnTo>
                    <a:lnTo>
                      <a:pt x="2244" y="714"/>
                    </a:lnTo>
                    <a:lnTo>
                      <a:pt x="2268" y="630"/>
                    </a:lnTo>
                    <a:lnTo>
                      <a:pt x="2298" y="516"/>
                    </a:lnTo>
                    <a:lnTo>
                      <a:pt x="2328" y="492"/>
                    </a:lnTo>
                    <a:lnTo>
                      <a:pt x="2352" y="516"/>
                    </a:lnTo>
                    <a:lnTo>
                      <a:pt x="2382" y="438"/>
                    </a:lnTo>
                    <a:lnTo>
                      <a:pt x="2406" y="330"/>
                    </a:lnTo>
                    <a:lnTo>
                      <a:pt x="2436" y="336"/>
                    </a:lnTo>
                    <a:lnTo>
                      <a:pt x="2460" y="354"/>
                    </a:lnTo>
                    <a:lnTo>
                      <a:pt x="2490" y="522"/>
                    </a:lnTo>
                    <a:lnTo>
                      <a:pt x="2514" y="684"/>
                    </a:lnTo>
                    <a:lnTo>
                      <a:pt x="2544" y="666"/>
                    </a:lnTo>
                    <a:lnTo>
                      <a:pt x="2574" y="744"/>
                    </a:lnTo>
                    <a:lnTo>
                      <a:pt x="2598" y="738"/>
                    </a:lnTo>
                    <a:lnTo>
                      <a:pt x="2628" y="858"/>
                    </a:lnTo>
                    <a:lnTo>
                      <a:pt x="2652" y="864"/>
                    </a:lnTo>
                    <a:lnTo>
                      <a:pt x="2682" y="768"/>
                    </a:lnTo>
                    <a:lnTo>
                      <a:pt x="2706" y="870"/>
                    </a:lnTo>
                    <a:lnTo>
                      <a:pt x="2736" y="924"/>
                    </a:lnTo>
                    <a:lnTo>
                      <a:pt x="2760" y="882"/>
                    </a:lnTo>
                    <a:lnTo>
                      <a:pt x="2790" y="966"/>
                    </a:lnTo>
                    <a:lnTo>
                      <a:pt x="2820" y="894"/>
                    </a:lnTo>
                    <a:lnTo>
                      <a:pt x="2844" y="852"/>
                    </a:lnTo>
                    <a:lnTo>
                      <a:pt x="2874" y="864"/>
                    </a:lnTo>
                    <a:lnTo>
                      <a:pt x="2898" y="822"/>
                    </a:lnTo>
                    <a:lnTo>
                      <a:pt x="2928" y="846"/>
                    </a:lnTo>
                    <a:lnTo>
                      <a:pt x="2952" y="714"/>
                    </a:lnTo>
                    <a:lnTo>
                      <a:pt x="2982" y="618"/>
                    </a:lnTo>
                    <a:lnTo>
                      <a:pt x="3006" y="534"/>
                    </a:lnTo>
                    <a:lnTo>
                      <a:pt x="3036" y="0"/>
                    </a:lnTo>
                    <a:lnTo>
                      <a:pt x="3066" y="324"/>
                    </a:lnTo>
                    <a:lnTo>
                      <a:pt x="3090" y="306"/>
                    </a:lnTo>
                    <a:lnTo>
                      <a:pt x="3120" y="486"/>
                    </a:lnTo>
                    <a:lnTo>
                      <a:pt x="3144" y="600"/>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199" name="Freeform 1198"/>
              <p:cNvSpPr>
                <a:spLocks/>
              </p:cNvSpPr>
              <p:nvPr/>
            </p:nvSpPr>
            <p:spPr bwMode="auto">
              <a:xfrm>
                <a:off x="751018" y="1737188"/>
                <a:ext cx="7650625" cy="2173357"/>
              </a:xfrm>
              <a:custGeom>
                <a:avLst/>
                <a:gdLst>
                  <a:gd name="T0" fmla="*/ 30 w 3144"/>
                  <a:gd name="T1" fmla="*/ 618 h 864"/>
                  <a:gd name="T2" fmla="*/ 84 w 3144"/>
                  <a:gd name="T3" fmla="*/ 690 h 864"/>
                  <a:gd name="T4" fmla="*/ 138 w 3144"/>
                  <a:gd name="T5" fmla="*/ 678 h 864"/>
                  <a:gd name="T6" fmla="*/ 192 w 3144"/>
                  <a:gd name="T7" fmla="*/ 702 h 864"/>
                  <a:gd name="T8" fmla="*/ 246 w 3144"/>
                  <a:gd name="T9" fmla="*/ 732 h 864"/>
                  <a:gd name="T10" fmla="*/ 300 w 3144"/>
                  <a:gd name="T11" fmla="*/ 786 h 864"/>
                  <a:gd name="T12" fmla="*/ 354 w 3144"/>
                  <a:gd name="T13" fmla="*/ 714 h 864"/>
                  <a:gd name="T14" fmla="*/ 408 w 3144"/>
                  <a:gd name="T15" fmla="*/ 738 h 864"/>
                  <a:gd name="T16" fmla="*/ 468 w 3144"/>
                  <a:gd name="T17" fmla="*/ 324 h 864"/>
                  <a:gd name="T18" fmla="*/ 522 w 3144"/>
                  <a:gd name="T19" fmla="*/ 30 h 864"/>
                  <a:gd name="T20" fmla="*/ 576 w 3144"/>
                  <a:gd name="T21" fmla="*/ 186 h 864"/>
                  <a:gd name="T22" fmla="*/ 630 w 3144"/>
                  <a:gd name="T23" fmla="*/ 516 h 864"/>
                  <a:gd name="T24" fmla="*/ 684 w 3144"/>
                  <a:gd name="T25" fmla="*/ 516 h 864"/>
                  <a:gd name="T26" fmla="*/ 738 w 3144"/>
                  <a:gd name="T27" fmla="*/ 582 h 864"/>
                  <a:gd name="T28" fmla="*/ 792 w 3144"/>
                  <a:gd name="T29" fmla="*/ 546 h 864"/>
                  <a:gd name="T30" fmla="*/ 846 w 3144"/>
                  <a:gd name="T31" fmla="*/ 534 h 864"/>
                  <a:gd name="T32" fmla="*/ 900 w 3144"/>
                  <a:gd name="T33" fmla="*/ 654 h 864"/>
                  <a:gd name="T34" fmla="*/ 960 w 3144"/>
                  <a:gd name="T35" fmla="*/ 732 h 864"/>
                  <a:gd name="T36" fmla="*/ 1014 w 3144"/>
                  <a:gd name="T37" fmla="*/ 546 h 864"/>
                  <a:gd name="T38" fmla="*/ 1068 w 3144"/>
                  <a:gd name="T39" fmla="*/ 306 h 864"/>
                  <a:gd name="T40" fmla="*/ 1122 w 3144"/>
                  <a:gd name="T41" fmla="*/ 144 h 864"/>
                  <a:gd name="T42" fmla="*/ 1176 w 3144"/>
                  <a:gd name="T43" fmla="*/ 36 h 864"/>
                  <a:gd name="T44" fmla="*/ 1230 w 3144"/>
                  <a:gd name="T45" fmla="*/ 522 h 864"/>
                  <a:gd name="T46" fmla="*/ 1284 w 3144"/>
                  <a:gd name="T47" fmla="*/ 636 h 864"/>
                  <a:gd name="T48" fmla="*/ 1338 w 3144"/>
                  <a:gd name="T49" fmla="*/ 678 h 864"/>
                  <a:gd name="T50" fmla="*/ 1398 w 3144"/>
                  <a:gd name="T51" fmla="*/ 708 h 864"/>
                  <a:gd name="T52" fmla="*/ 1452 w 3144"/>
                  <a:gd name="T53" fmla="*/ 720 h 864"/>
                  <a:gd name="T54" fmla="*/ 1506 w 3144"/>
                  <a:gd name="T55" fmla="*/ 642 h 864"/>
                  <a:gd name="T56" fmla="*/ 1560 w 3144"/>
                  <a:gd name="T57" fmla="*/ 570 h 864"/>
                  <a:gd name="T58" fmla="*/ 1614 w 3144"/>
                  <a:gd name="T59" fmla="*/ 594 h 864"/>
                  <a:gd name="T60" fmla="*/ 1668 w 3144"/>
                  <a:gd name="T61" fmla="*/ 210 h 864"/>
                  <a:gd name="T62" fmla="*/ 1722 w 3144"/>
                  <a:gd name="T63" fmla="*/ 66 h 864"/>
                  <a:gd name="T64" fmla="*/ 1776 w 3144"/>
                  <a:gd name="T65" fmla="*/ 0 h 864"/>
                  <a:gd name="T66" fmla="*/ 1830 w 3144"/>
                  <a:gd name="T67" fmla="*/ 60 h 864"/>
                  <a:gd name="T68" fmla="*/ 1890 w 3144"/>
                  <a:gd name="T69" fmla="*/ 402 h 864"/>
                  <a:gd name="T70" fmla="*/ 1944 w 3144"/>
                  <a:gd name="T71" fmla="*/ 504 h 864"/>
                  <a:gd name="T72" fmla="*/ 1998 w 3144"/>
                  <a:gd name="T73" fmla="*/ 624 h 864"/>
                  <a:gd name="T74" fmla="*/ 2052 w 3144"/>
                  <a:gd name="T75" fmla="*/ 618 h 864"/>
                  <a:gd name="T76" fmla="*/ 2106 w 3144"/>
                  <a:gd name="T77" fmla="*/ 732 h 864"/>
                  <a:gd name="T78" fmla="*/ 2160 w 3144"/>
                  <a:gd name="T79" fmla="*/ 666 h 864"/>
                  <a:gd name="T80" fmla="*/ 2214 w 3144"/>
                  <a:gd name="T81" fmla="*/ 594 h 864"/>
                  <a:gd name="T82" fmla="*/ 2268 w 3144"/>
                  <a:gd name="T83" fmla="*/ 414 h 864"/>
                  <a:gd name="T84" fmla="*/ 2328 w 3144"/>
                  <a:gd name="T85" fmla="*/ 180 h 864"/>
                  <a:gd name="T86" fmla="*/ 2382 w 3144"/>
                  <a:gd name="T87" fmla="*/ 354 h 864"/>
                  <a:gd name="T88" fmla="*/ 2436 w 3144"/>
                  <a:gd name="T89" fmla="*/ 276 h 864"/>
                  <a:gd name="T90" fmla="*/ 2490 w 3144"/>
                  <a:gd name="T91" fmla="*/ 540 h 864"/>
                  <a:gd name="T92" fmla="*/ 2544 w 3144"/>
                  <a:gd name="T93" fmla="*/ 600 h 864"/>
                  <a:gd name="T94" fmla="*/ 2598 w 3144"/>
                  <a:gd name="T95" fmla="*/ 714 h 864"/>
                  <a:gd name="T96" fmla="*/ 2652 w 3144"/>
                  <a:gd name="T97" fmla="*/ 684 h 864"/>
                  <a:gd name="T98" fmla="*/ 2706 w 3144"/>
                  <a:gd name="T99" fmla="*/ 708 h 864"/>
                  <a:gd name="T100" fmla="*/ 2760 w 3144"/>
                  <a:gd name="T101" fmla="*/ 738 h 864"/>
                  <a:gd name="T102" fmla="*/ 2820 w 3144"/>
                  <a:gd name="T103" fmla="*/ 696 h 864"/>
                  <a:gd name="T104" fmla="*/ 2874 w 3144"/>
                  <a:gd name="T105" fmla="*/ 738 h 864"/>
                  <a:gd name="T106" fmla="*/ 2928 w 3144"/>
                  <a:gd name="T107" fmla="*/ 744 h 864"/>
                  <a:gd name="T108" fmla="*/ 2982 w 3144"/>
                  <a:gd name="T109" fmla="*/ 540 h 864"/>
                  <a:gd name="T110" fmla="*/ 3036 w 3144"/>
                  <a:gd name="T111" fmla="*/ 120 h 864"/>
                  <a:gd name="T112" fmla="*/ 3090 w 3144"/>
                  <a:gd name="T113" fmla="*/ 228 h 864"/>
                  <a:gd name="T114" fmla="*/ 3144 w 3144"/>
                  <a:gd name="T115" fmla="*/ 528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864">
                    <a:moveTo>
                      <a:pt x="0" y="636"/>
                    </a:moveTo>
                    <a:lnTo>
                      <a:pt x="30" y="618"/>
                    </a:lnTo>
                    <a:lnTo>
                      <a:pt x="54" y="696"/>
                    </a:lnTo>
                    <a:lnTo>
                      <a:pt x="84" y="690"/>
                    </a:lnTo>
                    <a:lnTo>
                      <a:pt x="108" y="648"/>
                    </a:lnTo>
                    <a:lnTo>
                      <a:pt x="138" y="678"/>
                    </a:lnTo>
                    <a:lnTo>
                      <a:pt x="162" y="642"/>
                    </a:lnTo>
                    <a:lnTo>
                      <a:pt x="192" y="702"/>
                    </a:lnTo>
                    <a:lnTo>
                      <a:pt x="222" y="702"/>
                    </a:lnTo>
                    <a:lnTo>
                      <a:pt x="246" y="732"/>
                    </a:lnTo>
                    <a:lnTo>
                      <a:pt x="276" y="684"/>
                    </a:lnTo>
                    <a:lnTo>
                      <a:pt x="300" y="786"/>
                    </a:lnTo>
                    <a:lnTo>
                      <a:pt x="330" y="780"/>
                    </a:lnTo>
                    <a:lnTo>
                      <a:pt x="354" y="714"/>
                    </a:lnTo>
                    <a:lnTo>
                      <a:pt x="384" y="720"/>
                    </a:lnTo>
                    <a:lnTo>
                      <a:pt x="408" y="738"/>
                    </a:lnTo>
                    <a:lnTo>
                      <a:pt x="438" y="492"/>
                    </a:lnTo>
                    <a:lnTo>
                      <a:pt x="468" y="324"/>
                    </a:lnTo>
                    <a:lnTo>
                      <a:pt x="492" y="180"/>
                    </a:lnTo>
                    <a:lnTo>
                      <a:pt x="522" y="30"/>
                    </a:lnTo>
                    <a:lnTo>
                      <a:pt x="546" y="162"/>
                    </a:lnTo>
                    <a:lnTo>
                      <a:pt x="576" y="186"/>
                    </a:lnTo>
                    <a:lnTo>
                      <a:pt x="600" y="354"/>
                    </a:lnTo>
                    <a:lnTo>
                      <a:pt x="630" y="516"/>
                    </a:lnTo>
                    <a:lnTo>
                      <a:pt x="654" y="510"/>
                    </a:lnTo>
                    <a:lnTo>
                      <a:pt x="684" y="516"/>
                    </a:lnTo>
                    <a:lnTo>
                      <a:pt x="714" y="558"/>
                    </a:lnTo>
                    <a:lnTo>
                      <a:pt x="738" y="582"/>
                    </a:lnTo>
                    <a:lnTo>
                      <a:pt x="768" y="600"/>
                    </a:lnTo>
                    <a:lnTo>
                      <a:pt x="792" y="546"/>
                    </a:lnTo>
                    <a:lnTo>
                      <a:pt x="822" y="618"/>
                    </a:lnTo>
                    <a:lnTo>
                      <a:pt x="846" y="534"/>
                    </a:lnTo>
                    <a:lnTo>
                      <a:pt x="876" y="606"/>
                    </a:lnTo>
                    <a:lnTo>
                      <a:pt x="900" y="654"/>
                    </a:lnTo>
                    <a:lnTo>
                      <a:pt x="930" y="792"/>
                    </a:lnTo>
                    <a:lnTo>
                      <a:pt x="960" y="732"/>
                    </a:lnTo>
                    <a:lnTo>
                      <a:pt x="984" y="546"/>
                    </a:lnTo>
                    <a:lnTo>
                      <a:pt x="1014" y="546"/>
                    </a:lnTo>
                    <a:lnTo>
                      <a:pt x="1038" y="456"/>
                    </a:lnTo>
                    <a:lnTo>
                      <a:pt x="1068" y="306"/>
                    </a:lnTo>
                    <a:lnTo>
                      <a:pt x="1092" y="204"/>
                    </a:lnTo>
                    <a:lnTo>
                      <a:pt x="1122" y="144"/>
                    </a:lnTo>
                    <a:lnTo>
                      <a:pt x="1152" y="102"/>
                    </a:lnTo>
                    <a:lnTo>
                      <a:pt x="1176" y="36"/>
                    </a:lnTo>
                    <a:lnTo>
                      <a:pt x="1206" y="360"/>
                    </a:lnTo>
                    <a:lnTo>
                      <a:pt x="1230" y="522"/>
                    </a:lnTo>
                    <a:lnTo>
                      <a:pt x="1260" y="540"/>
                    </a:lnTo>
                    <a:lnTo>
                      <a:pt x="1284" y="636"/>
                    </a:lnTo>
                    <a:lnTo>
                      <a:pt x="1314" y="678"/>
                    </a:lnTo>
                    <a:lnTo>
                      <a:pt x="1338" y="678"/>
                    </a:lnTo>
                    <a:lnTo>
                      <a:pt x="1368" y="672"/>
                    </a:lnTo>
                    <a:lnTo>
                      <a:pt x="1398" y="708"/>
                    </a:lnTo>
                    <a:lnTo>
                      <a:pt x="1422" y="726"/>
                    </a:lnTo>
                    <a:lnTo>
                      <a:pt x="1452" y="720"/>
                    </a:lnTo>
                    <a:lnTo>
                      <a:pt x="1476" y="780"/>
                    </a:lnTo>
                    <a:lnTo>
                      <a:pt x="1506" y="642"/>
                    </a:lnTo>
                    <a:lnTo>
                      <a:pt x="1530" y="606"/>
                    </a:lnTo>
                    <a:lnTo>
                      <a:pt x="1560" y="570"/>
                    </a:lnTo>
                    <a:lnTo>
                      <a:pt x="1584" y="648"/>
                    </a:lnTo>
                    <a:lnTo>
                      <a:pt x="1614" y="594"/>
                    </a:lnTo>
                    <a:lnTo>
                      <a:pt x="1644" y="432"/>
                    </a:lnTo>
                    <a:lnTo>
                      <a:pt x="1668" y="210"/>
                    </a:lnTo>
                    <a:lnTo>
                      <a:pt x="1698" y="138"/>
                    </a:lnTo>
                    <a:lnTo>
                      <a:pt x="1722" y="66"/>
                    </a:lnTo>
                    <a:lnTo>
                      <a:pt x="1752" y="36"/>
                    </a:lnTo>
                    <a:lnTo>
                      <a:pt x="1776" y="0"/>
                    </a:lnTo>
                    <a:lnTo>
                      <a:pt x="1806" y="0"/>
                    </a:lnTo>
                    <a:lnTo>
                      <a:pt x="1830" y="60"/>
                    </a:lnTo>
                    <a:lnTo>
                      <a:pt x="1860" y="42"/>
                    </a:lnTo>
                    <a:lnTo>
                      <a:pt x="1890" y="402"/>
                    </a:lnTo>
                    <a:lnTo>
                      <a:pt x="1914" y="498"/>
                    </a:lnTo>
                    <a:lnTo>
                      <a:pt x="1944" y="504"/>
                    </a:lnTo>
                    <a:lnTo>
                      <a:pt x="1968" y="564"/>
                    </a:lnTo>
                    <a:lnTo>
                      <a:pt x="1998" y="624"/>
                    </a:lnTo>
                    <a:lnTo>
                      <a:pt x="2022" y="570"/>
                    </a:lnTo>
                    <a:lnTo>
                      <a:pt x="2052" y="618"/>
                    </a:lnTo>
                    <a:lnTo>
                      <a:pt x="2076" y="654"/>
                    </a:lnTo>
                    <a:lnTo>
                      <a:pt x="2106" y="732"/>
                    </a:lnTo>
                    <a:lnTo>
                      <a:pt x="2136" y="690"/>
                    </a:lnTo>
                    <a:lnTo>
                      <a:pt x="2160" y="666"/>
                    </a:lnTo>
                    <a:lnTo>
                      <a:pt x="2190" y="702"/>
                    </a:lnTo>
                    <a:lnTo>
                      <a:pt x="2214" y="594"/>
                    </a:lnTo>
                    <a:lnTo>
                      <a:pt x="2244" y="468"/>
                    </a:lnTo>
                    <a:lnTo>
                      <a:pt x="2268" y="414"/>
                    </a:lnTo>
                    <a:lnTo>
                      <a:pt x="2298" y="270"/>
                    </a:lnTo>
                    <a:lnTo>
                      <a:pt x="2328" y="180"/>
                    </a:lnTo>
                    <a:lnTo>
                      <a:pt x="2352" y="348"/>
                    </a:lnTo>
                    <a:lnTo>
                      <a:pt x="2382" y="354"/>
                    </a:lnTo>
                    <a:lnTo>
                      <a:pt x="2406" y="258"/>
                    </a:lnTo>
                    <a:lnTo>
                      <a:pt x="2436" y="276"/>
                    </a:lnTo>
                    <a:lnTo>
                      <a:pt x="2460" y="330"/>
                    </a:lnTo>
                    <a:lnTo>
                      <a:pt x="2490" y="540"/>
                    </a:lnTo>
                    <a:lnTo>
                      <a:pt x="2514" y="594"/>
                    </a:lnTo>
                    <a:lnTo>
                      <a:pt x="2544" y="600"/>
                    </a:lnTo>
                    <a:lnTo>
                      <a:pt x="2574" y="654"/>
                    </a:lnTo>
                    <a:lnTo>
                      <a:pt x="2598" y="714"/>
                    </a:lnTo>
                    <a:lnTo>
                      <a:pt x="2628" y="738"/>
                    </a:lnTo>
                    <a:lnTo>
                      <a:pt x="2652" y="684"/>
                    </a:lnTo>
                    <a:lnTo>
                      <a:pt x="2682" y="708"/>
                    </a:lnTo>
                    <a:lnTo>
                      <a:pt x="2706" y="708"/>
                    </a:lnTo>
                    <a:lnTo>
                      <a:pt x="2736" y="786"/>
                    </a:lnTo>
                    <a:lnTo>
                      <a:pt x="2760" y="738"/>
                    </a:lnTo>
                    <a:lnTo>
                      <a:pt x="2790" y="864"/>
                    </a:lnTo>
                    <a:lnTo>
                      <a:pt x="2820" y="696"/>
                    </a:lnTo>
                    <a:lnTo>
                      <a:pt x="2844" y="696"/>
                    </a:lnTo>
                    <a:lnTo>
                      <a:pt x="2874" y="738"/>
                    </a:lnTo>
                    <a:lnTo>
                      <a:pt x="2898" y="720"/>
                    </a:lnTo>
                    <a:lnTo>
                      <a:pt x="2928" y="744"/>
                    </a:lnTo>
                    <a:lnTo>
                      <a:pt x="2952" y="666"/>
                    </a:lnTo>
                    <a:lnTo>
                      <a:pt x="2982" y="540"/>
                    </a:lnTo>
                    <a:lnTo>
                      <a:pt x="3006" y="564"/>
                    </a:lnTo>
                    <a:lnTo>
                      <a:pt x="3036" y="120"/>
                    </a:lnTo>
                    <a:lnTo>
                      <a:pt x="3066" y="234"/>
                    </a:lnTo>
                    <a:lnTo>
                      <a:pt x="3090" y="228"/>
                    </a:lnTo>
                    <a:lnTo>
                      <a:pt x="3120" y="222"/>
                    </a:lnTo>
                    <a:lnTo>
                      <a:pt x="3144" y="528"/>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sp>
            <p:nvSpPr>
              <p:cNvPr id="1200" name="Freeform 1199"/>
              <p:cNvSpPr>
                <a:spLocks/>
              </p:cNvSpPr>
              <p:nvPr/>
            </p:nvSpPr>
            <p:spPr bwMode="auto">
              <a:xfrm>
                <a:off x="751018" y="1540982"/>
                <a:ext cx="7650625" cy="2173357"/>
              </a:xfrm>
              <a:custGeom>
                <a:avLst/>
                <a:gdLst>
                  <a:gd name="T0" fmla="*/ 30 w 3144"/>
                  <a:gd name="T1" fmla="*/ 684 h 864"/>
                  <a:gd name="T2" fmla="*/ 84 w 3144"/>
                  <a:gd name="T3" fmla="*/ 708 h 864"/>
                  <a:gd name="T4" fmla="*/ 138 w 3144"/>
                  <a:gd name="T5" fmla="*/ 690 h 864"/>
                  <a:gd name="T6" fmla="*/ 192 w 3144"/>
                  <a:gd name="T7" fmla="*/ 786 h 864"/>
                  <a:gd name="T8" fmla="*/ 246 w 3144"/>
                  <a:gd name="T9" fmla="*/ 792 h 864"/>
                  <a:gd name="T10" fmla="*/ 300 w 3144"/>
                  <a:gd name="T11" fmla="*/ 846 h 864"/>
                  <a:gd name="T12" fmla="*/ 354 w 3144"/>
                  <a:gd name="T13" fmla="*/ 822 h 864"/>
                  <a:gd name="T14" fmla="*/ 408 w 3144"/>
                  <a:gd name="T15" fmla="*/ 798 h 864"/>
                  <a:gd name="T16" fmla="*/ 468 w 3144"/>
                  <a:gd name="T17" fmla="*/ 516 h 864"/>
                  <a:gd name="T18" fmla="*/ 522 w 3144"/>
                  <a:gd name="T19" fmla="*/ 0 h 864"/>
                  <a:gd name="T20" fmla="*/ 576 w 3144"/>
                  <a:gd name="T21" fmla="*/ 282 h 864"/>
                  <a:gd name="T22" fmla="*/ 630 w 3144"/>
                  <a:gd name="T23" fmla="*/ 510 h 864"/>
                  <a:gd name="T24" fmla="*/ 684 w 3144"/>
                  <a:gd name="T25" fmla="*/ 516 h 864"/>
                  <a:gd name="T26" fmla="*/ 738 w 3144"/>
                  <a:gd name="T27" fmla="*/ 552 h 864"/>
                  <a:gd name="T28" fmla="*/ 792 w 3144"/>
                  <a:gd name="T29" fmla="*/ 564 h 864"/>
                  <a:gd name="T30" fmla="*/ 846 w 3144"/>
                  <a:gd name="T31" fmla="*/ 510 h 864"/>
                  <a:gd name="T32" fmla="*/ 900 w 3144"/>
                  <a:gd name="T33" fmla="*/ 744 h 864"/>
                  <a:gd name="T34" fmla="*/ 960 w 3144"/>
                  <a:gd name="T35" fmla="*/ 798 h 864"/>
                  <a:gd name="T36" fmla="*/ 1014 w 3144"/>
                  <a:gd name="T37" fmla="*/ 720 h 864"/>
                  <a:gd name="T38" fmla="*/ 1068 w 3144"/>
                  <a:gd name="T39" fmla="*/ 492 h 864"/>
                  <a:gd name="T40" fmla="*/ 1122 w 3144"/>
                  <a:gd name="T41" fmla="*/ 366 h 864"/>
                  <a:gd name="T42" fmla="*/ 1176 w 3144"/>
                  <a:gd name="T43" fmla="*/ 192 h 864"/>
                  <a:gd name="T44" fmla="*/ 1230 w 3144"/>
                  <a:gd name="T45" fmla="*/ 540 h 864"/>
                  <a:gd name="T46" fmla="*/ 1284 w 3144"/>
                  <a:gd name="T47" fmla="*/ 636 h 864"/>
                  <a:gd name="T48" fmla="*/ 1338 w 3144"/>
                  <a:gd name="T49" fmla="*/ 702 h 864"/>
                  <a:gd name="T50" fmla="*/ 1398 w 3144"/>
                  <a:gd name="T51" fmla="*/ 738 h 864"/>
                  <a:gd name="T52" fmla="*/ 1452 w 3144"/>
                  <a:gd name="T53" fmla="*/ 792 h 864"/>
                  <a:gd name="T54" fmla="*/ 1506 w 3144"/>
                  <a:gd name="T55" fmla="*/ 708 h 864"/>
                  <a:gd name="T56" fmla="*/ 1560 w 3144"/>
                  <a:gd name="T57" fmla="*/ 744 h 864"/>
                  <a:gd name="T58" fmla="*/ 1614 w 3144"/>
                  <a:gd name="T59" fmla="*/ 750 h 864"/>
                  <a:gd name="T60" fmla="*/ 1668 w 3144"/>
                  <a:gd name="T61" fmla="*/ 438 h 864"/>
                  <a:gd name="T62" fmla="*/ 1722 w 3144"/>
                  <a:gd name="T63" fmla="*/ 360 h 864"/>
                  <a:gd name="T64" fmla="*/ 1776 w 3144"/>
                  <a:gd name="T65" fmla="*/ 180 h 864"/>
                  <a:gd name="T66" fmla="*/ 1830 w 3144"/>
                  <a:gd name="T67" fmla="*/ 96 h 864"/>
                  <a:gd name="T68" fmla="*/ 1890 w 3144"/>
                  <a:gd name="T69" fmla="*/ 162 h 864"/>
                  <a:gd name="T70" fmla="*/ 1944 w 3144"/>
                  <a:gd name="T71" fmla="*/ 546 h 864"/>
                  <a:gd name="T72" fmla="*/ 1998 w 3144"/>
                  <a:gd name="T73" fmla="*/ 606 h 864"/>
                  <a:gd name="T74" fmla="*/ 2052 w 3144"/>
                  <a:gd name="T75" fmla="*/ 618 h 864"/>
                  <a:gd name="T76" fmla="*/ 2106 w 3144"/>
                  <a:gd name="T77" fmla="*/ 810 h 864"/>
                  <a:gd name="T78" fmla="*/ 2160 w 3144"/>
                  <a:gd name="T79" fmla="*/ 768 h 864"/>
                  <a:gd name="T80" fmla="*/ 2214 w 3144"/>
                  <a:gd name="T81" fmla="*/ 756 h 864"/>
                  <a:gd name="T82" fmla="*/ 2268 w 3144"/>
                  <a:gd name="T83" fmla="*/ 600 h 864"/>
                  <a:gd name="T84" fmla="*/ 2328 w 3144"/>
                  <a:gd name="T85" fmla="*/ 516 h 864"/>
                  <a:gd name="T86" fmla="*/ 2382 w 3144"/>
                  <a:gd name="T87" fmla="*/ 444 h 864"/>
                  <a:gd name="T88" fmla="*/ 2436 w 3144"/>
                  <a:gd name="T89" fmla="*/ 282 h 864"/>
                  <a:gd name="T90" fmla="*/ 2490 w 3144"/>
                  <a:gd name="T91" fmla="*/ 462 h 864"/>
                  <a:gd name="T92" fmla="*/ 2544 w 3144"/>
                  <a:gd name="T93" fmla="*/ 522 h 864"/>
                  <a:gd name="T94" fmla="*/ 2598 w 3144"/>
                  <a:gd name="T95" fmla="*/ 636 h 864"/>
                  <a:gd name="T96" fmla="*/ 2652 w 3144"/>
                  <a:gd name="T97" fmla="*/ 648 h 864"/>
                  <a:gd name="T98" fmla="*/ 2706 w 3144"/>
                  <a:gd name="T99" fmla="*/ 714 h 864"/>
                  <a:gd name="T100" fmla="*/ 2760 w 3144"/>
                  <a:gd name="T101" fmla="*/ 780 h 864"/>
                  <a:gd name="T102" fmla="*/ 2820 w 3144"/>
                  <a:gd name="T103" fmla="*/ 786 h 864"/>
                  <a:gd name="T104" fmla="*/ 2874 w 3144"/>
                  <a:gd name="T105" fmla="*/ 786 h 864"/>
                  <a:gd name="T106" fmla="*/ 2928 w 3144"/>
                  <a:gd name="T107" fmla="*/ 786 h 864"/>
                  <a:gd name="T108" fmla="*/ 2982 w 3144"/>
                  <a:gd name="T109" fmla="*/ 744 h 864"/>
                  <a:gd name="T110" fmla="*/ 3036 w 3144"/>
                  <a:gd name="T111" fmla="*/ 186 h 864"/>
                  <a:gd name="T112" fmla="*/ 3090 w 3144"/>
                  <a:gd name="T113" fmla="*/ 444 h 864"/>
                  <a:gd name="T114" fmla="*/ 3144 w 3144"/>
                  <a:gd name="T115" fmla="*/ 47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44" h="864">
                    <a:moveTo>
                      <a:pt x="0" y="624"/>
                    </a:moveTo>
                    <a:lnTo>
                      <a:pt x="30" y="684"/>
                    </a:lnTo>
                    <a:lnTo>
                      <a:pt x="54" y="720"/>
                    </a:lnTo>
                    <a:lnTo>
                      <a:pt x="84" y="708"/>
                    </a:lnTo>
                    <a:lnTo>
                      <a:pt x="108" y="684"/>
                    </a:lnTo>
                    <a:lnTo>
                      <a:pt x="138" y="690"/>
                    </a:lnTo>
                    <a:lnTo>
                      <a:pt x="162" y="654"/>
                    </a:lnTo>
                    <a:lnTo>
                      <a:pt x="192" y="786"/>
                    </a:lnTo>
                    <a:lnTo>
                      <a:pt x="222" y="828"/>
                    </a:lnTo>
                    <a:lnTo>
                      <a:pt x="246" y="792"/>
                    </a:lnTo>
                    <a:lnTo>
                      <a:pt x="276" y="798"/>
                    </a:lnTo>
                    <a:lnTo>
                      <a:pt x="300" y="846"/>
                    </a:lnTo>
                    <a:lnTo>
                      <a:pt x="330" y="864"/>
                    </a:lnTo>
                    <a:lnTo>
                      <a:pt x="354" y="822"/>
                    </a:lnTo>
                    <a:lnTo>
                      <a:pt x="384" y="762"/>
                    </a:lnTo>
                    <a:lnTo>
                      <a:pt x="408" y="798"/>
                    </a:lnTo>
                    <a:lnTo>
                      <a:pt x="438" y="570"/>
                    </a:lnTo>
                    <a:lnTo>
                      <a:pt x="468" y="516"/>
                    </a:lnTo>
                    <a:lnTo>
                      <a:pt x="492" y="162"/>
                    </a:lnTo>
                    <a:lnTo>
                      <a:pt x="522" y="0"/>
                    </a:lnTo>
                    <a:lnTo>
                      <a:pt x="546" y="192"/>
                    </a:lnTo>
                    <a:lnTo>
                      <a:pt x="576" y="282"/>
                    </a:lnTo>
                    <a:lnTo>
                      <a:pt x="600" y="312"/>
                    </a:lnTo>
                    <a:lnTo>
                      <a:pt x="630" y="510"/>
                    </a:lnTo>
                    <a:lnTo>
                      <a:pt x="654" y="528"/>
                    </a:lnTo>
                    <a:lnTo>
                      <a:pt x="684" y="516"/>
                    </a:lnTo>
                    <a:lnTo>
                      <a:pt x="714" y="534"/>
                    </a:lnTo>
                    <a:lnTo>
                      <a:pt x="738" y="552"/>
                    </a:lnTo>
                    <a:lnTo>
                      <a:pt x="768" y="594"/>
                    </a:lnTo>
                    <a:lnTo>
                      <a:pt x="792" y="564"/>
                    </a:lnTo>
                    <a:lnTo>
                      <a:pt x="822" y="612"/>
                    </a:lnTo>
                    <a:lnTo>
                      <a:pt x="846" y="510"/>
                    </a:lnTo>
                    <a:lnTo>
                      <a:pt x="876" y="654"/>
                    </a:lnTo>
                    <a:lnTo>
                      <a:pt x="900" y="744"/>
                    </a:lnTo>
                    <a:lnTo>
                      <a:pt x="930" y="840"/>
                    </a:lnTo>
                    <a:lnTo>
                      <a:pt x="960" y="798"/>
                    </a:lnTo>
                    <a:lnTo>
                      <a:pt x="984" y="684"/>
                    </a:lnTo>
                    <a:lnTo>
                      <a:pt x="1014" y="720"/>
                    </a:lnTo>
                    <a:lnTo>
                      <a:pt x="1038" y="654"/>
                    </a:lnTo>
                    <a:lnTo>
                      <a:pt x="1068" y="492"/>
                    </a:lnTo>
                    <a:lnTo>
                      <a:pt x="1092" y="456"/>
                    </a:lnTo>
                    <a:lnTo>
                      <a:pt x="1122" y="366"/>
                    </a:lnTo>
                    <a:lnTo>
                      <a:pt x="1152" y="246"/>
                    </a:lnTo>
                    <a:lnTo>
                      <a:pt x="1176" y="192"/>
                    </a:lnTo>
                    <a:lnTo>
                      <a:pt x="1206" y="420"/>
                    </a:lnTo>
                    <a:lnTo>
                      <a:pt x="1230" y="540"/>
                    </a:lnTo>
                    <a:lnTo>
                      <a:pt x="1260" y="600"/>
                    </a:lnTo>
                    <a:lnTo>
                      <a:pt x="1284" y="636"/>
                    </a:lnTo>
                    <a:lnTo>
                      <a:pt x="1314" y="720"/>
                    </a:lnTo>
                    <a:lnTo>
                      <a:pt x="1338" y="702"/>
                    </a:lnTo>
                    <a:lnTo>
                      <a:pt x="1368" y="720"/>
                    </a:lnTo>
                    <a:lnTo>
                      <a:pt x="1398" y="738"/>
                    </a:lnTo>
                    <a:lnTo>
                      <a:pt x="1422" y="774"/>
                    </a:lnTo>
                    <a:lnTo>
                      <a:pt x="1452" y="792"/>
                    </a:lnTo>
                    <a:lnTo>
                      <a:pt x="1476" y="810"/>
                    </a:lnTo>
                    <a:lnTo>
                      <a:pt x="1506" y="708"/>
                    </a:lnTo>
                    <a:lnTo>
                      <a:pt x="1530" y="702"/>
                    </a:lnTo>
                    <a:lnTo>
                      <a:pt x="1560" y="744"/>
                    </a:lnTo>
                    <a:lnTo>
                      <a:pt x="1584" y="744"/>
                    </a:lnTo>
                    <a:lnTo>
                      <a:pt x="1614" y="750"/>
                    </a:lnTo>
                    <a:lnTo>
                      <a:pt x="1644" y="600"/>
                    </a:lnTo>
                    <a:lnTo>
                      <a:pt x="1668" y="438"/>
                    </a:lnTo>
                    <a:lnTo>
                      <a:pt x="1698" y="354"/>
                    </a:lnTo>
                    <a:lnTo>
                      <a:pt x="1722" y="360"/>
                    </a:lnTo>
                    <a:lnTo>
                      <a:pt x="1752" y="288"/>
                    </a:lnTo>
                    <a:lnTo>
                      <a:pt x="1776" y="180"/>
                    </a:lnTo>
                    <a:lnTo>
                      <a:pt x="1806" y="96"/>
                    </a:lnTo>
                    <a:lnTo>
                      <a:pt x="1830" y="96"/>
                    </a:lnTo>
                    <a:lnTo>
                      <a:pt x="1860" y="6"/>
                    </a:lnTo>
                    <a:lnTo>
                      <a:pt x="1890" y="162"/>
                    </a:lnTo>
                    <a:lnTo>
                      <a:pt x="1914" y="462"/>
                    </a:lnTo>
                    <a:lnTo>
                      <a:pt x="1944" y="546"/>
                    </a:lnTo>
                    <a:lnTo>
                      <a:pt x="1968" y="516"/>
                    </a:lnTo>
                    <a:lnTo>
                      <a:pt x="1998" y="606"/>
                    </a:lnTo>
                    <a:lnTo>
                      <a:pt x="2022" y="576"/>
                    </a:lnTo>
                    <a:lnTo>
                      <a:pt x="2052" y="618"/>
                    </a:lnTo>
                    <a:lnTo>
                      <a:pt x="2076" y="648"/>
                    </a:lnTo>
                    <a:lnTo>
                      <a:pt x="2106" y="810"/>
                    </a:lnTo>
                    <a:lnTo>
                      <a:pt x="2136" y="750"/>
                    </a:lnTo>
                    <a:lnTo>
                      <a:pt x="2160" y="768"/>
                    </a:lnTo>
                    <a:lnTo>
                      <a:pt x="2190" y="792"/>
                    </a:lnTo>
                    <a:lnTo>
                      <a:pt x="2214" y="756"/>
                    </a:lnTo>
                    <a:lnTo>
                      <a:pt x="2244" y="642"/>
                    </a:lnTo>
                    <a:lnTo>
                      <a:pt x="2268" y="600"/>
                    </a:lnTo>
                    <a:lnTo>
                      <a:pt x="2298" y="534"/>
                    </a:lnTo>
                    <a:lnTo>
                      <a:pt x="2328" y="516"/>
                    </a:lnTo>
                    <a:lnTo>
                      <a:pt x="2352" y="504"/>
                    </a:lnTo>
                    <a:lnTo>
                      <a:pt x="2382" y="444"/>
                    </a:lnTo>
                    <a:lnTo>
                      <a:pt x="2406" y="342"/>
                    </a:lnTo>
                    <a:lnTo>
                      <a:pt x="2436" y="282"/>
                    </a:lnTo>
                    <a:lnTo>
                      <a:pt x="2460" y="312"/>
                    </a:lnTo>
                    <a:lnTo>
                      <a:pt x="2490" y="462"/>
                    </a:lnTo>
                    <a:lnTo>
                      <a:pt x="2514" y="588"/>
                    </a:lnTo>
                    <a:lnTo>
                      <a:pt x="2544" y="522"/>
                    </a:lnTo>
                    <a:lnTo>
                      <a:pt x="2574" y="672"/>
                    </a:lnTo>
                    <a:lnTo>
                      <a:pt x="2598" y="636"/>
                    </a:lnTo>
                    <a:lnTo>
                      <a:pt x="2628" y="660"/>
                    </a:lnTo>
                    <a:lnTo>
                      <a:pt x="2652" y="648"/>
                    </a:lnTo>
                    <a:lnTo>
                      <a:pt x="2682" y="702"/>
                    </a:lnTo>
                    <a:lnTo>
                      <a:pt x="2706" y="714"/>
                    </a:lnTo>
                    <a:lnTo>
                      <a:pt x="2736" y="840"/>
                    </a:lnTo>
                    <a:lnTo>
                      <a:pt x="2760" y="780"/>
                    </a:lnTo>
                    <a:lnTo>
                      <a:pt x="2790" y="774"/>
                    </a:lnTo>
                    <a:lnTo>
                      <a:pt x="2820" y="786"/>
                    </a:lnTo>
                    <a:lnTo>
                      <a:pt x="2844" y="786"/>
                    </a:lnTo>
                    <a:lnTo>
                      <a:pt x="2874" y="786"/>
                    </a:lnTo>
                    <a:lnTo>
                      <a:pt x="2898" y="786"/>
                    </a:lnTo>
                    <a:lnTo>
                      <a:pt x="2928" y="786"/>
                    </a:lnTo>
                    <a:lnTo>
                      <a:pt x="2952" y="780"/>
                    </a:lnTo>
                    <a:lnTo>
                      <a:pt x="2982" y="744"/>
                    </a:lnTo>
                    <a:lnTo>
                      <a:pt x="3006" y="660"/>
                    </a:lnTo>
                    <a:lnTo>
                      <a:pt x="3036" y="186"/>
                    </a:lnTo>
                    <a:lnTo>
                      <a:pt x="3066" y="444"/>
                    </a:lnTo>
                    <a:lnTo>
                      <a:pt x="3090" y="444"/>
                    </a:lnTo>
                    <a:lnTo>
                      <a:pt x="3120" y="288"/>
                    </a:lnTo>
                    <a:lnTo>
                      <a:pt x="3144" y="474"/>
                    </a:lnTo>
                  </a:path>
                </a:pathLst>
              </a:custGeom>
              <a:noFill/>
              <a:ln w="1270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500"/>
              </a:p>
            </p:txBody>
          </p:sp>
        </p:grpSp>
      </p:grpSp>
      <p:pic>
        <p:nvPicPr>
          <p:cNvPr id="236"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088732" y="3584657"/>
            <a:ext cx="2519837" cy="2048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01" name="TextBox 1200"/>
          <p:cNvSpPr txBox="1"/>
          <p:nvPr/>
        </p:nvSpPr>
        <p:spPr>
          <a:xfrm>
            <a:off x="19123194" y="5791200"/>
            <a:ext cx="5884671" cy="1123374"/>
          </a:xfrm>
          <a:prstGeom prst="rect">
            <a:avLst/>
          </a:prstGeom>
          <a:noFill/>
        </p:spPr>
        <p:txBody>
          <a:bodyPr wrap="square" lIns="45711" tIns="22855" rIns="45711" bIns="22855" rtlCol="0">
            <a:spAutoFit/>
          </a:bodyPr>
          <a:lstStyle/>
          <a:p>
            <a:pPr algn="just"/>
            <a:r>
              <a:rPr lang="en-US" sz="1400" dirty="0" smtClean="0">
                <a:solidFill>
                  <a:srgbClr val="800000"/>
                </a:solidFill>
              </a:rPr>
              <a:t>Figure: A set of EVI time series which disbands in August 2009 because of </a:t>
            </a:r>
            <a:r>
              <a:rPr lang="en-US" sz="1400" dirty="0" smtClean="0">
                <a:solidFill>
                  <a:srgbClr val="800000"/>
                </a:solidFill>
              </a:rPr>
              <a:t>forest </a:t>
            </a:r>
            <a:r>
              <a:rPr lang="en-US" sz="1400" dirty="0" smtClean="0">
                <a:solidFill>
                  <a:srgbClr val="800000"/>
                </a:solidFill>
              </a:rPr>
              <a:t>fire. Such disbanding pattern is useful to detect events from time series datasets. Red and green points show the time series of points inside (marked as the red locations) and outside (marked as the green locations) the </a:t>
            </a:r>
            <a:r>
              <a:rPr lang="en-US" sz="1400" dirty="0">
                <a:solidFill>
                  <a:srgbClr val="800000"/>
                </a:solidFill>
              </a:rPr>
              <a:t> </a:t>
            </a:r>
            <a:r>
              <a:rPr lang="en-US" sz="1400" dirty="0" smtClean="0">
                <a:solidFill>
                  <a:srgbClr val="800000"/>
                </a:solidFill>
              </a:rPr>
              <a:t>fire a affected region, respectively.</a:t>
            </a:r>
            <a:endParaRPr lang="en-US" sz="1400" dirty="0">
              <a:solidFill>
                <a:srgbClr val="800000"/>
              </a:solidFill>
            </a:endParaRPr>
          </a:p>
        </p:txBody>
      </p:sp>
      <p:cxnSp>
        <p:nvCxnSpPr>
          <p:cNvPr id="238" name="Straight Connector 237"/>
          <p:cNvCxnSpPr/>
          <p:nvPr/>
        </p:nvCxnSpPr>
        <p:spPr>
          <a:xfrm flipH="1">
            <a:off x="16344899" y="11734800"/>
            <a:ext cx="26662" cy="7009314"/>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203" name="Straight Connector 1202"/>
          <p:cNvCxnSpPr/>
          <p:nvPr/>
        </p:nvCxnSpPr>
        <p:spPr>
          <a:xfrm>
            <a:off x="16491087" y="11734800"/>
            <a:ext cx="0" cy="7009314"/>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355" name="Straight Connector 354"/>
          <p:cNvCxnSpPr/>
          <p:nvPr/>
        </p:nvCxnSpPr>
        <p:spPr>
          <a:xfrm>
            <a:off x="7170485" y="11734800"/>
            <a:ext cx="18517568" cy="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
        <p:nvSpPr>
          <p:cNvPr id="1206" name="TextBox 1205"/>
          <p:cNvSpPr txBox="1"/>
          <p:nvPr/>
        </p:nvSpPr>
        <p:spPr>
          <a:xfrm>
            <a:off x="26032540" y="3276600"/>
            <a:ext cx="6410800" cy="2046704"/>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smtClean="0">
                <a:solidFill>
                  <a:srgbClr val="800000"/>
                </a:solidFill>
              </a:rPr>
              <a:t>Vegetation index dataset</a:t>
            </a:r>
          </a:p>
          <a:p>
            <a:pPr marL="228553" indent="-228553">
              <a:buFont typeface="Wingdings" panose="05000000000000000000" pitchFamily="2" charset="2"/>
              <a:buChar char="§"/>
            </a:pPr>
            <a:r>
              <a:rPr lang="en-US" sz="1600" dirty="0">
                <a:solidFill>
                  <a:srgbClr val="800000"/>
                </a:solidFill>
              </a:rPr>
              <a:t>A</a:t>
            </a:r>
            <a:r>
              <a:rPr lang="en-US" sz="1600" dirty="0" smtClean="0">
                <a:solidFill>
                  <a:srgbClr val="800000"/>
                </a:solidFill>
              </a:rPr>
              <a:t> </a:t>
            </a:r>
            <a:r>
              <a:rPr lang="en-US" sz="1600" dirty="0">
                <a:solidFill>
                  <a:srgbClr val="800000"/>
                </a:solidFill>
              </a:rPr>
              <a:t>region in California that </a:t>
            </a:r>
            <a:r>
              <a:rPr lang="en-US" sz="1600" dirty="0" smtClean="0">
                <a:solidFill>
                  <a:srgbClr val="800000"/>
                </a:solidFill>
              </a:rPr>
              <a:t>is bounded </a:t>
            </a:r>
            <a:r>
              <a:rPr lang="en-US" sz="1600" dirty="0">
                <a:solidFill>
                  <a:srgbClr val="800000"/>
                </a:solidFill>
              </a:rPr>
              <a:t>by </a:t>
            </a:r>
            <a:r>
              <a:rPr lang="en-US" sz="1600" dirty="0" smtClean="0">
                <a:solidFill>
                  <a:srgbClr val="800000"/>
                </a:solidFill>
              </a:rPr>
              <a:t>36.5⁰N</a:t>
            </a:r>
            <a:r>
              <a:rPr lang="en-US" sz="1600" dirty="0">
                <a:solidFill>
                  <a:srgbClr val="800000"/>
                </a:solidFill>
              </a:rPr>
              <a:t>, </a:t>
            </a:r>
            <a:r>
              <a:rPr lang="en-US" sz="1600" dirty="0" smtClean="0">
                <a:solidFill>
                  <a:srgbClr val="800000"/>
                </a:solidFill>
              </a:rPr>
              <a:t>35.9</a:t>
            </a:r>
            <a:r>
              <a:rPr lang="en-US" sz="1600" dirty="0">
                <a:solidFill>
                  <a:srgbClr val="800000"/>
                </a:solidFill>
              </a:rPr>
              <a:t> ⁰ </a:t>
            </a:r>
            <a:r>
              <a:rPr lang="en-US" sz="1600" dirty="0" smtClean="0">
                <a:solidFill>
                  <a:srgbClr val="800000"/>
                </a:solidFill>
              </a:rPr>
              <a:t>N</a:t>
            </a:r>
            <a:r>
              <a:rPr lang="en-US" sz="1600" dirty="0">
                <a:solidFill>
                  <a:srgbClr val="800000"/>
                </a:solidFill>
              </a:rPr>
              <a:t>, </a:t>
            </a:r>
            <a:r>
              <a:rPr lang="en-US" sz="1600" dirty="0" smtClean="0">
                <a:solidFill>
                  <a:srgbClr val="800000"/>
                </a:solidFill>
              </a:rPr>
              <a:t>121.2</a:t>
            </a:r>
            <a:r>
              <a:rPr lang="en-US" sz="1600" dirty="0">
                <a:solidFill>
                  <a:srgbClr val="800000"/>
                </a:solidFill>
              </a:rPr>
              <a:t> ⁰</a:t>
            </a:r>
            <a:r>
              <a:rPr lang="en-US" sz="1600" dirty="0" smtClean="0">
                <a:solidFill>
                  <a:srgbClr val="800000"/>
                </a:solidFill>
              </a:rPr>
              <a:t> W </a:t>
            </a:r>
            <a:r>
              <a:rPr lang="en-US" sz="1600" dirty="0">
                <a:solidFill>
                  <a:srgbClr val="800000"/>
                </a:solidFill>
              </a:rPr>
              <a:t>and </a:t>
            </a:r>
            <a:r>
              <a:rPr lang="en-US" sz="1600" dirty="0" smtClean="0">
                <a:solidFill>
                  <a:srgbClr val="800000"/>
                </a:solidFill>
              </a:rPr>
              <a:t>122</a:t>
            </a:r>
            <a:r>
              <a:rPr lang="en-US" sz="1600" dirty="0">
                <a:solidFill>
                  <a:srgbClr val="800000"/>
                </a:solidFill>
              </a:rPr>
              <a:t> ⁰</a:t>
            </a:r>
            <a:r>
              <a:rPr lang="en-US" sz="1600" dirty="0" smtClean="0">
                <a:solidFill>
                  <a:srgbClr val="800000"/>
                </a:solidFill>
              </a:rPr>
              <a:t> W and contains </a:t>
            </a:r>
            <a:r>
              <a:rPr lang="en-US" sz="1600" dirty="0">
                <a:solidFill>
                  <a:srgbClr val="800000"/>
                </a:solidFill>
              </a:rPr>
              <a:t>3345 </a:t>
            </a:r>
            <a:r>
              <a:rPr lang="en-US" sz="1600" dirty="0" smtClean="0">
                <a:solidFill>
                  <a:srgbClr val="800000"/>
                </a:solidFill>
              </a:rPr>
              <a:t>grid cells</a:t>
            </a:r>
            <a:r>
              <a:rPr lang="en-US" sz="1600" dirty="0" smtClean="0">
                <a:solidFill>
                  <a:srgbClr val="800000"/>
                </a:solidFill>
              </a:rPr>
              <a:t>.</a:t>
            </a:r>
            <a:endParaRPr lang="en-US" sz="1600" dirty="0" smtClean="0">
              <a:solidFill>
                <a:srgbClr val="800000"/>
              </a:solidFill>
            </a:endParaRPr>
          </a:p>
          <a:p>
            <a:pPr marL="228553" indent="-228553">
              <a:buFont typeface="Wingdings" panose="05000000000000000000" pitchFamily="2" charset="2"/>
              <a:buChar char="§"/>
            </a:pPr>
            <a:r>
              <a:rPr lang="en-US" sz="1600" dirty="0">
                <a:solidFill>
                  <a:srgbClr val="800000"/>
                </a:solidFill>
              </a:rPr>
              <a:t>We have run our algorithm for a window of </a:t>
            </a:r>
            <a:r>
              <a:rPr lang="en-US" sz="1600" dirty="0" smtClean="0">
                <a:solidFill>
                  <a:srgbClr val="800000"/>
                </a:solidFill>
              </a:rPr>
              <a:t>two years (46 time steps) </a:t>
            </a:r>
            <a:r>
              <a:rPr lang="en-US" sz="1600" dirty="0">
                <a:solidFill>
                  <a:srgbClr val="800000"/>
                </a:solidFill>
              </a:rPr>
              <a:t>on this dataset to find historical contextual </a:t>
            </a:r>
            <a:r>
              <a:rPr lang="en-US" sz="1600" dirty="0" smtClean="0">
                <a:solidFill>
                  <a:srgbClr val="800000"/>
                </a:solidFill>
              </a:rPr>
              <a:t>changes.</a:t>
            </a:r>
          </a:p>
          <a:p>
            <a:pPr marL="228553" indent="-228553">
              <a:buFont typeface="Wingdings" panose="05000000000000000000" pitchFamily="2" charset="2"/>
              <a:buChar char="§"/>
            </a:pPr>
            <a:r>
              <a:rPr lang="en-US" sz="1600" dirty="0" smtClean="0">
                <a:solidFill>
                  <a:srgbClr val="800000"/>
                </a:solidFill>
              </a:rPr>
              <a:t>Twenty-five </a:t>
            </a:r>
            <a:r>
              <a:rPr lang="en-US" sz="1600" dirty="0">
                <a:solidFill>
                  <a:srgbClr val="800000"/>
                </a:solidFill>
              </a:rPr>
              <a:t>group </a:t>
            </a:r>
            <a:r>
              <a:rPr lang="en-US" sz="1600" dirty="0" smtClean="0">
                <a:solidFill>
                  <a:srgbClr val="800000"/>
                </a:solidFill>
              </a:rPr>
              <a:t>disbanding events </a:t>
            </a:r>
            <a:r>
              <a:rPr lang="en-US" sz="1600" dirty="0">
                <a:solidFill>
                  <a:srgbClr val="800000"/>
                </a:solidFill>
              </a:rPr>
              <a:t>were detected for the period Aug </a:t>
            </a:r>
            <a:r>
              <a:rPr lang="en-US" sz="1600" dirty="0" smtClean="0">
                <a:solidFill>
                  <a:srgbClr val="800000"/>
                </a:solidFill>
              </a:rPr>
              <a:t>2008 - May 2011.</a:t>
            </a:r>
          </a:p>
          <a:p>
            <a:pPr marL="228553" indent="-228553">
              <a:buFont typeface="Wingdings" panose="05000000000000000000" pitchFamily="2" charset="2"/>
              <a:buChar char="§"/>
            </a:pPr>
            <a:endParaRPr lang="en-US" sz="1400" dirty="0">
              <a:solidFill>
                <a:srgbClr val="800000"/>
              </a:solidFill>
            </a:endParaRPr>
          </a:p>
        </p:txBody>
      </p:sp>
      <p:pic>
        <p:nvPicPr>
          <p:cNvPr id="1343" name="Picture 19" descr="C:\Users\chen\Documents\SDM2014-CameraReady\figure\ForestFire\Slide4.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07708" y="9772758"/>
            <a:ext cx="3200400" cy="1504841"/>
          </a:xfrm>
          <a:prstGeom prst="rect">
            <a:avLst/>
          </a:prstGeom>
          <a:noFill/>
          <a:extLst>
            <a:ext uri="{909E8E84-426E-40DD-AFC4-6F175D3DCCD1}">
              <a14:hiddenFill xmlns:a14="http://schemas.microsoft.com/office/drawing/2010/main">
                <a:solidFill>
                  <a:srgbClr val="FFFFFF"/>
                </a:solidFill>
              </a14:hiddenFill>
            </a:ext>
          </a:extLst>
        </p:spPr>
      </p:pic>
      <p:pic>
        <p:nvPicPr>
          <p:cNvPr id="1344" name="Picture 20" descr="C:\Users\chen\Documents\SDM2014-CameraReady\figure\ForestFire\Slide3.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6022299" y="9772759"/>
            <a:ext cx="3200400" cy="1504841"/>
          </a:xfrm>
          <a:prstGeom prst="rect">
            <a:avLst/>
          </a:prstGeom>
          <a:noFill/>
          <a:extLst>
            <a:ext uri="{909E8E84-426E-40DD-AFC4-6F175D3DCCD1}">
              <a14:hiddenFill xmlns:a14="http://schemas.microsoft.com/office/drawing/2010/main">
                <a:solidFill>
                  <a:srgbClr val="FFFFFF"/>
                </a:solidFill>
              </a14:hiddenFill>
            </a:ext>
          </a:extLst>
        </p:spPr>
      </p:pic>
      <p:pic>
        <p:nvPicPr>
          <p:cNvPr id="1348" name="Picture 21"/>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080777" y="5286295"/>
            <a:ext cx="2905600" cy="2489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51" name="Rectangle 24"/>
          <p:cNvSpPr>
            <a:spLocks noChangeArrowheads="1"/>
          </p:cNvSpPr>
          <p:nvPr/>
        </p:nvSpPr>
        <p:spPr bwMode="auto">
          <a:xfrm>
            <a:off x="29136049" y="5263277"/>
            <a:ext cx="3174327"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algn="just" defTabSz="914400" fontAlgn="base">
              <a:spcBef>
                <a:spcPct val="0"/>
              </a:spcBef>
              <a:spcAft>
                <a:spcPct val="0"/>
              </a:spcAft>
            </a:pPr>
            <a:r>
              <a:rPr lang="en-US" altLang="en-US" sz="1400" dirty="0" smtClean="0">
                <a:solidFill>
                  <a:srgbClr val="800000"/>
                </a:solidFill>
              </a:rPr>
              <a:t>Fig. </a:t>
            </a:r>
            <a:r>
              <a:rPr lang="en-US" altLang="en-US" sz="1400" dirty="0">
                <a:solidFill>
                  <a:srgbClr val="800000"/>
                </a:solidFill>
              </a:rPr>
              <a:t>(a) </a:t>
            </a:r>
            <a:r>
              <a:rPr lang="en-US" altLang="en-US" sz="1400" dirty="0" smtClean="0">
                <a:solidFill>
                  <a:srgbClr val="800000"/>
                </a:solidFill>
              </a:rPr>
              <a:t>shows all the locations that belong to one of the disbanding events around the area </a:t>
            </a:r>
            <a:r>
              <a:rPr lang="en-US" altLang="en-US" sz="1400" dirty="0" smtClean="0">
                <a:solidFill>
                  <a:srgbClr val="800000"/>
                </a:solidFill>
              </a:rPr>
              <a:t>shown. Fig</a:t>
            </a:r>
            <a:r>
              <a:rPr lang="en-US" altLang="en-US" sz="1400" dirty="0">
                <a:solidFill>
                  <a:srgbClr val="800000"/>
                </a:solidFill>
              </a:rPr>
              <a:t>. </a:t>
            </a:r>
            <a:r>
              <a:rPr lang="en-US" altLang="en-US" sz="1400" dirty="0" smtClean="0">
                <a:solidFill>
                  <a:srgbClr val="800000"/>
                </a:solidFill>
              </a:rPr>
              <a:t>(b</a:t>
            </a:r>
            <a:r>
              <a:rPr lang="en-US" altLang="en-US" sz="1400" dirty="0">
                <a:solidFill>
                  <a:srgbClr val="800000"/>
                </a:solidFill>
              </a:rPr>
              <a:t>) - (e) show </a:t>
            </a:r>
            <a:r>
              <a:rPr lang="en-US" altLang="en-US" sz="1400" dirty="0" smtClean="0">
                <a:solidFill>
                  <a:srgbClr val="800000"/>
                </a:solidFill>
              </a:rPr>
              <a:t>four of these group disbanding </a:t>
            </a:r>
            <a:r>
              <a:rPr lang="en-US" altLang="en-US" sz="1400" dirty="0" smtClean="0">
                <a:solidFill>
                  <a:srgbClr val="800000"/>
                </a:solidFill>
              </a:rPr>
              <a:t>events. In </a:t>
            </a:r>
            <a:r>
              <a:rPr lang="en-US" altLang="en-US" sz="1400" dirty="0">
                <a:solidFill>
                  <a:srgbClr val="800000"/>
                </a:solidFill>
              </a:rPr>
              <a:t>each of these events, EVI time series that show similar patterns over two years are grouped together and then they split into roughly two groups around Aug 2009, when the patch bounded within the red line was burned. </a:t>
            </a:r>
            <a:r>
              <a:rPr lang="en-US" altLang="en-US" sz="1400" dirty="0" smtClean="0">
                <a:solidFill>
                  <a:srgbClr val="800000"/>
                </a:solidFill>
              </a:rPr>
              <a:t>The </a:t>
            </a:r>
            <a:r>
              <a:rPr lang="en-US" altLang="en-US" sz="1400" dirty="0">
                <a:solidFill>
                  <a:srgbClr val="800000"/>
                </a:solidFill>
              </a:rPr>
              <a:t>algorithm reports that all the events occurred during the time window within the two arrows.</a:t>
            </a:r>
            <a:endParaRPr lang="en-US" altLang="en-US" sz="1400" dirty="0" smtClean="0">
              <a:solidFill>
                <a:srgbClr val="800000"/>
              </a:solidFill>
            </a:endParaRPr>
          </a:p>
        </p:txBody>
      </p:sp>
      <p:sp>
        <p:nvSpPr>
          <p:cNvPr id="1352" name="TextBox 1351"/>
          <p:cNvSpPr txBox="1"/>
          <p:nvPr/>
        </p:nvSpPr>
        <p:spPr>
          <a:xfrm>
            <a:off x="26022299" y="11582400"/>
            <a:ext cx="6410800" cy="1415762"/>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2000" b="1" dirty="0" smtClean="0">
                <a:solidFill>
                  <a:srgbClr val="800000"/>
                </a:solidFill>
              </a:rPr>
              <a:t>Stock price data</a:t>
            </a:r>
          </a:p>
          <a:p>
            <a:pPr algn="just"/>
            <a:endParaRPr lang="en-US" sz="500" b="1" dirty="0" smtClean="0">
              <a:solidFill>
                <a:srgbClr val="800000"/>
              </a:solidFill>
            </a:endParaRPr>
          </a:p>
          <a:p>
            <a:pPr marL="228553" indent="-228553" algn="just">
              <a:buFont typeface="Wingdings" panose="05000000000000000000" pitchFamily="2" charset="2"/>
              <a:buChar char="§"/>
            </a:pPr>
            <a:r>
              <a:rPr lang="en-US" sz="1600" dirty="0">
                <a:solidFill>
                  <a:srgbClr val="800000"/>
                </a:solidFill>
              </a:rPr>
              <a:t>5825 </a:t>
            </a:r>
            <a:r>
              <a:rPr lang="en-US" sz="1600" dirty="0" smtClean="0">
                <a:solidFill>
                  <a:srgbClr val="800000"/>
                </a:solidFill>
              </a:rPr>
              <a:t>time series </a:t>
            </a:r>
            <a:r>
              <a:rPr lang="en-US" sz="1600" dirty="0">
                <a:solidFill>
                  <a:srgbClr val="800000"/>
                </a:solidFill>
              </a:rPr>
              <a:t>of the daily closing price of </a:t>
            </a:r>
            <a:r>
              <a:rPr lang="en-US" sz="1600" dirty="0" smtClean="0">
                <a:solidFill>
                  <a:srgbClr val="800000"/>
                </a:solidFill>
              </a:rPr>
              <a:t>different </a:t>
            </a:r>
            <a:r>
              <a:rPr lang="en-US" sz="1600" dirty="0">
                <a:solidFill>
                  <a:srgbClr val="800000"/>
                </a:solidFill>
              </a:rPr>
              <a:t>stock </a:t>
            </a:r>
            <a:r>
              <a:rPr lang="en-US" sz="1600" dirty="0" smtClean="0">
                <a:solidFill>
                  <a:srgbClr val="800000"/>
                </a:solidFill>
              </a:rPr>
              <a:t>tickers starting </a:t>
            </a:r>
            <a:r>
              <a:rPr lang="en-US" sz="1600" dirty="0">
                <a:solidFill>
                  <a:srgbClr val="800000"/>
                </a:solidFill>
              </a:rPr>
              <a:t>from April, 1996 till July, 2013 in the </a:t>
            </a:r>
            <a:r>
              <a:rPr lang="en-US" sz="1600" dirty="0" smtClean="0">
                <a:solidFill>
                  <a:srgbClr val="800000"/>
                </a:solidFill>
              </a:rPr>
              <a:t>NYSE.</a:t>
            </a:r>
          </a:p>
          <a:p>
            <a:pPr marL="228553" indent="-228553" algn="just">
              <a:buFont typeface="Wingdings" panose="05000000000000000000" pitchFamily="2" charset="2"/>
              <a:buChar char="§"/>
            </a:pPr>
            <a:r>
              <a:rPr lang="en-US" sz="1600" dirty="0">
                <a:solidFill>
                  <a:srgbClr val="800000"/>
                </a:solidFill>
              </a:rPr>
              <a:t>We have run our algorithm for a window of 60 business days on this dataset to </a:t>
            </a:r>
            <a:r>
              <a:rPr lang="en-US" sz="1600" dirty="0" smtClean="0">
                <a:solidFill>
                  <a:srgbClr val="800000"/>
                </a:solidFill>
              </a:rPr>
              <a:t>find </a:t>
            </a:r>
            <a:r>
              <a:rPr lang="en-US" sz="1600" dirty="0">
                <a:solidFill>
                  <a:srgbClr val="800000"/>
                </a:solidFill>
              </a:rPr>
              <a:t>historical contextual changes of stock tickers.</a:t>
            </a:r>
          </a:p>
        </p:txBody>
      </p:sp>
      <p:sp>
        <p:nvSpPr>
          <p:cNvPr id="1354" name="Rectangle 1353"/>
          <p:cNvSpPr/>
          <p:nvPr/>
        </p:nvSpPr>
        <p:spPr>
          <a:xfrm>
            <a:off x="26052201" y="16459200"/>
            <a:ext cx="6380897" cy="2031325"/>
          </a:xfrm>
          <a:prstGeom prst="rect">
            <a:avLst/>
          </a:prstGeom>
        </p:spPr>
        <p:txBody>
          <a:bodyPr wrap="square">
            <a:spAutoFit/>
          </a:bodyPr>
          <a:lstStyle/>
          <a:p>
            <a:r>
              <a:rPr lang="en-US" sz="1400" dirty="0" smtClean="0">
                <a:solidFill>
                  <a:srgbClr val="800000"/>
                </a:solidFill>
              </a:rPr>
              <a:t>A </a:t>
            </a:r>
            <a:r>
              <a:rPr lang="en-US" sz="1400" dirty="0" smtClean="0">
                <a:solidFill>
                  <a:srgbClr val="800000"/>
                </a:solidFill>
              </a:rPr>
              <a:t>disbanding event detected from the stock price data. All tickers in this group are REITs ((Real Estate Investment Trust). Two of the tickers significantly rise after June 2012 while, others remain within the context and show stability for more</a:t>
            </a:r>
          </a:p>
          <a:p>
            <a:r>
              <a:rPr lang="en-US" sz="1400" dirty="0" smtClean="0">
                <a:solidFill>
                  <a:srgbClr val="800000"/>
                </a:solidFill>
              </a:rPr>
              <a:t>than six months after the event.</a:t>
            </a:r>
          </a:p>
          <a:p>
            <a:r>
              <a:rPr lang="en-US" sz="1400" dirty="0">
                <a:solidFill>
                  <a:srgbClr val="800000"/>
                </a:solidFill>
              </a:rPr>
              <a:t>T</a:t>
            </a:r>
            <a:r>
              <a:rPr lang="en-US" sz="1400" dirty="0" smtClean="0">
                <a:solidFill>
                  <a:srgbClr val="800000"/>
                </a:solidFill>
              </a:rPr>
              <a:t>he two rising time series are stock tickers from two self-service storage companies (EXR and SSS). The others are real estate companies in different parts of US and none of them does self-service storage business as per google finance.</a:t>
            </a:r>
          </a:p>
          <a:p>
            <a:r>
              <a:rPr lang="en-US" sz="1400" dirty="0" smtClean="0">
                <a:solidFill>
                  <a:srgbClr val="800000"/>
                </a:solidFill>
              </a:rPr>
              <a:t>The event started at June 2012 that is the usual time of the year for publishing the quarterly/annual financial reports.</a:t>
            </a:r>
            <a:endParaRPr lang="en-US" sz="1400" dirty="0">
              <a:solidFill>
                <a:srgbClr val="800000"/>
              </a:solidFill>
            </a:endParaRPr>
          </a:p>
        </p:txBody>
      </p:sp>
      <p:pic>
        <p:nvPicPr>
          <p:cNvPr id="855" name="Picture 854" descr="NX - chenx0@nx.msi.umn.edu:1156 - MSI"/>
          <p:cNvPicPr>
            <a:picLocks noChangeAspect="1"/>
          </p:cNvPicPr>
          <p:nvPr/>
        </p:nvPicPr>
        <p:blipFill rotWithShape="1">
          <a:blip r:embed="rId8">
            <a:extLst>
              <a:ext uri="{28A0092B-C50C-407E-A947-70E740481C1C}">
                <a14:useLocalDpi xmlns:a14="http://schemas.microsoft.com/office/drawing/2010/main" val="0"/>
              </a:ext>
            </a:extLst>
          </a:blip>
          <a:srcRect l="6351" t="16526" r="67466" b="64828"/>
          <a:stretch/>
        </p:blipFill>
        <p:spPr>
          <a:xfrm>
            <a:off x="528504" y="10032074"/>
            <a:ext cx="3035381" cy="1170944"/>
          </a:xfrm>
          <a:prstGeom prst="rect">
            <a:avLst/>
          </a:prstGeom>
        </p:spPr>
      </p:pic>
      <p:sp>
        <p:nvSpPr>
          <p:cNvPr id="1635" name="TextBox 1634"/>
          <p:cNvSpPr txBox="1"/>
          <p:nvPr/>
        </p:nvSpPr>
        <p:spPr>
          <a:xfrm>
            <a:off x="7369246" y="11887200"/>
            <a:ext cx="3832154" cy="323156"/>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err="1" smtClean="0">
                <a:solidFill>
                  <a:srgbClr val="800000"/>
                </a:solidFill>
              </a:rPr>
              <a:t>AutoDBSCAN</a:t>
            </a:r>
            <a:endParaRPr lang="en-US" b="1" dirty="0">
              <a:solidFill>
                <a:srgbClr val="800000"/>
              </a:solidFill>
            </a:endParaRPr>
          </a:p>
        </p:txBody>
      </p:sp>
      <p:pic>
        <p:nvPicPr>
          <p:cNvPr id="1636"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82870" y="12353881"/>
            <a:ext cx="4808153" cy="2733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38" name="Left-Right Arrow 1637"/>
          <p:cNvSpPr/>
          <p:nvPr/>
        </p:nvSpPr>
        <p:spPr>
          <a:xfrm>
            <a:off x="11830789" y="13335000"/>
            <a:ext cx="1178442" cy="685800"/>
          </a:xfrm>
          <a:prstGeom prst="leftRightArrow">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Same results as</a:t>
            </a:r>
            <a:endParaRPr lang="en-US" dirty="0"/>
          </a:p>
        </p:txBody>
      </p:sp>
      <p:grpSp>
        <p:nvGrpSpPr>
          <p:cNvPr id="1659" name="Group 1658"/>
          <p:cNvGrpSpPr/>
          <p:nvPr/>
        </p:nvGrpSpPr>
        <p:grpSpPr>
          <a:xfrm>
            <a:off x="12667147" y="12420600"/>
            <a:ext cx="3328198" cy="2514599"/>
            <a:chOff x="12667147" y="12420600"/>
            <a:chExt cx="3328198" cy="2514599"/>
          </a:xfrm>
        </p:grpSpPr>
        <p:sp>
          <p:nvSpPr>
            <p:cNvPr id="1637" name="TextBox 1636"/>
            <p:cNvSpPr txBox="1"/>
            <p:nvPr/>
          </p:nvSpPr>
          <p:spPr>
            <a:xfrm>
              <a:off x="12667147" y="12456956"/>
              <a:ext cx="184731" cy="261610"/>
            </a:xfrm>
            <a:prstGeom prst="rect">
              <a:avLst/>
            </a:prstGeom>
            <a:noFill/>
          </p:spPr>
          <p:txBody>
            <a:bodyPr wrap="none" rtlCol="0">
              <a:spAutoFit/>
            </a:bodyPr>
            <a:lstStyle/>
            <a:p>
              <a:endParaRPr lang="en-US" sz="1100" dirty="0"/>
            </a:p>
          </p:txBody>
        </p:sp>
        <mc:AlternateContent xmlns:mc="http://schemas.openxmlformats.org/markup-compatibility/2006" xmlns:a14="http://schemas.microsoft.com/office/drawing/2010/main">
          <mc:Choice Requires="a14">
            <p:sp>
              <p:nvSpPr>
                <p:cNvPr id="1639" name="Rectangle 1638"/>
                <p:cNvSpPr/>
                <p:nvPr/>
              </p:nvSpPr>
              <p:spPr>
                <a:xfrm>
                  <a:off x="13418631" y="12420600"/>
                  <a:ext cx="1686112" cy="32345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0" i="1" smtClean="0">
                            <a:latin typeface="Cambria Math"/>
                          </a:rPr>
                          <m:t>𝜖</m:t>
                        </m:r>
                        <m:r>
                          <a:rPr lang="en-US" sz="1100" b="0" i="1" smtClean="0">
                            <a:latin typeface="Cambria Math"/>
                          </a:rPr>
                          <m:t>=</m:t>
                        </m:r>
                        <m:sSub>
                          <m:sSubPr>
                            <m:ctrlPr>
                              <a:rPr lang="en-US" sz="1100" b="0" i="1" smtClean="0">
                                <a:latin typeface="Cambria Math"/>
                              </a:rPr>
                            </m:ctrlPr>
                          </m:sSubPr>
                          <m:e>
                            <m:r>
                              <a:rPr lang="en-US" sz="1100" b="0" i="1" smtClean="0">
                                <a:latin typeface="Cambria Math"/>
                              </a:rPr>
                              <m:t>𝜖</m:t>
                            </m:r>
                          </m:e>
                          <m:sub>
                            <m:r>
                              <a:rPr lang="en-US" sz="1100" b="0" i="1" smtClean="0">
                                <a:latin typeface="Cambria Math"/>
                              </a:rPr>
                              <m:t>1</m:t>
                            </m:r>
                          </m:sub>
                        </m:sSub>
                      </m:oMath>
                    </m:oMathPara>
                  </a14:m>
                  <a:endParaRPr lang="en-US" sz="1100" dirty="0"/>
                </a:p>
              </p:txBody>
            </p:sp>
          </mc:Choice>
          <mc:Fallback xmlns="">
            <p:sp>
              <p:nvSpPr>
                <p:cNvPr id="1639" name="Rectangle 1638"/>
                <p:cNvSpPr>
                  <a:spLocks noRot="1" noChangeAspect="1" noMove="1" noResize="1" noEditPoints="1" noAdjustHandles="1" noChangeArrowheads="1" noChangeShapeType="1" noTextEdit="1"/>
                </p:cNvSpPr>
                <p:nvPr/>
              </p:nvSpPr>
              <p:spPr>
                <a:xfrm>
                  <a:off x="13418631" y="12420600"/>
                  <a:ext cx="1686112" cy="32345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0" name="Diamond 1639"/>
                <p:cNvSpPr/>
                <p:nvPr/>
              </p:nvSpPr>
              <p:spPr>
                <a:xfrm>
                  <a:off x="13418631" y="13258649"/>
                  <a:ext cx="1694556" cy="381000"/>
                </a:xfrm>
                <a:prstGeom prst="diamond">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0" i="1" smtClean="0">
                            <a:latin typeface="Cambria Math"/>
                          </a:rPr>
                          <m:t>𝜖</m:t>
                        </m:r>
                        <m:r>
                          <a:rPr lang="en-US" sz="1100" b="0" i="1" smtClean="0">
                            <a:latin typeface="Cambria Math"/>
                          </a:rPr>
                          <m:t>&lt;</m:t>
                        </m:r>
                        <m:sSub>
                          <m:sSubPr>
                            <m:ctrlPr>
                              <a:rPr lang="en-US" sz="1100" b="0" i="1" smtClean="0">
                                <a:latin typeface="Cambria Math"/>
                              </a:rPr>
                            </m:ctrlPr>
                          </m:sSubPr>
                          <m:e>
                            <m:r>
                              <a:rPr lang="en-US" sz="1100" b="0" i="1" smtClean="0">
                                <a:latin typeface="Cambria Math"/>
                              </a:rPr>
                              <m:t>𝜖</m:t>
                            </m:r>
                          </m:e>
                          <m:sub>
                            <m:r>
                              <a:rPr lang="en-US" sz="1100" b="0" i="1" smtClean="0">
                                <a:latin typeface="Cambria Math"/>
                              </a:rPr>
                              <m:t>2</m:t>
                            </m:r>
                          </m:sub>
                        </m:sSub>
                      </m:oMath>
                    </m:oMathPara>
                  </a14:m>
                  <a:endParaRPr lang="en-US" sz="1100" dirty="0"/>
                </a:p>
              </p:txBody>
            </p:sp>
          </mc:Choice>
          <mc:Fallback xmlns="">
            <p:sp>
              <p:nvSpPr>
                <p:cNvPr id="1640" name="Diamond 1639"/>
                <p:cNvSpPr>
                  <a:spLocks noRot="1" noChangeAspect="1" noMove="1" noResize="1" noEditPoints="1" noAdjustHandles="1" noChangeArrowheads="1" noChangeShapeType="1" noTextEdit="1"/>
                </p:cNvSpPr>
                <p:nvPr/>
              </p:nvSpPr>
              <p:spPr>
                <a:xfrm>
                  <a:off x="13418631" y="13258649"/>
                  <a:ext cx="1694556" cy="381000"/>
                </a:xfrm>
                <a:prstGeom prst="diamond">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1" name="Rectangle 1640"/>
                <p:cNvSpPr/>
                <p:nvPr/>
              </p:nvSpPr>
              <p:spPr>
                <a:xfrm>
                  <a:off x="13411201" y="14147968"/>
                  <a:ext cx="1945440" cy="787231"/>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1100" b="0" i="1" smtClean="0">
                            <a:latin typeface="Cambria Math"/>
                          </a:rPr>
                          <m:t>𝐷𝐵𝑆𝐶𝐴𝑁</m:t>
                        </m:r>
                        <m:d>
                          <m:dPr>
                            <m:ctrlPr>
                              <a:rPr lang="en-US" sz="1100" b="0" i="1" smtClean="0">
                                <a:latin typeface="Cambria Math"/>
                              </a:rPr>
                            </m:ctrlPr>
                          </m:dPr>
                          <m:e>
                            <m:r>
                              <a:rPr lang="en-US" sz="1100" b="0" i="1" smtClean="0">
                                <a:latin typeface="Cambria Math"/>
                              </a:rPr>
                              <m:t>𝑑𝑎𝑡𝑎𝑇</m:t>
                            </m:r>
                            <m:r>
                              <a:rPr lang="en-US" sz="1100" b="0" i="1" smtClean="0">
                                <a:latin typeface="Cambria Math"/>
                              </a:rPr>
                              <m:t>, </m:t>
                            </m:r>
                            <m:r>
                              <a:rPr lang="en-US" sz="1100" b="0" i="1" smtClean="0">
                                <a:latin typeface="Cambria Math"/>
                              </a:rPr>
                              <m:t>𝜖</m:t>
                            </m:r>
                            <m:r>
                              <a:rPr lang="en-US" sz="1100" b="0" i="1" smtClean="0">
                                <a:latin typeface="Cambria Math"/>
                              </a:rPr>
                              <m:t>, </m:t>
                            </m:r>
                            <m:r>
                              <a:rPr lang="en-US" sz="1100" b="0" i="1" smtClean="0">
                                <a:latin typeface="Cambria Math"/>
                              </a:rPr>
                              <m:t>𝑚𝑖𝑛𝑃𝑡𝑠</m:t>
                            </m:r>
                          </m:e>
                        </m:d>
                        <m:r>
                          <a:rPr lang="en-US" sz="1100" b="0" i="1" smtClean="0">
                            <a:latin typeface="Cambria Math"/>
                          </a:rPr>
                          <m:t>;</m:t>
                        </m:r>
                      </m:oMath>
                    </m:oMathPara>
                  </a14:m>
                  <a:endParaRPr lang="en-US" sz="1100" b="0" dirty="0" smtClean="0"/>
                </a:p>
                <a:p>
                  <a:pPr algn="ctr"/>
                  <a:endParaRPr lang="en-US" sz="500" b="0" dirty="0" smtClean="0"/>
                </a:p>
                <a:p>
                  <a:pPr algn="ctr"/>
                  <a14:m>
                    <m:oMathPara xmlns:m="http://schemas.openxmlformats.org/officeDocument/2006/math">
                      <m:oMathParaPr>
                        <m:jc m:val="centerGroup"/>
                      </m:oMathParaPr>
                      <m:oMath xmlns:m="http://schemas.openxmlformats.org/officeDocument/2006/math">
                        <m:r>
                          <a:rPr lang="en-US" sz="1100" b="0" i="1" smtClean="0">
                            <a:latin typeface="Cambria Math"/>
                          </a:rPr>
                          <m:t>𝜖</m:t>
                        </m:r>
                        <m:r>
                          <a:rPr lang="en-US" sz="1100" b="0" i="1" smtClean="0">
                            <a:latin typeface="Cambria Math"/>
                          </a:rPr>
                          <m:t>=</m:t>
                        </m:r>
                        <m:r>
                          <a:rPr lang="en-US" sz="1100" b="0" i="1" smtClean="0">
                            <a:latin typeface="Cambria Math"/>
                          </a:rPr>
                          <m:t>𝜖</m:t>
                        </m:r>
                        <m:r>
                          <a:rPr lang="en-US" sz="1100" b="0" i="1" smtClean="0">
                            <a:latin typeface="Cambria Math"/>
                          </a:rPr>
                          <m:t>+</m:t>
                        </m:r>
                        <m:r>
                          <a:rPr lang="en-US" sz="1100" b="0" i="1" smtClean="0">
                            <a:latin typeface="Cambria Math"/>
                          </a:rPr>
                          <m:t>𝛿</m:t>
                        </m:r>
                      </m:oMath>
                    </m:oMathPara>
                  </a14:m>
                  <a:endParaRPr lang="en-US" sz="1100" dirty="0"/>
                </a:p>
              </p:txBody>
            </p:sp>
          </mc:Choice>
          <mc:Fallback xmlns="">
            <p:sp>
              <p:nvSpPr>
                <p:cNvPr id="1641" name="Rectangle 1640"/>
                <p:cNvSpPr>
                  <a:spLocks noRot="1" noChangeAspect="1" noMove="1" noResize="1" noEditPoints="1" noAdjustHandles="1" noChangeArrowheads="1" noChangeShapeType="1" noTextEdit="1"/>
                </p:cNvSpPr>
                <p:nvPr/>
              </p:nvSpPr>
              <p:spPr>
                <a:xfrm>
                  <a:off x="13411201" y="14147968"/>
                  <a:ext cx="1945440" cy="787231"/>
                </a:xfrm>
                <a:prstGeom prst="rect">
                  <a:avLst/>
                </a:prstGeom>
                <a:blipFill rotWithShape="1">
                  <a:blip r:embed="rId19"/>
                  <a:stretch>
                    <a:fillRect/>
                  </a:stretch>
                </a:blipFill>
              </p:spPr>
              <p:txBody>
                <a:bodyPr/>
                <a:lstStyle/>
                <a:p>
                  <a:r>
                    <a:rPr lang="en-US">
                      <a:noFill/>
                    </a:rPr>
                    <a:t> </a:t>
                  </a:r>
                </a:p>
              </p:txBody>
            </p:sp>
          </mc:Fallback>
        </mc:AlternateContent>
        <p:sp>
          <p:nvSpPr>
            <p:cNvPr id="1644" name="TextBox 1643"/>
            <p:cNvSpPr txBox="1"/>
            <p:nvPr/>
          </p:nvSpPr>
          <p:spPr>
            <a:xfrm>
              <a:off x="14401845" y="13720014"/>
              <a:ext cx="378630" cy="261610"/>
            </a:xfrm>
            <a:prstGeom prst="rect">
              <a:avLst/>
            </a:prstGeom>
            <a:noFill/>
          </p:spPr>
          <p:txBody>
            <a:bodyPr wrap="none" rtlCol="0">
              <a:spAutoFit/>
            </a:bodyPr>
            <a:lstStyle/>
            <a:p>
              <a:r>
                <a:rPr lang="en-US" sz="1100" dirty="0" smtClean="0"/>
                <a:t>Yes</a:t>
              </a:r>
              <a:endParaRPr lang="en-US" sz="1100" dirty="0"/>
            </a:p>
          </p:txBody>
        </p:sp>
        <p:sp>
          <p:nvSpPr>
            <p:cNvPr id="1646" name="TextBox 1645"/>
            <p:cNvSpPr txBox="1"/>
            <p:nvPr/>
          </p:nvSpPr>
          <p:spPr>
            <a:xfrm>
              <a:off x="15087601" y="13180217"/>
              <a:ext cx="349776" cy="261610"/>
            </a:xfrm>
            <a:prstGeom prst="rect">
              <a:avLst/>
            </a:prstGeom>
            <a:noFill/>
          </p:spPr>
          <p:txBody>
            <a:bodyPr wrap="none" rtlCol="0">
              <a:spAutoFit/>
            </a:bodyPr>
            <a:lstStyle/>
            <a:p>
              <a:r>
                <a:rPr lang="en-US" sz="1100" dirty="0" smtClean="0"/>
                <a:t>No</a:t>
              </a:r>
              <a:endParaRPr lang="en-US" sz="1100" dirty="0"/>
            </a:p>
          </p:txBody>
        </p:sp>
        <p:cxnSp>
          <p:nvCxnSpPr>
            <p:cNvPr id="1649" name="Elbow Connector 1648"/>
            <p:cNvCxnSpPr>
              <a:stCxn id="1641" idx="1"/>
              <a:endCxn id="1640" idx="1"/>
            </p:cNvCxnSpPr>
            <p:nvPr/>
          </p:nvCxnSpPr>
          <p:spPr>
            <a:xfrm rot="10800000" flipH="1">
              <a:off x="13411201" y="13449150"/>
              <a:ext cx="7430" cy="1092435"/>
            </a:xfrm>
            <a:prstGeom prst="bentConnector3">
              <a:avLst>
                <a:gd name="adj1" fmla="val -3076716"/>
              </a:avLst>
            </a:prstGeom>
            <a:ln w="28575">
              <a:solidFill>
                <a:schemeClr val="tx1">
                  <a:lumMod val="50000"/>
                  <a:lumOff val="50000"/>
                </a:schemeClr>
              </a:solidFill>
              <a:tailEnd type="arrow"/>
            </a:ln>
          </p:spPr>
          <p:style>
            <a:lnRef idx="1">
              <a:schemeClr val="dk1"/>
            </a:lnRef>
            <a:fillRef idx="0">
              <a:schemeClr val="dk1"/>
            </a:fillRef>
            <a:effectRef idx="0">
              <a:schemeClr val="dk1"/>
            </a:effectRef>
            <a:fontRef idx="minor">
              <a:schemeClr val="tx1"/>
            </a:fontRef>
          </p:style>
        </p:cxnSp>
        <p:cxnSp>
          <p:nvCxnSpPr>
            <p:cNvPr id="1651" name="Straight Arrow Connector 1650"/>
            <p:cNvCxnSpPr>
              <a:stCxn id="1639" idx="2"/>
              <a:endCxn id="1640" idx="0"/>
            </p:cNvCxnSpPr>
            <p:nvPr/>
          </p:nvCxnSpPr>
          <p:spPr>
            <a:xfrm>
              <a:off x="14261687" y="12744059"/>
              <a:ext cx="4222" cy="514590"/>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53" name="Straight Arrow Connector 1652"/>
            <p:cNvCxnSpPr>
              <a:stCxn id="1640" idx="2"/>
            </p:cNvCxnSpPr>
            <p:nvPr/>
          </p:nvCxnSpPr>
          <p:spPr>
            <a:xfrm>
              <a:off x="14265909" y="13639649"/>
              <a:ext cx="4360" cy="488402"/>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654" name="Oval 1653"/>
            <p:cNvSpPr/>
            <p:nvPr/>
          </p:nvSpPr>
          <p:spPr>
            <a:xfrm>
              <a:off x="15316201" y="13180217"/>
              <a:ext cx="679144" cy="5356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100" dirty="0" smtClean="0"/>
                <a:t>Stop</a:t>
              </a:r>
              <a:endParaRPr lang="en-US" sz="1100" dirty="0"/>
            </a:p>
          </p:txBody>
        </p:sp>
        <p:cxnSp>
          <p:nvCxnSpPr>
            <p:cNvPr id="1656" name="Straight Arrow Connector 1655"/>
            <p:cNvCxnSpPr>
              <a:stCxn id="1640" idx="3"/>
              <a:endCxn id="1654" idx="2"/>
            </p:cNvCxnSpPr>
            <p:nvPr/>
          </p:nvCxnSpPr>
          <p:spPr>
            <a:xfrm flipV="1">
              <a:off x="15113187" y="13448033"/>
              <a:ext cx="203014" cy="1116"/>
            </a:xfrm>
            <a:prstGeom prst="straightConnector1">
              <a:avLst/>
            </a:prstGeom>
            <a:ln w="28575">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658" name="Cloud Callout 1657"/>
          <p:cNvSpPr/>
          <p:nvPr/>
        </p:nvSpPr>
        <p:spPr>
          <a:xfrm>
            <a:off x="10459492" y="11866275"/>
            <a:ext cx="1761662" cy="813698"/>
          </a:xfrm>
          <a:prstGeom prst="cloudCallout">
            <a:avLst/>
          </a:prstGeom>
          <a:solidFill>
            <a:srgbClr val="FFC000"/>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en-US" sz="1600" dirty="0" smtClean="0">
                <a:solidFill>
                  <a:srgbClr val="990000"/>
                </a:solidFill>
              </a:rPr>
              <a:t>More efficient</a:t>
            </a:r>
            <a:endParaRPr lang="en-US" sz="1600" dirty="0">
              <a:solidFill>
                <a:srgbClr val="990000"/>
              </a:solidFill>
            </a:endParaRPr>
          </a:p>
        </p:txBody>
      </p:sp>
      <p:sp>
        <p:nvSpPr>
          <p:cNvPr id="1663" name="TextBox 1662"/>
          <p:cNvSpPr txBox="1"/>
          <p:nvPr/>
        </p:nvSpPr>
        <p:spPr>
          <a:xfrm>
            <a:off x="16609529" y="11949968"/>
            <a:ext cx="3832154" cy="323156"/>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rgbClr val="800000"/>
                </a:solidFill>
              </a:rPr>
              <a:t>Similarity-aware entropy</a:t>
            </a:r>
            <a:endParaRPr lang="en-US" b="1" dirty="0">
              <a:solidFill>
                <a:srgbClr val="800000"/>
              </a:solidFill>
            </a:endParaRPr>
          </a:p>
        </p:txBody>
      </p:sp>
      <mc:AlternateContent xmlns:mc="http://schemas.openxmlformats.org/markup-compatibility/2006">
        <mc:Choice xmlns:a14="http://schemas.microsoft.com/office/drawing/2010/main" Requires="a14">
          <p:sp>
            <p:nvSpPr>
              <p:cNvPr id="1666" name="TextBox 1665"/>
              <p:cNvSpPr txBox="1"/>
              <p:nvPr/>
            </p:nvSpPr>
            <p:spPr>
              <a:xfrm>
                <a:off x="16666982" y="12305060"/>
                <a:ext cx="8734170" cy="3634906"/>
              </a:xfrm>
              <a:prstGeom prst="rect">
                <a:avLst/>
              </a:prstGeom>
              <a:noFill/>
            </p:spPr>
            <p:txBody>
              <a:bodyPr wrap="square" rtlCol="0">
                <a:spAutoFit/>
              </a:bodyPr>
              <a:lstStyle/>
              <a:p>
                <a:r>
                  <a:rPr lang="en-US" sz="1600" dirty="0" smtClean="0">
                    <a:solidFill>
                      <a:srgbClr val="800000"/>
                    </a:solidFill>
                  </a:rPr>
                  <a:t>Consider a set </a:t>
                </a:r>
                <a14:m>
                  <m:oMath xmlns:m="http://schemas.openxmlformats.org/officeDocument/2006/math">
                    <m:r>
                      <a:rPr lang="en-US" sz="1600">
                        <a:solidFill>
                          <a:srgbClr val="800000"/>
                        </a:solidFill>
                        <a:latin typeface="Cambria Math"/>
                      </a:rPr>
                      <m:t>𝒳</m:t>
                    </m:r>
                    <m:r>
                      <a:rPr lang="en-US" sz="1600">
                        <a:solidFill>
                          <a:srgbClr val="800000"/>
                        </a:solidFill>
                        <a:latin typeface="Cambria Math"/>
                      </a:rPr>
                      <m:t>={</m:t>
                    </m:r>
                    <m:sSub>
                      <m:sSubPr>
                        <m:ctrlPr>
                          <a:rPr lang="en-US" sz="1600" i="1">
                            <a:solidFill>
                              <a:srgbClr val="800000"/>
                            </a:solidFill>
                            <a:latin typeface="Cambria Math"/>
                          </a:rPr>
                        </m:ctrlPr>
                      </m:sSubPr>
                      <m:e>
                        <m:r>
                          <a:rPr lang="en-US" sz="1600">
                            <a:solidFill>
                              <a:srgbClr val="800000"/>
                            </a:solidFill>
                            <a:latin typeface="Cambria Math"/>
                          </a:rPr>
                          <m:t>𝑥</m:t>
                        </m:r>
                      </m:e>
                      <m:sub>
                        <m:r>
                          <a:rPr lang="en-US" sz="1600">
                            <a:solidFill>
                              <a:srgbClr val="800000"/>
                            </a:solidFill>
                            <a:latin typeface="Cambria Math"/>
                          </a:rPr>
                          <m:t>1</m:t>
                        </m:r>
                      </m:sub>
                    </m:sSub>
                    <m:r>
                      <a:rPr lang="en-US" sz="1600">
                        <a:solidFill>
                          <a:srgbClr val="800000"/>
                        </a:solidFill>
                        <a:latin typeface="Cambria Math"/>
                      </a:rPr>
                      <m:t>, </m:t>
                    </m:r>
                    <m:sSub>
                      <m:sSubPr>
                        <m:ctrlPr>
                          <a:rPr lang="en-US" sz="1600" i="1">
                            <a:solidFill>
                              <a:srgbClr val="800000"/>
                            </a:solidFill>
                            <a:latin typeface="Cambria Math"/>
                          </a:rPr>
                        </m:ctrlPr>
                      </m:sSubPr>
                      <m:e>
                        <m:r>
                          <a:rPr lang="en-US" sz="1600">
                            <a:solidFill>
                              <a:srgbClr val="800000"/>
                            </a:solidFill>
                            <a:latin typeface="Cambria Math"/>
                          </a:rPr>
                          <m:t>𝑥</m:t>
                        </m:r>
                      </m:e>
                      <m:sub>
                        <m:r>
                          <a:rPr lang="en-US" sz="1600">
                            <a:solidFill>
                              <a:srgbClr val="800000"/>
                            </a:solidFill>
                            <a:latin typeface="Cambria Math"/>
                          </a:rPr>
                          <m:t>2</m:t>
                        </m:r>
                      </m:sub>
                    </m:sSub>
                    <m:r>
                      <a:rPr lang="en-US" sz="1600">
                        <a:solidFill>
                          <a:srgbClr val="800000"/>
                        </a:solidFill>
                        <a:latin typeface="Cambria Math"/>
                      </a:rPr>
                      <m:t>, …,</m:t>
                    </m:r>
                    <m:sSub>
                      <m:sSubPr>
                        <m:ctrlPr>
                          <a:rPr lang="en-US" sz="1600" i="1">
                            <a:solidFill>
                              <a:srgbClr val="800000"/>
                            </a:solidFill>
                            <a:latin typeface="Cambria Math"/>
                          </a:rPr>
                        </m:ctrlPr>
                      </m:sSubPr>
                      <m:e>
                        <m:r>
                          <a:rPr lang="en-US" sz="1600">
                            <a:solidFill>
                              <a:srgbClr val="800000"/>
                            </a:solidFill>
                            <a:latin typeface="Cambria Math"/>
                          </a:rPr>
                          <m:t>𝑥</m:t>
                        </m:r>
                      </m:e>
                      <m:sub>
                        <m:r>
                          <a:rPr lang="en-US" sz="1600">
                            <a:solidFill>
                              <a:srgbClr val="800000"/>
                            </a:solidFill>
                            <a:latin typeface="Cambria Math"/>
                          </a:rPr>
                          <m:t>𝑚</m:t>
                        </m:r>
                      </m:sub>
                    </m:sSub>
                    <m:r>
                      <a:rPr lang="en-US" sz="1600">
                        <a:solidFill>
                          <a:srgbClr val="800000"/>
                        </a:solidFill>
                        <a:latin typeface="Cambria Math"/>
                      </a:rPr>
                      <m:t>}</m:t>
                    </m:r>
                  </m:oMath>
                </a14:m>
                <a:r>
                  <a:rPr lang="en-US" sz="1600" dirty="0">
                    <a:solidFill>
                      <a:srgbClr val="800000"/>
                    </a:solidFill>
                  </a:rPr>
                  <a:t> that contains m time series. Then, its similarity-aware entropy score S during time period </a:t>
                </a:r>
                <a:r>
                  <a:rPr lang="en-US" sz="1600" b="1" i="1" dirty="0">
                    <a:solidFill>
                      <a:srgbClr val="800000"/>
                    </a:solidFill>
                  </a:rPr>
                  <a:t>t</a:t>
                </a:r>
                <a:r>
                  <a:rPr lang="en-US" sz="1600" dirty="0">
                    <a:solidFill>
                      <a:srgbClr val="800000"/>
                    </a:solidFill>
                  </a:rPr>
                  <a:t> </a:t>
                </a:r>
                <a:r>
                  <a:rPr lang="en-US" sz="1600" dirty="0" smtClean="0">
                    <a:solidFill>
                      <a:srgbClr val="800000"/>
                    </a:solidFill>
                  </a:rPr>
                  <a:t>is</a:t>
                </a:r>
              </a:p>
              <a:p>
                <a:pPr/>
                <a14:m>
                  <m:oMathPara xmlns:m="http://schemas.openxmlformats.org/officeDocument/2006/math">
                    <m:oMathParaPr>
                      <m:jc m:val="centerGroup"/>
                    </m:oMathParaPr>
                    <m:oMath xmlns:m="http://schemas.openxmlformats.org/officeDocument/2006/math">
                      <m:r>
                        <a:rPr lang="en-US" sz="1600" b="0" i="1" smtClean="0">
                          <a:solidFill>
                            <a:srgbClr val="800000"/>
                          </a:solidFill>
                          <a:latin typeface="Cambria Math"/>
                        </a:rPr>
                        <m:t>𝑆</m:t>
                      </m:r>
                      <m:d>
                        <m:dPr>
                          <m:ctrlPr>
                            <a:rPr lang="en-US" sz="1600" b="0" i="1" smtClean="0">
                              <a:solidFill>
                                <a:srgbClr val="800000"/>
                              </a:solidFill>
                              <a:latin typeface="Cambria Math"/>
                            </a:rPr>
                          </m:ctrlPr>
                        </m:dPr>
                        <m:e>
                          <m:r>
                            <a:rPr lang="en-US" sz="1600" smtClean="0">
                              <a:solidFill>
                                <a:srgbClr val="800000"/>
                              </a:solidFill>
                              <a:latin typeface="Cambria Math"/>
                            </a:rPr>
                            <m:t>𝒳</m:t>
                          </m:r>
                          <m:r>
                            <a:rPr lang="en-US" sz="1600" b="0" i="1" smtClean="0">
                              <a:solidFill>
                                <a:srgbClr val="800000"/>
                              </a:solidFill>
                              <a:latin typeface="Cambria Math"/>
                            </a:rPr>
                            <m:t>,</m:t>
                          </m:r>
                          <m:r>
                            <a:rPr lang="en-US" sz="1600" b="1" i="1" smtClean="0">
                              <a:solidFill>
                                <a:srgbClr val="800000"/>
                              </a:solidFill>
                              <a:latin typeface="Cambria Math"/>
                            </a:rPr>
                            <m:t>𝒕</m:t>
                          </m:r>
                        </m:e>
                      </m:d>
                      <m:r>
                        <a:rPr lang="en-US" sz="1600" b="0" i="1" smtClean="0">
                          <a:solidFill>
                            <a:srgbClr val="800000"/>
                          </a:solidFill>
                          <a:latin typeface="Cambria Math"/>
                        </a:rPr>
                        <m:t>=−</m:t>
                      </m:r>
                      <m:nary>
                        <m:naryPr>
                          <m:chr m:val="∑"/>
                          <m:ctrlPr>
                            <a:rPr lang="en-US" sz="1600" b="0" i="1" smtClean="0">
                              <a:solidFill>
                                <a:srgbClr val="800000"/>
                              </a:solidFill>
                              <a:latin typeface="Cambria Math"/>
                            </a:rPr>
                          </m:ctrlPr>
                        </m:naryPr>
                        <m:sub>
                          <m:r>
                            <a:rPr lang="en-US" sz="1600" b="0" i="1" smtClean="0">
                              <a:solidFill>
                                <a:srgbClr val="800000"/>
                              </a:solidFill>
                              <a:latin typeface="Cambria Math"/>
                            </a:rPr>
                            <m:t>𝑗</m:t>
                          </m:r>
                          <m:r>
                            <a:rPr lang="en-US" sz="1600" b="0" i="1" smtClean="0">
                              <a:solidFill>
                                <a:srgbClr val="800000"/>
                              </a:solidFill>
                              <a:latin typeface="Cambria Math"/>
                            </a:rPr>
                            <m:t>=1</m:t>
                          </m:r>
                        </m:sub>
                        <m:sup>
                          <m:r>
                            <a:rPr lang="en-US" sz="1600" b="0" i="1" smtClean="0">
                              <a:solidFill>
                                <a:srgbClr val="800000"/>
                              </a:solidFill>
                              <a:latin typeface="Cambria Math"/>
                            </a:rPr>
                            <m:t>𝑚</m:t>
                          </m:r>
                        </m:sup>
                        <m:e>
                          <m:f>
                            <m:fPr>
                              <m:ctrlPr>
                                <a:rPr lang="en-US" sz="1600" b="0" i="1" smtClean="0">
                                  <a:solidFill>
                                    <a:srgbClr val="800000"/>
                                  </a:solidFill>
                                  <a:latin typeface="Cambria Math"/>
                                </a:rPr>
                              </m:ctrlPr>
                            </m:fPr>
                            <m:num>
                              <m:r>
                                <a:rPr lang="en-US" sz="1600" b="0" i="1" smtClean="0">
                                  <a:solidFill>
                                    <a:srgbClr val="800000"/>
                                  </a:solidFill>
                                  <a:latin typeface="Cambria Math"/>
                                </a:rPr>
                                <m:t>1</m:t>
                              </m:r>
                            </m:num>
                            <m:den>
                              <m:r>
                                <a:rPr lang="en-US" sz="1600" b="0" i="1" smtClean="0">
                                  <a:solidFill>
                                    <a:srgbClr val="800000"/>
                                  </a:solidFill>
                                  <a:latin typeface="Cambria Math"/>
                                </a:rPr>
                                <m:t>𝑚</m:t>
                              </m:r>
                            </m:den>
                          </m:f>
                          <m:func>
                            <m:funcPr>
                              <m:ctrlPr>
                                <a:rPr lang="en-US" sz="1600" b="0" i="1" smtClean="0">
                                  <a:solidFill>
                                    <a:srgbClr val="800000"/>
                                  </a:solidFill>
                                  <a:latin typeface="Cambria Math"/>
                                </a:rPr>
                              </m:ctrlPr>
                            </m:funcPr>
                            <m:fName>
                              <m:r>
                                <m:rPr>
                                  <m:sty m:val="p"/>
                                </m:rPr>
                                <a:rPr lang="en-US" sz="1600" b="0" i="0" smtClean="0">
                                  <a:solidFill>
                                    <a:srgbClr val="800000"/>
                                  </a:solidFill>
                                  <a:latin typeface="Cambria Math"/>
                                </a:rPr>
                                <m:t>log</m:t>
                              </m:r>
                            </m:fName>
                            <m:e>
                              <m:r>
                                <a:rPr lang="en-US" sz="1600" b="0" i="1" smtClean="0">
                                  <a:solidFill>
                                    <a:srgbClr val="800000"/>
                                  </a:solidFill>
                                  <a:latin typeface="Cambria Math"/>
                                </a:rPr>
                                <m:t>(</m:t>
                              </m:r>
                              <m:nary>
                                <m:naryPr>
                                  <m:chr m:val="∑"/>
                                  <m:ctrlPr>
                                    <a:rPr lang="en-US" sz="1600" b="0" i="1" smtClean="0">
                                      <a:solidFill>
                                        <a:srgbClr val="800000"/>
                                      </a:solidFill>
                                      <a:latin typeface="Cambria Math"/>
                                    </a:rPr>
                                  </m:ctrlPr>
                                </m:naryPr>
                                <m:sub>
                                  <m:r>
                                    <a:rPr lang="en-US" sz="1600" b="0" i="1" smtClean="0">
                                      <a:solidFill>
                                        <a:srgbClr val="800000"/>
                                      </a:solidFill>
                                      <a:latin typeface="Cambria Math"/>
                                    </a:rPr>
                                    <m:t>𝑖</m:t>
                                  </m:r>
                                  <m:r>
                                    <a:rPr lang="en-US" sz="1600" b="0" i="1" smtClean="0">
                                      <a:solidFill>
                                        <a:srgbClr val="800000"/>
                                      </a:solidFill>
                                      <a:latin typeface="Cambria Math"/>
                                    </a:rPr>
                                    <m:t>=1</m:t>
                                  </m:r>
                                </m:sub>
                                <m:sup>
                                  <m:r>
                                    <a:rPr lang="en-US" sz="1600" b="0" i="1" smtClean="0">
                                      <a:solidFill>
                                        <a:srgbClr val="800000"/>
                                      </a:solidFill>
                                      <a:latin typeface="Cambria Math"/>
                                    </a:rPr>
                                    <m:t>𝑚</m:t>
                                  </m:r>
                                </m:sup>
                                <m:e>
                                  <m:f>
                                    <m:fPr>
                                      <m:ctrlPr>
                                        <a:rPr lang="en-US" sz="1600" b="0" i="1" smtClean="0">
                                          <a:solidFill>
                                            <a:srgbClr val="800000"/>
                                          </a:solidFill>
                                          <a:latin typeface="Cambria Math"/>
                                        </a:rPr>
                                      </m:ctrlPr>
                                    </m:fPr>
                                    <m:num>
                                      <m:func>
                                        <m:funcPr>
                                          <m:ctrlPr>
                                            <a:rPr lang="en-US" sz="1600" b="0" i="1" smtClean="0">
                                              <a:solidFill>
                                                <a:srgbClr val="800000"/>
                                              </a:solidFill>
                                              <a:latin typeface="Cambria Math"/>
                                            </a:rPr>
                                          </m:ctrlPr>
                                        </m:funcPr>
                                        <m:fName>
                                          <m:r>
                                            <m:rPr>
                                              <m:sty m:val="p"/>
                                            </m:rPr>
                                            <a:rPr lang="en-US" sz="1600" b="0" i="0" smtClean="0">
                                              <a:solidFill>
                                                <a:srgbClr val="800000"/>
                                              </a:solidFill>
                                              <a:latin typeface="Cambria Math"/>
                                            </a:rPr>
                                            <m:t>exp</m:t>
                                          </m:r>
                                        </m:fName>
                                        <m:e>
                                          <m:d>
                                            <m:dPr>
                                              <m:ctrlPr>
                                                <a:rPr lang="en-US" sz="1600" b="0" i="1" smtClean="0">
                                                  <a:solidFill>
                                                    <a:srgbClr val="800000"/>
                                                  </a:solidFill>
                                                  <a:latin typeface="Cambria Math"/>
                                                </a:rPr>
                                              </m:ctrlPr>
                                            </m:dPr>
                                            <m:e>
                                              <m:r>
                                                <a:rPr lang="en-US" sz="1600" b="0" i="1" smtClean="0">
                                                  <a:solidFill>
                                                    <a:srgbClr val="800000"/>
                                                  </a:solidFill>
                                                  <a:latin typeface="Cambria Math"/>
                                                </a:rPr>
                                                <m:t>−</m:t>
                                              </m:r>
                                              <m:r>
                                                <a:rPr lang="en-US" sz="1600" b="0" i="1" smtClean="0">
                                                  <a:solidFill>
                                                    <a:srgbClr val="800000"/>
                                                  </a:solidFill>
                                                  <a:latin typeface="Cambria Math"/>
                                                </a:rPr>
                                                <m:t>𝑑</m:t>
                                              </m:r>
                                              <m:d>
                                                <m:dPr>
                                                  <m:ctrlPr>
                                                    <a:rPr lang="en-US" sz="1600" b="0" i="1" smtClean="0">
                                                      <a:solidFill>
                                                        <a:srgbClr val="800000"/>
                                                      </a:solidFill>
                                                      <a:latin typeface="Cambria Math"/>
                                                    </a:rPr>
                                                  </m:ctrlPr>
                                                </m:dPr>
                                                <m:e>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𝑖</m:t>
                                                      </m:r>
                                                    </m:sub>
                                                  </m:sSub>
                                                  <m:r>
                                                    <a:rPr lang="en-US" sz="1600" b="0" i="1" smtClean="0">
                                                      <a:solidFill>
                                                        <a:srgbClr val="800000"/>
                                                      </a:solidFill>
                                                      <a:latin typeface="Cambria Math"/>
                                                    </a:rPr>
                                                    <m:t>,</m:t>
                                                  </m:r>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𝑗</m:t>
                                                      </m:r>
                                                    </m:sub>
                                                  </m:sSub>
                                                  <m:r>
                                                    <a:rPr lang="en-US" sz="1600" b="0" i="1" smtClean="0">
                                                      <a:solidFill>
                                                        <a:srgbClr val="800000"/>
                                                      </a:solidFill>
                                                      <a:latin typeface="Cambria Math"/>
                                                    </a:rPr>
                                                    <m:t>,</m:t>
                                                  </m:r>
                                                  <m:r>
                                                    <a:rPr lang="en-US" sz="1600" b="1" i="1" smtClean="0">
                                                      <a:solidFill>
                                                        <a:srgbClr val="800000"/>
                                                      </a:solidFill>
                                                      <a:latin typeface="Cambria Math"/>
                                                    </a:rPr>
                                                    <m:t>𝒕</m:t>
                                                  </m:r>
                                                </m:e>
                                              </m:d>
                                            </m:e>
                                          </m:d>
                                        </m:e>
                                      </m:func>
                                    </m:num>
                                    <m:den>
                                      <m:r>
                                        <a:rPr lang="en-US" sz="1600" b="0" i="1" smtClean="0">
                                          <a:solidFill>
                                            <a:srgbClr val="800000"/>
                                          </a:solidFill>
                                          <a:latin typeface="Cambria Math"/>
                                        </a:rPr>
                                        <m:t>𝑚</m:t>
                                      </m:r>
                                    </m:den>
                                  </m:f>
                                </m:e>
                              </m:nary>
                              <m:r>
                                <a:rPr lang="en-US" sz="1600" b="0" i="1" smtClean="0">
                                  <a:solidFill>
                                    <a:srgbClr val="800000"/>
                                  </a:solidFill>
                                  <a:latin typeface="Cambria Math"/>
                                </a:rPr>
                                <m:t>)</m:t>
                              </m:r>
                            </m:e>
                          </m:func>
                        </m:e>
                      </m:nary>
                    </m:oMath>
                  </m:oMathPara>
                </a14:m>
                <a:endParaRPr lang="en-US" sz="1600" b="0" dirty="0" smtClean="0">
                  <a:solidFill>
                    <a:srgbClr val="800000"/>
                  </a:solidFill>
                </a:endParaRPr>
              </a:p>
              <a:p>
                <a:r>
                  <a:rPr lang="en-US" sz="1600" dirty="0" smtClean="0">
                    <a:solidFill>
                      <a:srgbClr val="800000"/>
                    </a:solidFill>
                  </a:rPr>
                  <a:t>Where, </a:t>
                </a:r>
                <a14:m>
                  <m:oMath xmlns:m="http://schemas.openxmlformats.org/officeDocument/2006/math">
                    <m:r>
                      <a:rPr lang="en-US" sz="1600" b="0" i="1" smtClean="0">
                        <a:solidFill>
                          <a:srgbClr val="800000"/>
                        </a:solidFill>
                        <a:latin typeface="Cambria Math"/>
                      </a:rPr>
                      <m:t>𝑑</m:t>
                    </m:r>
                    <m:d>
                      <m:dPr>
                        <m:ctrlPr>
                          <a:rPr lang="en-US" sz="1600" b="0" i="1" smtClean="0">
                            <a:solidFill>
                              <a:srgbClr val="800000"/>
                            </a:solidFill>
                            <a:latin typeface="Cambria Math"/>
                          </a:rPr>
                        </m:ctrlPr>
                      </m:dPr>
                      <m:e>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𝑖</m:t>
                            </m:r>
                          </m:sub>
                        </m:sSub>
                        <m:r>
                          <a:rPr lang="en-US" sz="1600" b="0" i="1" smtClean="0">
                            <a:solidFill>
                              <a:srgbClr val="800000"/>
                            </a:solidFill>
                            <a:latin typeface="Cambria Math"/>
                          </a:rPr>
                          <m:t>,</m:t>
                        </m:r>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𝑗</m:t>
                            </m:r>
                          </m:sub>
                        </m:sSub>
                        <m:r>
                          <a:rPr lang="en-US" sz="1600" b="0" i="1" smtClean="0">
                            <a:solidFill>
                              <a:srgbClr val="800000"/>
                            </a:solidFill>
                            <a:latin typeface="Cambria Math"/>
                          </a:rPr>
                          <m:t>,</m:t>
                        </m:r>
                        <m:r>
                          <a:rPr lang="en-US" sz="1600" b="1" i="1" smtClean="0">
                            <a:solidFill>
                              <a:srgbClr val="800000"/>
                            </a:solidFill>
                            <a:latin typeface="Cambria Math"/>
                          </a:rPr>
                          <m:t>𝒕</m:t>
                        </m:r>
                      </m:e>
                    </m:d>
                  </m:oMath>
                </a14:m>
                <a:r>
                  <a:rPr lang="en-US" sz="1600" dirty="0" smtClean="0">
                    <a:solidFill>
                      <a:srgbClr val="800000"/>
                    </a:solidFill>
                  </a:rPr>
                  <a:t> is the dissimilarity metric between time series </a:t>
                </a:r>
                <a14:m>
                  <m:oMath xmlns:m="http://schemas.openxmlformats.org/officeDocument/2006/math">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𝑖</m:t>
                        </m:r>
                      </m:sub>
                    </m:sSub>
                  </m:oMath>
                </a14:m>
                <a:r>
                  <a:rPr lang="en-US" sz="1600" dirty="0" smtClean="0">
                    <a:solidFill>
                      <a:srgbClr val="800000"/>
                    </a:solidFill>
                  </a:rPr>
                  <a:t> and </a:t>
                </a:r>
                <a14:m>
                  <m:oMath xmlns:m="http://schemas.openxmlformats.org/officeDocument/2006/math">
                    <m:sSub>
                      <m:sSubPr>
                        <m:ctrlPr>
                          <a:rPr lang="en-US" sz="1600" b="0" i="1" smtClean="0">
                            <a:solidFill>
                              <a:srgbClr val="800000"/>
                            </a:solidFill>
                            <a:latin typeface="Cambria Math"/>
                          </a:rPr>
                        </m:ctrlPr>
                      </m:sSubPr>
                      <m:e>
                        <m:r>
                          <a:rPr lang="en-US" sz="1600" b="0" i="1" smtClean="0">
                            <a:solidFill>
                              <a:srgbClr val="800000"/>
                            </a:solidFill>
                            <a:latin typeface="Cambria Math"/>
                          </a:rPr>
                          <m:t>𝑥</m:t>
                        </m:r>
                      </m:e>
                      <m:sub>
                        <m:r>
                          <a:rPr lang="en-US" sz="1600" b="0" i="1" smtClean="0">
                            <a:solidFill>
                              <a:srgbClr val="800000"/>
                            </a:solidFill>
                            <a:latin typeface="Cambria Math"/>
                          </a:rPr>
                          <m:t>𝑗</m:t>
                        </m:r>
                      </m:sub>
                    </m:sSub>
                  </m:oMath>
                </a14:m>
                <a:r>
                  <a:rPr lang="en-US" sz="1600" dirty="0" smtClean="0">
                    <a:solidFill>
                      <a:srgbClr val="800000"/>
                    </a:solidFill>
                  </a:rPr>
                  <a:t> during time </a:t>
                </a:r>
                <a:r>
                  <a:rPr lang="en-US" sz="1600" b="1" i="1" dirty="0" smtClean="0">
                    <a:solidFill>
                      <a:srgbClr val="800000"/>
                    </a:solidFill>
                  </a:rPr>
                  <a:t>t.</a:t>
                </a:r>
              </a:p>
              <a:p>
                <a:endParaRPr lang="en-US" sz="1600" b="1" dirty="0" smtClean="0">
                  <a:solidFill>
                    <a:srgbClr val="800000"/>
                  </a:solidFill>
                </a:endParaRPr>
              </a:p>
              <a:p>
                <a:r>
                  <a:rPr lang="en-US" sz="1700" b="1" dirty="0" smtClean="0">
                    <a:solidFill>
                      <a:srgbClr val="800000"/>
                    </a:solidFill>
                  </a:rPr>
                  <a:t>Advantages compared with traditional entropy:</a:t>
                </a:r>
              </a:p>
              <a:p>
                <a:pPr marL="342900" indent="-342900">
                  <a:buFont typeface="+mj-lt"/>
                  <a:buAutoNum type="arabicPeriod"/>
                </a:pPr>
                <a:r>
                  <a:rPr lang="en-US" sz="1600" dirty="0">
                    <a:solidFill>
                      <a:srgbClr val="800000"/>
                    </a:solidFill>
                  </a:rPr>
                  <a:t>T</a:t>
                </a:r>
                <a:r>
                  <a:rPr lang="en-US" sz="1600" dirty="0" smtClean="0">
                    <a:solidFill>
                      <a:srgbClr val="800000"/>
                    </a:solidFill>
                  </a:rPr>
                  <a:t>raditional </a:t>
                </a:r>
                <a:r>
                  <a:rPr lang="en-US" sz="1600" dirty="0">
                    <a:solidFill>
                      <a:srgbClr val="800000"/>
                    </a:solidFill>
                  </a:rPr>
                  <a:t>entropy requires assigning the time series to a unique group </a:t>
                </a:r>
                <a:r>
                  <a:rPr lang="en-US" sz="1600" dirty="0">
                    <a:solidFill>
                      <a:srgbClr val="800000"/>
                    </a:solidFill>
                  </a:rPr>
                  <a:t>ID while </a:t>
                </a:r>
                <a:r>
                  <a:rPr lang="en-US" sz="1600" dirty="0" smtClean="0">
                    <a:solidFill>
                      <a:srgbClr val="800000"/>
                    </a:solidFill>
                  </a:rPr>
                  <a:t>similarity-aware entropy does </a:t>
                </a:r>
                <a:r>
                  <a:rPr lang="en-US" sz="1600" dirty="0" smtClean="0">
                    <a:solidFill>
                      <a:srgbClr val="800000"/>
                    </a:solidFill>
                  </a:rPr>
                  <a:t>not.</a:t>
                </a:r>
                <a:endParaRPr lang="en-US" sz="1600" dirty="0" smtClean="0">
                  <a:solidFill>
                    <a:srgbClr val="800000"/>
                  </a:solidFill>
                </a:endParaRPr>
              </a:p>
              <a:p>
                <a:pPr marL="342900" indent="-342900">
                  <a:buFont typeface="+mj-lt"/>
                  <a:buAutoNum type="arabicPeriod"/>
                </a:pPr>
                <a:r>
                  <a:rPr lang="en-US" sz="1600" dirty="0">
                    <a:solidFill>
                      <a:srgbClr val="800000"/>
                    </a:solidFill>
                  </a:rPr>
                  <a:t>T</a:t>
                </a:r>
                <a:r>
                  <a:rPr lang="en-US" sz="1600" dirty="0" smtClean="0">
                    <a:solidFill>
                      <a:srgbClr val="800000"/>
                    </a:solidFill>
                  </a:rPr>
                  <a:t>he traditional entropy score only considers cluster membership but is not aware of the distance among clusters. While, similarity-aware entropy  provides higher score when the distance among different clusters is larger.</a:t>
                </a:r>
              </a:p>
              <a:p>
                <a:endParaRPr lang="en-US" sz="1700" b="1" dirty="0">
                  <a:solidFill>
                    <a:srgbClr val="800000"/>
                  </a:solidFill>
                </a:endParaRPr>
              </a:p>
            </p:txBody>
          </p:sp>
        </mc:Choice>
        <mc:Fallback>
          <p:sp>
            <p:nvSpPr>
              <p:cNvPr id="1666" name="TextBox 1665"/>
              <p:cNvSpPr txBox="1">
                <a:spLocks noRot="1" noChangeAspect="1" noMove="1" noResize="1" noEditPoints="1" noAdjustHandles="1" noChangeArrowheads="1" noChangeShapeType="1" noTextEdit="1"/>
              </p:cNvSpPr>
              <p:nvPr/>
            </p:nvSpPr>
            <p:spPr>
              <a:xfrm>
                <a:off x="16666982" y="12305060"/>
                <a:ext cx="8734170" cy="3634906"/>
              </a:xfrm>
              <a:prstGeom prst="rect">
                <a:avLst/>
              </a:prstGeom>
              <a:blipFill rotWithShape="1">
                <a:blip r:embed="rId20"/>
                <a:stretch>
                  <a:fillRect l="-419" t="-503" r="-279"/>
                </a:stretch>
              </a:blipFill>
            </p:spPr>
            <p:txBody>
              <a:bodyPr/>
              <a:lstStyle/>
              <a:p>
                <a:r>
                  <a:rPr lang="en-US">
                    <a:noFill/>
                  </a:rPr>
                  <a:t> </a:t>
                </a:r>
              </a:p>
            </p:txBody>
          </p:sp>
        </mc:Fallback>
      </mc:AlternateContent>
      <p:grpSp>
        <p:nvGrpSpPr>
          <p:cNvPr id="1667" name="Group 1666"/>
          <p:cNvGrpSpPr/>
          <p:nvPr/>
        </p:nvGrpSpPr>
        <p:grpSpPr>
          <a:xfrm>
            <a:off x="17022223" y="15948648"/>
            <a:ext cx="2281975" cy="2034552"/>
            <a:chOff x="955222" y="963882"/>
            <a:chExt cx="5788480" cy="5722666"/>
          </a:xfrm>
        </p:grpSpPr>
        <p:sp>
          <p:nvSpPr>
            <p:cNvPr id="1668" name="Oval 1667"/>
            <p:cNvSpPr/>
            <p:nvPr/>
          </p:nvSpPr>
          <p:spPr>
            <a:xfrm>
              <a:off x="1947430" y="3607068"/>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69" name="Oval 1668"/>
            <p:cNvSpPr/>
            <p:nvPr/>
          </p:nvSpPr>
          <p:spPr>
            <a:xfrm>
              <a:off x="1742428" y="2277465"/>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b="1" dirty="0"/>
            </a:p>
          </p:txBody>
        </p:sp>
        <p:sp>
          <p:nvSpPr>
            <p:cNvPr id="1670" name="Oval 1669"/>
            <p:cNvSpPr/>
            <p:nvPr/>
          </p:nvSpPr>
          <p:spPr>
            <a:xfrm>
              <a:off x="3062624" y="2685957"/>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sp>
          <p:nvSpPr>
            <p:cNvPr id="1671" name="Oval 1670"/>
            <p:cNvSpPr/>
            <p:nvPr/>
          </p:nvSpPr>
          <p:spPr>
            <a:xfrm>
              <a:off x="1840824" y="963882"/>
              <a:ext cx="885602" cy="816985"/>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72" name="Oval 1671"/>
            <p:cNvSpPr/>
            <p:nvPr/>
          </p:nvSpPr>
          <p:spPr>
            <a:xfrm>
              <a:off x="955222" y="4584244"/>
              <a:ext cx="885602" cy="816985"/>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cxnSp>
          <p:nvCxnSpPr>
            <p:cNvPr id="1673" name="Straight Arrow Connector 1672"/>
            <p:cNvCxnSpPr>
              <a:stCxn id="1671" idx="4"/>
              <a:endCxn id="1669" idx="0"/>
            </p:cNvCxnSpPr>
            <p:nvPr/>
          </p:nvCxnSpPr>
          <p:spPr>
            <a:xfrm flipH="1">
              <a:off x="2185229" y="1780867"/>
              <a:ext cx="98397" cy="49660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4" name="Straight Arrow Connector 1673"/>
            <p:cNvCxnSpPr>
              <a:stCxn id="1669" idx="4"/>
              <a:endCxn id="1668" idx="0"/>
            </p:cNvCxnSpPr>
            <p:nvPr/>
          </p:nvCxnSpPr>
          <p:spPr>
            <a:xfrm>
              <a:off x="2185229" y="3094450"/>
              <a:ext cx="205002" cy="51261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5" name="Straight Arrow Connector 1674"/>
            <p:cNvCxnSpPr>
              <a:stCxn id="1670" idx="3"/>
              <a:endCxn id="1668" idx="7"/>
            </p:cNvCxnSpPr>
            <p:nvPr/>
          </p:nvCxnSpPr>
          <p:spPr>
            <a:xfrm flipH="1">
              <a:off x="2703338" y="3383296"/>
              <a:ext cx="488979" cy="34341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6" name="Straight Arrow Connector 1675"/>
            <p:cNvCxnSpPr>
              <a:stCxn id="1668" idx="3"/>
              <a:endCxn id="1672" idx="7"/>
            </p:cNvCxnSpPr>
            <p:nvPr/>
          </p:nvCxnSpPr>
          <p:spPr>
            <a:xfrm flipH="1">
              <a:off x="1711129" y="4304406"/>
              <a:ext cx="365995" cy="39948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77" name="Straight Arrow Connector 1676"/>
            <p:cNvCxnSpPr>
              <a:stCxn id="1669" idx="6"/>
              <a:endCxn id="1670" idx="1"/>
            </p:cNvCxnSpPr>
            <p:nvPr/>
          </p:nvCxnSpPr>
          <p:spPr>
            <a:xfrm>
              <a:off x="2628030" y="2685957"/>
              <a:ext cx="564288" cy="11964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78" name="Group 1677"/>
            <p:cNvGrpSpPr/>
            <p:nvPr/>
          </p:nvGrpSpPr>
          <p:grpSpPr>
            <a:xfrm>
              <a:off x="3685098" y="2318285"/>
              <a:ext cx="3058604" cy="4368263"/>
              <a:chOff x="4194952" y="2747528"/>
              <a:chExt cx="2671212" cy="3824722"/>
            </a:xfrm>
          </p:grpSpPr>
          <p:sp>
            <p:nvSpPr>
              <p:cNvPr id="1680" name="Oval 1679"/>
              <p:cNvSpPr/>
              <p:nvPr/>
            </p:nvSpPr>
            <p:spPr>
              <a:xfrm>
                <a:off x="4194952" y="4346492"/>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81" name="Oval 1680"/>
              <p:cNvSpPr/>
              <p:nvPr/>
            </p:nvSpPr>
            <p:spPr>
              <a:xfrm>
                <a:off x="5290654" y="4816367"/>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b="1" dirty="0"/>
              </a:p>
            </p:txBody>
          </p:sp>
          <p:sp>
            <p:nvSpPr>
              <p:cNvPr id="1682" name="Oval 1681"/>
              <p:cNvSpPr/>
              <p:nvPr/>
            </p:nvSpPr>
            <p:spPr>
              <a:xfrm>
                <a:off x="5319296" y="3603115"/>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83" name="Oval 1682"/>
              <p:cNvSpPr/>
              <p:nvPr/>
            </p:nvSpPr>
            <p:spPr>
              <a:xfrm>
                <a:off x="6092729" y="2747528"/>
                <a:ext cx="773435" cy="715328"/>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84" name="Oval 1683"/>
              <p:cNvSpPr/>
              <p:nvPr/>
            </p:nvSpPr>
            <p:spPr>
              <a:xfrm>
                <a:off x="5677370" y="5856922"/>
                <a:ext cx="773435" cy="715328"/>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cxnSp>
            <p:nvCxnSpPr>
              <p:cNvPr id="1685" name="Straight Arrow Connector 1684"/>
              <p:cNvCxnSpPr>
                <a:endCxn id="1681" idx="0"/>
              </p:cNvCxnSpPr>
              <p:nvPr/>
            </p:nvCxnSpPr>
            <p:spPr>
              <a:xfrm flipH="1">
                <a:off x="5677370" y="4297404"/>
                <a:ext cx="28640" cy="51896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6" name="Straight Arrow Connector 1685"/>
              <p:cNvCxnSpPr>
                <a:stCxn id="1680" idx="5"/>
              </p:cNvCxnSpPr>
              <p:nvPr/>
            </p:nvCxnSpPr>
            <p:spPr>
              <a:xfrm>
                <a:off x="4855118" y="4957062"/>
                <a:ext cx="499986" cy="19549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7" name="Straight Arrow Connector 1686"/>
              <p:cNvCxnSpPr>
                <a:stCxn id="1682" idx="3"/>
                <a:endCxn id="1680" idx="7"/>
              </p:cNvCxnSpPr>
              <p:nvPr/>
            </p:nvCxnSpPr>
            <p:spPr>
              <a:xfrm flipH="1">
                <a:off x="4855118" y="4213685"/>
                <a:ext cx="577444" cy="23756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8" name="Straight Arrow Connector 1687"/>
              <p:cNvCxnSpPr>
                <a:stCxn id="1682" idx="7"/>
                <a:endCxn id="1683" idx="3"/>
              </p:cNvCxnSpPr>
              <p:nvPr/>
            </p:nvCxnSpPr>
            <p:spPr>
              <a:xfrm flipV="1">
                <a:off x="5979462" y="3358097"/>
                <a:ext cx="226534" cy="34977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9" name="Straight Arrow Connector 1688"/>
              <p:cNvCxnSpPr/>
              <p:nvPr/>
            </p:nvCxnSpPr>
            <p:spPr>
              <a:xfrm>
                <a:off x="5812111" y="5469893"/>
                <a:ext cx="179037" cy="4488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grpSp>
        <p:nvGrpSpPr>
          <p:cNvPr id="1713" name="Group 1712"/>
          <p:cNvGrpSpPr/>
          <p:nvPr/>
        </p:nvGrpSpPr>
        <p:grpSpPr>
          <a:xfrm>
            <a:off x="19827260" y="15964972"/>
            <a:ext cx="2589910" cy="2221730"/>
            <a:chOff x="533939" y="1076862"/>
            <a:chExt cx="7014669" cy="5681846"/>
          </a:xfrm>
        </p:grpSpPr>
        <p:grpSp>
          <p:nvGrpSpPr>
            <p:cNvPr id="1690" name="Group 1689"/>
            <p:cNvGrpSpPr/>
            <p:nvPr/>
          </p:nvGrpSpPr>
          <p:grpSpPr>
            <a:xfrm>
              <a:off x="533939" y="1076862"/>
              <a:ext cx="2993004" cy="4437347"/>
              <a:chOff x="955222" y="963882"/>
              <a:chExt cx="2993004" cy="4437347"/>
            </a:xfrm>
          </p:grpSpPr>
          <p:sp>
            <p:nvSpPr>
              <p:cNvPr id="1691" name="Oval 1690"/>
              <p:cNvSpPr/>
              <p:nvPr/>
            </p:nvSpPr>
            <p:spPr>
              <a:xfrm>
                <a:off x="1947430" y="3607068"/>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92" name="Oval 1691"/>
              <p:cNvSpPr/>
              <p:nvPr/>
            </p:nvSpPr>
            <p:spPr>
              <a:xfrm>
                <a:off x="1742428" y="2277465"/>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b="1" dirty="0"/>
              </a:p>
            </p:txBody>
          </p:sp>
          <p:sp>
            <p:nvSpPr>
              <p:cNvPr id="1693" name="Oval 1692"/>
              <p:cNvSpPr/>
              <p:nvPr/>
            </p:nvSpPr>
            <p:spPr>
              <a:xfrm>
                <a:off x="3062624" y="2685957"/>
                <a:ext cx="885602" cy="816985"/>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dirty="0"/>
              </a:p>
            </p:txBody>
          </p:sp>
          <p:sp>
            <p:nvSpPr>
              <p:cNvPr id="1694" name="Oval 1693"/>
              <p:cNvSpPr/>
              <p:nvPr/>
            </p:nvSpPr>
            <p:spPr>
              <a:xfrm>
                <a:off x="1840824" y="963882"/>
                <a:ext cx="885602" cy="816985"/>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695" name="Oval 1694"/>
              <p:cNvSpPr/>
              <p:nvPr/>
            </p:nvSpPr>
            <p:spPr>
              <a:xfrm>
                <a:off x="955222" y="4584244"/>
                <a:ext cx="885602" cy="816985"/>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cxnSp>
            <p:nvCxnSpPr>
              <p:cNvPr id="1696" name="Straight Arrow Connector 1695"/>
              <p:cNvCxnSpPr>
                <a:stCxn id="1694" idx="4"/>
                <a:endCxn id="1692" idx="0"/>
              </p:cNvCxnSpPr>
              <p:nvPr/>
            </p:nvCxnSpPr>
            <p:spPr>
              <a:xfrm flipH="1">
                <a:off x="2185229" y="1780867"/>
                <a:ext cx="98397" cy="49660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7" name="Straight Arrow Connector 1696"/>
              <p:cNvCxnSpPr>
                <a:stCxn id="1692" idx="4"/>
                <a:endCxn id="1691" idx="0"/>
              </p:cNvCxnSpPr>
              <p:nvPr/>
            </p:nvCxnSpPr>
            <p:spPr>
              <a:xfrm>
                <a:off x="2185229" y="3094450"/>
                <a:ext cx="205002" cy="512618"/>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8" name="Straight Arrow Connector 1697"/>
              <p:cNvCxnSpPr>
                <a:stCxn id="1693" idx="3"/>
                <a:endCxn id="1691" idx="7"/>
              </p:cNvCxnSpPr>
              <p:nvPr/>
            </p:nvCxnSpPr>
            <p:spPr>
              <a:xfrm flipH="1">
                <a:off x="2703338" y="3383296"/>
                <a:ext cx="488979" cy="34341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99" name="Straight Arrow Connector 1698"/>
              <p:cNvCxnSpPr>
                <a:stCxn id="1691" idx="3"/>
                <a:endCxn id="1695" idx="7"/>
              </p:cNvCxnSpPr>
              <p:nvPr/>
            </p:nvCxnSpPr>
            <p:spPr>
              <a:xfrm flipH="1">
                <a:off x="1711129" y="4304406"/>
                <a:ext cx="365995" cy="399484"/>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0" name="Straight Arrow Connector 1699"/>
              <p:cNvCxnSpPr>
                <a:stCxn id="1692" idx="6"/>
                <a:endCxn id="1693" idx="1"/>
              </p:cNvCxnSpPr>
              <p:nvPr/>
            </p:nvCxnSpPr>
            <p:spPr>
              <a:xfrm>
                <a:off x="2628030" y="2685957"/>
                <a:ext cx="564288" cy="119647"/>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701" name="Group 1700"/>
            <p:cNvGrpSpPr/>
            <p:nvPr/>
          </p:nvGrpSpPr>
          <p:grpSpPr>
            <a:xfrm>
              <a:off x="4490004" y="2390445"/>
              <a:ext cx="3058604" cy="4368263"/>
              <a:chOff x="4194952" y="2747528"/>
              <a:chExt cx="2671212" cy="3824722"/>
            </a:xfrm>
          </p:grpSpPr>
          <p:sp>
            <p:nvSpPr>
              <p:cNvPr id="1702" name="Oval 1701"/>
              <p:cNvSpPr/>
              <p:nvPr/>
            </p:nvSpPr>
            <p:spPr>
              <a:xfrm>
                <a:off x="4194952" y="4346492"/>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703" name="Oval 1702"/>
              <p:cNvSpPr/>
              <p:nvPr/>
            </p:nvSpPr>
            <p:spPr>
              <a:xfrm>
                <a:off x="5290654" y="4816367"/>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b="1" dirty="0"/>
              </a:p>
            </p:txBody>
          </p:sp>
          <p:sp>
            <p:nvSpPr>
              <p:cNvPr id="1704" name="Oval 1703"/>
              <p:cNvSpPr/>
              <p:nvPr/>
            </p:nvSpPr>
            <p:spPr>
              <a:xfrm>
                <a:off x="5319296" y="3603115"/>
                <a:ext cx="773435" cy="715328"/>
              </a:xfrm>
              <a:prstGeom prst="ellipse">
                <a:avLst/>
              </a:prstGeom>
              <a:solidFill>
                <a:srgbClr val="FF0000"/>
              </a:solidFill>
              <a:ln>
                <a:solidFill>
                  <a:srgbClr val="FF000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705" name="Oval 1704"/>
              <p:cNvSpPr/>
              <p:nvPr/>
            </p:nvSpPr>
            <p:spPr>
              <a:xfrm>
                <a:off x="6092729" y="2747528"/>
                <a:ext cx="773435" cy="715328"/>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sp>
            <p:nvSpPr>
              <p:cNvPr id="1706" name="Oval 1705"/>
              <p:cNvSpPr/>
              <p:nvPr/>
            </p:nvSpPr>
            <p:spPr>
              <a:xfrm>
                <a:off x="5677370" y="5856922"/>
                <a:ext cx="773435" cy="715328"/>
              </a:xfrm>
              <a:prstGeom prst="ellipse">
                <a:avLst/>
              </a:prstGeom>
              <a:solidFill>
                <a:srgbClr val="00B050"/>
              </a:solidFill>
              <a:ln>
                <a:solidFill>
                  <a:srgbClr val="00B050"/>
                </a:solidFill>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1463"/>
              </a:p>
            </p:txBody>
          </p:sp>
          <p:cxnSp>
            <p:nvCxnSpPr>
              <p:cNvPr id="1707" name="Straight Arrow Connector 1706"/>
              <p:cNvCxnSpPr>
                <a:endCxn id="1703" idx="0"/>
              </p:cNvCxnSpPr>
              <p:nvPr/>
            </p:nvCxnSpPr>
            <p:spPr>
              <a:xfrm flipH="1">
                <a:off x="5677370" y="4297404"/>
                <a:ext cx="28640" cy="51896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8" name="Straight Arrow Connector 1707"/>
              <p:cNvCxnSpPr>
                <a:stCxn id="1702" idx="5"/>
              </p:cNvCxnSpPr>
              <p:nvPr/>
            </p:nvCxnSpPr>
            <p:spPr>
              <a:xfrm>
                <a:off x="4855118" y="4957062"/>
                <a:ext cx="499986" cy="195490"/>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09" name="Straight Arrow Connector 1708"/>
              <p:cNvCxnSpPr>
                <a:stCxn id="1704" idx="3"/>
                <a:endCxn id="1702" idx="7"/>
              </p:cNvCxnSpPr>
              <p:nvPr/>
            </p:nvCxnSpPr>
            <p:spPr>
              <a:xfrm flipH="1">
                <a:off x="4855118" y="4213685"/>
                <a:ext cx="577444" cy="23756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0" name="Straight Arrow Connector 1709"/>
              <p:cNvCxnSpPr>
                <a:stCxn id="1704" idx="7"/>
                <a:endCxn id="1705" idx="3"/>
              </p:cNvCxnSpPr>
              <p:nvPr/>
            </p:nvCxnSpPr>
            <p:spPr>
              <a:xfrm flipV="1">
                <a:off x="5979462" y="3358097"/>
                <a:ext cx="226534" cy="349776"/>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11" name="Straight Arrow Connector 1710"/>
              <p:cNvCxnSpPr/>
              <p:nvPr/>
            </p:nvCxnSpPr>
            <p:spPr>
              <a:xfrm>
                <a:off x="5812111" y="5469893"/>
                <a:ext cx="179037" cy="4488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1714" name="TextBox 1713"/>
          <p:cNvSpPr txBox="1"/>
          <p:nvPr/>
        </p:nvSpPr>
        <p:spPr>
          <a:xfrm>
            <a:off x="17762506" y="17983200"/>
            <a:ext cx="380232" cy="307777"/>
          </a:xfrm>
          <a:prstGeom prst="rect">
            <a:avLst/>
          </a:prstGeom>
          <a:noFill/>
        </p:spPr>
        <p:txBody>
          <a:bodyPr wrap="none" rtlCol="0">
            <a:spAutoFit/>
          </a:bodyPr>
          <a:lstStyle/>
          <a:p>
            <a:r>
              <a:rPr lang="en-US" sz="1400" dirty="0" smtClean="0">
                <a:solidFill>
                  <a:schemeClr val="accent6">
                    <a:lumMod val="50000"/>
                  </a:schemeClr>
                </a:solidFill>
              </a:rPr>
              <a:t>(a)</a:t>
            </a:r>
            <a:endParaRPr lang="en-US" dirty="0">
              <a:solidFill>
                <a:schemeClr val="accent6">
                  <a:lumMod val="50000"/>
                </a:schemeClr>
              </a:solidFill>
            </a:endParaRPr>
          </a:p>
        </p:txBody>
      </p:sp>
      <p:sp>
        <p:nvSpPr>
          <p:cNvPr id="1715" name="TextBox 1714"/>
          <p:cNvSpPr txBox="1"/>
          <p:nvPr/>
        </p:nvSpPr>
        <p:spPr>
          <a:xfrm>
            <a:off x="20767751" y="17983200"/>
            <a:ext cx="388248" cy="307777"/>
          </a:xfrm>
          <a:prstGeom prst="rect">
            <a:avLst/>
          </a:prstGeom>
          <a:noFill/>
        </p:spPr>
        <p:txBody>
          <a:bodyPr wrap="none" rtlCol="0">
            <a:spAutoFit/>
          </a:bodyPr>
          <a:lstStyle/>
          <a:p>
            <a:r>
              <a:rPr lang="en-US" sz="1400" dirty="0" smtClean="0">
                <a:solidFill>
                  <a:schemeClr val="accent6">
                    <a:lumMod val="50000"/>
                  </a:schemeClr>
                </a:solidFill>
              </a:rPr>
              <a:t>(b)</a:t>
            </a:r>
            <a:endParaRPr lang="en-US" dirty="0">
              <a:solidFill>
                <a:schemeClr val="accent6">
                  <a:lumMod val="50000"/>
                </a:schemeClr>
              </a:solidFill>
            </a:endParaRPr>
          </a:p>
        </p:txBody>
      </p:sp>
      <p:sp>
        <p:nvSpPr>
          <p:cNvPr id="1717" name="Rectangle 1716"/>
          <p:cNvSpPr/>
          <p:nvPr/>
        </p:nvSpPr>
        <p:spPr>
          <a:xfrm>
            <a:off x="19733058" y="15770772"/>
            <a:ext cx="2822142" cy="2667000"/>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8" name="Rectangle 1717"/>
          <p:cNvSpPr/>
          <p:nvPr/>
        </p:nvSpPr>
        <p:spPr>
          <a:xfrm>
            <a:off x="16764000" y="15773400"/>
            <a:ext cx="2822142" cy="2667000"/>
          </a:xfrm>
          <a:prstGeom prst="rect">
            <a:avLst/>
          </a:prstGeom>
          <a:no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9" name="Rectangle 1718"/>
          <p:cNvSpPr/>
          <p:nvPr/>
        </p:nvSpPr>
        <p:spPr>
          <a:xfrm>
            <a:off x="22660310" y="15697200"/>
            <a:ext cx="2790490" cy="2677656"/>
          </a:xfrm>
          <a:prstGeom prst="rect">
            <a:avLst/>
          </a:prstGeom>
        </p:spPr>
        <p:txBody>
          <a:bodyPr wrap="square">
            <a:spAutoFit/>
          </a:bodyPr>
          <a:lstStyle/>
          <a:p>
            <a:pPr algn="just"/>
            <a:r>
              <a:rPr lang="en-US" sz="1400" dirty="0">
                <a:solidFill>
                  <a:srgbClr val="800000"/>
                </a:solidFill>
              </a:rPr>
              <a:t>Both panels show 10 </a:t>
            </a:r>
            <a:r>
              <a:rPr lang="en-US" sz="1400" dirty="0" smtClean="0">
                <a:solidFill>
                  <a:srgbClr val="800000"/>
                </a:solidFill>
              </a:rPr>
              <a:t>time series</a:t>
            </a:r>
            <a:r>
              <a:rPr lang="en-US" sz="1400" dirty="0" smtClean="0">
                <a:solidFill>
                  <a:srgbClr val="800000"/>
                </a:solidFill>
              </a:rPr>
              <a:t> </a:t>
            </a:r>
            <a:r>
              <a:rPr lang="en-US" sz="1400" dirty="0" smtClean="0">
                <a:solidFill>
                  <a:srgbClr val="800000"/>
                </a:solidFill>
              </a:rPr>
              <a:t>that belong </a:t>
            </a:r>
            <a:r>
              <a:rPr lang="en-US" sz="1400" dirty="0">
                <a:solidFill>
                  <a:srgbClr val="800000"/>
                </a:solidFill>
              </a:rPr>
              <a:t>to </a:t>
            </a:r>
            <a:r>
              <a:rPr lang="en-US" sz="1400" dirty="0" smtClean="0">
                <a:solidFill>
                  <a:srgbClr val="800000"/>
                </a:solidFill>
              </a:rPr>
              <a:t>the same </a:t>
            </a:r>
            <a:r>
              <a:rPr lang="en-US" sz="1400" dirty="0">
                <a:solidFill>
                  <a:srgbClr val="800000"/>
                </a:solidFill>
              </a:rPr>
              <a:t>cluster before </a:t>
            </a:r>
            <a:r>
              <a:rPr lang="en-US" sz="1400" dirty="0" smtClean="0">
                <a:solidFill>
                  <a:srgbClr val="800000"/>
                </a:solidFill>
              </a:rPr>
              <a:t>the current </a:t>
            </a:r>
            <a:r>
              <a:rPr lang="en-US" sz="1400" dirty="0">
                <a:solidFill>
                  <a:srgbClr val="800000"/>
                </a:solidFill>
              </a:rPr>
              <a:t>observation. Assuming </a:t>
            </a:r>
            <a:r>
              <a:rPr lang="en-US" sz="1400" dirty="0" smtClean="0">
                <a:solidFill>
                  <a:srgbClr val="800000"/>
                </a:solidFill>
              </a:rPr>
              <a:t>that a </a:t>
            </a:r>
            <a:r>
              <a:rPr lang="en-US" sz="1400" dirty="0">
                <a:solidFill>
                  <a:srgbClr val="800000"/>
                </a:solidFill>
              </a:rPr>
              <a:t>clustering method discovers </a:t>
            </a:r>
            <a:r>
              <a:rPr lang="en-US" sz="1400" dirty="0" smtClean="0">
                <a:solidFill>
                  <a:srgbClr val="800000"/>
                </a:solidFill>
              </a:rPr>
              <a:t>2 clusters </a:t>
            </a:r>
            <a:r>
              <a:rPr lang="en-US" sz="1400" dirty="0">
                <a:solidFill>
                  <a:srgbClr val="800000"/>
                </a:solidFill>
              </a:rPr>
              <a:t>in both, event </a:t>
            </a:r>
            <a:r>
              <a:rPr lang="en-US" sz="1400" dirty="0" smtClean="0">
                <a:solidFill>
                  <a:srgbClr val="800000"/>
                </a:solidFill>
              </a:rPr>
              <a:t>scores based </a:t>
            </a:r>
            <a:r>
              <a:rPr lang="en-US" sz="1400" dirty="0">
                <a:solidFill>
                  <a:srgbClr val="800000"/>
                </a:solidFill>
              </a:rPr>
              <a:t>on entropy are identical in the two </a:t>
            </a:r>
            <a:r>
              <a:rPr lang="en-US" sz="1400" dirty="0" smtClean="0">
                <a:solidFill>
                  <a:srgbClr val="800000"/>
                </a:solidFill>
              </a:rPr>
              <a:t>scenario. While, similarity-aware entropy scores (b) higher than (a). In many scenarios, we believe the event in panel (b) is more significant compared </a:t>
            </a:r>
            <a:r>
              <a:rPr lang="en-US" sz="1400" dirty="0">
                <a:solidFill>
                  <a:srgbClr val="800000"/>
                </a:solidFill>
              </a:rPr>
              <a:t>with the event shown in panel (</a:t>
            </a:r>
            <a:r>
              <a:rPr lang="en-US" sz="1400" dirty="0" smtClean="0">
                <a:solidFill>
                  <a:srgbClr val="800000"/>
                </a:solidFill>
              </a:rPr>
              <a:t>a).</a:t>
            </a:r>
            <a:endParaRPr lang="en-US" sz="1400" dirty="0">
              <a:solidFill>
                <a:srgbClr val="800000"/>
              </a:solidFill>
            </a:endParaRPr>
          </a:p>
        </p:txBody>
      </p:sp>
      <p:sp>
        <p:nvSpPr>
          <p:cNvPr id="1720" name="TextBox 1719"/>
          <p:cNvSpPr txBox="1"/>
          <p:nvPr/>
        </p:nvSpPr>
        <p:spPr>
          <a:xfrm>
            <a:off x="7400911" y="15163800"/>
            <a:ext cx="3832154" cy="292378"/>
          </a:xfrm>
          <a:prstGeom prst="rect">
            <a:avLst/>
          </a:prstGeom>
          <a:noFill/>
        </p:spPr>
        <p:txBody>
          <a:bodyPr wrap="square" lIns="45711" tIns="22855" rIns="45711" bIns="2285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rgbClr val="800000"/>
                </a:solidFill>
              </a:rPr>
              <a:t>Scalable DBSCAN</a:t>
            </a:r>
          </a:p>
        </p:txBody>
      </p:sp>
      <p:grpSp>
        <p:nvGrpSpPr>
          <p:cNvPr id="1721" name="Group 1720"/>
          <p:cNvGrpSpPr/>
          <p:nvPr/>
        </p:nvGrpSpPr>
        <p:grpSpPr>
          <a:xfrm>
            <a:off x="7620423" y="15612461"/>
            <a:ext cx="3604892" cy="2880362"/>
            <a:chOff x="34303" y="685800"/>
            <a:chExt cx="8849722" cy="6186779"/>
          </a:xfrm>
        </p:grpSpPr>
        <p:sp>
          <p:nvSpPr>
            <p:cNvPr id="1722" name="Rectangle 6"/>
            <p:cNvSpPr>
              <a:spLocks noChangeArrowheads="1"/>
            </p:cNvSpPr>
            <p:nvPr/>
          </p:nvSpPr>
          <p:spPr bwMode="auto">
            <a:xfrm>
              <a:off x="829025" y="1087161"/>
              <a:ext cx="7957137" cy="47628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3" name="Rectangle 7"/>
            <p:cNvSpPr>
              <a:spLocks noChangeArrowheads="1"/>
            </p:cNvSpPr>
            <p:nvPr/>
          </p:nvSpPr>
          <p:spPr bwMode="auto">
            <a:xfrm>
              <a:off x="829025" y="1087161"/>
              <a:ext cx="7957137" cy="476281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4" name="Line 8"/>
            <p:cNvSpPr>
              <a:spLocks noChangeShapeType="1"/>
            </p:cNvSpPr>
            <p:nvPr/>
          </p:nvSpPr>
          <p:spPr bwMode="auto">
            <a:xfrm>
              <a:off x="829025" y="6219969"/>
              <a:ext cx="7957137"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5" name="Line 9"/>
            <p:cNvSpPr>
              <a:spLocks noChangeShapeType="1"/>
            </p:cNvSpPr>
            <p:nvPr/>
          </p:nvSpPr>
          <p:spPr bwMode="auto">
            <a:xfrm flipV="1">
              <a:off x="829025" y="1087161"/>
              <a:ext cx="0" cy="4762814"/>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6" name="Line 10"/>
            <p:cNvSpPr>
              <a:spLocks noChangeShapeType="1"/>
            </p:cNvSpPr>
            <p:nvPr/>
          </p:nvSpPr>
          <p:spPr bwMode="auto">
            <a:xfrm flipV="1">
              <a:off x="829025"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7" name="Rectangle 11"/>
            <p:cNvSpPr>
              <a:spLocks noChangeArrowheads="1"/>
            </p:cNvSpPr>
            <p:nvPr/>
          </p:nvSpPr>
          <p:spPr bwMode="auto">
            <a:xfrm>
              <a:off x="773318"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0</a:t>
              </a:r>
              <a:endParaRPr kumimoji="0" lang="en-US" altLang="en-US" b="0" i="0" u="none" strike="noStrike" cap="none" normalizeH="0" baseline="0" smtClean="0">
                <a:ln>
                  <a:noFill/>
                </a:ln>
                <a:solidFill>
                  <a:schemeClr val="tx1"/>
                </a:solidFill>
                <a:effectLst/>
                <a:cs typeface="Arial" pitchFamily="34" charset="0"/>
              </a:endParaRPr>
            </a:p>
          </p:txBody>
        </p:sp>
        <p:sp>
          <p:nvSpPr>
            <p:cNvPr id="1728" name="Line 12"/>
            <p:cNvSpPr>
              <a:spLocks noChangeShapeType="1"/>
            </p:cNvSpPr>
            <p:nvPr/>
          </p:nvSpPr>
          <p:spPr bwMode="auto">
            <a:xfrm flipV="1">
              <a:off x="1617831"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9" name="Rectangle 13"/>
            <p:cNvSpPr>
              <a:spLocks noChangeArrowheads="1"/>
            </p:cNvSpPr>
            <p:nvPr/>
          </p:nvSpPr>
          <p:spPr bwMode="auto">
            <a:xfrm>
              <a:off x="1450711" y="6260576"/>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0.5</a:t>
              </a:r>
              <a:endParaRPr kumimoji="0" lang="en-US" altLang="en-US" b="0" i="0" u="none" strike="noStrike" cap="none" normalizeH="0" baseline="0" smtClean="0">
                <a:ln>
                  <a:noFill/>
                </a:ln>
                <a:solidFill>
                  <a:schemeClr val="tx1"/>
                </a:solidFill>
                <a:effectLst/>
                <a:cs typeface="Arial" pitchFamily="34" charset="0"/>
              </a:endParaRPr>
            </a:p>
          </p:txBody>
        </p:sp>
        <p:sp>
          <p:nvSpPr>
            <p:cNvPr id="1730" name="Line 14"/>
            <p:cNvSpPr>
              <a:spLocks noChangeShapeType="1"/>
            </p:cNvSpPr>
            <p:nvPr/>
          </p:nvSpPr>
          <p:spPr bwMode="auto">
            <a:xfrm flipV="1">
              <a:off x="2404408"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1" name="Rectangle 15"/>
            <p:cNvSpPr>
              <a:spLocks noChangeArrowheads="1"/>
            </p:cNvSpPr>
            <p:nvPr/>
          </p:nvSpPr>
          <p:spPr bwMode="auto">
            <a:xfrm>
              <a:off x="2350930"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1</a:t>
              </a:r>
              <a:endParaRPr kumimoji="0" lang="en-US" altLang="en-US" b="0" i="0" u="none" strike="noStrike" cap="none" normalizeH="0" baseline="0" smtClean="0">
                <a:ln>
                  <a:noFill/>
                </a:ln>
                <a:solidFill>
                  <a:schemeClr val="tx1"/>
                </a:solidFill>
                <a:effectLst/>
                <a:cs typeface="Arial" pitchFamily="34" charset="0"/>
              </a:endParaRPr>
            </a:p>
          </p:txBody>
        </p:sp>
        <p:sp>
          <p:nvSpPr>
            <p:cNvPr id="1732" name="Line 16"/>
            <p:cNvSpPr>
              <a:spLocks noChangeShapeType="1"/>
            </p:cNvSpPr>
            <p:nvPr/>
          </p:nvSpPr>
          <p:spPr bwMode="auto">
            <a:xfrm flipV="1">
              <a:off x="3211041"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3" name="Rectangle 17"/>
            <p:cNvSpPr>
              <a:spLocks noChangeArrowheads="1"/>
            </p:cNvSpPr>
            <p:nvPr/>
          </p:nvSpPr>
          <p:spPr bwMode="auto">
            <a:xfrm>
              <a:off x="3046149" y="6260576"/>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1.5</a:t>
              </a:r>
              <a:endParaRPr kumimoji="0" lang="en-US" altLang="en-US" b="0" i="0" u="none" strike="noStrike" cap="none" normalizeH="0" baseline="0" smtClean="0">
                <a:ln>
                  <a:noFill/>
                </a:ln>
                <a:solidFill>
                  <a:schemeClr val="tx1"/>
                </a:solidFill>
                <a:effectLst/>
                <a:cs typeface="Arial" pitchFamily="34" charset="0"/>
              </a:endParaRPr>
            </a:p>
          </p:txBody>
        </p:sp>
        <p:sp>
          <p:nvSpPr>
            <p:cNvPr id="1734" name="Line 18"/>
            <p:cNvSpPr>
              <a:spLocks noChangeShapeType="1"/>
            </p:cNvSpPr>
            <p:nvPr/>
          </p:nvSpPr>
          <p:spPr bwMode="auto">
            <a:xfrm flipV="1">
              <a:off x="3999847"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5" name="Rectangle 19"/>
            <p:cNvSpPr>
              <a:spLocks noChangeArrowheads="1"/>
            </p:cNvSpPr>
            <p:nvPr/>
          </p:nvSpPr>
          <p:spPr bwMode="auto">
            <a:xfrm>
              <a:off x="3944141"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2</a:t>
              </a:r>
              <a:endParaRPr kumimoji="0" lang="en-US" altLang="en-US" b="0" i="0" u="none" strike="noStrike" cap="none" normalizeH="0" baseline="0" smtClean="0">
                <a:ln>
                  <a:noFill/>
                </a:ln>
                <a:solidFill>
                  <a:schemeClr val="tx1"/>
                </a:solidFill>
                <a:effectLst/>
                <a:cs typeface="Arial" pitchFamily="34" charset="0"/>
              </a:endParaRPr>
            </a:p>
          </p:txBody>
        </p:sp>
        <p:sp>
          <p:nvSpPr>
            <p:cNvPr id="1736" name="Line 20"/>
            <p:cNvSpPr>
              <a:spLocks noChangeShapeType="1"/>
            </p:cNvSpPr>
            <p:nvPr/>
          </p:nvSpPr>
          <p:spPr bwMode="auto">
            <a:xfrm flipV="1">
              <a:off x="4806479"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7" name="Rectangle 21"/>
            <p:cNvSpPr>
              <a:spLocks noChangeArrowheads="1"/>
            </p:cNvSpPr>
            <p:nvPr/>
          </p:nvSpPr>
          <p:spPr bwMode="auto">
            <a:xfrm>
              <a:off x="4641587" y="6260576"/>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2.5</a:t>
              </a:r>
              <a:endParaRPr kumimoji="0" lang="en-US" altLang="en-US" b="0" i="0" u="none" strike="noStrike" cap="none" normalizeH="0" baseline="0" smtClean="0">
                <a:ln>
                  <a:noFill/>
                </a:ln>
                <a:solidFill>
                  <a:schemeClr val="tx1"/>
                </a:solidFill>
                <a:effectLst/>
                <a:cs typeface="Arial" pitchFamily="34" charset="0"/>
              </a:endParaRPr>
            </a:p>
          </p:txBody>
        </p:sp>
        <p:sp>
          <p:nvSpPr>
            <p:cNvPr id="1738" name="Line 22"/>
            <p:cNvSpPr>
              <a:spLocks noChangeShapeType="1"/>
            </p:cNvSpPr>
            <p:nvPr/>
          </p:nvSpPr>
          <p:spPr bwMode="auto">
            <a:xfrm flipV="1">
              <a:off x="5595285"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9" name="Rectangle 23"/>
            <p:cNvSpPr>
              <a:spLocks noChangeArrowheads="1"/>
            </p:cNvSpPr>
            <p:nvPr/>
          </p:nvSpPr>
          <p:spPr bwMode="auto">
            <a:xfrm>
              <a:off x="5539579"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3</a:t>
              </a:r>
              <a:endParaRPr kumimoji="0" lang="en-US" altLang="en-US" b="0" i="0" u="none" strike="noStrike" cap="none" normalizeH="0" baseline="0" smtClean="0">
                <a:ln>
                  <a:noFill/>
                </a:ln>
                <a:solidFill>
                  <a:schemeClr val="tx1"/>
                </a:solidFill>
                <a:effectLst/>
                <a:cs typeface="Arial" pitchFamily="34" charset="0"/>
              </a:endParaRPr>
            </a:p>
          </p:txBody>
        </p:sp>
        <p:sp>
          <p:nvSpPr>
            <p:cNvPr id="1740" name="Line 24"/>
            <p:cNvSpPr>
              <a:spLocks noChangeShapeType="1"/>
            </p:cNvSpPr>
            <p:nvPr/>
          </p:nvSpPr>
          <p:spPr bwMode="auto">
            <a:xfrm flipV="1">
              <a:off x="6384091"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1" name="Rectangle 25"/>
            <p:cNvSpPr>
              <a:spLocks noChangeArrowheads="1"/>
            </p:cNvSpPr>
            <p:nvPr/>
          </p:nvSpPr>
          <p:spPr bwMode="auto">
            <a:xfrm>
              <a:off x="6219199" y="6260576"/>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3.5</a:t>
              </a:r>
              <a:endParaRPr kumimoji="0" lang="en-US" altLang="en-US" b="0" i="0" u="none" strike="noStrike" cap="none" normalizeH="0" baseline="0" smtClean="0">
                <a:ln>
                  <a:noFill/>
                </a:ln>
                <a:solidFill>
                  <a:schemeClr val="tx1"/>
                </a:solidFill>
                <a:effectLst/>
                <a:cs typeface="Arial" pitchFamily="34" charset="0"/>
              </a:endParaRPr>
            </a:p>
          </p:txBody>
        </p:sp>
        <p:sp>
          <p:nvSpPr>
            <p:cNvPr id="1742" name="Line 26"/>
            <p:cNvSpPr>
              <a:spLocks noChangeShapeType="1"/>
            </p:cNvSpPr>
            <p:nvPr/>
          </p:nvSpPr>
          <p:spPr bwMode="auto">
            <a:xfrm flipV="1">
              <a:off x="7190723"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3" name="Rectangle 27"/>
            <p:cNvSpPr>
              <a:spLocks noChangeArrowheads="1"/>
            </p:cNvSpPr>
            <p:nvPr/>
          </p:nvSpPr>
          <p:spPr bwMode="auto">
            <a:xfrm>
              <a:off x="7135017"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4</a:t>
              </a:r>
              <a:endParaRPr kumimoji="0" lang="en-US" altLang="en-US" b="0" i="0" u="none" strike="noStrike" cap="none" normalizeH="0" baseline="0" smtClean="0">
                <a:ln>
                  <a:noFill/>
                </a:ln>
                <a:solidFill>
                  <a:schemeClr val="tx1"/>
                </a:solidFill>
                <a:effectLst/>
                <a:cs typeface="Arial" pitchFamily="34" charset="0"/>
              </a:endParaRPr>
            </a:p>
          </p:txBody>
        </p:sp>
        <p:sp>
          <p:nvSpPr>
            <p:cNvPr id="1744" name="Line 28"/>
            <p:cNvSpPr>
              <a:spLocks noChangeShapeType="1"/>
            </p:cNvSpPr>
            <p:nvPr/>
          </p:nvSpPr>
          <p:spPr bwMode="auto">
            <a:xfrm flipV="1">
              <a:off x="7979529"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5" name="Rectangle 29"/>
            <p:cNvSpPr>
              <a:spLocks noChangeArrowheads="1"/>
            </p:cNvSpPr>
            <p:nvPr/>
          </p:nvSpPr>
          <p:spPr bwMode="auto">
            <a:xfrm>
              <a:off x="7814637" y="6260576"/>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4.5</a:t>
              </a:r>
              <a:endParaRPr kumimoji="0" lang="en-US" altLang="en-US" b="0" i="0" u="none" strike="noStrike" cap="none" normalizeH="0" baseline="0" smtClean="0">
                <a:ln>
                  <a:noFill/>
                </a:ln>
                <a:solidFill>
                  <a:schemeClr val="tx1"/>
                </a:solidFill>
                <a:effectLst/>
                <a:cs typeface="Arial" pitchFamily="34" charset="0"/>
              </a:endParaRPr>
            </a:p>
          </p:txBody>
        </p:sp>
        <p:sp>
          <p:nvSpPr>
            <p:cNvPr id="1746" name="Line 30"/>
            <p:cNvSpPr>
              <a:spLocks noChangeShapeType="1"/>
            </p:cNvSpPr>
            <p:nvPr/>
          </p:nvSpPr>
          <p:spPr bwMode="auto">
            <a:xfrm flipV="1">
              <a:off x="8786161" y="6148908"/>
              <a:ext cx="0" cy="71062"/>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7" name="Rectangle 31"/>
            <p:cNvSpPr>
              <a:spLocks noChangeArrowheads="1"/>
            </p:cNvSpPr>
            <p:nvPr/>
          </p:nvSpPr>
          <p:spPr bwMode="auto">
            <a:xfrm>
              <a:off x="8730455" y="626057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5</a:t>
              </a:r>
              <a:endParaRPr kumimoji="0" lang="en-US" altLang="en-US" b="0" i="0" u="none" strike="noStrike" cap="none" normalizeH="0" baseline="0" smtClean="0">
                <a:ln>
                  <a:noFill/>
                </a:ln>
                <a:solidFill>
                  <a:schemeClr val="tx1"/>
                </a:solidFill>
                <a:effectLst/>
                <a:cs typeface="Arial" pitchFamily="34" charset="0"/>
              </a:endParaRPr>
            </a:p>
          </p:txBody>
        </p:sp>
        <p:sp>
          <p:nvSpPr>
            <p:cNvPr id="1748" name="Rectangle 32"/>
            <p:cNvSpPr>
              <a:spLocks noChangeArrowheads="1"/>
            </p:cNvSpPr>
            <p:nvPr/>
          </p:nvSpPr>
          <p:spPr bwMode="auto">
            <a:xfrm>
              <a:off x="8235780" y="6595580"/>
              <a:ext cx="436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x 10</a:t>
              </a:r>
              <a:endParaRPr kumimoji="0" lang="en-US" altLang="en-US" b="0" i="0" u="none" strike="noStrike" cap="none" normalizeH="0" baseline="0" smtClean="0">
                <a:ln>
                  <a:noFill/>
                </a:ln>
                <a:solidFill>
                  <a:schemeClr val="tx1"/>
                </a:solidFill>
                <a:effectLst/>
                <a:cs typeface="Arial" pitchFamily="34" charset="0"/>
              </a:endParaRPr>
            </a:p>
          </p:txBody>
        </p:sp>
        <p:sp>
          <p:nvSpPr>
            <p:cNvPr id="1749" name="Rectangle 33"/>
            <p:cNvSpPr>
              <a:spLocks noChangeArrowheads="1"/>
            </p:cNvSpPr>
            <p:nvPr/>
          </p:nvSpPr>
          <p:spPr bwMode="auto">
            <a:xfrm>
              <a:off x="8755647" y="6497077"/>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Helvetica" pitchFamily="34" charset="0"/>
                  <a:cs typeface="Arial" pitchFamily="34" charset="0"/>
                </a:rPr>
                <a:t>4</a:t>
              </a:r>
              <a:endParaRPr kumimoji="0" lang="en-US" altLang="en-US" b="0" i="0" u="none" strike="noStrike" cap="none" normalizeH="0" baseline="0" dirty="0" smtClean="0">
                <a:ln>
                  <a:noFill/>
                </a:ln>
                <a:solidFill>
                  <a:schemeClr val="tx1"/>
                </a:solidFill>
                <a:effectLst/>
                <a:cs typeface="Arial" pitchFamily="34" charset="0"/>
              </a:endParaRPr>
            </a:p>
          </p:txBody>
        </p:sp>
        <p:sp>
          <p:nvSpPr>
            <p:cNvPr id="1750" name="Line 34"/>
            <p:cNvSpPr>
              <a:spLocks noChangeShapeType="1"/>
            </p:cNvSpPr>
            <p:nvPr/>
          </p:nvSpPr>
          <p:spPr bwMode="auto">
            <a:xfrm>
              <a:off x="829025" y="6219969"/>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1" name="Rectangle 35"/>
            <p:cNvSpPr>
              <a:spLocks noChangeArrowheads="1"/>
            </p:cNvSpPr>
            <p:nvPr/>
          </p:nvSpPr>
          <p:spPr bwMode="auto">
            <a:xfrm>
              <a:off x="626252" y="5738306"/>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0</a:t>
              </a:r>
              <a:endParaRPr kumimoji="0" lang="en-US" altLang="en-US" b="0" i="0" u="none" strike="noStrike" cap="none" normalizeH="0" baseline="0" smtClean="0">
                <a:ln>
                  <a:noFill/>
                </a:ln>
                <a:solidFill>
                  <a:schemeClr val="tx1"/>
                </a:solidFill>
                <a:effectLst/>
                <a:cs typeface="Arial" pitchFamily="34" charset="0"/>
              </a:endParaRPr>
            </a:p>
          </p:txBody>
        </p:sp>
        <p:sp>
          <p:nvSpPr>
            <p:cNvPr id="1752" name="Line 36"/>
            <p:cNvSpPr>
              <a:spLocks noChangeShapeType="1"/>
            </p:cNvSpPr>
            <p:nvPr/>
          </p:nvSpPr>
          <p:spPr bwMode="auto">
            <a:xfrm>
              <a:off x="829025" y="4888952"/>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3" name="Rectangle 37"/>
            <p:cNvSpPr>
              <a:spLocks noChangeArrowheads="1"/>
            </p:cNvSpPr>
            <p:nvPr/>
          </p:nvSpPr>
          <p:spPr bwMode="auto">
            <a:xfrm>
              <a:off x="425709" y="4777284"/>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0.5</a:t>
              </a:r>
              <a:endParaRPr kumimoji="0" lang="en-US" altLang="en-US" b="0" i="0" u="none" strike="noStrike" cap="none" normalizeH="0" baseline="0" smtClean="0">
                <a:ln>
                  <a:noFill/>
                </a:ln>
                <a:solidFill>
                  <a:schemeClr val="tx1"/>
                </a:solidFill>
                <a:effectLst/>
                <a:cs typeface="Arial" pitchFamily="34" charset="0"/>
              </a:endParaRPr>
            </a:p>
          </p:txBody>
        </p:sp>
        <p:sp>
          <p:nvSpPr>
            <p:cNvPr id="1754" name="Line 38"/>
            <p:cNvSpPr>
              <a:spLocks noChangeShapeType="1"/>
            </p:cNvSpPr>
            <p:nvPr/>
          </p:nvSpPr>
          <p:spPr bwMode="auto">
            <a:xfrm>
              <a:off x="829025" y="3941465"/>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5" name="Rectangle 39"/>
            <p:cNvSpPr>
              <a:spLocks noChangeArrowheads="1"/>
            </p:cNvSpPr>
            <p:nvPr/>
          </p:nvSpPr>
          <p:spPr bwMode="auto">
            <a:xfrm>
              <a:off x="626252" y="3829797"/>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1</a:t>
              </a:r>
              <a:endParaRPr kumimoji="0" lang="en-US" altLang="en-US" b="0" i="0" u="none" strike="noStrike" cap="none" normalizeH="0" baseline="0" smtClean="0">
                <a:ln>
                  <a:noFill/>
                </a:ln>
                <a:solidFill>
                  <a:schemeClr val="tx1"/>
                </a:solidFill>
                <a:effectLst/>
                <a:cs typeface="Arial" pitchFamily="34" charset="0"/>
              </a:endParaRPr>
            </a:p>
          </p:txBody>
        </p:sp>
        <p:sp>
          <p:nvSpPr>
            <p:cNvPr id="1756" name="Line 40"/>
            <p:cNvSpPr>
              <a:spLocks noChangeShapeType="1"/>
            </p:cNvSpPr>
            <p:nvPr/>
          </p:nvSpPr>
          <p:spPr bwMode="auto">
            <a:xfrm>
              <a:off x="829025" y="2980443"/>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7" name="Rectangle 41"/>
            <p:cNvSpPr>
              <a:spLocks noChangeArrowheads="1"/>
            </p:cNvSpPr>
            <p:nvPr/>
          </p:nvSpPr>
          <p:spPr bwMode="auto">
            <a:xfrm>
              <a:off x="425709" y="2870467"/>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1.5</a:t>
              </a:r>
              <a:endParaRPr kumimoji="0" lang="en-US" altLang="en-US" b="0" i="0" u="none" strike="noStrike" cap="none" normalizeH="0" baseline="0" smtClean="0">
                <a:ln>
                  <a:noFill/>
                </a:ln>
                <a:solidFill>
                  <a:schemeClr val="tx1"/>
                </a:solidFill>
                <a:effectLst/>
                <a:cs typeface="Arial" pitchFamily="34" charset="0"/>
              </a:endParaRPr>
            </a:p>
          </p:txBody>
        </p:sp>
        <p:sp>
          <p:nvSpPr>
            <p:cNvPr id="1758" name="Line 42"/>
            <p:cNvSpPr>
              <a:spLocks noChangeShapeType="1"/>
            </p:cNvSpPr>
            <p:nvPr/>
          </p:nvSpPr>
          <p:spPr bwMode="auto">
            <a:xfrm>
              <a:off x="829025" y="2034648"/>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9" name="Rectangle 43"/>
            <p:cNvSpPr>
              <a:spLocks noChangeArrowheads="1"/>
            </p:cNvSpPr>
            <p:nvPr/>
          </p:nvSpPr>
          <p:spPr bwMode="auto">
            <a:xfrm>
              <a:off x="626252" y="1922980"/>
              <a:ext cx="1283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2</a:t>
              </a:r>
              <a:endParaRPr kumimoji="0" lang="en-US" altLang="en-US" b="0" i="0" u="none" strike="noStrike" cap="none" normalizeH="0" baseline="0" smtClean="0">
                <a:ln>
                  <a:noFill/>
                </a:ln>
                <a:solidFill>
                  <a:schemeClr val="tx1"/>
                </a:solidFill>
                <a:effectLst/>
                <a:cs typeface="Arial" pitchFamily="34" charset="0"/>
              </a:endParaRPr>
            </a:p>
          </p:txBody>
        </p:sp>
        <p:sp>
          <p:nvSpPr>
            <p:cNvPr id="1760" name="Line 44"/>
            <p:cNvSpPr>
              <a:spLocks noChangeShapeType="1"/>
            </p:cNvSpPr>
            <p:nvPr/>
          </p:nvSpPr>
          <p:spPr bwMode="auto">
            <a:xfrm>
              <a:off x="829025" y="1087161"/>
              <a:ext cx="7353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1" name="Rectangle 45"/>
            <p:cNvSpPr>
              <a:spLocks noChangeArrowheads="1"/>
            </p:cNvSpPr>
            <p:nvPr/>
          </p:nvSpPr>
          <p:spPr bwMode="auto">
            <a:xfrm>
              <a:off x="425709" y="977185"/>
              <a:ext cx="32088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2.5</a:t>
              </a:r>
              <a:endParaRPr kumimoji="0" lang="en-US" altLang="en-US" b="0" i="0" u="none" strike="noStrike" cap="none" normalizeH="0" baseline="0" smtClean="0">
                <a:ln>
                  <a:noFill/>
                </a:ln>
                <a:solidFill>
                  <a:schemeClr val="tx1"/>
                </a:solidFill>
                <a:effectLst/>
                <a:cs typeface="Arial" pitchFamily="34" charset="0"/>
              </a:endParaRPr>
            </a:p>
          </p:txBody>
        </p:sp>
        <p:sp>
          <p:nvSpPr>
            <p:cNvPr id="1762" name="Rectangle 46"/>
            <p:cNvSpPr>
              <a:spLocks noChangeArrowheads="1"/>
            </p:cNvSpPr>
            <p:nvPr/>
          </p:nvSpPr>
          <p:spPr bwMode="auto">
            <a:xfrm>
              <a:off x="829025" y="823219"/>
              <a:ext cx="4363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x 10</a:t>
              </a:r>
              <a:endParaRPr kumimoji="0" lang="en-US" altLang="en-US" b="0" i="0" u="none" strike="noStrike" cap="none" normalizeH="0" baseline="0" smtClean="0">
                <a:ln>
                  <a:noFill/>
                </a:ln>
                <a:solidFill>
                  <a:schemeClr val="tx1"/>
                </a:solidFill>
                <a:effectLst/>
                <a:cs typeface="Arial" pitchFamily="34" charset="0"/>
              </a:endParaRPr>
            </a:p>
          </p:txBody>
        </p:sp>
        <p:sp>
          <p:nvSpPr>
            <p:cNvPr id="1763" name="Rectangle 47"/>
            <p:cNvSpPr>
              <a:spLocks noChangeArrowheads="1"/>
            </p:cNvSpPr>
            <p:nvPr/>
          </p:nvSpPr>
          <p:spPr bwMode="auto">
            <a:xfrm>
              <a:off x="1375632" y="685800"/>
              <a:ext cx="128378"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Helvetica" pitchFamily="34" charset="0"/>
                  <a:cs typeface="Arial" pitchFamily="34" charset="0"/>
                </a:rPr>
                <a:t>7</a:t>
              </a:r>
              <a:endParaRPr kumimoji="0" lang="en-US" altLang="en-US" b="0" i="0" u="none" strike="noStrike" cap="none" normalizeH="0" baseline="0" dirty="0" smtClean="0">
                <a:ln>
                  <a:noFill/>
                </a:ln>
                <a:solidFill>
                  <a:schemeClr val="tx1"/>
                </a:solidFill>
                <a:effectLst/>
                <a:cs typeface="Arial" pitchFamily="34" charset="0"/>
              </a:endParaRPr>
            </a:p>
          </p:txBody>
        </p:sp>
        <p:sp>
          <p:nvSpPr>
            <p:cNvPr id="1764" name="Freeform 48"/>
            <p:cNvSpPr>
              <a:spLocks/>
            </p:cNvSpPr>
            <p:nvPr/>
          </p:nvSpPr>
          <p:spPr bwMode="auto">
            <a:xfrm>
              <a:off x="976091" y="1965278"/>
              <a:ext cx="7810072" cy="3869469"/>
            </a:xfrm>
            <a:custGeom>
              <a:avLst/>
              <a:gdLst>
                <a:gd name="T0" fmla="*/ 0 w 3505"/>
                <a:gd name="T1" fmla="*/ 2287 h 2287"/>
                <a:gd name="T2" fmla="*/ 288 w 3505"/>
                <a:gd name="T3" fmla="*/ 2246 h 2287"/>
                <a:gd name="T4" fmla="*/ 641 w 3505"/>
                <a:gd name="T5" fmla="*/ 2230 h 2287"/>
                <a:gd name="T6" fmla="*/ 3505 w 3505"/>
                <a:gd name="T7" fmla="*/ 0 h 2287"/>
              </a:gdLst>
              <a:ahLst/>
              <a:cxnLst>
                <a:cxn ang="0">
                  <a:pos x="T0" y="T1"/>
                </a:cxn>
                <a:cxn ang="0">
                  <a:pos x="T2" y="T3"/>
                </a:cxn>
                <a:cxn ang="0">
                  <a:pos x="T4" y="T5"/>
                </a:cxn>
                <a:cxn ang="0">
                  <a:pos x="T6" y="T7"/>
                </a:cxn>
              </a:cxnLst>
              <a:rect l="0" t="0" r="r" b="b"/>
              <a:pathLst>
                <a:path w="3505" h="2287">
                  <a:moveTo>
                    <a:pt x="0" y="2287"/>
                  </a:moveTo>
                  <a:lnTo>
                    <a:pt x="288" y="2246"/>
                  </a:lnTo>
                  <a:lnTo>
                    <a:pt x="641" y="2230"/>
                  </a:lnTo>
                  <a:lnTo>
                    <a:pt x="3505" y="0"/>
                  </a:lnTo>
                </a:path>
              </a:pathLst>
            </a:custGeom>
            <a:noFill/>
            <a:ln w="2857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5" name="Line 50"/>
            <p:cNvSpPr>
              <a:spLocks noChangeShapeType="1"/>
            </p:cNvSpPr>
            <p:nvPr/>
          </p:nvSpPr>
          <p:spPr bwMode="auto">
            <a:xfrm>
              <a:off x="976091" y="5788690"/>
              <a:ext cx="0" cy="111668"/>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6" name="Line 51"/>
            <p:cNvSpPr>
              <a:spLocks noChangeShapeType="1"/>
            </p:cNvSpPr>
            <p:nvPr/>
          </p:nvSpPr>
          <p:spPr bwMode="auto">
            <a:xfrm>
              <a:off x="1544298" y="5740351"/>
              <a:ext cx="144838" cy="0"/>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7" name="Line 52"/>
            <p:cNvSpPr>
              <a:spLocks noChangeShapeType="1"/>
            </p:cNvSpPr>
            <p:nvPr/>
          </p:nvSpPr>
          <p:spPr bwMode="auto">
            <a:xfrm>
              <a:off x="1617831" y="5709544"/>
              <a:ext cx="0" cy="111668"/>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8" name="Line 53"/>
            <p:cNvSpPr>
              <a:spLocks noChangeShapeType="1"/>
            </p:cNvSpPr>
            <p:nvPr/>
          </p:nvSpPr>
          <p:spPr bwMode="auto">
            <a:xfrm>
              <a:off x="2330876" y="5738306"/>
              <a:ext cx="147066"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9" name="Line 54"/>
            <p:cNvSpPr>
              <a:spLocks noChangeShapeType="1"/>
            </p:cNvSpPr>
            <p:nvPr/>
          </p:nvSpPr>
          <p:spPr bwMode="auto">
            <a:xfrm>
              <a:off x="2404408" y="5682473"/>
              <a:ext cx="0" cy="111668"/>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0" name="Line 55"/>
            <p:cNvSpPr>
              <a:spLocks noChangeShapeType="1"/>
            </p:cNvSpPr>
            <p:nvPr/>
          </p:nvSpPr>
          <p:spPr bwMode="auto">
            <a:xfrm>
              <a:off x="8719995" y="1965278"/>
              <a:ext cx="147066"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1" name="Line 56"/>
            <p:cNvSpPr>
              <a:spLocks noChangeShapeType="1"/>
            </p:cNvSpPr>
            <p:nvPr/>
          </p:nvSpPr>
          <p:spPr bwMode="auto">
            <a:xfrm>
              <a:off x="8793527" y="1909445"/>
              <a:ext cx="0" cy="111668"/>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2" name="Line 57"/>
            <p:cNvSpPr>
              <a:spLocks noChangeShapeType="1"/>
            </p:cNvSpPr>
            <p:nvPr/>
          </p:nvSpPr>
          <p:spPr bwMode="auto">
            <a:xfrm>
              <a:off x="938210" y="5817454"/>
              <a:ext cx="73533" cy="5583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3" name="Line 58"/>
            <p:cNvSpPr>
              <a:spLocks noChangeShapeType="1"/>
            </p:cNvSpPr>
            <p:nvPr/>
          </p:nvSpPr>
          <p:spPr bwMode="auto">
            <a:xfrm flipH="1">
              <a:off x="938210" y="5817454"/>
              <a:ext cx="73533" cy="55835"/>
            </a:xfrm>
            <a:prstGeom prst="line">
              <a:avLst/>
            </a:prstGeom>
            <a:noFill/>
            <a:ln w="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4" name="Line 59"/>
            <p:cNvSpPr>
              <a:spLocks noChangeShapeType="1"/>
            </p:cNvSpPr>
            <p:nvPr/>
          </p:nvSpPr>
          <p:spPr bwMode="auto">
            <a:xfrm>
              <a:off x="1579950" y="5738306"/>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5" name="Line 60"/>
            <p:cNvSpPr>
              <a:spLocks noChangeShapeType="1"/>
            </p:cNvSpPr>
            <p:nvPr/>
          </p:nvSpPr>
          <p:spPr bwMode="auto">
            <a:xfrm flipH="1">
              <a:off x="1579950" y="5738306"/>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6" name="Line 61"/>
            <p:cNvSpPr>
              <a:spLocks noChangeShapeType="1"/>
            </p:cNvSpPr>
            <p:nvPr/>
          </p:nvSpPr>
          <p:spPr bwMode="auto">
            <a:xfrm>
              <a:off x="2368756" y="5709544"/>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7" name="Line 62"/>
            <p:cNvSpPr>
              <a:spLocks noChangeShapeType="1"/>
            </p:cNvSpPr>
            <p:nvPr/>
          </p:nvSpPr>
          <p:spPr bwMode="auto">
            <a:xfrm flipH="1">
              <a:off x="2368756" y="5709544"/>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8" name="Line 63"/>
            <p:cNvSpPr>
              <a:spLocks noChangeShapeType="1"/>
            </p:cNvSpPr>
            <p:nvPr/>
          </p:nvSpPr>
          <p:spPr bwMode="auto">
            <a:xfrm>
              <a:off x="8755647" y="1936516"/>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9" name="Line 64"/>
            <p:cNvSpPr>
              <a:spLocks noChangeShapeType="1"/>
            </p:cNvSpPr>
            <p:nvPr/>
          </p:nvSpPr>
          <p:spPr bwMode="auto">
            <a:xfrm flipH="1">
              <a:off x="8755647" y="1936516"/>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0" name="Freeform 65"/>
            <p:cNvSpPr>
              <a:spLocks/>
            </p:cNvSpPr>
            <p:nvPr/>
          </p:nvSpPr>
          <p:spPr bwMode="auto">
            <a:xfrm>
              <a:off x="976091" y="5640174"/>
              <a:ext cx="7810072" cy="194574"/>
            </a:xfrm>
            <a:custGeom>
              <a:avLst/>
              <a:gdLst>
                <a:gd name="T0" fmla="*/ 0 w 3505"/>
                <a:gd name="T1" fmla="*/ 115 h 115"/>
                <a:gd name="T2" fmla="*/ 288 w 3505"/>
                <a:gd name="T3" fmla="*/ 115 h 115"/>
                <a:gd name="T4" fmla="*/ 641 w 3505"/>
                <a:gd name="T5" fmla="*/ 115 h 115"/>
                <a:gd name="T6" fmla="*/ 3505 w 3505"/>
                <a:gd name="T7" fmla="*/ 0 h 115"/>
              </a:gdLst>
              <a:ahLst/>
              <a:cxnLst>
                <a:cxn ang="0">
                  <a:pos x="T0" y="T1"/>
                </a:cxn>
                <a:cxn ang="0">
                  <a:pos x="T2" y="T3"/>
                </a:cxn>
                <a:cxn ang="0">
                  <a:pos x="T4" y="T5"/>
                </a:cxn>
                <a:cxn ang="0">
                  <a:pos x="T6" y="T7"/>
                </a:cxn>
              </a:cxnLst>
              <a:rect l="0" t="0" r="r" b="b"/>
              <a:pathLst>
                <a:path w="3505" h="115">
                  <a:moveTo>
                    <a:pt x="0" y="115"/>
                  </a:moveTo>
                  <a:lnTo>
                    <a:pt x="288" y="115"/>
                  </a:lnTo>
                  <a:lnTo>
                    <a:pt x="641" y="115"/>
                  </a:lnTo>
                  <a:lnTo>
                    <a:pt x="3505" y="0"/>
                  </a:lnTo>
                </a:path>
              </a:pathLst>
            </a:cu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1" name="Oval 66"/>
            <p:cNvSpPr>
              <a:spLocks noChangeArrowheads="1"/>
            </p:cNvSpPr>
            <p:nvPr/>
          </p:nvSpPr>
          <p:spPr bwMode="auto">
            <a:xfrm>
              <a:off x="902557" y="5782893"/>
              <a:ext cx="144838" cy="111668"/>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2" name="Oval 67"/>
            <p:cNvSpPr>
              <a:spLocks noChangeArrowheads="1"/>
            </p:cNvSpPr>
            <p:nvPr/>
          </p:nvSpPr>
          <p:spPr bwMode="auto">
            <a:xfrm>
              <a:off x="1544298" y="5773226"/>
              <a:ext cx="144838" cy="111668"/>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3" name="Oval 68"/>
            <p:cNvSpPr>
              <a:spLocks noChangeArrowheads="1"/>
            </p:cNvSpPr>
            <p:nvPr/>
          </p:nvSpPr>
          <p:spPr bwMode="auto">
            <a:xfrm>
              <a:off x="2330876" y="5777097"/>
              <a:ext cx="147066" cy="111668"/>
            </a:xfrm>
            <a:prstGeom prst="ellipse">
              <a:avLst/>
            </a:prstGeom>
            <a:noFill/>
            <a:ln w="0">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4" name="Oval 69"/>
            <p:cNvSpPr>
              <a:spLocks noChangeArrowheads="1"/>
            </p:cNvSpPr>
            <p:nvPr/>
          </p:nvSpPr>
          <p:spPr bwMode="auto">
            <a:xfrm>
              <a:off x="8712629" y="5584340"/>
              <a:ext cx="147066" cy="111668"/>
            </a:xfrm>
            <a:prstGeom prst="ellips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5" name="Freeform 70"/>
            <p:cNvSpPr>
              <a:spLocks/>
            </p:cNvSpPr>
            <p:nvPr/>
          </p:nvSpPr>
          <p:spPr bwMode="auto">
            <a:xfrm>
              <a:off x="976091" y="5751842"/>
              <a:ext cx="7810072" cy="82906"/>
            </a:xfrm>
            <a:custGeom>
              <a:avLst/>
              <a:gdLst>
                <a:gd name="T0" fmla="*/ 0 w 3505"/>
                <a:gd name="T1" fmla="*/ 49 h 49"/>
                <a:gd name="T2" fmla="*/ 288 w 3505"/>
                <a:gd name="T3" fmla="*/ 49 h 49"/>
                <a:gd name="T4" fmla="*/ 641 w 3505"/>
                <a:gd name="T5" fmla="*/ 49 h 49"/>
                <a:gd name="T6" fmla="*/ 3505 w 3505"/>
                <a:gd name="T7" fmla="*/ 0 h 49"/>
              </a:gdLst>
              <a:ahLst/>
              <a:cxnLst>
                <a:cxn ang="0">
                  <a:pos x="T0" y="T1"/>
                </a:cxn>
                <a:cxn ang="0">
                  <a:pos x="T2" y="T3"/>
                </a:cxn>
                <a:cxn ang="0">
                  <a:pos x="T4" y="T5"/>
                </a:cxn>
                <a:cxn ang="0">
                  <a:pos x="T6" y="T7"/>
                </a:cxn>
              </a:cxnLst>
              <a:rect l="0" t="0" r="r" b="b"/>
              <a:pathLst>
                <a:path w="3505" h="49">
                  <a:moveTo>
                    <a:pt x="0" y="49"/>
                  </a:moveTo>
                  <a:lnTo>
                    <a:pt x="288" y="49"/>
                  </a:lnTo>
                  <a:lnTo>
                    <a:pt x="641" y="49"/>
                  </a:lnTo>
                  <a:lnTo>
                    <a:pt x="3505" y="0"/>
                  </a:lnTo>
                </a:path>
              </a:pathLst>
            </a:custGeom>
            <a:noFill/>
            <a:ln w="28575">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6" name="Rectangle 71"/>
            <p:cNvSpPr>
              <a:spLocks noChangeArrowheads="1"/>
            </p:cNvSpPr>
            <p:nvPr/>
          </p:nvSpPr>
          <p:spPr bwMode="auto">
            <a:xfrm>
              <a:off x="902557" y="5782893"/>
              <a:ext cx="144838" cy="111668"/>
            </a:xfrm>
            <a:prstGeom prst="rect">
              <a:avLst/>
            </a:prstGeom>
            <a:noFill/>
            <a:ln w="0">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7" name="Rectangle 72"/>
            <p:cNvSpPr>
              <a:spLocks noChangeArrowheads="1"/>
            </p:cNvSpPr>
            <p:nvPr/>
          </p:nvSpPr>
          <p:spPr bwMode="auto">
            <a:xfrm>
              <a:off x="1544298" y="5782893"/>
              <a:ext cx="144838" cy="111668"/>
            </a:xfrm>
            <a:prstGeom prst="rect">
              <a:avLst/>
            </a:prstGeom>
            <a:noFill/>
            <a:ln w="0">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8" name="Rectangle 73"/>
            <p:cNvSpPr>
              <a:spLocks noChangeArrowheads="1"/>
            </p:cNvSpPr>
            <p:nvPr/>
          </p:nvSpPr>
          <p:spPr bwMode="auto">
            <a:xfrm>
              <a:off x="2330876" y="5782893"/>
              <a:ext cx="147066" cy="111668"/>
            </a:xfrm>
            <a:prstGeom prst="rect">
              <a:avLst/>
            </a:prstGeom>
            <a:noFill/>
            <a:ln w="0">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9" name="Rectangle 74"/>
            <p:cNvSpPr>
              <a:spLocks noChangeArrowheads="1"/>
            </p:cNvSpPr>
            <p:nvPr/>
          </p:nvSpPr>
          <p:spPr bwMode="auto">
            <a:xfrm>
              <a:off x="8712629" y="5696008"/>
              <a:ext cx="147066" cy="111668"/>
            </a:xfrm>
            <a:prstGeom prst="rect">
              <a:avLst/>
            </a:prstGeom>
            <a:noFill/>
            <a:ln w="28575">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0" name="Rectangle 75"/>
            <p:cNvSpPr>
              <a:spLocks noChangeArrowheads="1"/>
            </p:cNvSpPr>
            <p:nvPr/>
          </p:nvSpPr>
          <p:spPr bwMode="auto">
            <a:xfrm>
              <a:off x="3817129" y="6497447"/>
              <a:ext cx="2770412" cy="29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Helvetica" pitchFamily="34" charset="0"/>
                  <a:cs typeface="Arial" pitchFamily="34" charset="0"/>
                </a:rPr>
                <a:t>Number </a:t>
              </a:r>
              <a:r>
                <a:rPr kumimoji="0" lang="en-US" altLang="en-US" b="0" i="0" u="none" strike="noStrike" cap="none" normalizeH="0" baseline="0" dirty="0" smtClean="0">
                  <a:ln>
                    <a:noFill/>
                  </a:ln>
                  <a:solidFill>
                    <a:srgbClr val="000000"/>
                  </a:solidFill>
                  <a:effectLst/>
                  <a:latin typeface="Helvetica" pitchFamily="34" charset="0"/>
                  <a:cs typeface="Arial" pitchFamily="34" charset="0"/>
                </a:rPr>
                <a:t>of</a:t>
              </a:r>
              <a:r>
                <a:rPr kumimoji="0" lang="en-US" altLang="en-US" b="0" i="0" u="none" strike="noStrike" cap="none" normalizeH="0" dirty="0" smtClean="0">
                  <a:ln>
                    <a:noFill/>
                  </a:ln>
                  <a:solidFill>
                    <a:srgbClr val="000000"/>
                  </a:solidFill>
                  <a:effectLst/>
                  <a:latin typeface="Helvetica" pitchFamily="34" charset="0"/>
                  <a:cs typeface="Arial" pitchFamily="34" charset="0"/>
                </a:rPr>
                <a:t> time series</a:t>
              </a:r>
              <a:endParaRPr kumimoji="0" lang="en-US" altLang="en-US" b="0" i="0" u="none" strike="noStrike" cap="none" normalizeH="0" baseline="0" dirty="0" smtClean="0">
                <a:ln>
                  <a:noFill/>
                </a:ln>
                <a:solidFill>
                  <a:schemeClr val="tx1"/>
                </a:solidFill>
                <a:effectLst/>
                <a:cs typeface="Arial" pitchFamily="34" charset="0"/>
              </a:endParaRPr>
            </a:p>
          </p:txBody>
        </p:sp>
        <p:sp>
          <p:nvSpPr>
            <p:cNvPr id="1791" name="Rectangle 76"/>
            <p:cNvSpPr>
              <a:spLocks noChangeArrowheads="1"/>
            </p:cNvSpPr>
            <p:nvPr/>
          </p:nvSpPr>
          <p:spPr bwMode="auto">
            <a:xfrm rot="16200000">
              <a:off x="-1264040" y="3217553"/>
              <a:ext cx="2873683" cy="276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running time in (Millisecond)</a:t>
              </a:r>
              <a:endParaRPr kumimoji="0" lang="en-US" altLang="en-US" b="0" i="0" u="none" strike="noStrike" cap="none" normalizeH="0" baseline="0" smtClean="0">
                <a:ln>
                  <a:noFill/>
                </a:ln>
                <a:solidFill>
                  <a:schemeClr val="tx1"/>
                </a:solidFill>
                <a:effectLst/>
                <a:cs typeface="Arial" pitchFamily="34" charset="0"/>
              </a:endParaRPr>
            </a:p>
          </p:txBody>
        </p:sp>
        <p:sp>
          <p:nvSpPr>
            <p:cNvPr id="1792" name="Rectangle 77"/>
            <p:cNvSpPr>
              <a:spLocks noChangeArrowheads="1"/>
            </p:cNvSpPr>
            <p:nvPr/>
          </p:nvSpPr>
          <p:spPr bwMode="auto">
            <a:xfrm>
              <a:off x="791144" y="5751842"/>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 </a:t>
              </a:r>
              <a:endParaRPr kumimoji="0" lang="en-US" altLang="en-US" b="0" i="0" u="none" strike="noStrike" cap="none" normalizeH="0" baseline="0" smtClean="0">
                <a:ln>
                  <a:noFill/>
                </a:ln>
                <a:solidFill>
                  <a:schemeClr val="tx1"/>
                </a:solidFill>
                <a:effectLst/>
                <a:cs typeface="Arial" pitchFamily="34" charset="0"/>
              </a:endParaRPr>
            </a:p>
          </p:txBody>
        </p:sp>
        <p:sp>
          <p:nvSpPr>
            <p:cNvPr id="1793" name="Rectangle 78"/>
            <p:cNvSpPr>
              <a:spLocks noChangeArrowheads="1"/>
            </p:cNvSpPr>
            <p:nvPr/>
          </p:nvSpPr>
          <p:spPr bwMode="auto">
            <a:xfrm>
              <a:off x="8775701" y="977185"/>
              <a:ext cx="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 </a:t>
              </a:r>
              <a:endParaRPr kumimoji="0" lang="en-US" altLang="en-US" b="0" i="0" u="none" strike="noStrike" cap="none" normalizeH="0" baseline="0" smtClean="0">
                <a:ln>
                  <a:noFill/>
                </a:ln>
                <a:solidFill>
                  <a:schemeClr val="tx1"/>
                </a:solidFill>
                <a:effectLst/>
                <a:cs typeface="Arial" pitchFamily="34" charset="0"/>
              </a:endParaRPr>
            </a:p>
          </p:txBody>
        </p:sp>
        <p:sp>
          <p:nvSpPr>
            <p:cNvPr id="1794" name="Rectangle 80"/>
            <p:cNvSpPr>
              <a:spLocks noChangeArrowheads="1"/>
            </p:cNvSpPr>
            <p:nvPr/>
          </p:nvSpPr>
          <p:spPr bwMode="auto">
            <a:xfrm>
              <a:off x="1321471" y="1185294"/>
              <a:ext cx="3870498" cy="849354"/>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5" name="Rectangle 91"/>
            <p:cNvSpPr>
              <a:spLocks noChangeArrowheads="1"/>
            </p:cNvSpPr>
            <p:nvPr/>
          </p:nvSpPr>
          <p:spPr bwMode="auto">
            <a:xfrm>
              <a:off x="2275169" y="1241127"/>
              <a:ext cx="590155"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rgbClr val="000000"/>
                  </a:solidFill>
                  <a:effectLst/>
                  <a:latin typeface="Helvetica" pitchFamily="34" charset="0"/>
                  <a:cs typeface="Arial" pitchFamily="34" charset="0"/>
                </a:rPr>
                <a:t>Naive</a:t>
              </a:r>
              <a:endParaRPr kumimoji="0" lang="en-US" altLang="en-US" b="0" i="0" u="none" strike="noStrike" cap="none" normalizeH="0" baseline="0" dirty="0" smtClean="0">
                <a:ln>
                  <a:noFill/>
                </a:ln>
                <a:solidFill>
                  <a:schemeClr val="tx1"/>
                </a:solidFill>
                <a:effectLst/>
                <a:cs typeface="Arial" pitchFamily="34" charset="0"/>
              </a:endParaRPr>
            </a:p>
          </p:txBody>
        </p:sp>
        <p:sp>
          <p:nvSpPr>
            <p:cNvPr id="1796" name="Line 92"/>
            <p:cNvSpPr>
              <a:spLocks noChangeShapeType="1"/>
            </p:cNvSpPr>
            <p:nvPr/>
          </p:nvSpPr>
          <p:spPr bwMode="auto">
            <a:xfrm>
              <a:off x="1468537" y="1337569"/>
              <a:ext cx="733100"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7" name="Line 93"/>
            <p:cNvSpPr>
              <a:spLocks noChangeShapeType="1"/>
            </p:cNvSpPr>
            <p:nvPr/>
          </p:nvSpPr>
          <p:spPr bwMode="auto">
            <a:xfrm>
              <a:off x="1762668" y="1337569"/>
              <a:ext cx="147066" cy="0"/>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8" name="Line 94"/>
            <p:cNvSpPr>
              <a:spLocks noChangeShapeType="1"/>
            </p:cNvSpPr>
            <p:nvPr/>
          </p:nvSpPr>
          <p:spPr bwMode="auto">
            <a:xfrm>
              <a:off x="1836201" y="1283427"/>
              <a:ext cx="0" cy="109977"/>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9" name="Line 95"/>
            <p:cNvSpPr>
              <a:spLocks noChangeShapeType="1"/>
            </p:cNvSpPr>
            <p:nvPr/>
          </p:nvSpPr>
          <p:spPr bwMode="auto">
            <a:xfrm>
              <a:off x="1798320" y="1310498"/>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0" name="Line 96"/>
            <p:cNvSpPr>
              <a:spLocks noChangeShapeType="1"/>
            </p:cNvSpPr>
            <p:nvPr/>
          </p:nvSpPr>
          <p:spPr bwMode="auto">
            <a:xfrm flipH="1">
              <a:off x="1798320" y="1310498"/>
              <a:ext cx="73533" cy="55835"/>
            </a:xfrm>
            <a:prstGeom prst="line">
              <a:avLst/>
            </a:prstGeom>
            <a:noFill/>
            <a:ln w="2857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1" name="Rectangle 97"/>
            <p:cNvSpPr>
              <a:spLocks noChangeArrowheads="1"/>
            </p:cNvSpPr>
            <p:nvPr/>
          </p:nvSpPr>
          <p:spPr bwMode="auto">
            <a:xfrm>
              <a:off x="2275169" y="1505069"/>
              <a:ext cx="872722"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smtClean="0">
                  <a:ln>
                    <a:noFill/>
                  </a:ln>
                  <a:solidFill>
                    <a:srgbClr val="000000"/>
                  </a:solidFill>
                  <a:effectLst/>
                  <a:latin typeface="Helvetica" pitchFamily="34" charset="0"/>
                  <a:cs typeface="Arial" pitchFamily="34" charset="0"/>
                </a:rPr>
                <a:t>Indexing</a:t>
              </a:r>
              <a:endParaRPr kumimoji="0" lang="en-US" altLang="en-US" b="0" i="0" u="none" strike="noStrike" cap="none" normalizeH="0" baseline="0" smtClean="0">
                <a:ln>
                  <a:noFill/>
                </a:ln>
                <a:solidFill>
                  <a:schemeClr val="tx1"/>
                </a:solidFill>
                <a:effectLst/>
                <a:cs typeface="Arial" pitchFamily="34" charset="0"/>
              </a:endParaRPr>
            </a:p>
          </p:txBody>
        </p:sp>
        <p:sp>
          <p:nvSpPr>
            <p:cNvPr id="1802" name="Line 98"/>
            <p:cNvSpPr>
              <a:spLocks noChangeShapeType="1"/>
            </p:cNvSpPr>
            <p:nvPr/>
          </p:nvSpPr>
          <p:spPr bwMode="auto">
            <a:xfrm>
              <a:off x="1468537" y="1603203"/>
              <a:ext cx="733100" cy="0"/>
            </a:xfrm>
            <a:prstGeom prst="line">
              <a:avLst/>
            </a:prstGeom>
            <a:noFill/>
            <a:ln w="2857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3" name="Oval 99"/>
            <p:cNvSpPr>
              <a:spLocks noChangeArrowheads="1"/>
            </p:cNvSpPr>
            <p:nvPr/>
          </p:nvSpPr>
          <p:spPr bwMode="auto">
            <a:xfrm>
              <a:off x="1762668" y="1547369"/>
              <a:ext cx="147066" cy="111668"/>
            </a:xfrm>
            <a:prstGeom prst="ellipse">
              <a:avLst/>
            </a:prstGeom>
            <a:noFill/>
            <a:ln w="2857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4" name="Rectangle 100"/>
            <p:cNvSpPr>
              <a:spLocks noChangeArrowheads="1"/>
            </p:cNvSpPr>
            <p:nvPr/>
          </p:nvSpPr>
          <p:spPr bwMode="auto">
            <a:xfrm>
              <a:off x="2265794" y="1735936"/>
              <a:ext cx="2757165" cy="2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dirty="0" err="1" smtClean="0">
                  <a:ln>
                    <a:noFill/>
                  </a:ln>
                  <a:solidFill>
                    <a:srgbClr val="000000"/>
                  </a:solidFill>
                  <a:effectLst/>
                  <a:latin typeface="Helvetica" pitchFamily="34" charset="0"/>
                  <a:cs typeface="Arial" pitchFamily="34" charset="0"/>
                </a:rPr>
                <a:t>Indexing+Iterative</a:t>
              </a:r>
              <a:r>
                <a:rPr kumimoji="0" lang="en-US" altLang="en-US" b="0" i="0" u="none" strike="noStrike" cap="none" normalizeH="0" baseline="0" dirty="0" smtClean="0">
                  <a:ln>
                    <a:noFill/>
                  </a:ln>
                  <a:solidFill>
                    <a:srgbClr val="000000"/>
                  </a:solidFill>
                  <a:effectLst/>
                  <a:latin typeface="Helvetica" pitchFamily="34" charset="0"/>
                  <a:cs typeface="Arial" pitchFamily="34" charset="0"/>
                </a:rPr>
                <a:t> distance</a:t>
              </a:r>
              <a:endParaRPr kumimoji="0" lang="en-US" altLang="en-US" b="0" i="0" u="none" strike="noStrike" cap="none" normalizeH="0" baseline="0" dirty="0" smtClean="0">
                <a:ln>
                  <a:noFill/>
                </a:ln>
                <a:solidFill>
                  <a:schemeClr val="tx1"/>
                </a:solidFill>
                <a:effectLst/>
                <a:cs typeface="Arial" pitchFamily="34" charset="0"/>
              </a:endParaRPr>
            </a:p>
          </p:txBody>
        </p:sp>
        <p:sp>
          <p:nvSpPr>
            <p:cNvPr id="1805" name="Line 101"/>
            <p:cNvSpPr>
              <a:spLocks noChangeShapeType="1"/>
            </p:cNvSpPr>
            <p:nvPr/>
          </p:nvSpPr>
          <p:spPr bwMode="auto">
            <a:xfrm>
              <a:off x="1468536" y="1867146"/>
              <a:ext cx="733101" cy="0"/>
            </a:xfrm>
            <a:prstGeom prst="line">
              <a:avLst/>
            </a:prstGeom>
            <a:noFill/>
            <a:ln w="28575">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6" name="Rectangle 102"/>
            <p:cNvSpPr>
              <a:spLocks noChangeArrowheads="1"/>
            </p:cNvSpPr>
            <p:nvPr/>
          </p:nvSpPr>
          <p:spPr bwMode="auto">
            <a:xfrm>
              <a:off x="1762667" y="1811313"/>
              <a:ext cx="147067" cy="111668"/>
            </a:xfrm>
            <a:prstGeom prst="rect">
              <a:avLst/>
            </a:prstGeom>
            <a:noFill/>
            <a:ln w="28575">
              <a:solidFill>
                <a:srgbClr val="00FF0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807" name="TextBox 1806"/>
          <p:cNvSpPr txBox="1"/>
          <p:nvPr/>
        </p:nvSpPr>
        <p:spPr>
          <a:xfrm>
            <a:off x="3927402" y="16594829"/>
            <a:ext cx="75223" cy="171949"/>
          </a:xfrm>
          <a:prstGeom prst="rect">
            <a:avLst/>
          </a:prstGeom>
          <a:noFill/>
        </p:spPr>
        <p:txBody>
          <a:bodyPr wrap="square" rtlCol="0">
            <a:spAutoFit/>
          </a:bodyPr>
          <a:lstStyle/>
          <a:p>
            <a:endParaRPr lang="en-US" dirty="0"/>
          </a:p>
        </p:txBody>
      </p:sp>
      <p:sp>
        <p:nvSpPr>
          <p:cNvPr id="1808" name="Rectangle 1807"/>
          <p:cNvSpPr/>
          <p:nvPr/>
        </p:nvSpPr>
        <p:spPr>
          <a:xfrm>
            <a:off x="11589338" y="17500964"/>
            <a:ext cx="4571531" cy="1169551"/>
          </a:xfrm>
          <a:prstGeom prst="rect">
            <a:avLst/>
          </a:prstGeom>
        </p:spPr>
        <p:txBody>
          <a:bodyPr wrap="square">
            <a:spAutoFit/>
          </a:bodyPr>
          <a:lstStyle/>
          <a:p>
            <a:pPr algn="just"/>
            <a:r>
              <a:rPr lang="en-US" sz="1400" dirty="0" smtClean="0">
                <a:solidFill>
                  <a:srgbClr val="800000"/>
                </a:solidFill>
              </a:rPr>
              <a:t>The </a:t>
            </a:r>
            <a:r>
              <a:rPr lang="en-US" sz="1400" dirty="0">
                <a:solidFill>
                  <a:srgbClr val="800000"/>
                </a:solidFill>
              </a:rPr>
              <a:t>running time of the </a:t>
            </a:r>
            <a:r>
              <a:rPr lang="en-US" sz="1400" dirty="0" smtClean="0">
                <a:solidFill>
                  <a:srgbClr val="800000"/>
                </a:solidFill>
              </a:rPr>
              <a:t>original DBSCAN </a:t>
            </a:r>
            <a:r>
              <a:rPr lang="en-US" sz="1400" dirty="0">
                <a:solidFill>
                  <a:srgbClr val="800000"/>
                </a:solidFill>
              </a:rPr>
              <a:t>implementation and the two optimized </a:t>
            </a:r>
            <a:r>
              <a:rPr lang="en-US" sz="1400" dirty="0" smtClean="0">
                <a:solidFill>
                  <a:srgbClr val="800000"/>
                </a:solidFill>
              </a:rPr>
              <a:t>implementations</a:t>
            </a:r>
            <a:r>
              <a:rPr lang="en-US" sz="1400" dirty="0">
                <a:solidFill>
                  <a:srgbClr val="800000"/>
                </a:solidFill>
              </a:rPr>
              <a:t>. We see a speedup of up to </a:t>
            </a:r>
            <a:r>
              <a:rPr lang="en-US" sz="1400" dirty="0" smtClean="0">
                <a:solidFill>
                  <a:srgbClr val="800000"/>
                </a:solidFill>
              </a:rPr>
              <a:t>57× over the </a:t>
            </a:r>
            <a:r>
              <a:rPr lang="en-US" sz="1400" dirty="0">
                <a:solidFill>
                  <a:srgbClr val="800000"/>
                </a:solidFill>
              </a:rPr>
              <a:t>original implementation, which enabled us to </a:t>
            </a:r>
            <a:r>
              <a:rPr lang="en-US" sz="1400" dirty="0" smtClean="0">
                <a:solidFill>
                  <a:srgbClr val="800000"/>
                </a:solidFill>
              </a:rPr>
              <a:t>search over </a:t>
            </a:r>
            <a:r>
              <a:rPr lang="en-US" sz="1400" dirty="0">
                <a:solidFill>
                  <a:srgbClr val="800000"/>
                </a:solidFill>
              </a:rPr>
              <a:t>more land area as well as larger correlation </a:t>
            </a:r>
            <a:r>
              <a:rPr lang="en-US" sz="1400" dirty="0" smtClean="0">
                <a:solidFill>
                  <a:srgbClr val="800000"/>
                </a:solidFill>
              </a:rPr>
              <a:t>window in </a:t>
            </a:r>
            <a:r>
              <a:rPr lang="en-US" sz="1400" dirty="0">
                <a:solidFill>
                  <a:srgbClr val="800000"/>
                </a:solidFill>
              </a:rPr>
              <a:t>the experiments using EVI data.</a:t>
            </a:r>
          </a:p>
        </p:txBody>
      </p:sp>
      <p:sp>
        <p:nvSpPr>
          <p:cNvPr id="1810" name="Rectangle 1809"/>
          <p:cNvSpPr/>
          <p:nvPr/>
        </p:nvSpPr>
        <p:spPr>
          <a:xfrm>
            <a:off x="11608926" y="15496163"/>
            <a:ext cx="4386419" cy="1877437"/>
          </a:xfrm>
          <a:prstGeom prst="rect">
            <a:avLst/>
          </a:prstGeom>
        </p:spPr>
        <p:txBody>
          <a:bodyPr wrap="square">
            <a:spAutoFit/>
          </a:bodyPr>
          <a:lstStyle/>
          <a:p>
            <a:pPr marL="285750" lvl="0" indent="-285750">
              <a:buFont typeface="Wingdings" panose="05000000000000000000" pitchFamily="2" charset="2"/>
              <a:buChar char="Ø"/>
            </a:pPr>
            <a:r>
              <a:rPr lang="en-US" sz="1600" dirty="0" smtClean="0">
                <a:solidFill>
                  <a:srgbClr val="800000"/>
                </a:solidFill>
              </a:rPr>
              <a:t>Indexing-technique</a:t>
            </a:r>
          </a:p>
          <a:p>
            <a:pPr marL="628603" lvl="1" indent="-400050">
              <a:buFont typeface="+mj-lt"/>
              <a:buAutoNum type="romanLcPeriod"/>
            </a:pPr>
            <a:r>
              <a:rPr lang="en-US" sz="1400" dirty="0">
                <a:solidFill>
                  <a:srgbClr val="800000"/>
                </a:solidFill>
              </a:rPr>
              <a:t>Order the time series dataset based on a reference time series.</a:t>
            </a:r>
            <a:endParaRPr lang="en-US" sz="1400" dirty="0" smtClean="0">
              <a:solidFill>
                <a:srgbClr val="800000"/>
              </a:solidFill>
            </a:endParaRPr>
          </a:p>
          <a:p>
            <a:pPr marL="628603" lvl="1" indent="-400050">
              <a:buFont typeface="+mj-lt"/>
              <a:buAutoNum type="romanLcPeriod"/>
            </a:pPr>
            <a:r>
              <a:rPr lang="en-US" sz="1400" dirty="0" smtClean="0">
                <a:solidFill>
                  <a:srgbClr val="800000"/>
                </a:solidFill>
              </a:rPr>
              <a:t>Reduce search space based on the properties of the ordered dataset.</a:t>
            </a:r>
            <a:endParaRPr lang="en-US" sz="1400" dirty="0">
              <a:solidFill>
                <a:srgbClr val="800000"/>
              </a:solidFill>
            </a:endParaRPr>
          </a:p>
          <a:p>
            <a:pPr marL="285750" lvl="0" indent="-285750">
              <a:buFont typeface="Wingdings" panose="05000000000000000000" pitchFamily="2" charset="2"/>
              <a:buChar char="Ø"/>
            </a:pPr>
            <a:r>
              <a:rPr lang="en-US" sz="1600" dirty="0" smtClean="0">
                <a:solidFill>
                  <a:srgbClr val="800000"/>
                </a:solidFill>
              </a:rPr>
              <a:t>Iterative-technique</a:t>
            </a:r>
          </a:p>
          <a:p>
            <a:pPr marL="628603" lvl="1" indent="-400050">
              <a:buFont typeface="+mj-lt"/>
              <a:buAutoNum type="romanLcPeriod"/>
            </a:pPr>
            <a:r>
              <a:rPr lang="en-US" sz="1400" dirty="0">
                <a:solidFill>
                  <a:srgbClr val="800000"/>
                </a:solidFill>
              </a:rPr>
              <a:t>Reduce time of distance calculation by using the results from previously time step.</a:t>
            </a:r>
          </a:p>
        </p:txBody>
      </p:sp>
      <p:pic>
        <p:nvPicPr>
          <p:cNvPr id="1811" name="Picture 28" descr="C:\Users\chen\Desktop\dynamic monitoring\images (1).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52592" y="519263"/>
            <a:ext cx="1104623" cy="940975"/>
          </a:xfrm>
          <a:prstGeom prst="rect">
            <a:avLst/>
          </a:prstGeom>
          <a:noFill/>
          <a:extLst>
            <a:ext uri="{909E8E84-426E-40DD-AFC4-6F175D3DCCD1}">
              <a14:hiddenFill xmlns:a14="http://schemas.microsoft.com/office/drawing/2010/main">
                <a:solidFill>
                  <a:srgbClr val="FFFFFF"/>
                </a:solidFill>
              </a14:hiddenFill>
            </a:ext>
          </a:extLst>
        </p:spPr>
      </p:pic>
      <p:pic>
        <p:nvPicPr>
          <p:cNvPr id="1812" name="Picture 29" descr="C:\Users\chen\Desktop\dynamic monitoring\Screen shot 2010-12-06 at 5.56.30 PM.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9321311" y="1340133"/>
            <a:ext cx="3398520" cy="819697"/>
          </a:xfrm>
          <a:prstGeom prst="rect">
            <a:avLst/>
          </a:prstGeom>
          <a:noFill/>
          <a:extLst>
            <a:ext uri="{909E8E84-426E-40DD-AFC4-6F175D3DCCD1}">
              <a14:hiddenFill xmlns:a14="http://schemas.microsoft.com/office/drawing/2010/main">
                <a:solidFill>
                  <a:srgbClr val="FFFFFF"/>
                </a:solidFill>
              </a14:hiddenFill>
            </a:ext>
          </a:extLst>
        </p:spPr>
      </p:pic>
      <p:pic>
        <p:nvPicPr>
          <p:cNvPr id="1813" name="Picture 30"/>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787331" y="14905598"/>
            <a:ext cx="2651434" cy="2044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14" name="Picture 31"/>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044281" y="14766488"/>
            <a:ext cx="2599521" cy="3333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15" name="Rectangle 1814"/>
          <p:cNvSpPr/>
          <p:nvPr/>
        </p:nvSpPr>
        <p:spPr>
          <a:xfrm>
            <a:off x="608248" y="17152203"/>
            <a:ext cx="3214372" cy="830997"/>
          </a:xfrm>
          <a:prstGeom prst="rect">
            <a:avLst/>
          </a:prstGeom>
        </p:spPr>
        <p:txBody>
          <a:bodyPr wrap="square">
            <a:spAutoFit/>
          </a:bodyPr>
          <a:lstStyle/>
          <a:p>
            <a:r>
              <a:rPr lang="en-US" sz="1200" dirty="0" smtClean="0">
                <a:solidFill>
                  <a:srgbClr val="800000"/>
                </a:solidFill>
              </a:rPr>
              <a:t>[1]. Xi C. Chen, </a:t>
            </a:r>
            <a:r>
              <a:rPr lang="en-US" sz="1200" dirty="0" err="1" smtClean="0">
                <a:solidFill>
                  <a:srgbClr val="800000"/>
                </a:solidFill>
              </a:rPr>
              <a:t>Karsten</a:t>
            </a:r>
            <a:r>
              <a:rPr lang="en-US" sz="1200" dirty="0" smtClean="0">
                <a:solidFill>
                  <a:srgbClr val="800000"/>
                </a:solidFill>
              </a:rPr>
              <a:t> </a:t>
            </a:r>
            <a:r>
              <a:rPr lang="en-US" sz="1200" dirty="0" err="1" smtClean="0">
                <a:solidFill>
                  <a:srgbClr val="800000"/>
                </a:solidFill>
              </a:rPr>
              <a:t>Steinhaeuser</a:t>
            </a:r>
            <a:r>
              <a:rPr lang="en-US" sz="1200" dirty="0" smtClean="0">
                <a:solidFill>
                  <a:srgbClr val="800000"/>
                </a:solidFill>
              </a:rPr>
              <a:t>, Shyam Boriah, </a:t>
            </a:r>
            <a:r>
              <a:rPr lang="en-US" sz="1200" dirty="0" err="1" smtClean="0">
                <a:solidFill>
                  <a:srgbClr val="800000"/>
                </a:solidFill>
              </a:rPr>
              <a:t>Snigdhansu</a:t>
            </a:r>
            <a:r>
              <a:rPr lang="en-US" sz="1200" dirty="0" smtClean="0">
                <a:solidFill>
                  <a:srgbClr val="800000"/>
                </a:solidFill>
              </a:rPr>
              <a:t> Chatterjee, and Vipin Kumar: Contextual Time Series Change Detection</a:t>
            </a:r>
            <a:r>
              <a:rPr lang="en-US" sz="1200" i="1" dirty="0" smtClean="0">
                <a:solidFill>
                  <a:srgbClr val="800000"/>
                </a:solidFill>
              </a:rPr>
              <a:t>. SDM 2013</a:t>
            </a:r>
            <a:r>
              <a:rPr lang="en-US" sz="1200" dirty="0" smtClean="0">
                <a:solidFill>
                  <a:srgbClr val="800000"/>
                </a:solidFill>
              </a:rPr>
              <a:t>: 503-511</a:t>
            </a:r>
          </a:p>
        </p:txBody>
      </p:sp>
      <p:pic>
        <p:nvPicPr>
          <p:cNvPr id="1026" name="Picture 2" descr="C:\Users\chen\Desktop\dynamic monitoring\images (2).jp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27093" y="5060069"/>
            <a:ext cx="1325135" cy="103257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durangobill.com/1929Crash/DJIA1929.gif"/>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850112" y="5058127"/>
            <a:ext cx="1274088" cy="102276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343400" y="3655108"/>
            <a:ext cx="2514601" cy="1200329"/>
          </a:xfrm>
          <a:prstGeom prst="rect">
            <a:avLst/>
          </a:prstGeom>
        </p:spPr>
        <p:txBody>
          <a:bodyPr wrap="square">
            <a:spAutoFit/>
          </a:bodyPr>
          <a:lstStyle/>
          <a:p>
            <a:pPr algn="just"/>
            <a:r>
              <a:rPr lang="en-US" sz="1200" dirty="0" smtClean="0">
                <a:solidFill>
                  <a:srgbClr val="800000"/>
                </a:solidFill>
              </a:rPr>
              <a:t>EVI (the shown time series) </a:t>
            </a:r>
            <a:r>
              <a:rPr lang="en-US" sz="1200" dirty="0">
                <a:solidFill>
                  <a:srgbClr val="800000"/>
                </a:solidFill>
              </a:rPr>
              <a:t>is an indicator </a:t>
            </a:r>
            <a:r>
              <a:rPr lang="en-US" sz="1200" dirty="0" smtClean="0">
                <a:solidFill>
                  <a:srgbClr val="800000"/>
                </a:solidFill>
              </a:rPr>
              <a:t>of “greenness</a:t>
            </a:r>
            <a:r>
              <a:rPr lang="en-US" sz="1200" dirty="0">
                <a:solidFill>
                  <a:srgbClr val="800000"/>
                </a:solidFill>
              </a:rPr>
              <a:t>" of </a:t>
            </a:r>
            <a:r>
              <a:rPr lang="en-US" sz="1200" dirty="0" smtClean="0">
                <a:solidFill>
                  <a:srgbClr val="800000"/>
                </a:solidFill>
              </a:rPr>
              <a:t>the earth's surface. When fire occurred, EVI would drop significantly due to the drastic changes in the  greenness </a:t>
            </a:r>
            <a:r>
              <a:rPr lang="en-US" sz="1200" dirty="0">
                <a:solidFill>
                  <a:srgbClr val="800000"/>
                </a:solidFill>
              </a:rPr>
              <a:t>of </a:t>
            </a:r>
            <a:r>
              <a:rPr lang="en-US" sz="1200" dirty="0" smtClean="0">
                <a:solidFill>
                  <a:srgbClr val="800000"/>
                </a:solidFill>
              </a:rPr>
              <a:t>the area.</a:t>
            </a:r>
            <a:endParaRPr lang="en-US" sz="1000" dirty="0"/>
          </a:p>
        </p:txBody>
      </p:sp>
      <p:sp>
        <p:nvSpPr>
          <p:cNvPr id="3" name="Rectangle 2"/>
          <p:cNvSpPr/>
          <p:nvPr/>
        </p:nvSpPr>
        <p:spPr>
          <a:xfrm>
            <a:off x="3416633" y="4974952"/>
            <a:ext cx="1899228" cy="1384995"/>
          </a:xfrm>
          <a:prstGeom prst="rect">
            <a:avLst/>
          </a:prstGeom>
        </p:spPr>
        <p:txBody>
          <a:bodyPr wrap="square">
            <a:spAutoFit/>
          </a:bodyPr>
          <a:lstStyle/>
          <a:p>
            <a:pPr algn="just"/>
            <a:r>
              <a:rPr lang="en-US" sz="1200" dirty="0">
                <a:solidFill>
                  <a:srgbClr val="800000"/>
                </a:solidFill>
              </a:rPr>
              <a:t>The Dow fell 22.61% on Black Monday (1987) from about the 2,500 level to around 1,750. Two days later, it rose 10.15% above the 2,000 level for a mild recovery attempt.</a:t>
            </a:r>
            <a:endParaRPr lang="en-US" sz="1200" dirty="0" smtClean="0">
              <a:solidFill>
                <a:srgbClr val="800000"/>
              </a:solidFill>
            </a:endParaRPr>
          </a:p>
        </p:txBody>
      </p:sp>
      <p:sp>
        <p:nvSpPr>
          <p:cNvPr id="1025" name="Rectangle 1024"/>
          <p:cNvSpPr/>
          <p:nvPr/>
        </p:nvSpPr>
        <p:spPr>
          <a:xfrm>
            <a:off x="533400" y="6123801"/>
            <a:ext cx="2975403" cy="276999"/>
          </a:xfrm>
          <a:prstGeom prst="rect">
            <a:avLst/>
          </a:prstGeom>
        </p:spPr>
        <p:txBody>
          <a:bodyPr wrap="square">
            <a:spAutoFit/>
          </a:bodyPr>
          <a:lstStyle/>
          <a:p>
            <a:r>
              <a:rPr lang="en-US" sz="1200" dirty="0" smtClean="0">
                <a:solidFill>
                  <a:srgbClr val="800000"/>
                </a:solidFill>
              </a:rPr>
              <a:t>Significant drop during the Great </a:t>
            </a:r>
            <a:r>
              <a:rPr lang="en-US" sz="1200" dirty="0">
                <a:solidFill>
                  <a:srgbClr val="800000"/>
                </a:solidFill>
              </a:rPr>
              <a:t>Depression</a:t>
            </a:r>
            <a:endParaRPr lang="en-US" sz="1200" dirty="0" smtClean="0">
              <a:solidFill>
                <a:srgbClr val="800000"/>
              </a:solidFill>
            </a:endParaRPr>
          </a:p>
        </p:txBody>
      </p:sp>
      <p:pic>
        <p:nvPicPr>
          <p:cNvPr id="4" name="Picture 11" descr="http://upload.wikimedia.org/wikipedia/en/thumb/6/6b/DJIA_Black_Monday_1987.svg/220px-DJIA_Black_Monday_1987.svg.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28152" y="4900006"/>
            <a:ext cx="1485445" cy="1485446"/>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23393400" y="3551393"/>
            <a:ext cx="0" cy="191089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3442809" y="3469166"/>
            <a:ext cx="1415772" cy="230832"/>
          </a:xfrm>
          <a:prstGeom prst="rect">
            <a:avLst/>
          </a:prstGeom>
        </p:spPr>
        <p:txBody>
          <a:bodyPr wrap="none">
            <a:spAutoFit/>
          </a:bodyPr>
          <a:lstStyle/>
          <a:p>
            <a:r>
              <a:rPr lang="en-US" dirty="0"/>
              <a:t>T</a:t>
            </a:r>
            <a:r>
              <a:rPr lang="en-US" dirty="0" smtClean="0"/>
              <a:t>he </a:t>
            </a:r>
            <a:r>
              <a:rPr lang="en-US" dirty="0"/>
              <a:t>date of the forest fire </a:t>
            </a:r>
            <a:endParaRPr lang="en-US" dirty="0"/>
          </a:p>
        </p:txBody>
      </p:sp>
      <p:sp>
        <p:nvSpPr>
          <p:cNvPr id="10" name="Right Arrow 9"/>
          <p:cNvSpPr/>
          <p:nvPr/>
        </p:nvSpPr>
        <p:spPr>
          <a:xfrm rot="8769798">
            <a:off x="23449498" y="3653671"/>
            <a:ext cx="237452" cy="208945"/>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Rectangle 10"/>
          <p:cNvSpPr/>
          <p:nvPr/>
        </p:nvSpPr>
        <p:spPr>
          <a:xfrm>
            <a:off x="27378727" y="7770168"/>
            <a:ext cx="351378" cy="276999"/>
          </a:xfrm>
          <a:prstGeom prst="rect">
            <a:avLst/>
          </a:prstGeom>
        </p:spPr>
        <p:txBody>
          <a:bodyPr wrap="none">
            <a:spAutoFit/>
          </a:bodyPr>
          <a:lstStyle/>
          <a:p>
            <a:r>
              <a:rPr lang="en-US" altLang="en-US" sz="1200" dirty="0">
                <a:solidFill>
                  <a:srgbClr val="800000"/>
                </a:solidFill>
              </a:rPr>
              <a:t>(a)</a:t>
            </a:r>
            <a:endParaRPr lang="en-US" sz="1200" dirty="0"/>
          </a:p>
        </p:txBody>
      </p:sp>
      <p:sp>
        <p:nvSpPr>
          <p:cNvPr id="1024" name="Rectangle 1023"/>
          <p:cNvSpPr/>
          <p:nvPr/>
        </p:nvSpPr>
        <p:spPr>
          <a:xfrm>
            <a:off x="27503300" y="9370368"/>
            <a:ext cx="357790" cy="276999"/>
          </a:xfrm>
          <a:prstGeom prst="rect">
            <a:avLst/>
          </a:prstGeom>
        </p:spPr>
        <p:txBody>
          <a:bodyPr wrap="none">
            <a:spAutoFit/>
          </a:bodyPr>
          <a:lstStyle/>
          <a:p>
            <a:r>
              <a:rPr lang="en-US" altLang="en-US" sz="1200" dirty="0" smtClean="0">
                <a:solidFill>
                  <a:srgbClr val="800000"/>
                </a:solidFill>
              </a:rPr>
              <a:t>(b)</a:t>
            </a:r>
            <a:endParaRPr lang="en-US" sz="1200" dirty="0"/>
          </a:p>
        </p:txBody>
      </p:sp>
      <p:sp>
        <p:nvSpPr>
          <p:cNvPr id="1027" name="Rectangle 1026"/>
          <p:cNvSpPr/>
          <p:nvPr/>
        </p:nvSpPr>
        <p:spPr>
          <a:xfrm>
            <a:off x="30710871" y="9370368"/>
            <a:ext cx="343364" cy="276999"/>
          </a:xfrm>
          <a:prstGeom prst="rect">
            <a:avLst/>
          </a:prstGeom>
        </p:spPr>
        <p:txBody>
          <a:bodyPr wrap="none">
            <a:spAutoFit/>
          </a:bodyPr>
          <a:lstStyle/>
          <a:p>
            <a:r>
              <a:rPr lang="en-US" altLang="en-US" sz="1200" dirty="0" smtClean="0">
                <a:solidFill>
                  <a:srgbClr val="800000"/>
                </a:solidFill>
              </a:rPr>
              <a:t>(c)</a:t>
            </a:r>
            <a:endParaRPr lang="en-US" sz="1200" dirty="0"/>
          </a:p>
        </p:txBody>
      </p:sp>
      <p:sp>
        <p:nvSpPr>
          <p:cNvPr id="1029" name="Rectangle 1028"/>
          <p:cNvSpPr/>
          <p:nvPr/>
        </p:nvSpPr>
        <p:spPr>
          <a:xfrm>
            <a:off x="27497552" y="11212096"/>
            <a:ext cx="357790" cy="276999"/>
          </a:xfrm>
          <a:prstGeom prst="rect">
            <a:avLst/>
          </a:prstGeom>
        </p:spPr>
        <p:txBody>
          <a:bodyPr wrap="none">
            <a:spAutoFit/>
          </a:bodyPr>
          <a:lstStyle/>
          <a:p>
            <a:r>
              <a:rPr lang="en-US" altLang="en-US" sz="1200" dirty="0" smtClean="0">
                <a:solidFill>
                  <a:srgbClr val="800000"/>
                </a:solidFill>
              </a:rPr>
              <a:t>(d)</a:t>
            </a:r>
            <a:endParaRPr lang="en-US" sz="1200" dirty="0"/>
          </a:p>
        </p:txBody>
      </p:sp>
      <p:sp>
        <p:nvSpPr>
          <p:cNvPr id="1030" name="Rectangle 1029"/>
          <p:cNvSpPr/>
          <p:nvPr/>
        </p:nvSpPr>
        <p:spPr>
          <a:xfrm>
            <a:off x="30703700" y="11199168"/>
            <a:ext cx="354584" cy="276999"/>
          </a:xfrm>
          <a:prstGeom prst="rect">
            <a:avLst/>
          </a:prstGeom>
        </p:spPr>
        <p:txBody>
          <a:bodyPr wrap="none">
            <a:spAutoFit/>
          </a:bodyPr>
          <a:lstStyle/>
          <a:p>
            <a:r>
              <a:rPr lang="en-US" altLang="en-US" sz="1200" dirty="0" smtClean="0">
                <a:solidFill>
                  <a:srgbClr val="800000"/>
                </a:solidFill>
              </a:rPr>
              <a:t>(e)</a:t>
            </a:r>
            <a:endParaRPr lang="en-US" sz="1200" dirty="0"/>
          </a:p>
        </p:txBody>
      </p:sp>
      <p:grpSp>
        <p:nvGrpSpPr>
          <p:cNvPr id="12" name="Group 11"/>
          <p:cNvGrpSpPr/>
          <p:nvPr/>
        </p:nvGrpSpPr>
        <p:grpSpPr>
          <a:xfrm>
            <a:off x="26517600" y="13182600"/>
            <a:ext cx="5410200" cy="3090501"/>
            <a:chOff x="14592" y="53499"/>
            <a:chExt cx="6374338" cy="3498974"/>
          </a:xfrm>
        </p:grpSpPr>
        <p:sp>
          <p:nvSpPr>
            <p:cNvPr id="1032" name="Line 8"/>
            <p:cNvSpPr>
              <a:spLocks noChangeShapeType="1"/>
            </p:cNvSpPr>
            <p:nvPr/>
          </p:nvSpPr>
          <p:spPr bwMode="auto">
            <a:xfrm>
              <a:off x="238809" y="3142079"/>
              <a:ext cx="60428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033" name="Line 10"/>
            <p:cNvSpPr>
              <a:spLocks noChangeShapeType="1"/>
            </p:cNvSpPr>
            <p:nvPr/>
          </p:nvSpPr>
          <p:spPr bwMode="auto">
            <a:xfrm flipV="1">
              <a:off x="238809" y="121567"/>
              <a:ext cx="0" cy="3020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034" name="Line 11"/>
            <p:cNvSpPr>
              <a:spLocks noChangeShapeType="1"/>
            </p:cNvSpPr>
            <p:nvPr/>
          </p:nvSpPr>
          <p:spPr bwMode="auto">
            <a:xfrm>
              <a:off x="238809" y="3142079"/>
              <a:ext cx="6042883"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036" name="Line 12"/>
            <p:cNvSpPr>
              <a:spLocks noChangeShapeType="1"/>
            </p:cNvSpPr>
            <p:nvPr/>
          </p:nvSpPr>
          <p:spPr bwMode="auto">
            <a:xfrm flipV="1">
              <a:off x="238809" y="121567"/>
              <a:ext cx="0" cy="3020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037" name="Line 13"/>
            <p:cNvSpPr>
              <a:spLocks noChangeShapeType="1"/>
            </p:cNvSpPr>
            <p:nvPr/>
          </p:nvSpPr>
          <p:spPr bwMode="auto">
            <a:xfrm flipV="1">
              <a:off x="238809"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038" name="Rectangle 15"/>
            <p:cNvSpPr>
              <a:spLocks noChangeArrowheads="1"/>
            </p:cNvSpPr>
            <p:nvPr/>
          </p:nvSpPr>
          <p:spPr bwMode="auto">
            <a:xfrm>
              <a:off x="219322" y="316156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039" name="Line 16"/>
            <p:cNvSpPr>
              <a:spLocks noChangeShapeType="1"/>
            </p:cNvSpPr>
            <p:nvPr/>
          </p:nvSpPr>
          <p:spPr bwMode="auto">
            <a:xfrm flipV="1">
              <a:off x="910653"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02" name="Rectangle 18"/>
            <p:cNvSpPr>
              <a:spLocks noChangeArrowheads="1"/>
            </p:cNvSpPr>
            <p:nvPr/>
          </p:nvSpPr>
          <p:spPr bwMode="auto">
            <a:xfrm>
              <a:off x="864255" y="316156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20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04" name="Line 19"/>
            <p:cNvSpPr>
              <a:spLocks noChangeShapeType="1"/>
            </p:cNvSpPr>
            <p:nvPr/>
          </p:nvSpPr>
          <p:spPr bwMode="auto">
            <a:xfrm flipV="1">
              <a:off x="1581569"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05" name="Rectangle 21"/>
            <p:cNvSpPr>
              <a:spLocks noChangeArrowheads="1"/>
            </p:cNvSpPr>
            <p:nvPr/>
          </p:nvSpPr>
          <p:spPr bwMode="auto">
            <a:xfrm>
              <a:off x="1536098" y="316156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40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07" name="Line 22"/>
            <p:cNvSpPr>
              <a:spLocks noChangeShapeType="1"/>
            </p:cNvSpPr>
            <p:nvPr/>
          </p:nvSpPr>
          <p:spPr bwMode="auto">
            <a:xfrm flipV="1">
              <a:off x="2253413"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08" name="Rectangle 24"/>
            <p:cNvSpPr>
              <a:spLocks noChangeArrowheads="1"/>
            </p:cNvSpPr>
            <p:nvPr/>
          </p:nvSpPr>
          <p:spPr bwMode="auto">
            <a:xfrm>
              <a:off x="2207014" y="316156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60</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09" name="Line 25"/>
            <p:cNvSpPr>
              <a:spLocks noChangeShapeType="1"/>
            </p:cNvSpPr>
            <p:nvPr/>
          </p:nvSpPr>
          <p:spPr bwMode="auto">
            <a:xfrm flipV="1">
              <a:off x="2924328"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10" name="Rectangle 27"/>
            <p:cNvSpPr>
              <a:spLocks noChangeArrowheads="1"/>
            </p:cNvSpPr>
            <p:nvPr/>
          </p:nvSpPr>
          <p:spPr bwMode="auto">
            <a:xfrm>
              <a:off x="2878858" y="3161566"/>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80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11" name="Line 28"/>
            <p:cNvSpPr>
              <a:spLocks noChangeShapeType="1"/>
            </p:cNvSpPr>
            <p:nvPr/>
          </p:nvSpPr>
          <p:spPr bwMode="auto">
            <a:xfrm flipV="1">
              <a:off x="3596172"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12" name="Rectangle 30"/>
            <p:cNvSpPr>
              <a:spLocks noChangeArrowheads="1"/>
            </p:cNvSpPr>
            <p:nvPr/>
          </p:nvSpPr>
          <p:spPr bwMode="auto">
            <a:xfrm>
              <a:off x="3530287" y="316156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100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13" name="Line 31"/>
            <p:cNvSpPr>
              <a:spLocks noChangeShapeType="1"/>
            </p:cNvSpPr>
            <p:nvPr/>
          </p:nvSpPr>
          <p:spPr bwMode="auto">
            <a:xfrm flipV="1">
              <a:off x="4267088"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14" name="Rectangle 33"/>
            <p:cNvSpPr>
              <a:spLocks noChangeArrowheads="1"/>
            </p:cNvSpPr>
            <p:nvPr/>
          </p:nvSpPr>
          <p:spPr bwMode="auto">
            <a:xfrm>
              <a:off x="4201203" y="316156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120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15" name="Line 34"/>
            <p:cNvSpPr>
              <a:spLocks noChangeShapeType="1"/>
            </p:cNvSpPr>
            <p:nvPr/>
          </p:nvSpPr>
          <p:spPr bwMode="auto">
            <a:xfrm flipV="1">
              <a:off x="4938932"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16" name="Rectangle 36"/>
            <p:cNvSpPr>
              <a:spLocks noChangeArrowheads="1"/>
            </p:cNvSpPr>
            <p:nvPr/>
          </p:nvSpPr>
          <p:spPr bwMode="auto">
            <a:xfrm>
              <a:off x="4873047" y="316156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140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17" name="Line 37"/>
            <p:cNvSpPr>
              <a:spLocks noChangeShapeType="1"/>
            </p:cNvSpPr>
            <p:nvPr/>
          </p:nvSpPr>
          <p:spPr bwMode="auto">
            <a:xfrm flipV="1">
              <a:off x="5609848"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18" name="Rectangle 39"/>
            <p:cNvSpPr>
              <a:spLocks noChangeArrowheads="1"/>
            </p:cNvSpPr>
            <p:nvPr/>
          </p:nvSpPr>
          <p:spPr bwMode="auto">
            <a:xfrm>
              <a:off x="5543962" y="316156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160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19" name="Line 40"/>
            <p:cNvSpPr>
              <a:spLocks noChangeShapeType="1"/>
            </p:cNvSpPr>
            <p:nvPr/>
          </p:nvSpPr>
          <p:spPr bwMode="auto">
            <a:xfrm flipV="1">
              <a:off x="6281692" y="3075266"/>
              <a:ext cx="0" cy="668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0" name="Rectangle 42"/>
            <p:cNvSpPr>
              <a:spLocks noChangeArrowheads="1"/>
            </p:cNvSpPr>
            <p:nvPr/>
          </p:nvSpPr>
          <p:spPr bwMode="auto">
            <a:xfrm>
              <a:off x="6215806" y="3161566"/>
              <a:ext cx="17312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180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21" name="Line 43"/>
            <p:cNvSpPr>
              <a:spLocks noChangeShapeType="1"/>
            </p:cNvSpPr>
            <p:nvPr/>
          </p:nvSpPr>
          <p:spPr bwMode="auto">
            <a:xfrm>
              <a:off x="238809" y="3142079"/>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2" name="Line 44"/>
            <p:cNvSpPr>
              <a:spLocks noChangeShapeType="1"/>
            </p:cNvSpPr>
            <p:nvPr/>
          </p:nvSpPr>
          <p:spPr bwMode="auto">
            <a:xfrm flipH="1">
              <a:off x="6215806" y="3142079"/>
              <a:ext cx="65886"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3" name="Rectangle 45"/>
            <p:cNvSpPr>
              <a:spLocks noChangeArrowheads="1"/>
            </p:cNvSpPr>
            <p:nvPr/>
          </p:nvSpPr>
          <p:spPr bwMode="auto">
            <a:xfrm>
              <a:off x="14592" y="3066589"/>
              <a:ext cx="14908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-10</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24" name="Line 46"/>
            <p:cNvSpPr>
              <a:spLocks noChangeShapeType="1"/>
            </p:cNvSpPr>
            <p:nvPr/>
          </p:nvSpPr>
          <p:spPr bwMode="auto">
            <a:xfrm>
              <a:off x="238809" y="2836780"/>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5" name="Rectangle 48"/>
            <p:cNvSpPr>
              <a:spLocks noChangeArrowheads="1"/>
            </p:cNvSpPr>
            <p:nvPr/>
          </p:nvSpPr>
          <p:spPr bwMode="auto">
            <a:xfrm>
              <a:off x="60990" y="2761289"/>
              <a:ext cx="91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-8</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26" name="Line 49"/>
            <p:cNvSpPr>
              <a:spLocks noChangeShapeType="1"/>
            </p:cNvSpPr>
            <p:nvPr/>
          </p:nvSpPr>
          <p:spPr bwMode="auto">
            <a:xfrm>
              <a:off x="238809" y="2537977"/>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7" name="Rectangle 51"/>
            <p:cNvSpPr>
              <a:spLocks noChangeArrowheads="1"/>
            </p:cNvSpPr>
            <p:nvPr/>
          </p:nvSpPr>
          <p:spPr bwMode="auto">
            <a:xfrm>
              <a:off x="60990" y="2462485"/>
              <a:ext cx="91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-6</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28" name="Line 52"/>
            <p:cNvSpPr>
              <a:spLocks noChangeShapeType="1"/>
            </p:cNvSpPr>
            <p:nvPr/>
          </p:nvSpPr>
          <p:spPr bwMode="auto">
            <a:xfrm>
              <a:off x="238809" y="2232677"/>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29" name="Rectangle 54"/>
            <p:cNvSpPr>
              <a:spLocks noChangeArrowheads="1"/>
            </p:cNvSpPr>
            <p:nvPr/>
          </p:nvSpPr>
          <p:spPr bwMode="auto">
            <a:xfrm>
              <a:off x="60990" y="2157186"/>
              <a:ext cx="91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-4</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30" name="Line 55"/>
            <p:cNvSpPr>
              <a:spLocks noChangeShapeType="1"/>
            </p:cNvSpPr>
            <p:nvPr/>
          </p:nvSpPr>
          <p:spPr bwMode="auto">
            <a:xfrm>
              <a:off x="238809" y="1933874"/>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31" name="Rectangle 57"/>
            <p:cNvSpPr>
              <a:spLocks noChangeArrowheads="1"/>
            </p:cNvSpPr>
            <p:nvPr/>
          </p:nvSpPr>
          <p:spPr bwMode="auto">
            <a:xfrm>
              <a:off x="60990" y="1859311"/>
              <a:ext cx="91372"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-2</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32" name="Line 58"/>
            <p:cNvSpPr>
              <a:spLocks noChangeShapeType="1"/>
            </p:cNvSpPr>
            <p:nvPr/>
          </p:nvSpPr>
          <p:spPr bwMode="auto">
            <a:xfrm>
              <a:off x="238809" y="1635071"/>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33" name="Rectangle 60"/>
            <p:cNvSpPr>
              <a:spLocks noChangeArrowheads="1"/>
            </p:cNvSpPr>
            <p:nvPr/>
          </p:nvSpPr>
          <p:spPr bwMode="auto">
            <a:xfrm>
              <a:off x="86973" y="1560507"/>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34" name="Line 61"/>
            <p:cNvSpPr>
              <a:spLocks noChangeShapeType="1"/>
            </p:cNvSpPr>
            <p:nvPr/>
          </p:nvSpPr>
          <p:spPr bwMode="auto">
            <a:xfrm>
              <a:off x="238809" y="1329772"/>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35" name="Rectangle 63"/>
            <p:cNvSpPr>
              <a:spLocks noChangeArrowheads="1"/>
            </p:cNvSpPr>
            <p:nvPr/>
          </p:nvSpPr>
          <p:spPr bwMode="auto">
            <a:xfrm>
              <a:off x="86973" y="1255208"/>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2</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36" name="Line 64"/>
            <p:cNvSpPr>
              <a:spLocks noChangeShapeType="1"/>
            </p:cNvSpPr>
            <p:nvPr/>
          </p:nvSpPr>
          <p:spPr bwMode="auto">
            <a:xfrm>
              <a:off x="238809" y="1030968"/>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37" name="Rectangle 66"/>
            <p:cNvSpPr>
              <a:spLocks noChangeArrowheads="1"/>
            </p:cNvSpPr>
            <p:nvPr/>
          </p:nvSpPr>
          <p:spPr bwMode="auto">
            <a:xfrm>
              <a:off x="86973" y="956405"/>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4</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38" name="Line 67"/>
            <p:cNvSpPr>
              <a:spLocks noChangeShapeType="1"/>
            </p:cNvSpPr>
            <p:nvPr/>
          </p:nvSpPr>
          <p:spPr bwMode="auto">
            <a:xfrm>
              <a:off x="238809" y="725669"/>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39" name="Rectangle 69"/>
            <p:cNvSpPr>
              <a:spLocks noChangeArrowheads="1"/>
            </p:cNvSpPr>
            <p:nvPr/>
          </p:nvSpPr>
          <p:spPr bwMode="auto">
            <a:xfrm>
              <a:off x="86973" y="651106"/>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6</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40" name="Line 70"/>
            <p:cNvSpPr>
              <a:spLocks noChangeShapeType="1"/>
            </p:cNvSpPr>
            <p:nvPr/>
          </p:nvSpPr>
          <p:spPr bwMode="auto">
            <a:xfrm>
              <a:off x="238809" y="426865"/>
              <a:ext cx="5939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1" name="Rectangle 72"/>
            <p:cNvSpPr>
              <a:spLocks noChangeArrowheads="1"/>
            </p:cNvSpPr>
            <p:nvPr/>
          </p:nvSpPr>
          <p:spPr bwMode="auto">
            <a:xfrm>
              <a:off x="86973" y="352302"/>
              <a:ext cx="57708"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8</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42" name="Rectangle 75"/>
            <p:cNvSpPr>
              <a:spLocks noChangeArrowheads="1"/>
            </p:cNvSpPr>
            <p:nvPr/>
          </p:nvSpPr>
          <p:spPr bwMode="auto">
            <a:xfrm>
              <a:off x="41503" y="53499"/>
              <a:ext cx="115416"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10</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43" name="Line 79"/>
            <p:cNvSpPr>
              <a:spLocks noChangeShapeType="1"/>
            </p:cNvSpPr>
            <p:nvPr/>
          </p:nvSpPr>
          <p:spPr bwMode="auto">
            <a:xfrm flipV="1">
              <a:off x="238809" y="121567"/>
              <a:ext cx="0" cy="30205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4" name="Freeform 80"/>
            <p:cNvSpPr>
              <a:spLocks/>
            </p:cNvSpPr>
            <p:nvPr/>
          </p:nvSpPr>
          <p:spPr bwMode="auto">
            <a:xfrm>
              <a:off x="272216" y="1170162"/>
              <a:ext cx="4258413" cy="736801"/>
            </a:xfrm>
            <a:custGeom>
              <a:avLst/>
              <a:gdLst>
                <a:gd name="T0" fmla="*/ 71 w 4589"/>
                <a:gd name="T1" fmla="*/ 644 h 794"/>
                <a:gd name="T2" fmla="*/ 177 w 4589"/>
                <a:gd name="T3" fmla="*/ 615 h 794"/>
                <a:gd name="T4" fmla="*/ 284 w 4589"/>
                <a:gd name="T5" fmla="*/ 794 h 794"/>
                <a:gd name="T6" fmla="*/ 397 w 4589"/>
                <a:gd name="T7" fmla="*/ 630 h 794"/>
                <a:gd name="T8" fmla="*/ 503 w 4589"/>
                <a:gd name="T9" fmla="*/ 487 h 794"/>
                <a:gd name="T10" fmla="*/ 610 w 4589"/>
                <a:gd name="T11" fmla="*/ 551 h 794"/>
                <a:gd name="T12" fmla="*/ 723 w 4589"/>
                <a:gd name="T13" fmla="*/ 594 h 794"/>
                <a:gd name="T14" fmla="*/ 830 w 4589"/>
                <a:gd name="T15" fmla="*/ 565 h 794"/>
                <a:gd name="T16" fmla="*/ 936 w 4589"/>
                <a:gd name="T17" fmla="*/ 444 h 794"/>
                <a:gd name="T18" fmla="*/ 1050 w 4589"/>
                <a:gd name="T19" fmla="*/ 329 h 794"/>
                <a:gd name="T20" fmla="*/ 1156 w 4589"/>
                <a:gd name="T21" fmla="*/ 294 h 794"/>
                <a:gd name="T22" fmla="*/ 1262 w 4589"/>
                <a:gd name="T23" fmla="*/ 301 h 794"/>
                <a:gd name="T24" fmla="*/ 1369 w 4589"/>
                <a:gd name="T25" fmla="*/ 301 h 794"/>
                <a:gd name="T26" fmla="*/ 1482 w 4589"/>
                <a:gd name="T27" fmla="*/ 215 h 794"/>
                <a:gd name="T28" fmla="*/ 1589 w 4589"/>
                <a:gd name="T29" fmla="*/ 236 h 794"/>
                <a:gd name="T30" fmla="*/ 1695 w 4589"/>
                <a:gd name="T31" fmla="*/ 458 h 794"/>
                <a:gd name="T32" fmla="*/ 1808 w 4589"/>
                <a:gd name="T33" fmla="*/ 544 h 794"/>
                <a:gd name="T34" fmla="*/ 1915 w 4589"/>
                <a:gd name="T35" fmla="*/ 494 h 794"/>
                <a:gd name="T36" fmla="*/ 2021 w 4589"/>
                <a:gd name="T37" fmla="*/ 458 h 794"/>
                <a:gd name="T38" fmla="*/ 2135 w 4589"/>
                <a:gd name="T39" fmla="*/ 680 h 794"/>
                <a:gd name="T40" fmla="*/ 2241 w 4589"/>
                <a:gd name="T41" fmla="*/ 494 h 794"/>
                <a:gd name="T42" fmla="*/ 2348 w 4589"/>
                <a:gd name="T43" fmla="*/ 615 h 794"/>
                <a:gd name="T44" fmla="*/ 2454 w 4589"/>
                <a:gd name="T45" fmla="*/ 522 h 794"/>
                <a:gd name="T46" fmla="*/ 2567 w 4589"/>
                <a:gd name="T47" fmla="*/ 465 h 794"/>
                <a:gd name="T48" fmla="*/ 2674 w 4589"/>
                <a:gd name="T49" fmla="*/ 665 h 794"/>
                <a:gd name="T50" fmla="*/ 2780 w 4589"/>
                <a:gd name="T51" fmla="*/ 651 h 794"/>
                <a:gd name="T52" fmla="*/ 2894 w 4589"/>
                <a:gd name="T53" fmla="*/ 351 h 794"/>
                <a:gd name="T54" fmla="*/ 3000 w 4589"/>
                <a:gd name="T55" fmla="*/ 344 h 794"/>
                <a:gd name="T56" fmla="*/ 3106 w 4589"/>
                <a:gd name="T57" fmla="*/ 379 h 794"/>
                <a:gd name="T58" fmla="*/ 3220 w 4589"/>
                <a:gd name="T59" fmla="*/ 86 h 794"/>
                <a:gd name="T60" fmla="*/ 3326 w 4589"/>
                <a:gd name="T61" fmla="*/ 22 h 794"/>
                <a:gd name="T62" fmla="*/ 3433 w 4589"/>
                <a:gd name="T63" fmla="*/ 186 h 794"/>
                <a:gd name="T64" fmla="*/ 3539 w 4589"/>
                <a:gd name="T65" fmla="*/ 294 h 794"/>
                <a:gd name="T66" fmla="*/ 3653 w 4589"/>
                <a:gd name="T67" fmla="*/ 179 h 794"/>
                <a:gd name="T68" fmla="*/ 3759 w 4589"/>
                <a:gd name="T69" fmla="*/ 286 h 794"/>
                <a:gd name="T70" fmla="*/ 3865 w 4589"/>
                <a:gd name="T71" fmla="*/ 515 h 794"/>
                <a:gd name="T72" fmla="*/ 3979 w 4589"/>
                <a:gd name="T73" fmla="*/ 537 h 794"/>
                <a:gd name="T74" fmla="*/ 4085 w 4589"/>
                <a:gd name="T75" fmla="*/ 465 h 794"/>
                <a:gd name="T76" fmla="*/ 4192 w 4589"/>
                <a:gd name="T77" fmla="*/ 429 h 794"/>
                <a:gd name="T78" fmla="*/ 4305 w 4589"/>
                <a:gd name="T79" fmla="*/ 315 h 794"/>
                <a:gd name="T80" fmla="*/ 4412 w 4589"/>
                <a:gd name="T81" fmla="*/ 372 h 794"/>
                <a:gd name="T82" fmla="*/ 4518 w 4589"/>
                <a:gd name="T83" fmla="*/ 408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794">
                  <a:moveTo>
                    <a:pt x="0" y="644"/>
                  </a:moveTo>
                  <a:lnTo>
                    <a:pt x="35" y="573"/>
                  </a:lnTo>
                  <a:lnTo>
                    <a:pt x="71" y="644"/>
                  </a:lnTo>
                  <a:lnTo>
                    <a:pt x="106" y="708"/>
                  </a:lnTo>
                  <a:lnTo>
                    <a:pt x="142" y="658"/>
                  </a:lnTo>
                  <a:lnTo>
                    <a:pt x="177" y="615"/>
                  </a:lnTo>
                  <a:lnTo>
                    <a:pt x="213" y="658"/>
                  </a:lnTo>
                  <a:lnTo>
                    <a:pt x="248" y="716"/>
                  </a:lnTo>
                  <a:lnTo>
                    <a:pt x="284" y="794"/>
                  </a:lnTo>
                  <a:lnTo>
                    <a:pt x="326" y="723"/>
                  </a:lnTo>
                  <a:lnTo>
                    <a:pt x="362" y="644"/>
                  </a:lnTo>
                  <a:lnTo>
                    <a:pt x="397" y="630"/>
                  </a:lnTo>
                  <a:lnTo>
                    <a:pt x="432" y="637"/>
                  </a:lnTo>
                  <a:lnTo>
                    <a:pt x="468" y="608"/>
                  </a:lnTo>
                  <a:lnTo>
                    <a:pt x="503" y="487"/>
                  </a:lnTo>
                  <a:lnTo>
                    <a:pt x="539" y="480"/>
                  </a:lnTo>
                  <a:lnTo>
                    <a:pt x="574" y="480"/>
                  </a:lnTo>
                  <a:lnTo>
                    <a:pt x="610" y="551"/>
                  </a:lnTo>
                  <a:lnTo>
                    <a:pt x="645" y="558"/>
                  </a:lnTo>
                  <a:lnTo>
                    <a:pt x="688" y="580"/>
                  </a:lnTo>
                  <a:lnTo>
                    <a:pt x="723" y="594"/>
                  </a:lnTo>
                  <a:lnTo>
                    <a:pt x="759" y="708"/>
                  </a:lnTo>
                  <a:lnTo>
                    <a:pt x="794" y="665"/>
                  </a:lnTo>
                  <a:lnTo>
                    <a:pt x="830" y="565"/>
                  </a:lnTo>
                  <a:lnTo>
                    <a:pt x="865" y="544"/>
                  </a:lnTo>
                  <a:lnTo>
                    <a:pt x="901" y="451"/>
                  </a:lnTo>
                  <a:lnTo>
                    <a:pt x="936" y="444"/>
                  </a:lnTo>
                  <a:lnTo>
                    <a:pt x="972" y="451"/>
                  </a:lnTo>
                  <a:lnTo>
                    <a:pt x="1007" y="437"/>
                  </a:lnTo>
                  <a:lnTo>
                    <a:pt x="1050" y="329"/>
                  </a:lnTo>
                  <a:lnTo>
                    <a:pt x="1085" y="408"/>
                  </a:lnTo>
                  <a:lnTo>
                    <a:pt x="1120" y="344"/>
                  </a:lnTo>
                  <a:lnTo>
                    <a:pt x="1156" y="294"/>
                  </a:lnTo>
                  <a:lnTo>
                    <a:pt x="1191" y="286"/>
                  </a:lnTo>
                  <a:lnTo>
                    <a:pt x="1227" y="272"/>
                  </a:lnTo>
                  <a:lnTo>
                    <a:pt x="1262" y="301"/>
                  </a:lnTo>
                  <a:lnTo>
                    <a:pt x="1298" y="208"/>
                  </a:lnTo>
                  <a:lnTo>
                    <a:pt x="1333" y="229"/>
                  </a:lnTo>
                  <a:lnTo>
                    <a:pt x="1369" y="301"/>
                  </a:lnTo>
                  <a:lnTo>
                    <a:pt x="1411" y="301"/>
                  </a:lnTo>
                  <a:lnTo>
                    <a:pt x="1447" y="193"/>
                  </a:lnTo>
                  <a:lnTo>
                    <a:pt x="1482" y="215"/>
                  </a:lnTo>
                  <a:lnTo>
                    <a:pt x="1518" y="251"/>
                  </a:lnTo>
                  <a:lnTo>
                    <a:pt x="1553" y="236"/>
                  </a:lnTo>
                  <a:lnTo>
                    <a:pt x="1589" y="236"/>
                  </a:lnTo>
                  <a:lnTo>
                    <a:pt x="1624" y="379"/>
                  </a:lnTo>
                  <a:lnTo>
                    <a:pt x="1660" y="372"/>
                  </a:lnTo>
                  <a:lnTo>
                    <a:pt x="1695" y="458"/>
                  </a:lnTo>
                  <a:lnTo>
                    <a:pt x="1730" y="637"/>
                  </a:lnTo>
                  <a:lnTo>
                    <a:pt x="1773" y="687"/>
                  </a:lnTo>
                  <a:lnTo>
                    <a:pt x="1808" y="544"/>
                  </a:lnTo>
                  <a:lnTo>
                    <a:pt x="1844" y="494"/>
                  </a:lnTo>
                  <a:lnTo>
                    <a:pt x="1879" y="501"/>
                  </a:lnTo>
                  <a:lnTo>
                    <a:pt x="1915" y="494"/>
                  </a:lnTo>
                  <a:lnTo>
                    <a:pt x="1950" y="551"/>
                  </a:lnTo>
                  <a:lnTo>
                    <a:pt x="1986" y="508"/>
                  </a:lnTo>
                  <a:lnTo>
                    <a:pt x="2021" y="458"/>
                  </a:lnTo>
                  <a:lnTo>
                    <a:pt x="2057" y="615"/>
                  </a:lnTo>
                  <a:lnTo>
                    <a:pt x="2092" y="558"/>
                  </a:lnTo>
                  <a:lnTo>
                    <a:pt x="2135" y="680"/>
                  </a:lnTo>
                  <a:lnTo>
                    <a:pt x="2170" y="758"/>
                  </a:lnTo>
                  <a:lnTo>
                    <a:pt x="2206" y="608"/>
                  </a:lnTo>
                  <a:lnTo>
                    <a:pt x="2241" y="494"/>
                  </a:lnTo>
                  <a:lnTo>
                    <a:pt x="2277" y="544"/>
                  </a:lnTo>
                  <a:lnTo>
                    <a:pt x="2312" y="472"/>
                  </a:lnTo>
                  <a:lnTo>
                    <a:pt x="2348" y="615"/>
                  </a:lnTo>
                  <a:lnTo>
                    <a:pt x="2383" y="587"/>
                  </a:lnTo>
                  <a:lnTo>
                    <a:pt x="2418" y="601"/>
                  </a:lnTo>
                  <a:lnTo>
                    <a:pt x="2454" y="522"/>
                  </a:lnTo>
                  <a:lnTo>
                    <a:pt x="2497" y="515"/>
                  </a:lnTo>
                  <a:lnTo>
                    <a:pt x="2532" y="480"/>
                  </a:lnTo>
                  <a:lnTo>
                    <a:pt x="2567" y="465"/>
                  </a:lnTo>
                  <a:lnTo>
                    <a:pt x="2603" y="501"/>
                  </a:lnTo>
                  <a:lnTo>
                    <a:pt x="2638" y="623"/>
                  </a:lnTo>
                  <a:lnTo>
                    <a:pt x="2674" y="665"/>
                  </a:lnTo>
                  <a:lnTo>
                    <a:pt x="2709" y="680"/>
                  </a:lnTo>
                  <a:lnTo>
                    <a:pt x="2745" y="665"/>
                  </a:lnTo>
                  <a:lnTo>
                    <a:pt x="2780" y="651"/>
                  </a:lnTo>
                  <a:lnTo>
                    <a:pt x="2816" y="594"/>
                  </a:lnTo>
                  <a:lnTo>
                    <a:pt x="2858" y="437"/>
                  </a:lnTo>
                  <a:lnTo>
                    <a:pt x="2894" y="351"/>
                  </a:lnTo>
                  <a:lnTo>
                    <a:pt x="2929" y="315"/>
                  </a:lnTo>
                  <a:lnTo>
                    <a:pt x="2965" y="329"/>
                  </a:lnTo>
                  <a:lnTo>
                    <a:pt x="3000" y="344"/>
                  </a:lnTo>
                  <a:lnTo>
                    <a:pt x="3036" y="294"/>
                  </a:lnTo>
                  <a:lnTo>
                    <a:pt x="3071" y="294"/>
                  </a:lnTo>
                  <a:lnTo>
                    <a:pt x="3106" y="379"/>
                  </a:lnTo>
                  <a:lnTo>
                    <a:pt x="3142" y="358"/>
                  </a:lnTo>
                  <a:lnTo>
                    <a:pt x="3177" y="215"/>
                  </a:lnTo>
                  <a:lnTo>
                    <a:pt x="3220" y="86"/>
                  </a:lnTo>
                  <a:lnTo>
                    <a:pt x="3255" y="58"/>
                  </a:lnTo>
                  <a:lnTo>
                    <a:pt x="3291" y="0"/>
                  </a:lnTo>
                  <a:lnTo>
                    <a:pt x="3326" y="22"/>
                  </a:lnTo>
                  <a:lnTo>
                    <a:pt x="3362" y="79"/>
                  </a:lnTo>
                  <a:lnTo>
                    <a:pt x="3397" y="136"/>
                  </a:lnTo>
                  <a:lnTo>
                    <a:pt x="3433" y="186"/>
                  </a:lnTo>
                  <a:lnTo>
                    <a:pt x="3468" y="236"/>
                  </a:lnTo>
                  <a:lnTo>
                    <a:pt x="3504" y="258"/>
                  </a:lnTo>
                  <a:lnTo>
                    <a:pt x="3539" y="294"/>
                  </a:lnTo>
                  <a:lnTo>
                    <a:pt x="3582" y="251"/>
                  </a:lnTo>
                  <a:lnTo>
                    <a:pt x="3617" y="222"/>
                  </a:lnTo>
                  <a:lnTo>
                    <a:pt x="3653" y="179"/>
                  </a:lnTo>
                  <a:lnTo>
                    <a:pt x="3688" y="301"/>
                  </a:lnTo>
                  <a:lnTo>
                    <a:pt x="3724" y="279"/>
                  </a:lnTo>
                  <a:lnTo>
                    <a:pt x="3759" y="286"/>
                  </a:lnTo>
                  <a:lnTo>
                    <a:pt x="3795" y="344"/>
                  </a:lnTo>
                  <a:lnTo>
                    <a:pt x="3830" y="422"/>
                  </a:lnTo>
                  <a:lnTo>
                    <a:pt x="3865" y="515"/>
                  </a:lnTo>
                  <a:lnTo>
                    <a:pt x="3901" y="530"/>
                  </a:lnTo>
                  <a:lnTo>
                    <a:pt x="3943" y="487"/>
                  </a:lnTo>
                  <a:lnTo>
                    <a:pt x="3979" y="537"/>
                  </a:lnTo>
                  <a:lnTo>
                    <a:pt x="4014" y="565"/>
                  </a:lnTo>
                  <a:lnTo>
                    <a:pt x="4050" y="508"/>
                  </a:lnTo>
                  <a:lnTo>
                    <a:pt x="4085" y="465"/>
                  </a:lnTo>
                  <a:lnTo>
                    <a:pt x="4121" y="422"/>
                  </a:lnTo>
                  <a:lnTo>
                    <a:pt x="4156" y="437"/>
                  </a:lnTo>
                  <a:lnTo>
                    <a:pt x="4192" y="429"/>
                  </a:lnTo>
                  <a:lnTo>
                    <a:pt x="4227" y="351"/>
                  </a:lnTo>
                  <a:lnTo>
                    <a:pt x="4263" y="329"/>
                  </a:lnTo>
                  <a:lnTo>
                    <a:pt x="4305" y="315"/>
                  </a:lnTo>
                  <a:lnTo>
                    <a:pt x="4341" y="329"/>
                  </a:lnTo>
                  <a:lnTo>
                    <a:pt x="4376" y="344"/>
                  </a:lnTo>
                  <a:lnTo>
                    <a:pt x="4412" y="372"/>
                  </a:lnTo>
                  <a:lnTo>
                    <a:pt x="4447" y="422"/>
                  </a:lnTo>
                  <a:lnTo>
                    <a:pt x="4483" y="437"/>
                  </a:lnTo>
                  <a:lnTo>
                    <a:pt x="4518" y="408"/>
                  </a:lnTo>
                  <a:lnTo>
                    <a:pt x="4553" y="387"/>
                  </a:lnTo>
                  <a:lnTo>
                    <a:pt x="4589" y="387"/>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5" name="Freeform 81"/>
            <p:cNvSpPr>
              <a:spLocks/>
            </p:cNvSpPr>
            <p:nvPr/>
          </p:nvSpPr>
          <p:spPr bwMode="auto">
            <a:xfrm>
              <a:off x="4530629" y="1449478"/>
              <a:ext cx="1112626" cy="471404"/>
            </a:xfrm>
            <a:custGeom>
              <a:avLst/>
              <a:gdLst>
                <a:gd name="T0" fmla="*/ 0 w 1199"/>
                <a:gd name="T1" fmla="*/ 86 h 508"/>
                <a:gd name="T2" fmla="*/ 35 w 1199"/>
                <a:gd name="T3" fmla="*/ 43 h 508"/>
                <a:gd name="T4" fmla="*/ 78 w 1199"/>
                <a:gd name="T5" fmla="*/ 0 h 508"/>
                <a:gd name="T6" fmla="*/ 113 w 1199"/>
                <a:gd name="T7" fmla="*/ 143 h 508"/>
                <a:gd name="T8" fmla="*/ 149 w 1199"/>
                <a:gd name="T9" fmla="*/ 157 h 508"/>
                <a:gd name="T10" fmla="*/ 184 w 1199"/>
                <a:gd name="T11" fmla="*/ 186 h 508"/>
                <a:gd name="T12" fmla="*/ 220 w 1199"/>
                <a:gd name="T13" fmla="*/ 128 h 508"/>
                <a:gd name="T14" fmla="*/ 255 w 1199"/>
                <a:gd name="T15" fmla="*/ 143 h 508"/>
                <a:gd name="T16" fmla="*/ 291 w 1199"/>
                <a:gd name="T17" fmla="*/ 143 h 508"/>
                <a:gd name="T18" fmla="*/ 326 w 1199"/>
                <a:gd name="T19" fmla="*/ 179 h 508"/>
                <a:gd name="T20" fmla="*/ 362 w 1199"/>
                <a:gd name="T21" fmla="*/ 136 h 508"/>
                <a:gd name="T22" fmla="*/ 397 w 1199"/>
                <a:gd name="T23" fmla="*/ 272 h 508"/>
                <a:gd name="T24" fmla="*/ 440 w 1199"/>
                <a:gd name="T25" fmla="*/ 257 h 508"/>
                <a:gd name="T26" fmla="*/ 475 w 1199"/>
                <a:gd name="T27" fmla="*/ 300 h 508"/>
                <a:gd name="T28" fmla="*/ 511 w 1199"/>
                <a:gd name="T29" fmla="*/ 407 h 508"/>
                <a:gd name="T30" fmla="*/ 546 w 1199"/>
                <a:gd name="T31" fmla="*/ 372 h 508"/>
                <a:gd name="T32" fmla="*/ 582 w 1199"/>
                <a:gd name="T33" fmla="*/ 307 h 508"/>
                <a:gd name="T34" fmla="*/ 617 w 1199"/>
                <a:gd name="T35" fmla="*/ 343 h 508"/>
                <a:gd name="T36" fmla="*/ 652 w 1199"/>
                <a:gd name="T37" fmla="*/ 364 h 508"/>
                <a:gd name="T38" fmla="*/ 688 w 1199"/>
                <a:gd name="T39" fmla="*/ 307 h 508"/>
                <a:gd name="T40" fmla="*/ 723 w 1199"/>
                <a:gd name="T41" fmla="*/ 307 h 508"/>
                <a:gd name="T42" fmla="*/ 759 w 1199"/>
                <a:gd name="T43" fmla="*/ 329 h 508"/>
                <a:gd name="T44" fmla="*/ 801 w 1199"/>
                <a:gd name="T45" fmla="*/ 329 h 508"/>
                <a:gd name="T46" fmla="*/ 837 w 1199"/>
                <a:gd name="T47" fmla="*/ 400 h 508"/>
                <a:gd name="T48" fmla="*/ 872 w 1199"/>
                <a:gd name="T49" fmla="*/ 443 h 508"/>
                <a:gd name="T50" fmla="*/ 908 w 1199"/>
                <a:gd name="T51" fmla="*/ 400 h 508"/>
                <a:gd name="T52" fmla="*/ 943 w 1199"/>
                <a:gd name="T53" fmla="*/ 457 h 508"/>
                <a:gd name="T54" fmla="*/ 979 w 1199"/>
                <a:gd name="T55" fmla="*/ 508 h 508"/>
                <a:gd name="T56" fmla="*/ 1014 w 1199"/>
                <a:gd name="T57" fmla="*/ 472 h 508"/>
                <a:gd name="T58" fmla="*/ 1050 w 1199"/>
                <a:gd name="T59" fmla="*/ 465 h 508"/>
                <a:gd name="T60" fmla="*/ 1085 w 1199"/>
                <a:gd name="T61" fmla="*/ 457 h 508"/>
                <a:gd name="T62" fmla="*/ 1121 w 1199"/>
                <a:gd name="T63" fmla="*/ 329 h 508"/>
                <a:gd name="T64" fmla="*/ 1163 w 1199"/>
                <a:gd name="T65" fmla="*/ 300 h 508"/>
                <a:gd name="T66" fmla="*/ 1199 w 1199"/>
                <a:gd name="T67" fmla="*/ 386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508">
                  <a:moveTo>
                    <a:pt x="0" y="86"/>
                  </a:moveTo>
                  <a:lnTo>
                    <a:pt x="35" y="43"/>
                  </a:lnTo>
                  <a:lnTo>
                    <a:pt x="78" y="0"/>
                  </a:lnTo>
                  <a:lnTo>
                    <a:pt x="113" y="143"/>
                  </a:lnTo>
                  <a:lnTo>
                    <a:pt x="149" y="157"/>
                  </a:lnTo>
                  <a:lnTo>
                    <a:pt x="184" y="186"/>
                  </a:lnTo>
                  <a:lnTo>
                    <a:pt x="220" y="128"/>
                  </a:lnTo>
                  <a:lnTo>
                    <a:pt x="255" y="143"/>
                  </a:lnTo>
                  <a:lnTo>
                    <a:pt x="291" y="143"/>
                  </a:lnTo>
                  <a:lnTo>
                    <a:pt x="326" y="179"/>
                  </a:lnTo>
                  <a:lnTo>
                    <a:pt x="362" y="136"/>
                  </a:lnTo>
                  <a:lnTo>
                    <a:pt x="397" y="272"/>
                  </a:lnTo>
                  <a:lnTo>
                    <a:pt x="440" y="257"/>
                  </a:lnTo>
                  <a:lnTo>
                    <a:pt x="475" y="300"/>
                  </a:lnTo>
                  <a:lnTo>
                    <a:pt x="511" y="407"/>
                  </a:lnTo>
                  <a:lnTo>
                    <a:pt x="546" y="372"/>
                  </a:lnTo>
                  <a:lnTo>
                    <a:pt x="582" y="307"/>
                  </a:lnTo>
                  <a:lnTo>
                    <a:pt x="617" y="343"/>
                  </a:lnTo>
                  <a:lnTo>
                    <a:pt x="652" y="364"/>
                  </a:lnTo>
                  <a:lnTo>
                    <a:pt x="688" y="307"/>
                  </a:lnTo>
                  <a:lnTo>
                    <a:pt x="723" y="307"/>
                  </a:lnTo>
                  <a:lnTo>
                    <a:pt x="759" y="329"/>
                  </a:lnTo>
                  <a:lnTo>
                    <a:pt x="801" y="329"/>
                  </a:lnTo>
                  <a:lnTo>
                    <a:pt x="837" y="400"/>
                  </a:lnTo>
                  <a:lnTo>
                    <a:pt x="872" y="443"/>
                  </a:lnTo>
                  <a:lnTo>
                    <a:pt x="908" y="400"/>
                  </a:lnTo>
                  <a:lnTo>
                    <a:pt x="943" y="457"/>
                  </a:lnTo>
                  <a:lnTo>
                    <a:pt x="979" y="508"/>
                  </a:lnTo>
                  <a:lnTo>
                    <a:pt x="1014" y="472"/>
                  </a:lnTo>
                  <a:lnTo>
                    <a:pt x="1050" y="465"/>
                  </a:lnTo>
                  <a:lnTo>
                    <a:pt x="1085" y="457"/>
                  </a:lnTo>
                  <a:lnTo>
                    <a:pt x="1121" y="329"/>
                  </a:lnTo>
                  <a:lnTo>
                    <a:pt x="1163" y="300"/>
                  </a:lnTo>
                  <a:lnTo>
                    <a:pt x="1199" y="386"/>
                  </a:lnTo>
                </a:path>
              </a:pathLst>
            </a:custGeom>
            <a:noFill/>
            <a:ln w="9525">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6" name="Freeform 82"/>
            <p:cNvSpPr>
              <a:spLocks/>
            </p:cNvSpPr>
            <p:nvPr/>
          </p:nvSpPr>
          <p:spPr bwMode="auto">
            <a:xfrm>
              <a:off x="272216" y="1296365"/>
              <a:ext cx="4258413" cy="617094"/>
            </a:xfrm>
            <a:custGeom>
              <a:avLst/>
              <a:gdLst>
                <a:gd name="T0" fmla="*/ 71 w 4589"/>
                <a:gd name="T1" fmla="*/ 458 h 665"/>
                <a:gd name="T2" fmla="*/ 177 w 4589"/>
                <a:gd name="T3" fmla="*/ 465 h 665"/>
                <a:gd name="T4" fmla="*/ 284 w 4589"/>
                <a:gd name="T5" fmla="*/ 551 h 665"/>
                <a:gd name="T6" fmla="*/ 397 w 4589"/>
                <a:gd name="T7" fmla="*/ 465 h 665"/>
                <a:gd name="T8" fmla="*/ 503 w 4589"/>
                <a:gd name="T9" fmla="*/ 358 h 665"/>
                <a:gd name="T10" fmla="*/ 610 w 4589"/>
                <a:gd name="T11" fmla="*/ 415 h 665"/>
                <a:gd name="T12" fmla="*/ 723 w 4589"/>
                <a:gd name="T13" fmla="*/ 487 h 665"/>
                <a:gd name="T14" fmla="*/ 830 w 4589"/>
                <a:gd name="T15" fmla="*/ 465 h 665"/>
                <a:gd name="T16" fmla="*/ 936 w 4589"/>
                <a:gd name="T17" fmla="*/ 322 h 665"/>
                <a:gd name="T18" fmla="*/ 1050 w 4589"/>
                <a:gd name="T19" fmla="*/ 193 h 665"/>
                <a:gd name="T20" fmla="*/ 1156 w 4589"/>
                <a:gd name="T21" fmla="*/ 72 h 665"/>
                <a:gd name="T22" fmla="*/ 1262 w 4589"/>
                <a:gd name="T23" fmla="*/ 136 h 665"/>
                <a:gd name="T24" fmla="*/ 1369 w 4589"/>
                <a:gd name="T25" fmla="*/ 186 h 665"/>
                <a:gd name="T26" fmla="*/ 1482 w 4589"/>
                <a:gd name="T27" fmla="*/ 136 h 665"/>
                <a:gd name="T28" fmla="*/ 1589 w 4589"/>
                <a:gd name="T29" fmla="*/ 150 h 665"/>
                <a:gd name="T30" fmla="*/ 1695 w 4589"/>
                <a:gd name="T31" fmla="*/ 365 h 665"/>
                <a:gd name="T32" fmla="*/ 1808 w 4589"/>
                <a:gd name="T33" fmla="*/ 429 h 665"/>
                <a:gd name="T34" fmla="*/ 1915 w 4589"/>
                <a:gd name="T35" fmla="*/ 372 h 665"/>
                <a:gd name="T36" fmla="*/ 2021 w 4589"/>
                <a:gd name="T37" fmla="*/ 365 h 665"/>
                <a:gd name="T38" fmla="*/ 2135 w 4589"/>
                <a:gd name="T39" fmla="*/ 601 h 665"/>
                <a:gd name="T40" fmla="*/ 2241 w 4589"/>
                <a:gd name="T41" fmla="*/ 437 h 665"/>
                <a:gd name="T42" fmla="*/ 2348 w 4589"/>
                <a:gd name="T43" fmla="*/ 587 h 665"/>
                <a:gd name="T44" fmla="*/ 2454 w 4589"/>
                <a:gd name="T45" fmla="*/ 501 h 665"/>
                <a:gd name="T46" fmla="*/ 2567 w 4589"/>
                <a:gd name="T47" fmla="*/ 472 h 665"/>
                <a:gd name="T48" fmla="*/ 2674 w 4589"/>
                <a:gd name="T49" fmla="*/ 565 h 665"/>
                <a:gd name="T50" fmla="*/ 2780 w 4589"/>
                <a:gd name="T51" fmla="*/ 565 h 665"/>
                <a:gd name="T52" fmla="*/ 2894 w 4589"/>
                <a:gd name="T53" fmla="*/ 279 h 665"/>
                <a:gd name="T54" fmla="*/ 3000 w 4589"/>
                <a:gd name="T55" fmla="*/ 251 h 665"/>
                <a:gd name="T56" fmla="*/ 3106 w 4589"/>
                <a:gd name="T57" fmla="*/ 286 h 665"/>
                <a:gd name="T58" fmla="*/ 3220 w 4589"/>
                <a:gd name="T59" fmla="*/ 79 h 665"/>
                <a:gd name="T60" fmla="*/ 3326 w 4589"/>
                <a:gd name="T61" fmla="*/ 72 h 665"/>
                <a:gd name="T62" fmla="*/ 3433 w 4589"/>
                <a:gd name="T63" fmla="*/ 165 h 665"/>
                <a:gd name="T64" fmla="*/ 3539 w 4589"/>
                <a:gd name="T65" fmla="*/ 172 h 665"/>
                <a:gd name="T66" fmla="*/ 3653 w 4589"/>
                <a:gd name="T67" fmla="*/ 72 h 665"/>
                <a:gd name="T68" fmla="*/ 3759 w 4589"/>
                <a:gd name="T69" fmla="*/ 308 h 665"/>
                <a:gd name="T70" fmla="*/ 3865 w 4589"/>
                <a:gd name="T71" fmla="*/ 479 h 665"/>
                <a:gd name="T72" fmla="*/ 3979 w 4589"/>
                <a:gd name="T73" fmla="*/ 487 h 665"/>
                <a:gd name="T74" fmla="*/ 4085 w 4589"/>
                <a:gd name="T75" fmla="*/ 458 h 665"/>
                <a:gd name="T76" fmla="*/ 4192 w 4589"/>
                <a:gd name="T77" fmla="*/ 408 h 665"/>
                <a:gd name="T78" fmla="*/ 4305 w 4589"/>
                <a:gd name="T79" fmla="*/ 315 h 665"/>
                <a:gd name="T80" fmla="*/ 4412 w 4589"/>
                <a:gd name="T81" fmla="*/ 336 h 665"/>
                <a:gd name="T82" fmla="*/ 4518 w 4589"/>
                <a:gd name="T83" fmla="*/ 358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665">
                  <a:moveTo>
                    <a:pt x="0" y="479"/>
                  </a:moveTo>
                  <a:lnTo>
                    <a:pt x="35" y="344"/>
                  </a:lnTo>
                  <a:lnTo>
                    <a:pt x="71" y="458"/>
                  </a:lnTo>
                  <a:lnTo>
                    <a:pt x="106" y="544"/>
                  </a:lnTo>
                  <a:lnTo>
                    <a:pt x="142" y="487"/>
                  </a:lnTo>
                  <a:lnTo>
                    <a:pt x="177" y="465"/>
                  </a:lnTo>
                  <a:lnTo>
                    <a:pt x="213" y="444"/>
                  </a:lnTo>
                  <a:lnTo>
                    <a:pt x="248" y="458"/>
                  </a:lnTo>
                  <a:lnTo>
                    <a:pt x="284" y="551"/>
                  </a:lnTo>
                  <a:lnTo>
                    <a:pt x="326" y="508"/>
                  </a:lnTo>
                  <a:lnTo>
                    <a:pt x="362" y="465"/>
                  </a:lnTo>
                  <a:lnTo>
                    <a:pt x="397" y="465"/>
                  </a:lnTo>
                  <a:lnTo>
                    <a:pt x="432" y="479"/>
                  </a:lnTo>
                  <a:lnTo>
                    <a:pt x="468" y="415"/>
                  </a:lnTo>
                  <a:lnTo>
                    <a:pt x="503" y="358"/>
                  </a:lnTo>
                  <a:lnTo>
                    <a:pt x="539" y="351"/>
                  </a:lnTo>
                  <a:lnTo>
                    <a:pt x="574" y="379"/>
                  </a:lnTo>
                  <a:lnTo>
                    <a:pt x="610" y="415"/>
                  </a:lnTo>
                  <a:lnTo>
                    <a:pt x="645" y="415"/>
                  </a:lnTo>
                  <a:lnTo>
                    <a:pt x="688" y="451"/>
                  </a:lnTo>
                  <a:lnTo>
                    <a:pt x="723" y="487"/>
                  </a:lnTo>
                  <a:lnTo>
                    <a:pt x="759" y="637"/>
                  </a:lnTo>
                  <a:lnTo>
                    <a:pt x="794" y="565"/>
                  </a:lnTo>
                  <a:lnTo>
                    <a:pt x="830" y="465"/>
                  </a:lnTo>
                  <a:lnTo>
                    <a:pt x="865" y="458"/>
                  </a:lnTo>
                  <a:lnTo>
                    <a:pt x="901" y="351"/>
                  </a:lnTo>
                  <a:lnTo>
                    <a:pt x="936" y="322"/>
                  </a:lnTo>
                  <a:lnTo>
                    <a:pt x="972" y="358"/>
                  </a:lnTo>
                  <a:lnTo>
                    <a:pt x="1007" y="329"/>
                  </a:lnTo>
                  <a:lnTo>
                    <a:pt x="1050" y="193"/>
                  </a:lnTo>
                  <a:lnTo>
                    <a:pt x="1085" y="193"/>
                  </a:lnTo>
                  <a:lnTo>
                    <a:pt x="1120" y="100"/>
                  </a:lnTo>
                  <a:lnTo>
                    <a:pt x="1156" y="72"/>
                  </a:lnTo>
                  <a:lnTo>
                    <a:pt x="1191" y="115"/>
                  </a:lnTo>
                  <a:lnTo>
                    <a:pt x="1227" y="93"/>
                  </a:lnTo>
                  <a:lnTo>
                    <a:pt x="1262" y="136"/>
                  </a:lnTo>
                  <a:lnTo>
                    <a:pt x="1298" y="86"/>
                  </a:lnTo>
                  <a:lnTo>
                    <a:pt x="1333" y="108"/>
                  </a:lnTo>
                  <a:lnTo>
                    <a:pt x="1369" y="186"/>
                  </a:lnTo>
                  <a:lnTo>
                    <a:pt x="1411" y="158"/>
                  </a:lnTo>
                  <a:lnTo>
                    <a:pt x="1447" y="86"/>
                  </a:lnTo>
                  <a:lnTo>
                    <a:pt x="1482" y="136"/>
                  </a:lnTo>
                  <a:lnTo>
                    <a:pt x="1518" y="136"/>
                  </a:lnTo>
                  <a:lnTo>
                    <a:pt x="1553" y="122"/>
                  </a:lnTo>
                  <a:lnTo>
                    <a:pt x="1589" y="150"/>
                  </a:lnTo>
                  <a:lnTo>
                    <a:pt x="1624" y="243"/>
                  </a:lnTo>
                  <a:lnTo>
                    <a:pt x="1660" y="272"/>
                  </a:lnTo>
                  <a:lnTo>
                    <a:pt x="1695" y="365"/>
                  </a:lnTo>
                  <a:lnTo>
                    <a:pt x="1730" y="537"/>
                  </a:lnTo>
                  <a:lnTo>
                    <a:pt x="1773" y="637"/>
                  </a:lnTo>
                  <a:lnTo>
                    <a:pt x="1808" y="429"/>
                  </a:lnTo>
                  <a:lnTo>
                    <a:pt x="1844" y="386"/>
                  </a:lnTo>
                  <a:lnTo>
                    <a:pt x="1879" y="358"/>
                  </a:lnTo>
                  <a:lnTo>
                    <a:pt x="1915" y="372"/>
                  </a:lnTo>
                  <a:lnTo>
                    <a:pt x="1950" y="415"/>
                  </a:lnTo>
                  <a:lnTo>
                    <a:pt x="1986" y="394"/>
                  </a:lnTo>
                  <a:lnTo>
                    <a:pt x="2021" y="365"/>
                  </a:lnTo>
                  <a:lnTo>
                    <a:pt x="2057" y="515"/>
                  </a:lnTo>
                  <a:lnTo>
                    <a:pt x="2092" y="508"/>
                  </a:lnTo>
                  <a:lnTo>
                    <a:pt x="2135" y="601"/>
                  </a:lnTo>
                  <a:lnTo>
                    <a:pt x="2170" y="665"/>
                  </a:lnTo>
                  <a:lnTo>
                    <a:pt x="2206" y="522"/>
                  </a:lnTo>
                  <a:lnTo>
                    <a:pt x="2241" y="437"/>
                  </a:lnTo>
                  <a:lnTo>
                    <a:pt x="2277" y="508"/>
                  </a:lnTo>
                  <a:lnTo>
                    <a:pt x="2312" y="444"/>
                  </a:lnTo>
                  <a:lnTo>
                    <a:pt x="2348" y="587"/>
                  </a:lnTo>
                  <a:lnTo>
                    <a:pt x="2383" y="537"/>
                  </a:lnTo>
                  <a:lnTo>
                    <a:pt x="2418" y="587"/>
                  </a:lnTo>
                  <a:lnTo>
                    <a:pt x="2454" y="501"/>
                  </a:lnTo>
                  <a:lnTo>
                    <a:pt x="2497" y="465"/>
                  </a:lnTo>
                  <a:lnTo>
                    <a:pt x="2532" y="472"/>
                  </a:lnTo>
                  <a:lnTo>
                    <a:pt x="2567" y="472"/>
                  </a:lnTo>
                  <a:lnTo>
                    <a:pt x="2603" y="472"/>
                  </a:lnTo>
                  <a:lnTo>
                    <a:pt x="2638" y="580"/>
                  </a:lnTo>
                  <a:lnTo>
                    <a:pt x="2674" y="565"/>
                  </a:lnTo>
                  <a:lnTo>
                    <a:pt x="2709" y="572"/>
                  </a:lnTo>
                  <a:lnTo>
                    <a:pt x="2745" y="558"/>
                  </a:lnTo>
                  <a:lnTo>
                    <a:pt x="2780" y="565"/>
                  </a:lnTo>
                  <a:lnTo>
                    <a:pt x="2816" y="508"/>
                  </a:lnTo>
                  <a:lnTo>
                    <a:pt x="2858" y="372"/>
                  </a:lnTo>
                  <a:lnTo>
                    <a:pt x="2894" y="279"/>
                  </a:lnTo>
                  <a:lnTo>
                    <a:pt x="2929" y="243"/>
                  </a:lnTo>
                  <a:lnTo>
                    <a:pt x="2965" y="243"/>
                  </a:lnTo>
                  <a:lnTo>
                    <a:pt x="3000" y="251"/>
                  </a:lnTo>
                  <a:lnTo>
                    <a:pt x="3036" y="229"/>
                  </a:lnTo>
                  <a:lnTo>
                    <a:pt x="3071" y="200"/>
                  </a:lnTo>
                  <a:lnTo>
                    <a:pt x="3106" y="286"/>
                  </a:lnTo>
                  <a:lnTo>
                    <a:pt x="3142" y="293"/>
                  </a:lnTo>
                  <a:lnTo>
                    <a:pt x="3177" y="172"/>
                  </a:lnTo>
                  <a:lnTo>
                    <a:pt x="3220" y="79"/>
                  </a:lnTo>
                  <a:lnTo>
                    <a:pt x="3255" y="65"/>
                  </a:lnTo>
                  <a:lnTo>
                    <a:pt x="3291" y="0"/>
                  </a:lnTo>
                  <a:lnTo>
                    <a:pt x="3326" y="72"/>
                  </a:lnTo>
                  <a:lnTo>
                    <a:pt x="3362" y="129"/>
                  </a:lnTo>
                  <a:lnTo>
                    <a:pt x="3397" y="143"/>
                  </a:lnTo>
                  <a:lnTo>
                    <a:pt x="3433" y="165"/>
                  </a:lnTo>
                  <a:lnTo>
                    <a:pt x="3468" y="150"/>
                  </a:lnTo>
                  <a:lnTo>
                    <a:pt x="3504" y="150"/>
                  </a:lnTo>
                  <a:lnTo>
                    <a:pt x="3539" y="172"/>
                  </a:lnTo>
                  <a:lnTo>
                    <a:pt x="3582" y="115"/>
                  </a:lnTo>
                  <a:lnTo>
                    <a:pt x="3617" y="108"/>
                  </a:lnTo>
                  <a:lnTo>
                    <a:pt x="3653" y="72"/>
                  </a:lnTo>
                  <a:lnTo>
                    <a:pt x="3688" y="272"/>
                  </a:lnTo>
                  <a:lnTo>
                    <a:pt x="3724" y="286"/>
                  </a:lnTo>
                  <a:lnTo>
                    <a:pt x="3759" y="308"/>
                  </a:lnTo>
                  <a:lnTo>
                    <a:pt x="3795" y="322"/>
                  </a:lnTo>
                  <a:lnTo>
                    <a:pt x="3830" y="386"/>
                  </a:lnTo>
                  <a:lnTo>
                    <a:pt x="3865" y="479"/>
                  </a:lnTo>
                  <a:lnTo>
                    <a:pt x="3901" y="508"/>
                  </a:lnTo>
                  <a:lnTo>
                    <a:pt x="3943" y="465"/>
                  </a:lnTo>
                  <a:lnTo>
                    <a:pt x="3979" y="487"/>
                  </a:lnTo>
                  <a:lnTo>
                    <a:pt x="4014" y="529"/>
                  </a:lnTo>
                  <a:lnTo>
                    <a:pt x="4050" y="515"/>
                  </a:lnTo>
                  <a:lnTo>
                    <a:pt x="4085" y="458"/>
                  </a:lnTo>
                  <a:lnTo>
                    <a:pt x="4121" y="422"/>
                  </a:lnTo>
                  <a:lnTo>
                    <a:pt x="4156" y="408"/>
                  </a:lnTo>
                  <a:lnTo>
                    <a:pt x="4192" y="408"/>
                  </a:lnTo>
                  <a:lnTo>
                    <a:pt x="4227" y="379"/>
                  </a:lnTo>
                  <a:lnTo>
                    <a:pt x="4263" y="351"/>
                  </a:lnTo>
                  <a:lnTo>
                    <a:pt x="4305" y="315"/>
                  </a:lnTo>
                  <a:lnTo>
                    <a:pt x="4341" y="351"/>
                  </a:lnTo>
                  <a:lnTo>
                    <a:pt x="4376" y="322"/>
                  </a:lnTo>
                  <a:lnTo>
                    <a:pt x="4412" y="336"/>
                  </a:lnTo>
                  <a:lnTo>
                    <a:pt x="4447" y="379"/>
                  </a:lnTo>
                  <a:lnTo>
                    <a:pt x="4483" y="386"/>
                  </a:lnTo>
                  <a:lnTo>
                    <a:pt x="4518" y="358"/>
                  </a:lnTo>
                  <a:lnTo>
                    <a:pt x="4553" y="322"/>
                  </a:lnTo>
                  <a:lnTo>
                    <a:pt x="4589" y="315"/>
                  </a:lnTo>
                </a:path>
              </a:pathLst>
            </a:custGeom>
            <a:noFill/>
            <a:ln w="6350">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7" name="Freeform 83"/>
            <p:cNvSpPr>
              <a:spLocks/>
            </p:cNvSpPr>
            <p:nvPr/>
          </p:nvSpPr>
          <p:spPr bwMode="auto">
            <a:xfrm>
              <a:off x="4530629" y="1561762"/>
              <a:ext cx="1112626" cy="425006"/>
            </a:xfrm>
            <a:custGeom>
              <a:avLst/>
              <a:gdLst>
                <a:gd name="T0" fmla="*/ 0 w 1199"/>
                <a:gd name="T1" fmla="*/ 29 h 458"/>
                <a:gd name="T2" fmla="*/ 35 w 1199"/>
                <a:gd name="T3" fmla="*/ 0 h 458"/>
                <a:gd name="T4" fmla="*/ 78 w 1199"/>
                <a:gd name="T5" fmla="*/ 15 h 458"/>
                <a:gd name="T6" fmla="*/ 113 w 1199"/>
                <a:gd name="T7" fmla="*/ 100 h 458"/>
                <a:gd name="T8" fmla="*/ 149 w 1199"/>
                <a:gd name="T9" fmla="*/ 115 h 458"/>
                <a:gd name="T10" fmla="*/ 184 w 1199"/>
                <a:gd name="T11" fmla="*/ 129 h 458"/>
                <a:gd name="T12" fmla="*/ 220 w 1199"/>
                <a:gd name="T13" fmla="*/ 79 h 458"/>
                <a:gd name="T14" fmla="*/ 255 w 1199"/>
                <a:gd name="T15" fmla="*/ 58 h 458"/>
                <a:gd name="T16" fmla="*/ 291 w 1199"/>
                <a:gd name="T17" fmla="*/ 86 h 458"/>
                <a:gd name="T18" fmla="*/ 326 w 1199"/>
                <a:gd name="T19" fmla="*/ 151 h 458"/>
                <a:gd name="T20" fmla="*/ 362 w 1199"/>
                <a:gd name="T21" fmla="*/ 215 h 458"/>
                <a:gd name="T22" fmla="*/ 397 w 1199"/>
                <a:gd name="T23" fmla="*/ 336 h 458"/>
                <a:gd name="T24" fmla="*/ 440 w 1199"/>
                <a:gd name="T25" fmla="*/ 415 h 458"/>
                <a:gd name="T26" fmla="*/ 475 w 1199"/>
                <a:gd name="T27" fmla="*/ 372 h 458"/>
                <a:gd name="T28" fmla="*/ 511 w 1199"/>
                <a:gd name="T29" fmla="*/ 444 h 458"/>
                <a:gd name="T30" fmla="*/ 546 w 1199"/>
                <a:gd name="T31" fmla="*/ 444 h 458"/>
                <a:gd name="T32" fmla="*/ 582 w 1199"/>
                <a:gd name="T33" fmla="*/ 408 h 458"/>
                <a:gd name="T34" fmla="*/ 617 w 1199"/>
                <a:gd name="T35" fmla="*/ 408 h 458"/>
                <a:gd name="T36" fmla="*/ 652 w 1199"/>
                <a:gd name="T37" fmla="*/ 401 h 458"/>
                <a:gd name="T38" fmla="*/ 688 w 1199"/>
                <a:gd name="T39" fmla="*/ 344 h 458"/>
                <a:gd name="T40" fmla="*/ 723 w 1199"/>
                <a:gd name="T41" fmla="*/ 372 h 458"/>
                <a:gd name="T42" fmla="*/ 759 w 1199"/>
                <a:gd name="T43" fmla="*/ 394 h 458"/>
                <a:gd name="T44" fmla="*/ 801 w 1199"/>
                <a:gd name="T45" fmla="*/ 365 h 458"/>
                <a:gd name="T46" fmla="*/ 837 w 1199"/>
                <a:gd name="T47" fmla="*/ 401 h 458"/>
                <a:gd name="T48" fmla="*/ 872 w 1199"/>
                <a:gd name="T49" fmla="*/ 408 h 458"/>
                <a:gd name="T50" fmla="*/ 908 w 1199"/>
                <a:gd name="T51" fmla="*/ 401 h 458"/>
                <a:gd name="T52" fmla="*/ 943 w 1199"/>
                <a:gd name="T53" fmla="*/ 429 h 458"/>
                <a:gd name="T54" fmla="*/ 979 w 1199"/>
                <a:gd name="T55" fmla="*/ 458 h 458"/>
                <a:gd name="T56" fmla="*/ 1014 w 1199"/>
                <a:gd name="T57" fmla="*/ 444 h 458"/>
                <a:gd name="T58" fmla="*/ 1050 w 1199"/>
                <a:gd name="T59" fmla="*/ 394 h 458"/>
                <a:gd name="T60" fmla="*/ 1085 w 1199"/>
                <a:gd name="T61" fmla="*/ 379 h 458"/>
                <a:gd name="T62" fmla="*/ 1121 w 1199"/>
                <a:gd name="T63" fmla="*/ 265 h 458"/>
                <a:gd name="T64" fmla="*/ 1163 w 1199"/>
                <a:gd name="T65" fmla="*/ 272 h 458"/>
                <a:gd name="T66" fmla="*/ 1199 w 1199"/>
                <a:gd name="T67" fmla="*/ 34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458">
                  <a:moveTo>
                    <a:pt x="0" y="29"/>
                  </a:moveTo>
                  <a:lnTo>
                    <a:pt x="35" y="0"/>
                  </a:lnTo>
                  <a:lnTo>
                    <a:pt x="78" y="15"/>
                  </a:lnTo>
                  <a:lnTo>
                    <a:pt x="113" y="100"/>
                  </a:lnTo>
                  <a:lnTo>
                    <a:pt x="149" y="115"/>
                  </a:lnTo>
                  <a:lnTo>
                    <a:pt x="184" y="129"/>
                  </a:lnTo>
                  <a:lnTo>
                    <a:pt x="220" y="79"/>
                  </a:lnTo>
                  <a:lnTo>
                    <a:pt x="255" y="58"/>
                  </a:lnTo>
                  <a:lnTo>
                    <a:pt x="291" y="86"/>
                  </a:lnTo>
                  <a:lnTo>
                    <a:pt x="326" y="151"/>
                  </a:lnTo>
                  <a:lnTo>
                    <a:pt x="362" y="215"/>
                  </a:lnTo>
                  <a:lnTo>
                    <a:pt x="397" y="336"/>
                  </a:lnTo>
                  <a:lnTo>
                    <a:pt x="440" y="415"/>
                  </a:lnTo>
                  <a:lnTo>
                    <a:pt x="475" y="372"/>
                  </a:lnTo>
                  <a:lnTo>
                    <a:pt x="511" y="444"/>
                  </a:lnTo>
                  <a:lnTo>
                    <a:pt x="546" y="444"/>
                  </a:lnTo>
                  <a:lnTo>
                    <a:pt x="582" y="408"/>
                  </a:lnTo>
                  <a:lnTo>
                    <a:pt x="617" y="408"/>
                  </a:lnTo>
                  <a:lnTo>
                    <a:pt x="652" y="401"/>
                  </a:lnTo>
                  <a:lnTo>
                    <a:pt x="688" y="344"/>
                  </a:lnTo>
                  <a:lnTo>
                    <a:pt x="723" y="372"/>
                  </a:lnTo>
                  <a:lnTo>
                    <a:pt x="759" y="394"/>
                  </a:lnTo>
                  <a:lnTo>
                    <a:pt x="801" y="365"/>
                  </a:lnTo>
                  <a:lnTo>
                    <a:pt x="837" y="401"/>
                  </a:lnTo>
                  <a:lnTo>
                    <a:pt x="872" y="408"/>
                  </a:lnTo>
                  <a:lnTo>
                    <a:pt x="908" y="401"/>
                  </a:lnTo>
                  <a:lnTo>
                    <a:pt x="943" y="429"/>
                  </a:lnTo>
                  <a:lnTo>
                    <a:pt x="979" y="458"/>
                  </a:lnTo>
                  <a:lnTo>
                    <a:pt x="1014" y="444"/>
                  </a:lnTo>
                  <a:lnTo>
                    <a:pt x="1050" y="394"/>
                  </a:lnTo>
                  <a:lnTo>
                    <a:pt x="1085" y="379"/>
                  </a:lnTo>
                  <a:lnTo>
                    <a:pt x="1121" y="265"/>
                  </a:lnTo>
                  <a:lnTo>
                    <a:pt x="1163" y="272"/>
                  </a:lnTo>
                  <a:lnTo>
                    <a:pt x="1199" y="344"/>
                  </a:lnTo>
                </a:path>
              </a:pathLst>
            </a:custGeom>
            <a:noFill/>
            <a:ln w="9525">
              <a:solidFill>
                <a:srgbClr val="007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8" name="Freeform 84"/>
            <p:cNvSpPr>
              <a:spLocks/>
            </p:cNvSpPr>
            <p:nvPr/>
          </p:nvSpPr>
          <p:spPr bwMode="auto">
            <a:xfrm>
              <a:off x="272216" y="1197073"/>
              <a:ext cx="4258413" cy="669988"/>
            </a:xfrm>
            <a:custGeom>
              <a:avLst/>
              <a:gdLst>
                <a:gd name="T0" fmla="*/ 71 w 4589"/>
                <a:gd name="T1" fmla="*/ 601 h 722"/>
                <a:gd name="T2" fmla="*/ 177 w 4589"/>
                <a:gd name="T3" fmla="*/ 601 h 722"/>
                <a:gd name="T4" fmla="*/ 284 w 4589"/>
                <a:gd name="T5" fmla="*/ 722 h 722"/>
                <a:gd name="T6" fmla="*/ 397 w 4589"/>
                <a:gd name="T7" fmla="*/ 622 h 722"/>
                <a:gd name="T8" fmla="*/ 503 w 4589"/>
                <a:gd name="T9" fmla="*/ 451 h 722"/>
                <a:gd name="T10" fmla="*/ 610 w 4589"/>
                <a:gd name="T11" fmla="*/ 486 h 722"/>
                <a:gd name="T12" fmla="*/ 723 w 4589"/>
                <a:gd name="T13" fmla="*/ 536 h 722"/>
                <a:gd name="T14" fmla="*/ 830 w 4589"/>
                <a:gd name="T15" fmla="*/ 501 h 722"/>
                <a:gd name="T16" fmla="*/ 936 w 4589"/>
                <a:gd name="T17" fmla="*/ 350 h 722"/>
                <a:gd name="T18" fmla="*/ 1050 w 4589"/>
                <a:gd name="T19" fmla="*/ 322 h 722"/>
                <a:gd name="T20" fmla="*/ 1156 w 4589"/>
                <a:gd name="T21" fmla="*/ 186 h 722"/>
                <a:gd name="T22" fmla="*/ 1262 w 4589"/>
                <a:gd name="T23" fmla="*/ 279 h 722"/>
                <a:gd name="T24" fmla="*/ 1369 w 4589"/>
                <a:gd name="T25" fmla="*/ 207 h 722"/>
                <a:gd name="T26" fmla="*/ 1482 w 4589"/>
                <a:gd name="T27" fmla="*/ 222 h 722"/>
                <a:gd name="T28" fmla="*/ 1589 w 4589"/>
                <a:gd name="T29" fmla="*/ 265 h 722"/>
                <a:gd name="T30" fmla="*/ 1695 w 4589"/>
                <a:gd name="T31" fmla="*/ 451 h 722"/>
                <a:gd name="T32" fmla="*/ 1808 w 4589"/>
                <a:gd name="T33" fmla="*/ 544 h 722"/>
                <a:gd name="T34" fmla="*/ 1915 w 4589"/>
                <a:gd name="T35" fmla="*/ 551 h 722"/>
                <a:gd name="T36" fmla="*/ 2021 w 4589"/>
                <a:gd name="T37" fmla="*/ 522 h 722"/>
                <a:gd name="T38" fmla="*/ 2135 w 4589"/>
                <a:gd name="T39" fmla="*/ 658 h 722"/>
                <a:gd name="T40" fmla="*/ 2241 w 4589"/>
                <a:gd name="T41" fmla="*/ 436 h 722"/>
                <a:gd name="T42" fmla="*/ 2348 w 4589"/>
                <a:gd name="T43" fmla="*/ 536 h 722"/>
                <a:gd name="T44" fmla="*/ 2454 w 4589"/>
                <a:gd name="T45" fmla="*/ 336 h 722"/>
                <a:gd name="T46" fmla="*/ 2567 w 4589"/>
                <a:gd name="T47" fmla="*/ 250 h 722"/>
                <a:gd name="T48" fmla="*/ 2674 w 4589"/>
                <a:gd name="T49" fmla="*/ 486 h 722"/>
                <a:gd name="T50" fmla="*/ 2780 w 4589"/>
                <a:gd name="T51" fmla="*/ 515 h 722"/>
                <a:gd name="T52" fmla="*/ 2894 w 4589"/>
                <a:gd name="T53" fmla="*/ 222 h 722"/>
                <a:gd name="T54" fmla="*/ 3000 w 4589"/>
                <a:gd name="T55" fmla="*/ 257 h 722"/>
                <a:gd name="T56" fmla="*/ 3106 w 4589"/>
                <a:gd name="T57" fmla="*/ 243 h 722"/>
                <a:gd name="T58" fmla="*/ 3220 w 4589"/>
                <a:gd name="T59" fmla="*/ 0 h 722"/>
                <a:gd name="T60" fmla="*/ 3326 w 4589"/>
                <a:gd name="T61" fmla="*/ 86 h 722"/>
                <a:gd name="T62" fmla="*/ 3433 w 4589"/>
                <a:gd name="T63" fmla="*/ 193 h 722"/>
                <a:gd name="T64" fmla="*/ 3539 w 4589"/>
                <a:gd name="T65" fmla="*/ 243 h 722"/>
                <a:gd name="T66" fmla="*/ 3653 w 4589"/>
                <a:gd name="T67" fmla="*/ 150 h 722"/>
                <a:gd name="T68" fmla="*/ 3759 w 4589"/>
                <a:gd name="T69" fmla="*/ 200 h 722"/>
                <a:gd name="T70" fmla="*/ 3865 w 4589"/>
                <a:gd name="T71" fmla="*/ 329 h 722"/>
                <a:gd name="T72" fmla="*/ 3979 w 4589"/>
                <a:gd name="T73" fmla="*/ 400 h 722"/>
                <a:gd name="T74" fmla="*/ 4085 w 4589"/>
                <a:gd name="T75" fmla="*/ 350 h 722"/>
                <a:gd name="T76" fmla="*/ 4192 w 4589"/>
                <a:gd name="T77" fmla="*/ 250 h 722"/>
                <a:gd name="T78" fmla="*/ 4305 w 4589"/>
                <a:gd name="T79" fmla="*/ 250 h 722"/>
                <a:gd name="T80" fmla="*/ 4412 w 4589"/>
                <a:gd name="T81" fmla="*/ 229 h 722"/>
                <a:gd name="T82" fmla="*/ 4518 w 4589"/>
                <a:gd name="T83" fmla="*/ 272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722">
                  <a:moveTo>
                    <a:pt x="0" y="579"/>
                  </a:moveTo>
                  <a:lnTo>
                    <a:pt x="35" y="544"/>
                  </a:lnTo>
                  <a:lnTo>
                    <a:pt x="71" y="601"/>
                  </a:lnTo>
                  <a:lnTo>
                    <a:pt x="106" y="687"/>
                  </a:lnTo>
                  <a:lnTo>
                    <a:pt x="142" y="644"/>
                  </a:lnTo>
                  <a:lnTo>
                    <a:pt x="177" y="601"/>
                  </a:lnTo>
                  <a:lnTo>
                    <a:pt x="213" y="644"/>
                  </a:lnTo>
                  <a:lnTo>
                    <a:pt x="248" y="651"/>
                  </a:lnTo>
                  <a:lnTo>
                    <a:pt x="284" y="722"/>
                  </a:lnTo>
                  <a:lnTo>
                    <a:pt x="326" y="679"/>
                  </a:lnTo>
                  <a:lnTo>
                    <a:pt x="362" y="615"/>
                  </a:lnTo>
                  <a:lnTo>
                    <a:pt x="397" y="622"/>
                  </a:lnTo>
                  <a:lnTo>
                    <a:pt x="432" y="644"/>
                  </a:lnTo>
                  <a:lnTo>
                    <a:pt x="468" y="558"/>
                  </a:lnTo>
                  <a:lnTo>
                    <a:pt x="503" y="451"/>
                  </a:lnTo>
                  <a:lnTo>
                    <a:pt x="539" y="365"/>
                  </a:lnTo>
                  <a:lnTo>
                    <a:pt x="574" y="408"/>
                  </a:lnTo>
                  <a:lnTo>
                    <a:pt x="610" y="486"/>
                  </a:lnTo>
                  <a:lnTo>
                    <a:pt x="645" y="515"/>
                  </a:lnTo>
                  <a:lnTo>
                    <a:pt x="688" y="522"/>
                  </a:lnTo>
                  <a:lnTo>
                    <a:pt x="723" y="536"/>
                  </a:lnTo>
                  <a:lnTo>
                    <a:pt x="759" y="658"/>
                  </a:lnTo>
                  <a:lnTo>
                    <a:pt x="794" y="572"/>
                  </a:lnTo>
                  <a:lnTo>
                    <a:pt x="830" y="501"/>
                  </a:lnTo>
                  <a:lnTo>
                    <a:pt x="865" y="501"/>
                  </a:lnTo>
                  <a:lnTo>
                    <a:pt x="901" y="400"/>
                  </a:lnTo>
                  <a:lnTo>
                    <a:pt x="936" y="350"/>
                  </a:lnTo>
                  <a:lnTo>
                    <a:pt x="972" y="400"/>
                  </a:lnTo>
                  <a:lnTo>
                    <a:pt x="1007" y="408"/>
                  </a:lnTo>
                  <a:lnTo>
                    <a:pt x="1050" y="322"/>
                  </a:lnTo>
                  <a:lnTo>
                    <a:pt x="1085" y="365"/>
                  </a:lnTo>
                  <a:lnTo>
                    <a:pt x="1120" y="293"/>
                  </a:lnTo>
                  <a:lnTo>
                    <a:pt x="1156" y="186"/>
                  </a:lnTo>
                  <a:lnTo>
                    <a:pt x="1191" y="229"/>
                  </a:lnTo>
                  <a:lnTo>
                    <a:pt x="1227" y="193"/>
                  </a:lnTo>
                  <a:lnTo>
                    <a:pt x="1262" y="279"/>
                  </a:lnTo>
                  <a:lnTo>
                    <a:pt x="1298" y="215"/>
                  </a:lnTo>
                  <a:lnTo>
                    <a:pt x="1333" y="200"/>
                  </a:lnTo>
                  <a:lnTo>
                    <a:pt x="1369" y="207"/>
                  </a:lnTo>
                  <a:lnTo>
                    <a:pt x="1411" y="257"/>
                  </a:lnTo>
                  <a:lnTo>
                    <a:pt x="1447" y="207"/>
                  </a:lnTo>
                  <a:lnTo>
                    <a:pt x="1482" y="222"/>
                  </a:lnTo>
                  <a:lnTo>
                    <a:pt x="1518" y="257"/>
                  </a:lnTo>
                  <a:lnTo>
                    <a:pt x="1553" y="243"/>
                  </a:lnTo>
                  <a:lnTo>
                    <a:pt x="1589" y="265"/>
                  </a:lnTo>
                  <a:lnTo>
                    <a:pt x="1624" y="307"/>
                  </a:lnTo>
                  <a:lnTo>
                    <a:pt x="1660" y="343"/>
                  </a:lnTo>
                  <a:lnTo>
                    <a:pt x="1695" y="451"/>
                  </a:lnTo>
                  <a:lnTo>
                    <a:pt x="1730" y="608"/>
                  </a:lnTo>
                  <a:lnTo>
                    <a:pt x="1773" y="672"/>
                  </a:lnTo>
                  <a:lnTo>
                    <a:pt x="1808" y="544"/>
                  </a:lnTo>
                  <a:lnTo>
                    <a:pt x="1844" y="544"/>
                  </a:lnTo>
                  <a:lnTo>
                    <a:pt x="1879" y="572"/>
                  </a:lnTo>
                  <a:lnTo>
                    <a:pt x="1915" y="551"/>
                  </a:lnTo>
                  <a:lnTo>
                    <a:pt x="1950" y="586"/>
                  </a:lnTo>
                  <a:lnTo>
                    <a:pt x="1986" y="558"/>
                  </a:lnTo>
                  <a:lnTo>
                    <a:pt x="2021" y="522"/>
                  </a:lnTo>
                  <a:lnTo>
                    <a:pt x="2057" y="644"/>
                  </a:lnTo>
                  <a:lnTo>
                    <a:pt x="2092" y="536"/>
                  </a:lnTo>
                  <a:lnTo>
                    <a:pt x="2135" y="658"/>
                  </a:lnTo>
                  <a:lnTo>
                    <a:pt x="2170" y="672"/>
                  </a:lnTo>
                  <a:lnTo>
                    <a:pt x="2206" y="565"/>
                  </a:lnTo>
                  <a:lnTo>
                    <a:pt x="2241" y="436"/>
                  </a:lnTo>
                  <a:lnTo>
                    <a:pt x="2277" y="486"/>
                  </a:lnTo>
                  <a:lnTo>
                    <a:pt x="2312" y="393"/>
                  </a:lnTo>
                  <a:lnTo>
                    <a:pt x="2348" y="536"/>
                  </a:lnTo>
                  <a:lnTo>
                    <a:pt x="2383" y="436"/>
                  </a:lnTo>
                  <a:lnTo>
                    <a:pt x="2418" y="443"/>
                  </a:lnTo>
                  <a:lnTo>
                    <a:pt x="2454" y="336"/>
                  </a:lnTo>
                  <a:lnTo>
                    <a:pt x="2497" y="307"/>
                  </a:lnTo>
                  <a:lnTo>
                    <a:pt x="2532" y="265"/>
                  </a:lnTo>
                  <a:lnTo>
                    <a:pt x="2567" y="250"/>
                  </a:lnTo>
                  <a:lnTo>
                    <a:pt x="2603" y="322"/>
                  </a:lnTo>
                  <a:lnTo>
                    <a:pt x="2638" y="486"/>
                  </a:lnTo>
                  <a:lnTo>
                    <a:pt x="2674" y="486"/>
                  </a:lnTo>
                  <a:lnTo>
                    <a:pt x="2709" y="529"/>
                  </a:lnTo>
                  <a:lnTo>
                    <a:pt x="2745" y="522"/>
                  </a:lnTo>
                  <a:lnTo>
                    <a:pt x="2780" y="515"/>
                  </a:lnTo>
                  <a:lnTo>
                    <a:pt x="2816" y="451"/>
                  </a:lnTo>
                  <a:lnTo>
                    <a:pt x="2858" y="293"/>
                  </a:lnTo>
                  <a:lnTo>
                    <a:pt x="2894" y="222"/>
                  </a:lnTo>
                  <a:lnTo>
                    <a:pt x="2929" y="222"/>
                  </a:lnTo>
                  <a:lnTo>
                    <a:pt x="2965" y="243"/>
                  </a:lnTo>
                  <a:lnTo>
                    <a:pt x="3000" y="257"/>
                  </a:lnTo>
                  <a:lnTo>
                    <a:pt x="3036" y="265"/>
                  </a:lnTo>
                  <a:lnTo>
                    <a:pt x="3071" y="243"/>
                  </a:lnTo>
                  <a:lnTo>
                    <a:pt x="3106" y="243"/>
                  </a:lnTo>
                  <a:lnTo>
                    <a:pt x="3142" y="207"/>
                  </a:lnTo>
                  <a:lnTo>
                    <a:pt x="3177" y="21"/>
                  </a:lnTo>
                  <a:lnTo>
                    <a:pt x="3220" y="0"/>
                  </a:lnTo>
                  <a:lnTo>
                    <a:pt x="3255" y="36"/>
                  </a:lnTo>
                  <a:lnTo>
                    <a:pt x="3291" y="14"/>
                  </a:lnTo>
                  <a:lnTo>
                    <a:pt x="3326" y="86"/>
                  </a:lnTo>
                  <a:lnTo>
                    <a:pt x="3362" y="179"/>
                  </a:lnTo>
                  <a:lnTo>
                    <a:pt x="3397" y="200"/>
                  </a:lnTo>
                  <a:lnTo>
                    <a:pt x="3433" y="193"/>
                  </a:lnTo>
                  <a:lnTo>
                    <a:pt x="3468" y="200"/>
                  </a:lnTo>
                  <a:lnTo>
                    <a:pt x="3504" y="143"/>
                  </a:lnTo>
                  <a:lnTo>
                    <a:pt x="3539" y="243"/>
                  </a:lnTo>
                  <a:lnTo>
                    <a:pt x="3582" y="157"/>
                  </a:lnTo>
                  <a:lnTo>
                    <a:pt x="3617" y="150"/>
                  </a:lnTo>
                  <a:lnTo>
                    <a:pt x="3653" y="150"/>
                  </a:lnTo>
                  <a:lnTo>
                    <a:pt x="3688" y="265"/>
                  </a:lnTo>
                  <a:lnTo>
                    <a:pt x="3724" y="272"/>
                  </a:lnTo>
                  <a:lnTo>
                    <a:pt x="3759" y="200"/>
                  </a:lnTo>
                  <a:lnTo>
                    <a:pt x="3795" y="193"/>
                  </a:lnTo>
                  <a:lnTo>
                    <a:pt x="3830" y="215"/>
                  </a:lnTo>
                  <a:lnTo>
                    <a:pt x="3865" y="329"/>
                  </a:lnTo>
                  <a:lnTo>
                    <a:pt x="3901" y="393"/>
                  </a:lnTo>
                  <a:lnTo>
                    <a:pt x="3943" y="400"/>
                  </a:lnTo>
                  <a:lnTo>
                    <a:pt x="3979" y="400"/>
                  </a:lnTo>
                  <a:lnTo>
                    <a:pt x="4014" y="443"/>
                  </a:lnTo>
                  <a:lnTo>
                    <a:pt x="4050" y="379"/>
                  </a:lnTo>
                  <a:lnTo>
                    <a:pt x="4085" y="350"/>
                  </a:lnTo>
                  <a:lnTo>
                    <a:pt x="4121" y="322"/>
                  </a:lnTo>
                  <a:lnTo>
                    <a:pt x="4156" y="257"/>
                  </a:lnTo>
                  <a:lnTo>
                    <a:pt x="4192" y="250"/>
                  </a:lnTo>
                  <a:lnTo>
                    <a:pt x="4227" y="243"/>
                  </a:lnTo>
                  <a:lnTo>
                    <a:pt x="4263" y="272"/>
                  </a:lnTo>
                  <a:lnTo>
                    <a:pt x="4305" y="250"/>
                  </a:lnTo>
                  <a:lnTo>
                    <a:pt x="4341" y="265"/>
                  </a:lnTo>
                  <a:lnTo>
                    <a:pt x="4376" y="250"/>
                  </a:lnTo>
                  <a:lnTo>
                    <a:pt x="4412" y="229"/>
                  </a:lnTo>
                  <a:lnTo>
                    <a:pt x="4447" y="293"/>
                  </a:lnTo>
                  <a:lnTo>
                    <a:pt x="4483" y="300"/>
                  </a:lnTo>
                  <a:lnTo>
                    <a:pt x="4518" y="272"/>
                  </a:lnTo>
                  <a:lnTo>
                    <a:pt x="4553" y="236"/>
                  </a:lnTo>
                  <a:lnTo>
                    <a:pt x="4589" y="279"/>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49" name="Freeform 85"/>
            <p:cNvSpPr>
              <a:spLocks/>
            </p:cNvSpPr>
            <p:nvPr/>
          </p:nvSpPr>
          <p:spPr bwMode="auto">
            <a:xfrm>
              <a:off x="4530629" y="1396585"/>
              <a:ext cx="1112626" cy="384176"/>
            </a:xfrm>
            <a:custGeom>
              <a:avLst/>
              <a:gdLst>
                <a:gd name="T0" fmla="*/ 0 w 1199"/>
                <a:gd name="T1" fmla="*/ 64 h 414"/>
                <a:gd name="T2" fmla="*/ 35 w 1199"/>
                <a:gd name="T3" fmla="*/ 35 h 414"/>
                <a:gd name="T4" fmla="*/ 78 w 1199"/>
                <a:gd name="T5" fmla="*/ 42 h 414"/>
                <a:gd name="T6" fmla="*/ 113 w 1199"/>
                <a:gd name="T7" fmla="*/ 135 h 414"/>
                <a:gd name="T8" fmla="*/ 149 w 1199"/>
                <a:gd name="T9" fmla="*/ 128 h 414"/>
                <a:gd name="T10" fmla="*/ 184 w 1199"/>
                <a:gd name="T11" fmla="*/ 150 h 414"/>
                <a:gd name="T12" fmla="*/ 220 w 1199"/>
                <a:gd name="T13" fmla="*/ 85 h 414"/>
                <a:gd name="T14" fmla="*/ 255 w 1199"/>
                <a:gd name="T15" fmla="*/ 0 h 414"/>
                <a:gd name="T16" fmla="*/ 291 w 1199"/>
                <a:gd name="T17" fmla="*/ 42 h 414"/>
                <a:gd name="T18" fmla="*/ 326 w 1199"/>
                <a:gd name="T19" fmla="*/ 114 h 414"/>
                <a:gd name="T20" fmla="*/ 362 w 1199"/>
                <a:gd name="T21" fmla="*/ 157 h 414"/>
                <a:gd name="T22" fmla="*/ 397 w 1199"/>
                <a:gd name="T23" fmla="*/ 278 h 414"/>
                <a:gd name="T24" fmla="*/ 440 w 1199"/>
                <a:gd name="T25" fmla="*/ 293 h 414"/>
                <a:gd name="T26" fmla="*/ 475 w 1199"/>
                <a:gd name="T27" fmla="*/ 271 h 414"/>
                <a:gd name="T28" fmla="*/ 511 w 1199"/>
                <a:gd name="T29" fmla="*/ 336 h 414"/>
                <a:gd name="T30" fmla="*/ 546 w 1199"/>
                <a:gd name="T31" fmla="*/ 307 h 414"/>
                <a:gd name="T32" fmla="*/ 582 w 1199"/>
                <a:gd name="T33" fmla="*/ 264 h 414"/>
                <a:gd name="T34" fmla="*/ 617 w 1199"/>
                <a:gd name="T35" fmla="*/ 321 h 414"/>
                <a:gd name="T36" fmla="*/ 652 w 1199"/>
                <a:gd name="T37" fmla="*/ 336 h 414"/>
                <a:gd name="T38" fmla="*/ 688 w 1199"/>
                <a:gd name="T39" fmla="*/ 307 h 414"/>
                <a:gd name="T40" fmla="*/ 723 w 1199"/>
                <a:gd name="T41" fmla="*/ 336 h 414"/>
                <a:gd name="T42" fmla="*/ 759 w 1199"/>
                <a:gd name="T43" fmla="*/ 364 h 414"/>
                <a:gd name="T44" fmla="*/ 801 w 1199"/>
                <a:gd name="T45" fmla="*/ 343 h 414"/>
                <a:gd name="T46" fmla="*/ 837 w 1199"/>
                <a:gd name="T47" fmla="*/ 364 h 414"/>
                <a:gd name="T48" fmla="*/ 872 w 1199"/>
                <a:gd name="T49" fmla="*/ 371 h 414"/>
                <a:gd name="T50" fmla="*/ 908 w 1199"/>
                <a:gd name="T51" fmla="*/ 321 h 414"/>
                <a:gd name="T52" fmla="*/ 943 w 1199"/>
                <a:gd name="T53" fmla="*/ 357 h 414"/>
                <a:gd name="T54" fmla="*/ 979 w 1199"/>
                <a:gd name="T55" fmla="*/ 414 h 414"/>
                <a:gd name="T56" fmla="*/ 1014 w 1199"/>
                <a:gd name="T57" fmla="*/ 400 h 414"/>
                <a:gd name="T58" fmla="*/ 1050 w 1199"/>
                <a:gd name="T59" fmla="*/ 350 h 414"/>
                <a:gd name="T60" fmla="*/ 1085 w 1199"/>
                <a:gd name="T61" fmla="*/ 314 h 414"/>
                <a:gd name="T62" fmla="*/ 1121 w 1199"/>
                <a:gd name="T63" fmla="*/ 207 h 414"/>
                <a:gd name="T64" fmla="*/ 1163 w 1199"/>
                <a:gd name="T65" fmla="*/ 221 h 414"/>
                <a:gd name="T66" fmla="*/ 1199 w 1199"/>
                <a:gd name="T67" fmla="*/ 25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414">
                  <a:moveTo>
                    <a:pt x="0" y="64"/>
                  </a:moveTo>
                  <a:lnTo>
                    <a:pt x="35" y="35"/>
                  </a:lnTo>
                  <a:lnTo>
                    <a:pt x="78" y="42"/>
                  </a:lnTo>
                  <a:lnTo>
                    <a:pt x="113" y="135"/>
                  </a:lnTo>
                  <a:lnTo>
                    <a:pt x="149" y="128"/>
                  </a:lnTo>
                  <a:lnTo>
                    <a:pt x="184" y="150"/>
                  </a:lnTo>
                  <a:lnTo>
                    <a:pt x="220" y="85"/>
                  </a:lnTo>
                  <a:lnTo>
                    <a:pt x="255" y="0"/>
                  </a:lnTo>
                  <a:lnTo>
                    <a:pt x="291" y="42"/>
                  </a:lnTo>
                  <a:lnTo>
                    <a:pt x="326" y="114"/>
                  </a:lnTo>
                  <a:lnTo>
                    <a:pt x="362" y="157"/>
                  </a:lnTo>
                  <a:lnTo>
                    <a:pt x="397" y="278"/>
                  </a:lnTo>
                  <a:lnTo>
                    <a:pt x="440" y="293"/>
                  </a:lnTo>
                  <a:lnTo>
                    <a:pt x="475" y="271"/>
                  </a:lnTo>
                  <a:lnTo>
                    <a:pt x="511" y="336"/>
                  </a:lnTo>
                  <a:lnTo>
                    <a:pt x="546" y="307"/>
                  </a:lnTo>
                  <a:lnTo>
                    <a:pt x="582" y="264"/>
                  </a:lnTo>
                  <a:lnTo>
                    <a:pt x="617" y="321"/>
                  </a:lnTo>
                  <a:lnTo>
                    <a:pt x="652" y="336"/>
                  </a:lnTo>
                  <a:lnTo>
                    <a:pt x="688" y="307"/>
                  </a:lnTo>
                  <a:lnTo>
                    <a:pt x="723" y="336"/>
                  </a:lnTo>
                  <a:lnTo>
                    <a:pt x="759" y="364"/>
                  </a:lnTo>
                  <a:lnTo>
                    <a:pt x="801" y="343"/>
                  </a:lnTo>
                  <a:lnTo>
                    <a:pt x="837" y="364"/>
                  </a:lnTo>
                  <a:lnTo>
                    <a:pt x="872" y="371"/>
                  </a:lnTo>
                  <a:lnTo>
                    <a:pt x="908" y="321"/>
                  </a:lnTo>
                  <a:lnTo>
                    <a:pt x="943" y="357"/>
                  </a:lnTo>
                  <a:lnTo>
                    <a:pt x="979" y="414"/>
                  </a:lnTo>
                  <a:lnTo>
                    <a:pt x="1014" y="400"/>
                  </a:lnTo>
                  <a:lnTo>
                    <a:pt x="1050" y="350"/>
                  </a:lnTo>
                  <a:lnTo>
                    <a:pt x="1085" y="314"/>
                  </a:lnTo>
                  <a:lnTo>
                    <a:pt x="1121" y="207"/>
                  </a:lnTo>
                  <a:lnTo>
                    <a:pt x="1163" y="221"/>
                  </a:lnTo>
                  <a:lnTo>
                    <a:pt x="1199" y="250"/>
                  </a:lnTo>
                </a:path>
              </a:pathLst>
            </a:custGeom>
            <a:noFill/>
            <a:ln w="9525">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0" name="Freeform 86"/>
            <p:cNvSpPr>
              <a:spLocks/>
            </p:cNvSpPr>
            <p:nvPr/>
          </p:nvSpPr>
          <p:spPr bwMode="auto">
            <a:xfrm>
              <a:off x="272216" y="1104277"/>
              <a:ext cx="4258413" cy="809182"/>
            </a:xfrm>
            <a:custGeom>
              <a:avLst/>
              <a:gdLst>
                <a:gd name="T0" fmla="*/ 71 w 4589"/>
                <a:gd name="T1" fmla="*/ 744 h 872"/>
                <a:gd name="T2" fmla="*/ 177 w 4589"/>
                <a:gd name="T3" fmla="*/ 729 h 872"/>
                <a:gd name="T4" fmla="*/ 284 w 4589"/>
                <a:gd name="T5" fmla="*/ 872 h 872"/>
                <a:gd name="T6" fmla="*/ 397 w 4589"/>
                <a:gd name="T7" fmla="*/ 729 h 872"/>
                <a:gd name="T8" fmla="*/ 503 w 4589"/>
                <a:gd name="T9" fmla="*/ 558 h 872"/>
                <a:gd name="T10" fmla="*/ 610 w 4589"/>
                <a:gd name="T11" fmla="*/ 586 h 872"/>
                <a:gd name="T12" fmla="*/ 723 w 4589"/>
                <a:gd name="T13" fmla="*/ 658 h 872"/>
                <a:gd name="T14" fmla="*/ 830 w 4589"/>
                <a:gd name="T15" fmla="*/ 651 h 872"/>
                <a:gd name="T16" fmla="*/ 936 w 4589"/>
                <a:gd name="T17" fmla="*/ 508 h 872"/>
                <a:gd name="T18" fmla="*/ 1050 w 4589"/>
                <a:gd name="T19" fmla="*/ 429 h 872"/>
                <a:gd name="T20" fmla="*/ 1156 w 4589"/>
                <a:gd name="T21" fmla="*/ 300 h 872"/>
                <a:gd name="T22" fmla="*/ 1262 w 4589"/>
                <a:gd name="T23" fmla="*/ 393 h 872"/>
                <a:gd name="T24" fmla="*/ 1369 w 4589"/>
                <a:gd name="T25" fmla="*/ 350 h 872"/>
                <a:gd name="T26" fmla="*/ 1482 w 4589"/>
                <a:gd name="T27" fmla="*/ 307 h 872"/>
                <a:gd name="T28" fmla="*/ 1589 w 4589"/>
                <a:gd name="T29" fmla="*/ 315 h 872"/>
                <a:gd name="T30" fmla="*/ 1695 w 4589"/>
                <a:gd name="T31" fmla="*/ 486 h 872"/>
                <a:gd name="T32" fmla="*/ 1808 w 4589"/>
                <a:gd name="T33" fmla="*/ 644 h 872"/>
                <a:gd name="T34" fmla="*/ 1915 w 4589"/>
                <a:gd name="T35" fmla="*/ 565 h 872"/>
                <a:gd name="T36" fmla="*/ 2021 w 4589"/>
                <a:gd name="T37" fmla="*/ 500 h 872"/>
                <a:gd name="T38" fmla="*/ 2135 w 4589"/>
                <a:gd name="T39" fmla="*/ 715 h 872"/>
                <a:gd name="T40" fmla="*/ 2241 w 4589"/>
                <a:gd name="T41" fmla="*/ 522 h 872"/>
                <a:gd name="T42" fmla="*/ 2348 w 4589"/>
                <a:gd name="T43" fmla="*/ 615 h 872"/>
                <a:gd name="T44" fmla="*/ 2454 w 4589"/>
                <a:gd name="T45" fmla="*/ 493 h 872"/>
                <a:gd name="T46" fmla="*/ 2567 w 4589"/>
                <a:gd name="T47" fmla="*/ 436 h 872"/>
                <a:gd name="T48" fmla="*/ 2674 w 4589"/>
                <a:gd name="T49" fmla="*/ 529 h 872"/>
                <a:gd name="T50" fmla="*/ 2780 w 4589"/>
                <a:gd name="T51" fmla="*/ 529 h 872"/>
                <a:gd name="T52" fmla="*/ 2894 w 4589"/>
                <a:gd name="T53" fmla="*/ 272 h 872"/>
                <a:gd name="T54" fmla="*/ 3000 w 4589"/>
                <a:gd name="T55" fmla="*/ 257 h 872"/>
                <a:gd name="T56" fmla="*/ 3106 w 4589"/>
                <a:gd name="T57" fmla="*/ 279 h 872"/>
                <a:gd name="T58" fmla="*/ 3220 w 4589"/>
                <a:gd name="T59" fmla="*/ 86 h 872"/>
                <a:gd name="T60" fmla="*/ 3326 w 4589"/>
                <a:gd name="T61" fmla="*/ 28 h 872"/>
                <a:gd name="T62" fmla="*/ 3433 w 4589"/>
                <a:gd name="T63" fmla="*/ 64 h 872"/>
                <a:gd name="T64" fmla="*/ 3539 w 4589"/>
                <a:gd name="T65" fmla="*/ 86 h 872"/>
                <a:gd name="T66" fmla="*/ 3653 w 4589"/>
                <a:gd name="T67" fmla="*/ 28 h 872"/>
                <a:gd name="T68" fmla="*/ 3759 w 4589"/>
                <a:gd name="T69" fmla="*/ 121 h 872"/>
                <a:gd name="T70" fmla="*/ 3865 w 4589"/>
                <a:gd name="T71" fmla="*/ 422 h 872"/>
                <a:gd name="T72" fmla="*/ 3979 w 4589"/>
                <a:gd name="T73" fmla="*/ 422 h 872"/>
                <a:gd name="T74" fmla="*/ 4085 w 4589"/>
                <a:gd name="T75" fmla="*/ 286 h 872"/>
                <a:gd name="T76" fmla="*/ 4192 w 4589"/>
                <a:gd name="T77" fmla="*/ 236 h 872"/>
                <a:gd name="T78" fmla="*/ 4305 w 4589"/>
                <a:gd name="T79" fmla="*/ 157 h 872"/>
                <a:gd name="T80" fmla="*/ 4412 w 4589"/>
                <a:gd name="T81" fmla="*/ 143 h 872"/>
                <a:gd name="T82" fmla="*/ 4518 w 4589"/>
                <a:gd name="T83" fmla="*/ 17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872">
                  <a:moveTo>
                    <a:pt x="0" y="758"/>
                  </a:moveTo>
                  <a:lnTo>
                    <a:pt x="35" y="701"/>
                  </a:lnTo>
                  <a:lnTo>
                    <a:pt x="71" y="744"/>
                  </a:lnTo>
                  <a:lnTo>
                    <a:pt x="106" y="787"/>
                  </a:lnTo>
                  <a:lnTo>
                    <a:pt x="142" y="765"/>
                  </a:lnTo>
                  <a:lnTo>
                    <a:pt x="177" y="729"/>
                  </a:lnTo>
                  <a:lnTo>
                    <a:pt x="213" y="722"/>
                  </a:lnTo>
                  <a:lnTo>
                    <a:pt x="248" y="794"/>
                  </a:lnTo>
                  <a:lnTo>
                    <a:pt x="284" y="872"/>
                  </a:lnTo>
                  <a:lnTo>
                    <a:pt x="326" y="815"/>
                  </a:lnTo>
                  <a:lnTo>
                    <a:pt x="362" y="736"/>
                  </a:lnTo>
                  <a:lnTo>
                    <a:pt x="397" y="729"/>
                  </a:lnTo>
                  <a:lnTo>
                    <a:pt x="432" y="715"/>
                  </a:lnTo>
                  <a:lnTo>
                    <a:pt x="468" y="651"/>
                  </a:lnTo>
                  <a:lnTo>
                    <a:pt x="503" y="558"/>
                  </a:lnTo>
                  <a:lnTo>
                    <a:pt x="539" y="543"/>
                  </a:lnTo>
                  <a:lnTo>
                    <a:pt x="574" y="543"/>
                  </a:lnTo>
                  <a:lnTo>
                    <a:pt x="610" y="586"/>
                  </a:lnTo>
                  <a:lnTo>
                    <a:pt x="645" y="601"/>
                  </a:lnTo>
                  <a:lnTo>
                    <a:pt x="688" y="629"/>
                  </a:lnTo>
                  <a:lnTo>
                    <a:pt x="723" y="658"/>
                  </a:lnTo>
                  <a:lnTo>
                    <a:pt x="759" y="779"/>
                  </a:lnTo>
                  <a:lnTo>
                    <a:pt x="794" y="744"/>
                  </a:lnTo>
                  <a:lnTo>
                    <a:pt x="830" y="651"/>
                  </a:lnTo>
                  <a:lnTo>
                    <a:pt x="865" y="629"/>
                  </a:lnTo>
                  <a:lnTo>
                    <a:pt x="901" y="529"/>
                  </a:lnTo>
                  <a:lnTo>
                    <a:pt x="936" y="508"/>
                  </a:lnTo>
                  <a:lnTo>
                    <a:pt x="972" y="543"/>
                  </a:lnTo>
                  <a:lnTo>
                    <a:pt x="1007" y="551"/>
                  </a:lnTo>
                  <a:lnTo>
                    <a:pt x="1050" y="429"/>
                  </a:lnTo>
                  <a:lnTo>
                    <a:pt x="1085" y="450"/>
                  </a:lnTo>
                  <a:lnTo>
                    <a:pt x="1120" y="357"/>
                  </a:lnTo>
                  <a:lnTo>
                    <a:pt x="1156" y="300"/>
                  </a:lnTo>
                  <a:lnTo>
                    <a:pt x="1191" y="343"/>
                  </a:lnTo>
                  <a:lnTo>
                    <a:pt x="1227" y="343"/>
                  </a:lnTo>
                  <a:lnTo>
                    <a:pt x="1262" y="393"/>
                  </a:lnTo>
                  <a:lnTo>
                    <a:pt x="1298" y="357"/>
                  </a:lnTo>
                  <a:lnTo>
                    <a:pt x="1333" y="343"/>
                  </a:lnTo>
                  <a:lnTo>
                    <a:pt x="1369" y="350"/>
                  </a:lnTo>
                  <a:lnTo>
                    <a:pt x="1411" y="365"/>
                  </a:lnTo>
                  <a:lnTo>
                    <a:pt x="1447" y="293"/>
                  </a:lnTo>
                  <a:lnTo>
                    <a:pt x="1482" y="307"/>
                  </a:lnTo>
                  <a:lnTo>
                    <a:pt x="1518" y="315"/>
                  </a:lnTo>
                  <a:lnTo>
                    <a:pt x="1553" y="329"/>
                  </a:lnTo>
                  <a:lnTo>
                    <a:pt x="1589" y="315"/>
                  </a:lnTo>
                  <a:lnTo>
                    <a:pt x="1624" y="407"/>
                  </a:lnTo>
                  <a:lnTo>
                    <a:pt x="1660" y="436"/>
                  </a:lnTo>
                  <a:lnTo>
                    <a:pt x="1695" y="486"/>
                  </a:lnTo>
                  <a:lnTo>
                    <a:pt x="1730" y="658"/>
                  </a:lnTo>
                  <a:lnTo>
                    <a:pt x="1773" y="729"/>
                  </a:lnTo>
                  <a:lnTo>
                    <a:pt x="1808" y="644"/>
                  </a:lnTo>
                  <a:lnTo>
                    <a:pt x="1844" y="629"/>
                  </a:lnTo>
                  <a:lnTo>
                    <a:pt x="1879" y="579"/>
                  </a:lnTo>
                  <a:lnTo>
                    <a:pt x="1915" y="565"/>
                  </a:lnTo>
                  <a:lnTo>
                    <a:pt x="1950" y="593"/>
                  </a:lnTo>
                  <a:lnTo>
                    <a:pt x="1986" y="543"/>
                  </a:lnTo>
                  <a:lnTo>
                    <a:pt x="2021" y="500"/>
                  </a:lnTo>
                  <a:lnTo>
                    <a:pt x="2057" y="636"/>
                  </a:lnTo>
                  <a:lnTo>
                    <a:pt x="2092" y="608"/>
                  </a:lnTo>
                  <a:lnTo>
                    <a:pt x="2135" y="715"/>
                  </a:lnTo>
                  <a:lnTo>
                    <a:pt x="2170" y="751"/>
                  </a:lnTo>
                  <a:lnTo>
                    <a:pt x="2206" y="629"/>
                  </a:lnTo>
                  <a:lnTo>
                    <a:pt x="2241" y="522"/>
                  </a:lnTo>
                  <a:lnTo>
                    <a:pt x="2277" y="565"/>
                  </a:lnTo>
                  <a:lnTo>
                    <a:pt x="2312" y="479"/>
                  </a:lnTo>
                  <a:lnTo>
                    <a:pt x="2348" y="615"/>
                  </a:lnTo>
                  <a:lnTo>
                    <a:pt x="2383" y="551"/>
                  </a:lnTo>
                  <a:lnTo>
                    <a:pt x="2418" y="579"/>
                  </a:lnTo>
                  <a:lnTo>
                    <a:pt x="2454" y="493"/>
                  </a:lnTo>
                  <a:lnTo>
                    <a:pt x="2497" y="443"/>
                  </a:lnTo>
                  <a:lnTo>
                    <a:pt x="2532" y="400"/>
                  </a:lnTo>
                  <a:lnTo>
                    <a:pt x="2567" y="436"/>
                  </a:lnTo>
                  <a:lnTo>
                    <a:pt x="2603" y="443"/>
                  </a:lnTo>
                  <a:lnTo>
                    <a:pt x="2638" y="515"/>
                  </a:lnTo>
                  <a:lnTo>
                    <a:pt x="2674" y="529"/>
                  </a:lnTo>
                  <a:lnTo>
                    <a:pt x="2709" y="543"/>
                  </a:lnTo>
                  <a:lnTo>
                    <a:pt x="2745" y="515"/>
                  </a:lnTo>
                  <a:lnTo>
                    <a:pt x="2780" y="529"/>
                  </a:lnTo>
                  <a:lnTo>
                    <a:pt x="2816" y="458"/>
                  </a:lnTo>
                  <a:lnTo>
                    <a:pt x="2858" y="343"/>
                  </a:lnTo>
                  <a:lnTo>
                    <a:pt x="2894" y="272"/>
                  </a:lnTo>
                  <a:lnTo>
                    <a:pt x="2929" y="250"/>
                  </a:lnTo>
                  <a:lnTo>
                    <a:pt x="2965" y="250"/>
                  </a:lnTo>
                  <a:lnTo>
                    <a:pt x="3000" y="257"/>
                  </a:lnTo>
                  <a:lnTo>
                    <a:pt x="3036" y="257"/>
                  </a:lnTo>
                  <a:lnTo>
                    <a:pt x="3071" y="236"/>
                  </a:lnTo>
                  <a:lnTo>
                    <a:pt x="3106" y="279"/>
                  </a:lnTo>
                  <a:lnTo>
                    <a:pt x="3142" y="264"/>
                  </a:lnTo>
                  <a:lnTo>
                    <a:pt x="3177" y="179"/>
                  </a:lnTo>
                  <a:lnTo>
                    <a:pt x="3220" y="86"/>
                  </a:lnTo>
                  <a:lnTo>
                    <a:pt x="3255" y="71"/>
                  </a:lnTo>
                  <a:lnTo>
                    <a:pt x="3291" y="0"/>
                  </a:lnTo>
                  <a:lnTo>
                    <a:pt x="3326" y="28"/>
                  </a:lnTo>
                  <a:lnTo>
                    <a:pt x="3362" y="50"/>
                  </a:lnTo>
                  <a:lnTo>
                    <a:pt x="3397" y="71"/>
                  </a:lnTo>
                  <a:lnTo>
                    <a:pt x="3433" y="64"/>
                  </a:lnTo>
                  <a:lnTo>
                    <a:pt x="3468" y="86"/>
                  </a:lnTo>
                  <a:lnTo>
                    <a:pt x="3504" y="64"/>
                  </a:lnTo>
                  <a:lnTo>
                    <a:pt x="3539" y="86"/>
                  </a:lnTo>
                  <a:lnTo>
                    <a:pt x="3582" y="57"/>
                  </a:lnTo>
                  <a:lnTo>
                    <a:pt x="3617" y="57"/>
                  </a:lnTo>
                  <a:lnTo>
                    <a:pt x="3653" y="28"/>
                  </a:lnTo>
                  <a:lnTo>
                    <a:pt x="3688" y="93"/>
                  </a:lnTo>
                  <a:lnTo>
                    <a:pt x="3724" y="78"/>
                  </a:lnTo>
                  <a:lnTo>
                    <a:pt x="3759" y="121"/>
                  </a:lnTo>
                  <a:lnTo>
                    <a:pt x="3795" y="164"/>
                  </a:lnTo>
                  <a:lnTo>
                    <a:pt x="3830" y="315"/>
                  </a:lnTo>
                  <a:lnTo>
                    <a:pt x="3865" y="422"/>
                  </a:lnTo>
                  <a:lnTo>
                    <a:pt x="3901" y="443"/>
                  </a:lnTo>
                  <a:lnTo>
                    <a:pt x="3943" y="407"/>
                  </a:lnTo>
                  <a:lnTo>
                    <a:pt x="3979" y="422"/>
                  </a:lnTo>
                  <a:lnTo>
                    <a:pt x="4014" y="429"/>
                  </a:lnTo>
                  <a:lnTo>
                    <a:pt x="4050" y="350"/>
                  </a:lnTo>
                  <a:lnTo>
                    <a:pt x="4085" y="286"/>
                  </a:lnTo>
                  <a:lnTo>
                    <a:pt x="4121" y="236"/>
                  </a:lnTo>
                  <a:lnTo>
                    <a:pt x="4156" y="236"/>
                  </a:lnTo>
                  <a:lnTo>
                    <a:pt x="4192" y="236"/>
                  </a:lnTo>
                  <a:lnTo>
                    <a:pt x="4227" y="229"/>
                  </a:lnTo>
                  <a:lnTo>
                    <a:pt x="4263" y="186"/>
                  </a:lnTo>
                  <a:lnTo>
                    <a:pt x="4305" y="157"/>
                  </a:lnTo>
                  <a:lnTo>
                    <a:pt x="4341" y="157"/>
                  </a:lnTo>
                  <a:lnTo>
                    <a:pt x="4376" y="143"/>
                  </a:lnTo>
                  <a:lnTo>
                    <a:pt x="4412" y="143"/>
                  </a:lnTo>
                  <a:lnTo>
                    <a:pt x="4447" y="171"/>
                  </a:lnTo>
                  <a:lnTo>
                    <a:pt x="4483" y="186"/>
                  </a:lnTo>
                  <a:lnTo>
                    <a:pt x="4518" y="171"/>
                  </a:lnTo>
                  <a:lnTo>
                    <a:pt x="4553" y="157"/>
                  </a:lnTo>
                  <a:lnTo>
                    <a:pt x="4589" y="186"/>
                  </a:lnTo>
                </a:path>
              </a:pathLst>
            </a:custGeom>
            <a:noFill/>
            <a:ln w="9525">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1" name="Freeform 87"/>
            <p:cNvSpPr>
              <a:spLocks/>
            </p:cNvSpPr>
            <p:nvPr/>
          </p:nvSpPr>
          <p:spPr bwMode="auto">
            <a:xfrm>
              <a:off x="4530629" y="1262959"/>
              <a:ext cx="1112626" cy="511307"/>
            </a:xfrm>
            <a:custGeom>
              <a:avLst/>
              <a:gdLst>
                <a:gd name="T0" fmla="*/ 0 w 1199"/>
                <a:gd name="T1" fmla="*/ 15 h 551"/>
                <a:gd name="T2" fmla="*/ 35 w 1199"/>
                <a:gd name="T3" fmla="*/ 0 h 551"/>
                <a:gd name="T4" fmla="*/ 78 w 1199"/>
                <a:gd name="T5" fmla="*/ 15 h 551"/>
                <a:gd name="T6" fmla="*/ 113 w 1199"/>
                <a:gd name="T7" fmla="*/ 101 h 551"/>
                <a:gd name="T8" fmla="*/ 149 w 1199"/>
                <a:gd name="T9" fmla="*/ 108 h 551"/>
                <a:gd name="T10" fmla="*/ 184 w 1199"/>
                <a:gd name="T11" fmla="*/ 151 h 551"/>
                <a:gd name="T12" fmla="*/ 220 w 1199"/>
                <a:gd name="T13" fmla="*/ 93 h 551"/>
                <a:gd name="T14" fmla="*/ 255 w 1199"/>
                <a:gd name="T15" fmla="*/ 93 h 551"/>
                <a:gd name="T16" fmla="*/ 291 w 1199"/>
                <a:gd name="T17" fmla="*/ 129 h 551"/>
                <a:gd name="T18" fmla="*/ 326 w 1199"/>
                <a:gd name="T19" fmla="*/ 172 h 551"/>
                <a:gd name="T20" fmla="*/ 362 w 1199"/>
                <a:gd name="T21" fmla="*/ 179 h 551"/>
                <a:gd name="T22" fmla="*/ 397 w 1199"/>
                <a:gd name="T23" fmla="*/ 294 h 551"/>
                <a:gd name="T24" fmla="*/ 440 w 1199"/>
                <a:gd name="T25" fmla="*/ 294 h 551"/>
                <a:gd name="T26" fmla="*/ 475 w 1199"/>
                <a:gd name="T27" fmla="*/ 329 h 551"/>
                <a:gd name="T28" fmla="*/ 511 w 1199"/>
                <a:gd name="T29" fmla="*/ 415 h 551"/>
                <a:gd name="T30" fmla="*/ 546 w 1199"/>
                <a:gd name="T31" fmla="*/ 394 h 551"/>
                <a:gd name="T32" fmla="*/ 582 w 1199"/>
                <a:gd name="T33" fmla="*/ 372 h 551"/>
                <a:gd name="T34" fmla="*/ 617 w 1199"/>
                <a:gd name="T35" fmla="*/ 394 h 551"/>
                <a:gd name="T36" fmla="*/ 652 w 1199"/>
                <a:gd name="T37" fmla="*/ 430 h 551"/>
                <a:gd name="T38" fmla="*/ 688 w 1199"/>
                <a:gd name="T39" fmla="*/ 387 h 551"/>
                <a:gd name="T40" fmla="*/ 723 w 1199"/>
                <a:gd name="T41" fmla="*/ 437 h 551"/>
                <a:gd name="T42" fmla="*/ 759 w 1199"/>
                <a:gd name="T43" fmla="*/ 480 h 551"/>
                <a:gd name="T44" fmla="*/ 801 w 1199"/>
                <a:gd name="T45" fmla="*/ 487 h 551"/>
                <a:gd name="T46" fmla="*/ 837 w 1199"/>
                <a:gd name="T47" fmla="*/ 515 h 551"/>
                <a:gd name="T48" fmla="*/ 872 w 1199"/>
                <a:gd name="T49" fmla="*/ 523 h 551"/>
                <a:gd name="T50" fmla="*/ 908 w 1199"/>
                <a:gd name="T51" fmla="*/ 501 h 551"/>
                <a:gd name="T52" fmla="*/ 943 w 1199"/>
                <a:gd name="T53" fmla="*/ 537 h 551"/>
                <a:gd name="T54" fmla="*/ 979 w 1199"/>
                <a:gd name="T55" fmla="*/ 551 h 551"/>
                <a:gd name="T56" fmla="*/ 1014 w 1199"/>
                <a:gd name="T57" fmla="*/ 494 h 551"/>
                <a:gd name="T58" fmla="*/ 1050 w 1199"/>
                <a:gd name="T59" fmla="*/ 444 h 551"/>
                <a:gd name="T60" fmla="*/ 1085 w 1199"/>
                <a:gd name="T61" fmla="*/ 415 h 551"/>
                <a:gd name="T62" fmla="*/ 1121 w 1199"/>
                <a:gd name="T63" fmla="*/ 315 h 551"/>
                <a:gd name="T64" fmla="*/ 1163 w 1199"/>
                <a:gd name="T65" fmla="*/ 315 h 551"/>
                <a:gd name="T66" fmla="*/ 1199 w 1199"/>
                <a:gd name="T67" fmla="*/ 33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551">
                  <a:moveTo>
                    <a:pt x="0" y="15"/>
                  </a:moveTo>
                  <a:lnTo>
                    <a:pt x="35" y="0"/>
                  </a:lnTo>
                  <a:lnTo>
                    <a:pt x="78" y="15"/>
                  </a:lnTo>
                  <a:lnTo>
                    <a:pt x="113" y="101"/>
                  </a:lnTo>
                  <a:lnTo>
                    <a:pt x="149" y="108"/>
                  </a:lnTo>
                  <a:lnTo>
                    <a:pt x="184" y="151"/>
                  </a:lnTo>
                  <a:lnTo>
                    <a:pt x="220" y="93"/>
                  </a:lnTo>
                  <a:lnTo>
                    <a:pt x="255" y="93"/>
                  </a:lnTo>
                  <a:lnTo>
                    <a:pt x="291" y="129"/>
                  </a:lnTo>
                  <a:lnTo>
                    <a:pt x="326" y="172"/>
                  </a:lnTo>
                  <a:lnTo>
                    <a:pt x="362" y="179"/>
                  </a:lnTo>
                  <a:lnTo>
                    <a:pt x="397" y="294"/>
                  </a:lnTo>
                  <a:lnTo>
                    <a:pt x="440" y="294"/>
                  </a:lnTo>
                  <a:lnTo>
                    <a:pt x="475" y="329"/>
                  </a:lnTo>
                  <a:lnTo>
                    <a:pt x="511" y="415"/>
                  </a:lnTo>
                  <a:lnTo>
                    <a:pt x="546" y="394"/>
                  </a:lnTo>
                  <a:lnTo>
                    <a:pt x="582" y="372"/>
                  </a:lnTo>
                  <a:lnTo>
                    <a:pt x="617" y="394"/>
                  </a:lnTo>
                  <a:lnTo>
                    <a:pt x="652" y="430"/>
                  </a:lnTo>
                  <a:lnTo>
                    <a:pt x="688" y="387"/>
                  </a:lnTo>
                  <a:lnTo>
                    <a:pt x="723" y="437"/>
                  </a:lnTo>
                  <a:lnTo>
                    <a:pt x="759" y="480"/>
                  </a:lnTo>
                  <a:lnTo>
                    <a:pt x="801" y="487"/>
                  </a:lnTo>
                  <a:lnTo>
                    <a:pt x="837" y="515"/>
                  </a:lnTo>
                  <a:lnTo>
                    <a:pt x="872" y="523"/>
                  </a:lnTo>
                  <a:lnTo>
                    <a:pt x="908" y="501"/>
                  </a:lnTo>
                  <a:lnTo>
                    <a:pt x="943" y="537"/>
                  </a:lnTo>
                  <a:lnTo>
                    <a:pt x="979" y="551"/>
                  </a:lnTo>
                  <a:lnTo>
                    <a:pt x="1014" y="494"/>
                  </a:lnTo>
                  <a:lnTo>
                    <a:pt x="1050" y="444"/>
                  </a:lnTo>
                  <a:lnTo>
                    <a:pt x="1085" y="415"/>
                  </a:lnTo>
                  <a:lnTo>
                    <a:pt x="1121" y="315"/>
                  </a:lnTo>
                  <a:lnTo>
                    <a:pt x="1163" y="315"/>
                  </a:lnTo>
                  <a:lnTo>
                    <a:pt x="1199" y="337"/>
                  </a:lnTo>
                </a:path>
              </a:pathLst>
            </a:custGeom>
            <a:noFill/>
            <a:ln w="9525">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2" name="Freeform 88"/>
            <p:cNvSpPr>
              <a:spLocks/>
            </p:cNvSpPr>
            <p:nvPr/>
          </p:nvSpPr>
          <p:spPr bwMode="auto">
            <a:xfrm>
              <a:off x="272216" y="1123764"/>
              <a:ext cx="4258413" cy="875995"/>
            </a:xfrm>
            <a:custGeom>
              <a:avLst/>
              <a:gdLst>
                <a:gd name="T0" fmla="*/ 71 w 4589"/>
                <a:gd name="T1" fmla="*/ 880 h 944"/>
                <a:gd name="T2" fmla="*/ 177 w 4589"/>
                <a:gd name="T3" fmla="*/ 701 h 944"/>
                <a:gd name="T4" fmla="*/ 284 w 4589"/>
                <a:gd name="T5" fmla="*/ 623 h 944"/>
                <a:gd name="T6" fmla="*/ 397 w 4589"/>
                <a:gd name="T7" fmla="*/ 565 h 944"/>
                <a:gd name="T8" fmla="*/ 503 w 4589"/>
                <a:gd name="T9" fmla="*/ 530 h 944"/>
                <a:gd name="T10" fmla="*/ 610 w 4589"/>
                <a:gd name="T11" fmla="*/ 537 h 944"/>
                <a:gd name="T12" fmla="*/ 723 w 4589"/>
                <a:gd name="T13" fmla="*/ 623 h 944"/>
                <a:gd name="T14" fmla="*/ 830 w 4589"/>
                <a:gd name="T15" fmla="*/ 615 h 944"/>
                <a:gd name="T16" fmla="*/ 936 w 4589"/>
                <a:gd name="T17" fmla="*/ 515 h 944"/>
                <a:gd name="T18" fmla="*/ 1050 w 4589"/>
                <a:gd name="T19" fmla="*/ 515 h 944"/>
                <a:gd name="T20" fmla="*/ 1156 w 4589"/>
                <a:gd name="T21" fmla="*/ 365 h 944"/>
                <a:gd name="T22" fmla="*/ 1262 w 4589"/>
                <a:gd name="T23" fmla="*/ 379 h 944"/>
                <a:gd name="T24" fmla="*/ 1369 w 4589"/>
                <a:gd name="T25" fmla="*/ 251 h 944"/>
                <a:gd name="T26" fmla="*/ 1482 w 4589"/>
                <a:gd name="T27" fmla="*/ 286 h 944"/>
                <a:gd name="T28" fmla="*/ 1589 w 4589"/>
                <a:gd name="T29" fmla="*/ 301 h 944"/>
                <a:gd name="T30" fmla="*/ 1695 w 4589"/>
                <a:gd name="T31" fmla="*/ 422 h 944"/>
                <a:gd name="T32" fmla="*/ 1808 w 4589"/>
                <a:gd name="T33" fmla="*/ 565 h 944"/>
                <a:gd name="T34" fmla="*/ 1915 w 4589"/>
                <a:gd name="T35" fmla="*/ 551 h 944"/>
                <a:gd name="T36" fmla="*/ 2021 w 4589"/>
                <a:gd name="T37" fmla="*/ 558 h 944"/>
                <a:gd name="T38" fmla="*/ 2135 w 4589"/>
                <a:gd name="T39" fmla="*/ 751 h 944"/>
                <a:gd name="T40" fmla="*/ 2241 w 4589"/>
                <a:gd name="T41" fmla="*/ 515 h 944"/>
                <a:gd name="T42" fmla="*/ 2348 w 4589"/>
                <a:gd name="T43" fmla="*/ 587 h 944"/>
                <a:gd name="T44" fmla="*/ 2454 w 4589"/>
                <a:gd name="T45" fmla="*/ 422 h 944"/>
                <a:gd name="T46" fmla="*/ 2567 w 4589"/>
                <a:gd name="T47" fmla="*/ 215 h 944"/>
                <a:gd name="T48" fmla="*/ 2674 w 4589"/>
                <a:gd name="T49" fmla="*/ 344 h 944"/>
                <a:gd name="T50" fmla="*/ 2780 w 4589"/>
                <a:gd name="T51" fmla="*/ 422 h 944"/>
                <a:gd name="T52" fmla="*/ 2894 w 4589"/>
                <a:gd name="T53" fmla="*/ 108 h 944"/>
                <a:gd name="T54" fmla="*/ 3000 w 4589"/>
                <a:gd name="T55" fmla="*/ 122 h 944"/>
                <a:gd name="T56" fmla="*/ 3106 w 4589"/>
                <a:gd name="T57" fmla="*/ 143 h 944"/>
                <a:gd name="T58" fmla="*/ 3220 w 4589"/>
                <a:gd name="T59" fmla="*/ 79 h 944"/>
                <a:gd name="T60" fmla="*/ 3326 w 4589"/>
                <a:gd name="T61" fmla="*/ 50 h 944"/>
                <a:gd name="T62" fmla="*/ 3433 w 4589"/>
                <a:gd name="T63" fmla="*/ 143 h 944"/>
                <a:gd name="T64" fmla="*/ 3539 w 4589"/>
                <a:gd name="T65" fmla="*/ 186 h 944"/>
                <a:gd name="T66" fmla="*/ 3653 w 4589"/>
                <a:gd name="T67" fmla="*/ 72 h 944"/>
                <a:gd name="T68" fmla="*/ 3759 w 4589"/>
                <a:gd name="T69" fmla="*/ 86 h 944"/>
                <a:gd name="T70" fmla="*/ 3865 w 4589"/>
                <a:gd name="T71" fmla="*/ 143 h 944"/>
                <a:gd name="T72" fmla="*/ 3979 w 4589"/>
                <a:gd name="T73" fmla="*/ 193 h 944"/>
                <a:gd name="T74" fmla="*/ 4085 w 4589"/>
                <a:gd name="T75" fmla="*/ 201 h 944"/>
                <a:gd name="T76" fmla="*/ 4192 w 4589"/>
                <a:gd name="T77" fmla="*/ 150 h 944"/>
                <a:gd name="T78" fmla="*/ 4305 w 4589"/>
                <a:gd name="T79" fmla="*/ 172 h 944"/>
                <a:gd name="T80" fmla="*/ 4412 w 4589"/>
                <a:gd name="T81" fmla="*/ 208 h 944"/>
                <a:gd name="T82" fmla="*/ 4518 w 4589"/>
                <a:gd name="T83" fmla="*/ 158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944">
                  <a:moveTo>
                    <a:pt x="0" y="944"/>
                  </a:moveTo>
                  <a:lnTo>
                    <a:pt x="35" y="873"/>
                  </a:lnTo>
                  <a:lnTo>
                    <a:pt x="71" y="880"/>
                  </a:lnTo>
                  <a:lnTo>
                    <a:pt x="106" y="837"/>
                  </a:lnTo>
                  <a:lnTo>
                    <a:pt x="142" y="751"/>
                  </a:lnTo>
                  <a:lnTo>
                    <a:pt x="177" y="701"/>
                  </a:lnTo>
                  <a:lnTo>
                    <a:pt x="213" y="744"/>
                  </a:lnTo>
                  <a:lnTo>
                    <a:pt x="248" y="601"/>
                  </a:lnTo>
                  <a:lnTo>
                    <a:pt x="284" y="623"/>
                  </a:lnTo>
                  <a:lnTo>
                    <a:pt x="326" y="623"/>
                  </a:lnTo>
                  <a:lnTo>
                    <a:pt x="362" y="551"/>
                  </a:lnTo>
                  <a:lnTo>
                    <a:pt x="397" y="565"/>
                  </a:lnTo>
                  <a:lnTo>
                    <a:pt x="432" y="565"/>
                  </a:lnTo>
                  <a:lnTo>
                    <a:pt x="468" y="551"/>
                  </a:lnTo>
                  <a:lnTo>
                    <a:pt x="503" y="530"/>
                  </a:lnTo>
                  <a:lnTo>
                    <a:pt x="539" y="501"/>
                  </a:lnTo>
                  <a:lnTo>
                    <a:pt x="574" y="501"/>
                  </a:lnTo>
                  <a:lnTo>
                    <a:pt x="610" y="537"/>
                  </a:lnTo>
                  <a:lnTo>
                    <a:pt x="645" y="572"/>
                  </a:lnTo>
                  <a:lnTo>
                    <a:pt x="688" y="601"/>
                  </a:lnTo>
                  <a:lnTo>
                    <a:pt x="723" y="623"/>
                  </a:lnTo>
                  <a:lnTo>
                    <a:pt x="759" y="723"/>
                  </a:lnTo>
                  <a:lnTo>
                    <a:pt x="794" y="644"/>
                  </a:lnTo>
                  <a:lnTo>
                    <a:pt x="830" y="615"/>
                  </a:lnTo>
                  <a:lnTo>
                    <a:pt x="865" y="630"/>
                  </a:lnTo>
                  <a:lnTo>
                    <a:pt x="901" y="558"/>
                  </a:lnTo>
                  <a:lnTo>
                    <a:pt x="936" y="515"/>
                  </a:lnTo>
                  <a:lnTo>
                    <a:pt x="972" y="565"/>
                  </a:lnTo>
                  <a:lnTo>
                    <a:pt x="1007" y="587"/>
                  </a:lnTo>
                  <a:lnTo>
                    <a:pt x="1050" y="515"/>
                  </a:lnTo>
                  <a:lnTo>
                    <a:pt x="1085" y="587"/>
                  </a:lnTo>
                  <a:lnTo>
                    <a:pt x="1120" y="472"/>
                  </a:lnTo>
                  <a:lnTo>
                    <a:pt x="1156" y="365"/>
                  </a:lnTo>
                  <a:lnTo>
                    <a:pt x="1191" y="365"/>
                  </a:lnTo>
                  <a:lnTo>
                    <a:pt x="1227" y="365"/>
                  </a:lnTo>
                  <a:lnTo>
                    <a:pt x="1262" y="379"/>
                  </a:lnTo>
                  <a:lnTo>
                    <a:pt x="1298" y="301"/>
                  </a:lnTo>
                  <a:lnTo>
                    <a:pt x="1333" y="294"/>
                  </a:lnTo>
                  <a:lnTo>
                    <a:pt x="1369" y="251"/>
                  </a:lnTo>
                  <a:lnTo>
                    <a:pt x="1411" y="344"/>
                  </a:lnTo>
                  <a:lnTo>
                    <a:pt x="1447" y="294"/>
                  </a:lnTo>
                  <a:lnTo>
                    <a:pt x="1482" y="286"/>
                  </a:lnTo>
                  <a:lnTo>
                    <a:pt x="1518" y="286"/>
                  </a:lnTo>
                  <a:lnTo>
                    <a:pt x="1553" y="308"/>
                  </a:lnTo>
                  <a:lnTo>
                    <a:pt x="1589" y="301"/>
                  </a:lnTo>
                  <a:lnTo>
                    <a:pt x="1624" y="336"/>
                  </a:lnTo>
                  <a:lnTo>
                    <a:pt x="1660" y="372"/>
                  </a:lnTo>
                  <a:lnTo>
                    <a:pt x="1695" y="422"/>
                  </a:lnTo>
                  <a:lnTo>
                    <a:pt x="1730" y="594"/>
                  </a:lnTo>
                  <a:lnTo>
                    <a:pt x="1773" y="673"/>
                  </a:lnTo>
                  <a:lnTo>
                    <a:pt x="1808" y="565"/>
                  </a:lnTo>
                  <a:lnTo>
                    <a:pt x="1844" y="558"/>
                  </a:lnTo>
                  <a:lnTo>
                    <a:pt x="1879" y="558"/>
                  </a:lnTo>
                  <a:lnTo>
                    <a:pt x="1915" y="551"/>
                  </a:lnTo>
                  <a:lnTo>
                    <a:pt x="1950" y="594"/>
                  </a:lnTo>
                  <a:lnTo>
                    <a:pt x="1986" y="572"/>
                  </a:lnTo>
                  <a:lnTo>
                    <a:pt x="2021" y="558"/>
                  </a:lnTo>
                  <a:lnTo>
                    <a:pt x="2057" y="701"/>
                  </a:lnTo>
                  <a:lnTo>
                    <a:pt x="2092" y="623"/>
                  </a:lnTo>
                  <a:lnTo>
                    <a:pt x="2135" y="751"/>
                  </a:lnTo>
                  <a:lnTo>
                    <a:pt x="2170" y="751"/>
                  </a:lnTo>
                  <a:lnTo>
                    <a:pt x="2206" y="637"/>
                  </a:lnTo>
                  <a:lnTo>
                    <a:pt x="2241" y="515"/>
                  </a:lnTo>
                  <a:lnTo>
                    <a:pt x="2277" y="551"/>
                  </a:lnTo>
                  <a:lnTo>
                    <a:pt x="2312" y="444"/>
                  </a:lnTo>
                  <a:lnTo>
                    <a:pt x="2348" y="587"/>
                  </a:lnTo>
                  <a:lnTo>
                    <a:pt x="2383" y="487"/>
                  </a:lnTo>
                  <a:lnTo>
                    <a:pt x="2418" y="537"/>
                  </a:lnTo>
                  <a:lnTo>
                    <a:pt x="2454" y="422"/>
                  </a:lnTo>
                  <a:lnTo>
                    <a:pt x="2497" y="394"/>
                  </a:lnTo>
                  <a:lnTo>
                    <a:pt x="2532" y="279"/>
                  </a:lnTo>
                  <a:lnTo>
                    <a:pt x="2567" y="215"/>
                  </a:lnTo>
                  <a:lnTo>
                    <a:pt x="2603" y="265"/>
                  </a:lnTo>
                  <a:lnTo>
                    <a:pt x="2638" y="351"/>
                  </a:lnTo>
                  <a:lnTo>
                    <a:pt x="2674" y="344"/>
                  </a:lnTo>
                  <a:lnTo>
                    <a:pt x="2709" y="372"/>
                  </a:lnTo>
                  <a:lnTo>
                    <a:pt x="2745" y="408"/>
                  </a:lnTo>
                  <a:lnTo>
                    <a:pt x="2780" y="422"/>
                  </a:lnTo>
                  <a:lnTo>
                    <a:pt x="2816" y="372"/>
                  </a:lnTo>
                  <a:lnTo>
                    <a:pt x="2858" y="201"/>
                  </a:lnTo>
                  <a:lnTo>
                    <a:pt x="2894" y="108"/>
                  </a:lnTo>
                  <a:lnTo>
                    <a:pt x="2929" y="79"/>
                  </a:lnTo>
                  <a:lnTo>
                    <a:pt x="2965" y="100"/>
                  </a:lnTo>
                  <a:lnTo>
                    <a:pt x="3000" y="122"/>
                  </a:lnTo>
                  <a:lnTo>
                    <a:pt x="3036" y="122"/>
                  </a:lnTo>
                  <a:lnTo>
                    <a:pt x="3071" y="115"/>
                  </a:lnTo>
                  <a:lnTo>
                    <a:pt x="3106" y="143"/>
                  </a:lnTo>
                  <a:lnTo>
                    <a:pt x="3142" y="129"/>
                  </a:lnTo>
                  <a:lnTo>
                    <a:pt x="3177" y="122"/>
                  </a:lnTo>
                  <a:lnTo>
                    <a:pt x="3220" y="79"/>
                  </a:lnTo>
                  <a:lnTo>
                    <a:pt x="3255" y="57"/>
                  </a:lnTo>
                  <a:lnTo>
                    <a:pt x="3291" y="0"/>
                  </a:lnTo>
                  <a:lnTo>
                    <a:pt x="3326" y="50"/>
                  </a:lnTo>
                  <a:lnTo>
                    <a:pt x="3362" y="100"/>
                  </a:lnTo>
                  <a:lnTo>
                    <a:pt x="3397" y="100"/>
                  </a:lnTo>
                  <a:lnTo>
                    <a:pt x="3433" y="143"/>
                  </a:lnTo>
                  <a:lnTo>
                    <a:pt x="3468" y="186"/>
                  </a:lnTo>
                  <a:lnTo>
                    <a:pt x="3504" y="208"/>
                  </a:lnTo>
                  <a:lnTo>
                    <a:pt x="3539" y="186"/>
                  </a:lnTo>
                  <a:lnTo>
                    <a:pt x="3582" y="115"/>
                  </a:lnTo>
                  <a:lnTo>
                    <a:pt x="3617" y="79"/>
                  </a:lnTo>
                  <a:lnTo>
                    <a:pt x="3653" y="72"/>
                  </a:lnTo>
                  <a:lnTo>
                    <a:pt x="3688" y="129"/>
                  </a:lnTo>
                  <a:lnTo>
                    <a:pt x="3724" y="201"/>
                  </a:lnTo>
                  <a:lnTo>
                    <a:pt x="3759" y="86"/>
                  </a:lnTo>
                  <a:lnTo>
                    <a:pt x="3795" y="115"/>
                  </a:lnTo>
                  <a:lnTo>
                    <a:pt x="3830" y="172"/>
                  </a:lnTo>
                  <a:lnTo>
                    <a:pt x="3865" y="143"/>
                  </a:lnTo>
                  <a:lnTo>
                    <a:pt x="3901" y="150"/>
                  </a:lnTo>
                  <a:lnTo>
                    <a:pt x="3943" y="179"/>
                  </a:lnTo>
                  <a:lnTo>
                    <a:pt x="3979" y="193"/>
                  </a:lnTo>
                  <a:lnTo>
                    <a:pt x="4014" y="236"/>
                  </a:lnTo>
                  <a:lnTo>
                    <a:pt x="4050" y="222"/>
                  </a:lnTo>
                  <a:lnTo>
                    <a:pt x="4085" y="201"/>
                  </a:lnTo>
                  <a:lnTo>
                    <a:pt x="4121" y="201"/>
                  </a:lnTo>
                  <a:lnTo>
                    <a:pt x="4156" y="201"/>
                  </a:lnTo>
                  <a:lnTo>
                    <a:pt x="4192" y="150"/>
                  </a:lnTo>
                  <a:lnTo>
                    <a:pt x="4227" y="193"/>
                  </a:lnTo>
                  <a:lnTo>
                    <a:pt x="4263" y="208"/>
                  </a:lnTo>
                  <a:lnTo>
                    <a:pt x="4305" y="172"/>
                  </a:lnTo>
                  <a:lnTo>
                    <a:pt x="4341" y="186"/>
                  </a:lnTo>
                  <a:lnTo>
                    <a:pt x="4376" y="186"/>
                  </a:lnTo>
                  <a:lnTo>
                    <a:pt x="4412" y="208"/>
                  </a:lnTo>
                  <a:lnTo>
                    <a:pt x="4447" y="215"/>
                  </a:lnTo>
                  <a:lnTo>
                    <a:pt x="4483" y="201"/>
                  </a:lnTo>
                  <a:lnTo>
                    <a:pt x="4518" y="158"/>
                  </a:lnTo>
                  <a:lnTo>
                    <a:pt x="4553" y="115"/>
                  </a:lnTo>
                  <a:lnTo>
                    <a:pt x="4589" y="86"/>
                  </a:lnTo>
                </a:path>
              </a:pathLst>
            </a:custGeom>
            <a:noFill/>
            <a:ln w="9525">
              <a:solidFill>
                <a:srgbClr val="BF00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3" name="Freeform 89"/>
            <p:cNvSpPr>
              <a:spLocks/>
            </p:cNvSpPr>
            <p:nvPr/>
          </p:nvSpPr>
          <p:spPr bwMode="auto">
            <a:xfrm>
              <a:off x="4530629" y="1117268"/>
              <a:ext cx="1112626" cy="271893"/>
            </a:xfrm>
            <a:custGeom>
              <a:avLst/>
              <a:gdLst>
                <a:gd name="T0" fmla="*/ 0 w 1199"/>
                <a:gd name="T1" fmla="*/ 93 h 293"/>
                <a:gd name="T2" fmla="*/ 35 w 1199"/>
                <a:gd name="T3" fmla="*/ 64 h 293"/>
                <a:gd name="T4" fmla="*/ 78 w 1199"/>
                <a:gd name="T5" fmla="*/ 93 h 293"/>
                <a:gd name="T6" fmla="*/ 113 w 1199"/>
                <a:gd name="T7" fmla="*/ 129 h 293"/>
                <a:gd name="T8" fmla="*/ 149 w 1199"/>
                <a:gd name="T9" fmla="*/ 136 h 293"/>
                <a:gd name="T10" fmla="*/ 184 w 1199"/>
                <a:gd name="T11" fmla="*/ 93 h 293"/>
                <a:gd name="T12" fmla="*/ 220 w 1199"/>
                <a:gd name="T13" fmla="*/ 22 h 293"/>
                <a:gd name="T14" fmla="*/ 255 w 1199"/>
                <a:gd name="T15" fmla="*/ 0 h 293"/>
                <a:gd name="T16" fmla="*/ 291 w 1199"/>
                <a:gd name="T17" fmla="*/ 22 h 293"/>
                <a:gd name="T18" fmla="*/ 326 w 1199"/>
                <a:gd name="T19" fmla="*/ 72 h 293"/>
                <a:gd name="T20" fmla="*/ 362 w 1199"/>
                <a:gd name="T21" fmla="*/ 100 h 293"/>
                <a:gd name="T22" fmla="*/ 397 w 1199"/>
                <a:gd name="T23" fmla="*/ 179 h 293"/>
                <a:gd name="T24" fmla="*/ 440 w 1199"/>
                <a:gd name="T25" fmla="*/ 229 h 293"/>
                <a:gd name="T26" fmla="*/ 475 w 1199"/>
                <a:gd name="T27" fmla="*/ 229 h 293"/>
                <a:gd name="T28" fmla="*/ 511 w 1199"/>
                <a:gd name="T29" fmla="*/ 293 h 293"/>
                <a:gd name="T30" fmla="*/ 546 w 1199"/>
                <a:gd name="T31" fmla="*/ 258 h 293"/>
                <a:gd name="T32" fmla="*/ 582 w 1199"/>
                <a:gd name="T33" fmla="*/ 208 h 293"/>
                <a:gd name="T34" fmla="*/ 617 w 1199"/>
                <a:gd name="T35" fmla="*/ 193 h 293"/>
                <a:gd name="T36" fmla="*/ 652 w 1199"/>
                <a:gd name="T37" fmla="*/ 272 h 293"/>
                <a:gd name="T38" fmla="*/ 688 w 1199"/>
                <a:gd name="T39" fmla="*/ 243 h 293"/>
                <a:gd name="T40" fmla="*/ 723 w 1199"/>
                <a:gd name="T41" fmla="*/ 229 h 293"/>
                <a:gd name="T42" fmla="*/ 759 w 1199"/>
                <a:gd name="T43" fmla="*/ 165 h 293"/>
                <a:gd name="T44" fmla="*/ 801 w 1199"/>
                <a:gd name="T45" fmla="*/ 100 h 293"/>
                <a:gd name="T46" fmla="*/ 837 w 1199"/>
                <a:gd name="T47" fmla="*/ 64 h 293"/>
                <a:gd name="T48" fmla="*/ 872 w 1199"/>
                <a:gd name="T49" fmla="*/ 86 h 293"/>
                <a:gd name="T50" fmla="*/ 908 w 1199"/>
                <a:gd name="T51" fmla="*/ 107 h 293"/>
                <a:gd name="T52" fmla="*/ 943 w 1199"/>
                <a:gd name="T53" fmla="*/ 79 h 293"/>
                <a:gd name="T54" fmla="*/ 979 w 1199"/>
                <a:gd name="T55" fmla="*/ 100 h 293"/>
                <a:gd name="T56" fmla="*/ 1014 w 1199"/>
                <a:gd name="T57" fmla="*/ 36 h 293"/>
                <a:gd name="T58" fmla="*/ 1050 w 1199"/>
                <a:gd name="T59" fmla="*/ 22 h 293"/>
                <a:gd name="T60" fmla="*/ 1085 w 1199"/>
                <a:gd name="T61" fmla="*/ 22 h 293"/>
                <a:gd name="T62" fmla="*/ 1121 w 1199"/>
                <a:gd name="T63" fmla="*/ 36 h 293"/>
                <a:gd name="T64" fmla="*/ 1163 w 1199"/>
                <a:gd name="T65" fmla="*/ 72 h 293"/>
                <a:gd name="T66" fmla="*/ 1199 w 1199"/>
                <a:gd name="T67" fmla="*/ 13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293">
                  <a:moveTo>
                    <a:pt x="0" y="93"/>
                  </a:moveTo>
                  <a:lnTo>
                    <a:pt x="35" y="64"/>
                  </a:lnTo>
                  <a:lnTo>
                    <a:pt x="78" y="93"/>
                  </a:lnTo>
                  <a:lnTo>
                    <a:pt x="113" y="129"/>
                  </a:lnTo>
                  <a:lnTo>
                    <a:pt x="149" y="136"/>
                  </a:lnTo>
                  <a:lnTo>
                    <a:pt x="184" y="93"/>
                  </a:lnTo>
                  <a:lnTo>
                    <a:pt x="220" y="22"/>
                  </a:lnTo>
                  <a:lnTo>
                    <a:pt x="255" y="0"/>
                  </a:lnTo>
                  <a:lnTo>
                    <a:pt x="291" y="22"/>
                  </a:lnTo>
                  <a:lnTo>
                    <a:pt x="326" y="72"/>
                  </a:lnTo>
                  <a:lnTo>
                    <a:pt x="362" y="100"/>
                  </a:lnTo>
                  <a:lnTo>
                    <a:pt x="397" y="179"/>
                  </a:lnTo>
                  <a:lnTo>
                    <a:pt x="440" y="229"/>
                  </a:lnTo>
                  <a:lnTo>
                    <a:pt x="475" y="229"/>
                  </a:lnTo>
                  <a:lnTo>
                    <a:pt x="511" y="293"/>
                  </a:lnTo>
                  <a:lnTo>
                    <a:pt x="546" y="258"/>
                  </a:lnTo>
                  <a:lnTo>
                    <a:pt x="582" y="208"/>
                  </a:lnTo>
                  <a:lnTo>
                    <a:pt x="617" y="193"/>
                  </a:lnTo>
                  <a:lnTo>
                    <a:pt x="652" y="272"/>
                  </a:lnTo>
                  <a:lnTo>
                    <a:pt x="688" y="243"/>
                  </a:lnTo>
                  <a:lnTo>
                    <a:pt x="723" y="229"/>
                  </a:lnTo>
                  <a:lnTo>
                    <a:pt x="759" y="165"/>
                  </a:lnTo>
                  <a:lnTo>
                    <a:pt x="801" y="100"/>
                  </a:lnTo>
                  <a:lnTo>
                    <a:pt x="837" y="64"/>
                  </a:lnTo>
                  <a:lnTo>
                    <a:pt x="872" y="86"/>
                  </a:lnTo>
                  <a:lnTo>
                    <a:pt x="908" y="107"/>
                  </a:lnTo>
                  <a:lnTo>
                    <a:pt x="943" y="79"/>
                  </a:lnTo>
                  <a:lnTo>
                    <a:pt x="979" y="100"/>
                  </a:lnTo>
                  <a:lnTo>
                    <a:pt x="1014" y="36"/>
                  </a:lnTo>
                  <a:lnTo>
                    <a:pt x="1050" y="22"/>
                  </a:lnTo>
                  <a:lnTo>
                    <a:pt x="1085" y="22"/>
                  </a:lnTo>
                  <a:lnTo>
                    <a:pt x="1121" y="36"/>
                  </a:lnTo>
                  <a:lnTo>
                    <a:pt x="1163" y="72"/>
                  </a:lnTo>
                  <a:lnTo>
                    <a:pt x="1199" y="136"/>
                  </a:lnTo>
                </a:path>
              </a:pathLst>
            </a:custGeom>
            <a:noFill/>
            <a:ln w="9525">
              <a:solidFill>
                <a:srgbClr val="BF00B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4" name="Freeform 90"/>
            <p:cNvSpPr>
              <a:spLocks/>
            </p:cNvSpPr>
            <p:nvPr/>
          </p:nvSpPr>
          <p:spPr bwMode="auto">
            <a:xfrm>
              <a:off x="272216" y="1296365"/>
              <a:ext cx="4258413" cy="597607"/>
            </a:xfrm>
            <a:custGeom>
              <a:avLst/>
              <a:gdLst>
                <a:gd name="T0" fmla="*/ 71 w 4589"/>
                <a:gd name="T1" fmla="*/ 587 h 644"/>
                <a:gd name="T2" fmla="*/ 177 w 4589"/>
                <a:gd name="T3" fmla="*/ 558 h 644"/>
                <a:gd name="T4" fmla="*/ 284 w 4589"/>
                <a:gd name="T5" fmla="*/ 644 h 644"/>
                <a:gd name="T6" fmla="*/ 397 w 4589"/>
                <a:gd name="T7" fmla="*/ 494 h 644"/>
                <a:gd name="T8" fmla="*/ 503 w 4589"/>
                <a:gd name="T9" fmla="*/ 379 h 644"/>
                <a:gd name="T10" fmla="*/ 610 w 4589"/>
                <a:gd name="T11" fmla="*/ 408 h 644"/>
                <a:gd name="T12" fmla="*/ 723 w 4589"/>
                <a:gd name="T13" fmla="*/ 451 h 644"/>
                <a:gd name="T14" fmla="*/ 830 w 4589"/>
                <a:gd name="T15" fmla="*/ 408 h 644"/>
                <a:gd name="T16" fmla="*/ 936 w 4589"/>
                <a:gd name="T17" fmla="*/ 279 h 644"/>
                <a:gd name="T18" fmla="*/ 1050 w 4589"/>
                <a:gd name="T19" fmla="*/ 172 h 644"/>
                <a:gd name="T20" fmla="*/ 1156 w 4589"/>
                <a:gd name="T21" fmla="*/ 129 h 644"/>
                <a:gd name="T22" fmla="*/ 1262 w 4589"/>
                <a:gd name="T23" fmla="*/ 136 h 644"/>
                <a:gd name="T24" fmla="*/ 1369 w 4589"/>
                <a:gd name="T25" fmla="*/ 200 h 644"/>
                <a:gd name="T26" fmla="*/ 1482 w 4589"/>
                <a:gd name="T27" fmla="*/ 129 h 644"/>
                <a:gd name="T28" fmla="*/ 1589 w 4589"/>
                <a:gd name="T29" fmla="*/ 136 h 644"/>
                <a:gd name="T30" fmla="*/ 1695 w 4589"/>
                <a:gd name="T31" fmla="*/ 293 h 644"/>
                <a:gd name="T32" fmla="*/ 1808 w 4589"/>
                <a:gd name="T33" fmla="*/ 394 h 644"/>
                <a:gd name="T34" fmla="*/ 1915 w 4589"/>
                <a:gd name="T35" fmla="*/ 358 h 644"/>
                <a:gd name="T36" fmla="*/ 2021 w 4589"/>
                <a:gd name="T37" fmla="*/ 336 h 644"/>
                <a:gd name="T38" fmla="*/ 2135 w 4589"/>
                <a:gd name="T39" fmla="*/ 515 h 644"/>
                <a:gd name="T40" fmla="*/ 2241 w 4589"/>
                <a:gd name="T41" fmla="*/ 308 h 644"/>
                <a:gd name="T42" fmla="*/ 2348 w 4589"/>
                <a:gd name="T43" fmla="*/ 465 h 644"/>
                <a:gd name="T44" fmla="*/ 2454 w 4589"/>
                <a:gd name="T45" fmla="*/ 365 h 644"/>
                <a:gd name="T46" fmla="*/ 2567 w 4589"/>
                <a:gd name="T47" fmla="*/ 344 h 644"/>
                <a:gd name="T48" fmla="*/ 2674 w 4589"/>
                <a:gd name="T49" fmla="*/ 465 h 644"/>
                <a:gd name="T50" fmla="*/ 2780 w 4589"/>
                <a:gd name="T51" fmla="*/ 429 h 644"/>
                <a:gd name="T52" fmla="*/ 2894 w 4589"/>
                <a:gd name="T53" fmla="*/ 186 h 644"/>
                <a:gd name="T54" fmla="*/ 3000 w 4589"/>
                <a:gd name="T55" fmla="*/ 172 h 644"/>
                <a:gd name="T56" fmla="*/ 3106 w 4589"/>
                <a:gd name="T57" fmla="*/ 165 h 644"/>
                <a:gd name="T58" fmla="*/ 3220 w 4589"/>
                <a:gd name="T59" fmla="*/ 22 h 644"/>
                <a:gd name="T60" fmla="*/ 3326 w 4589"/>
                <a:gd name="T61" fmla="*/ 50 h 644"/>
                <a:gd name="T62" fmla="*/ 3433 w 4589"/>
                <a:gd name="T63" fmla="*/ 143 h 644"/>
                <a:gd name="T64" fmla="*/ 3539 w 4589"/>
                <a:gd name="T65" fmla="*/ 150 h 644"/>
                <a:gd name="T66" fmla="*/ 3653 w 4589"/>
                <a:gd name="T67" fmla="*/ 115 h 644"/>
                <a:gd name="T68" fmla="*/ 3759 w 4589"/>
                <a:gd name="T69" fmla="*/ 165 h 644"/>
                <a:gd name="T70" fmla="*/ 3865 w 4589"/>
                <a:gd name="T71" fmla="*/ 365 h 644"/>
                <a:gd name="T72" fmla="*/ 3979 w 4589"/>
                <a:gd name="T73" fmla="*/ 336 h 644"/>
                <a:gd name="T74" fmla="*/ 4085 w 4589"/>
                <a:gd name="T75" fmla="*/ 372 h 644"/>
                <a:gd name="T76" fmla="*/ 4192 w 4589"/>
                <a:gd name="T77" fmla="*/ 372 h 644"/>
                <a:gd name="T78" fmla="*/ 4305 w 4589"/>
                <a:gd name="T79" fmla="*/ 293 h 644"/>
                <a:gd name="T80" fmla="*/ 4412 w 4589"/>
                <a:gd name="T81" fmla="*/ 301 h 644"/>
                <a:gd name="T82" fmla="*/ 4518 w 4589"/>
                <a:gd name="T83" fmla="*/ 293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644">
                  <a:moveTo>
                    <a:pt x="0" y="637"/>
                  </a:moveTo>
                  <a:lnTo>
                    <a:pt x="35" y="529"/>
                  </a:lnTo>
                  <a:lnTo>
                    <a:pt x="71" y="587"/>
                  </a:lnTo>
                  <a:lnTo>
                    <a:pt x="106" y="601"/>
                  </a:lnTo>
                  <a:lnTo>
                    <a:pt x="142" y="580"/>
                  </a:lnTo>
                  <a:lnTo>
                    <a:pt x="177" y="558"/>
                  </a:lnTo>
                  <a:lnTo>
                    <a:pt x="213" y="537"/>
                  </a:lnTo>
                  <a:lnTo>
                    <a:pt x="248" y="587"/>
                  </a:lnTo>
                  <a:lnTo>
                    <a:pt x="284" y="644"/>
                  </a:lnTo>
                  <a:lnTo>
                    <a:pt x="326" y="594"/>
                  </a:lnTo>
                  <a:lnTo>
                    <a:pt x="362" y="494"/>
                  </a:lnTo>
                  <a:lnTo>
                    <a:pt x="397" y="494"/>
                  </a:lnTo>
                  <a:lnTo>
                    <a:pt x="432" y="494"/>
                  </a:lnTo>
                  <a:lnTo>
                    <a:pt x="468" y="444"/>
                  </a:lnTo>
                  <a:lnTo>
                    <a:pt x="503" y="379"/>
                  </a:lnTo>
                  <a:lnTo>
                    <a:pt x="539" y="394"/>
                  </a:lnTo>
                  <a:lnTo>
                    <a:pt x="574" y="372"/>
                  </a:lnTo>
                  <a:lnTo>
                    <a:pt x="610" y="408"/>
                  </a:lnTo>
                  <a:lnTo>
                    <a:pt x="645" y="415"/>
                  </a:lnTo>
                  <a:lnTo>
                    <a:pt x="688" y="429"/>
                  </a:lnTo>
                  <a:lnTo>
                    <a:pt x="723" y="451"/>
                  </a:lnTo>
                  <a:lnTo>
                    <a:pt x="759" y="551"/>
                  </a:lnTo>
                  <a:lnTo>
                    <a:pt x="794" y="479"/>
                  </a:lnTo>
                  <a:lnTo>
                    <a:pt x="830" y="408"/>
                  </a:lnTo>
                  <a:lnTo>
                    <a:pt x="865" y="401"/>
                  </a:lnTo>
                  <a:lnTo>
                    <a:pt x="901" y="293"/>
                  </a:lnTo>
                  <a:lnTo>
                    <a:pt x="936" y="279"/>
                  </a:lnTo>
                  <a:lnTo>
                    <a:pt x="972" y="286"/>
                  </a:lnTo>
                  <a:lnTo>
                    <a:pt x="1007" y="272"/>
                  </a:lnTo>
                  <a:lnTo>
                    <a:pt x="1050" y="172"/>
                  </a:lnTo>
                  <a:lnTo>
                    <a:pt x="1085" y="200"/>
                  </a:lnTo>
                  <a:lnTo>
                    <a:pt x="1120" y="129"/>
                  </a:lnTo>
                  <a:lnTo>
                    <a:pt x="1156" y="129"/>
                  </a:lnTo>
                  <a:lnTo>
                    <a:pt x="1191" y="115"/>
                  </a:lnTo>
                  <a:lnTo>
                    <a:pt x="1227" y="108"/>
                  </a:lnTo>
                  <a:lnTo>
                    <a:pt x="1262" y="136"/>
                  </a:lnTo>
                  <a:lnTo>
                    <a:pt x="1298" y="108"/>
                  </a:lnTo>
                  <a:lnTo>
                    <a:pt x="1333" y="136"/>
                  </a:lnTo>
                  <a:lnTo>
                    <a:pt x="1369" y="200"/>
                  </a:lnTo>
                  <a:lnTo>
                    <a:pt x="1411" y="208"/>
                  </a:lnTo>
                  <a:lnTo>
                    <a:pt x="1447" y="129"/>
                  </a:lnTo>
                  <a:lnTo>
                    <a:pt x="1482" y="129"/>
                  </a:lnTo>
                  <a:lnTo>
                    <a:pt x="1518" y="129"/>
                  </a:lnTo>
                  <a:lnTo>
                    <a:pt x="1553" y="150"/>
                  </a:lnTo>
                  <a:lnTo>
                    <a:pt x="1589" y="136"/>
                  </a:lnTo>
                  <a:lnTo>
                    <a:pt x="1624" y="208"/>
                  </a:lnTo>
                  <a:lnTo>
                    <a:pt x="1660" y="236"/>
                  </a:lnTo>
                  <a:lnTo>
                    <a:pt x="1695" y="293"/>
                  </a:lnTo>
                  <a:lnTo>
                    <a:pt x="1730" y="437"/>
                  </a:lnTo>
                  <a:lnTo>
                    <a:pt x="1773" y="444"/>
                  </a:lnTo>
                  <a:lnTo>
                    <a:pt x="1808" y="394"/>
                  </a:lnTo>
                  <a:lnTo>
                    <a:pt x="1844" y="372"/>
                  </a:lnTo>
                  <a:lnTo>
                    <a:pt x="1879" y="365"/>
                  </a:lnTo>
                  <a:lnTo>
                    <a:pt x="1915" y="358"/>
                  </a:lnTo>
                  <a:lnTo>
                    <a:pt x="1950" y="386"/>
                  </a:lnTo>
                  <a:lnTo>
                    <a:pt x="1986" y="365"/>
                  </a:lnTo>
                  <a:lnTo>
                    <a:pt x="2021" y="336"/>
                  </a:lnTo>
                  <a:lnTo>
                    <a:pt x="2057" y="472"/>
                  </a:lnTo>
                  <a:lnTo>
                    <a:pt x="2092" y="422"/>
                  </a:lnTo>
                  <a:lnTo>
                    <a:pt x="2135" y="515"/>
                  </a:lnTo>
                  <a:lnTo>
                    <a:pt x="2170" y="551"/>
                  </a:lnTo>
                  <a:lnTo>
                    <a:pt x="2206" y="415"/>
                  </a:lnTo>
                  <a:lnTo>
                    <a:pt x="2241" y="308"/>
                  </a:lnTo>
                  <a:lnTo>
                    <a:pt x="2277" y="386"/>
                  </a:lnTo>
                  <a:lnTo>
                    <a:pt x="2312" y="322"/>
                  </a:lnTo>
                  <a:lnTo>
                    <a:pt x="2348" y="465"/>
                  </a:lnTo>
                  <a:lnTo>
                    <a:pt x="2383" y="437"/>
                  </a:lnTo>
                  <a:lnTo>
                    <a:pt x="2418" y="451"/>
                  </a:lnTo>
                  <a:lnTo>
                    <a:pt x="2454" y="365"/>
                  </a:lnTo>
                  <a:lnTo>
                    <a:pt x="2497" y="344"/>
                  </a:lnTo>
                  <a:lnTo>
                    <a:pt x="2532" y="344"/>
                  </a:lnTo>
                  <a:lnTo>
                    <a:pt x="2567" y="344"/>
                  </a:lnTo>
                  <a:lnTo>
                    <a:pt x="2603" y="365"/>
                  </a:lnTo>
                  <a:lnTo>
                    <a:pt x="2638" y="444"/>
                  </a:lnTo>
                  <a:lnTo>
                    <a:pt x="2674" y="465"/>
                  </a:lnTo>
                  <a:lnTo>
                    <a:pt x="2709" y="429"/>
                  </a:lnTo>
                  <a:lnTo>
                    <a:pt x="2745" y="394"/>
                  </a:lnTo>
                  <a:lnTo>
                    <a:pt x="2780" y="429"/>
                  </a:lnTo>
                  <a:lnTo>
                    <a:pt x="2816" y="365"/>
                  </a:lnTo>
                  <a:lnTo>
                    <a:pt x="2858" y="243"/>
                  </a:lnTo>
                  <a:lnTo>
                    <a:pt x="2894" y="186"/>
                  </a:lnTo>
                  <a:lnTo>
                    <a:pt x="2929" y="172"/>
                  </a:lnTo>
                  <a:lnTo>
                    <a:pt x="2965" y="172"/>
                  </a:lnTo>
                  <a:lnTo>
                    <a:pt x="3000" y="172"/>
                  </a:lnTo>
                  <a:lnTo>
                    <a:pt x="3036" y="129"/>
                  </a:lnTo>
                  <a:lnTo>
                    <a:pt x="3071" y="108"/>
                  </a:lnTo>
                  <a:lnTo>
                    <a:pt x="3106" y="165"/>
                  </a:lnTo>
                  <a:lnTo>
                    <a:pt x="3142" y="179"/>
                  </a:lnTo>
                  <a:lnTo>
                    <a:pt x="3177" y="115"/>
                  </a:lnTo>
                  <a:lnTo>
                    <a:pt x="3220" y="22"/>
                  </a:lnTo>
                  <a:lnTo>
                    <a:pt x="3255" y="29"/>
                  </a:lnTo>
                  <a:lnTo>
                    <a:pt x="3291" y="0"/>
                  </a:lnTo>
                  <a:lnTo>
                    <a:pt x="3326" y="50"/>
                  </a:lnTo>
                  <a:lnTo>
                    <a:pt x="3362" y="108"/>
                  </a:lnTo>
                  <a:lnTo>
                    <a:pt x="3397" y="136"/>
                  </a:lnTo>
                  <a:lnTo>
                    <a:pt x="3433" y="143"/>
                  </a:lnTo>
                  <a:lnTo>
                    <a:pt x="3468" y="143"/>
                  </a:lnTo>
                  <a:lnTo>
                    <a:pt x="3504" y="93"/>
                  </a:lnTo>
                  <a:lnTo>
                    <a:pt x="3539" y="150"/>
                  </a:lnTo>
                  <a:lnTo>
                    <a:pt x="3582" y="115"/>
                  </a:lnTo>
                  <a:lnTo>
                    <a:pt x="3617" y="100"/>
                  </a:lnTo>
                  <a:lnTo>
                    <a:pt x="3653" y="115"/>
                  </a:lnTo>
                  <a:lnTo>
                    <a:pt x="3688" y="150"/>
                  </a:lnTo>
                  <a:lnTo>
                    <a:pt x="3724" y="158"/>
                  </a:lnTo>
                  <a:lnTo>
                    <a:pt x="3759" y="165"/>
                  </a:lnTo>
                  <a:lnTo>
                    <a:pt x="3795" y="179"/>
                  </a:lnTo>
                  <a:lnTo>
                    <a:pt x="3830" y="258"/>
                  </a:lnTo>
                  <a:lnTo>
                    <a:pt x="3865" y="365"/>
                  </a:lnTo>
                  <a:lnTo>
                    <a:pt x="3901" y="344"/>
                  </a:lnTo>
                  <a:lnTo>
                    <a:pt x="3943" y="329"/>
                  </a:lnTo>
                  <a:lnTo>
                    <a:pt x="3979" y="336"/>
                  </a:lnTo>
                  <a:lnTo>
                    <a:pt x="4014" y="379"/>
                  </a:lnTo>
                  <a:lnTo>
                    <a:pt x="4050" y="358"/>
                  </a:lnTo>
                  <a:lnTo>
                    <a:pt x="4085" y="372"/>
                  </a:lnTo>
                  <a:lnTo>
                    <a:pt x="4121" y="358"/>
                  </a:lnTo>
                  <a:lnTo>
                    <a:pt x="4156" y="401"/>
                  </a:lnTo>
                  <a:lnTo>
                    <a:pt x="4192" y="372"/>
                  </a:lnTo>
                  <a:lnTo>
                    <a:pt x="4227" y="329"/>
                  </a:lnTo>
                  <a:lnTo>
                    <a:pt x="4263" y="315"/>
                  </a:lnTo>
                  <a:lnTo>
                    <a:pt x="4305" y="293"/>
                  </a:lnTo>
                  <a:lnTo>
                    <a:pt x="4341" y="286"/>
                  </a:lnTo>
                  <a:lnTo>
                    <a:pt x="4376" y="279"/>
                  </a:lnTo>
                  <a:lnTo>
                    <a:pt x="4412" y="301"/>
                  </a:lnTo>
                  <a:lnTo>
                    <a:pt x="4447" y="336"/>
                  </a:lnTo>
                  <a:lnTo>
                    <a:pt x="4483" y="322"/>
                  </a:lnTo>
                  <a:lnTo>
                    <a:pt x="4518" y="293"/>
                  </a:lnTo>
                  <a:lnTo>
                    <a:pt x="4553" y="272"/>
                  </a:lnTo>
                  <a:lnTo>
                    <a:pt x="4589" y="265"/>
                  </a:lnTo>
                </a:path>
              </a:pathLst>
            </a:custGeom>
            <a:noFill/>
            <a:ln w="0">
              <a:solidFill>
                <a:srgbClr val="BF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5" name="Freeform 91"/>
            <p:cNvSpPr>
              <a:spLocks/>
            </p:cNvSpPr>
            <p:nvPr/>
          </p:nvSpPr>
          <p:spPr bwMode="auto">
            <a:xfrm>
              <a:off x="4530629" y="1468966"/>
              <a:ext cx="1112626" cy="318291"/>
            </a:xfrm>
            <a:custGeom>
              <a:avLst/>
              <a:gdLst>
                <a:gd name="T0" fmla="*/ 0 w 1199"/>
                <a:gd name="T1" fmla="*/ 79 h 343"/>
                <a:gd name="T2" fmla="*/ 35 w 1199"/>
                <a:gd name="T3" fmla="*/ 57 h 343"/>
                <a:gd name="T4" fmla="*/ 78 w 1199"/>
                <a:gd name="T5" fmla="*/ 29 h 343"/>
                <a:gd name="T6" fmla="*/ 113 w 1199"/>
                <a:gd name="T7" fmla="*/ 79 h 343"/>
                <a:gd name="T8" fmla="*/ 149 w 1199"/>
                <a:gd name="T9" fmla="*/ 72 h 343"/>
                <a:gd name="T10" fmla="*/ 184 w 1199"/>
                <a:gd name="T11" fmla="*/ 100 h 343"/>
                <a:gd name="T12" fmla="*/ 220 w 1199"/>
                <a:gd name="T13" fmla="*/ 14 h 343"/>
                <a:gd name="T14" fmla="*/ 255 w 1199"/>
                <a:gd name="T15" fmla="*/ 0 h 343"/>
                <a:gd name="T16" fmla="*/ 291 w 1199"/>
                <a:gd name="T17" fmla="*/ 29 h 343"/>
                <a:gd name="T18" fmla="*/ 326 w 1199"/>
                <a:gd name="T19" fmla="*/ 43 h 343"/>
                <a:gd name="T20" fmla="*/ 362 w 1199"/>
                <a:gd name="T21" fmla="*/ 50 h 343"/>
                <a:gd name="T22" fmla="*/ 397 w 1199"/>
                <a:gd name="T23" fmla="*/ 143 h 343"/>
                <a:gd name="T24" fmla="*/ 440 w 1199"/>
                <a:gd name="T25" fmla="*/ 150 h 343"/>
                <a:gd name="T26" fmla="*/ 475 w 1199"/>
                <a:gd name="T27" fmla="*/ 172 h 343"/>
                <a:gd name="T28" fmla="*/ 511 w 1199"/>
                <a:gd name="T29" fmla="*/ 236 h 343"/>
                <a:gd name="T30" fmla="*/ 546 w 1199"/>
                <a:gd name="T31" fmla="*/ 222 h 343"/>
                <a:gd name="T32" fmla="*/ 582 w 1199"/>
                <a:gd name="T33" fmla="*/ 208 h 343"/>
                <a:gd name="T34" fmla="*/ 617 w 1199"/>
                <a:gd name="T35" fmla="*/ 236 h 343"/>
                <a:gd name="T36" fmla="*/ 652 w 1199"/>
                <a:gd name="T37" fmla="*/ 315 h 343"/>
                <a:gd name="T38" fmla="*/ 688 w 1199"/>
                <a:gd name="T39" fmla="*/ 229 h 343"/>
                <a:gd name="T40" fmla="*/ 723 w 1199"/>
                <a:gd name="T41" fmla="*/ 265 h 343"/>
                <a:gd name="T42" fmla="*/ 759 w 1199"/>
                <a:gd name="T43" fmla="*/ 258 h 343"/>
                <a:gd name="T44" fmla="*/ 801 w 1199"/>
                <a:gd name="T45" fmla="*/ 251 h 343"/>
                <a:gd name="T46" fmla="*/ 837 w 1199"/>
                <a:gd name="T47" fmla="*/ 301 h 343"/>
                <a:gd name="T48" fmla="*/ 872 w 1199"/>
                <a:gd name="T49" fmla="*/ 329 h 343"/>
                <a:gd name="T50" fmla="*/ 908 w 1199"/>
                <a:gd name="T51" fmla="*/ 301 h 343"/>
                <a:gd name="T52" fmla="*/ 943 w 1199"/>
                <a:gd name="T53" fmla="*/ 322 h 343"/>
                <a:gd name="T54" fmla="*/ 979 w 1199"/>
                <a:gd name="T55" fmla="*/ 343 h 343"/>
                <a:gd name="T56" fmla="*/ 1014 w 1199"/>
                <a:gd name="T57" fmla="*/ 336 h 343"/>
                <a:gd name="T58" fmla="*/ 1050 w 1199"/>
                <a:gd name="T59" fmla="*/ 293 h 343"/>
                <a:gd name="T60" fmla="*/ 1085 w 1199"/>
                <a:gd name="T61" fmla="*/ 322 h 343"/>
                <a:gd name="T62" fmla="*/ 1121 w 1199"/>
                <a:gd name="T63" fmla="*/ 208 h 343"/>
                <a:gd name="T64" fmla="*/ 1163 w 1199"/>
                <a:gd name="T65" fmla="*/ 236 h 343"/>
                <a:gd name="T66" fmla="*/ 1199 w 1199"/>
                <a:gd name="T67" fmla="*/ 27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343">
                  <a:moveTo>
                    <a:pt x="0" y="79"/>
                  </a:moveTo>
                  <a:lnTo>
                    <a:pt x="35" y="57"/>
                  </a:lnTo>
                  <a:lnTo>
                    <a:pt x="78" y="29"/>
                  </a:lnTo>
                  <a:lnTo>
                    <a:pt x="113" y="79"/>
                  </a:lnTo>
                  <a:lnTo>
                    <a:pt x="149" y="72"/>
                  </a:lnTo>
                  <a:lnTo>
                    <a:pt x="184" y="100"/>
                  </a:lnTo>
                  <a:lnTo>
                    <a:pt x="220" y="14"/>
                  </a:lnTo>
                  <a:lnTo>
                    <a:pt x="255" y="0"/>
                  </a:lnTo>
                  <a:lnTo>
                    <a:pt x="291" y="29"/>
                  </a:lnTo>
                  <a:lnTo>
                    <a:pt x="326" y="43"/>
                  </a:lnTo>
                  <a:lnTo>
                    <a:pt x="362" y="50"/>
                  </a:lnTo>
                  <a:lnTo>
                    <a:pt x="397" y="143"/>
                  </a:lnTo>
                  <a:lnTo>
                    <a:pt x="440" y="150"/>
                  </a:lnTo>
                  <a:lnTo>
                    <a:pt x="475" y="172"/>
                  </a:lnTo>
                  <a:lnTo>
                    <a:pt x="511" y="236"/>
                  </a:lnTo>
                  <a:lnTo>
                    <a:pt x="546" y="222"/>
                  </a:lnTo>
                  <a:lnTo>
                    <a:pt x="582" y="208"/>
                  </a:lnTo>
                  <a:lnTo>
                    <a:pt x="617" y="236"/>
                  </a:lnTo>
                  <a:lnTo>
                    <a:pt x="652" y="315"/>
                  </a:lnTo>
                  <a:lnTo>
                    <a:pt x="688" y="229"/>
                  </a:lnTo>
                  <a:lnTo>
                    <a:pt x="723" y="265"/>
                  </a:lnTo>
                  <a:lnTo>
                    <a:pt x="759" y="258"/>
                  </a:lnTo>
                  <a:lnTo>
                    <a:pt x="801" y="251"/>
                  </a:lnTo>
                  <a:lnTo>
                    <a:pt x="837" y="301"/>
                  </a:lnTo>
                  <a:lnTo>
                    <a:pt x="872" y="329"/>
                  </a:lnTo>
                  <a:lnTo>
                    <a:pt x="908" y="301"/>
                  </a:lnTo>
                  <a:lnTo>
                    <a:pt x="943" y="322"/>
                  </a:lnTo>
                  <a:lnTo>
                    <a:pt x="979" y="343"/>
                  </a:lnTo>
                  <a:lnTo>
                    <a:pt x="1014" y="336"/>
                  </a:lnTo>
                  <a:lnTo>
                    <a:pt x="1050" y="293"/>
                  </a:lnTo>
                  <a:lnTo>
                    <a:pt x="1085" y="322"/>
                  </a:lnTo>
                  <a:lnTo>
                    <a:pt x="1121" y="208"/>
                  </a:lnTo>
                  <a:lnTo>
                    <a:pt x="1163" y="236"/>
                  </a:lnTo>
                  <a:lnTo>
                    <a:pt x="1199" y="279"/>
                  </a:lnTo>
                </a:path>
              </a:pathLst>
            </a:custGeom>
            <a:noFill/>
            <a:ln w="9525">
              <a:solidFill>
                <a:srgbClr val="BFB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grpSp>
          <p:nvGrpSpPr>
            <p:cNvPr id="1256" name="Group 1255"/>
            <p:cNvGrpSpPr/>
            <p:nvPr/>
          </p:nvGrpSpPr>
          <p:grpSpPr>
            <a:xfrm>
              <a:off x="272216" y="592971"/>
              <a:ext cx="5371039" cy="1366887"/>
              <a:chOff x="874798" y="1674212"/>
              <a:chExt cx="9188451" cy="2338388"/>
            </a:xfrm>
          </p:grpSpPr>
          <p:sp>
            <p:nvSpPr>
              <p:cNvPr id="1257" name="Freeform 94"/>
              <p:cNvSpPr>
                <a:spLocks/>
              </p:cNvSpPr>
              <p:nvPr/>
            </p:nvSpPr>
            <p:spPr bwMode="auto">
              <a:xfrm>
                <a:off x="874798" y="1947262"/>
                <a:ext cx="7285038" cy="2065338"/>
              </a:xfrm>
              <a:custGeom>
                <a:avLst/>
                <a:gdLst>
                  <a:gd name="T0" fmla="*/ 71 w 4589"/>
                  <a:gd name="T1" fmla="*/ 1208 h 1301"/>
                  <a:gd name="T2" fmla="*/ 177 w 4589"/>
                  <a:gd name="T3" fmla="*/ 1073 h 1301"/>
                  <a:gd name="T4" fmla="*/ 284 w 4589"/>
                  <a:gd name="T5" fmla="*/ 1158 h 1301"/>
                  <a:gd name="T6" fmla="*/ 397 w 4589"/>
                  <a:gd name="T7" fmla="*/ 994 h 1301"/>
                  <a:gd name="T8" fmla="*/ 503 w 4589"/>
                  <a:gd name="T9" fmla="*/ 930 h 1301"/>
                  <a:gd name="T10" fmla="*/ 610 w 4589"/>
                  <a:gd name="T11" fmla="*/ 987 h 1301"/>
                  <a:gd name="T12" fmla="*/ 723 w 4589"/>
                  <a:gd name="T13" fmla="*/ 1008 h 1301"/>
                  <a:gd name="T14" fmla="*/ 830 w 4589"/>
                  <a:gd name="T15" fmla="*/ 1015 h 1301"/>
                  <a:gd name="T16" fmla="*/ 936 w 4589"/>
                  <a:gd name="T17" fmla="*/ 994 h 1301"/>
                  <a:gd name="T18" fmla="*/ 1050 w 4589"/>
                  <a:gd name="T19" fmla="*/ 879 h 1301"/>
                  <a:gd name="T20" fmla="*/ 1156 w 4589"/>
                  <a:gd name="T21" fmla="*/ 736 h 1301"/>
                  <a:gd name="T22" fmla="*/ 1262 w 4589"/>
                  <a:gd name="T23" fmla="*/ 672 h 1301"/>
                  <a:gd name="T24" fmla="*/ 1369 w 4589"/>
                  <a:gd name="T25" fmla="*/ 658 h 1301"/>
                  <a:gd name="T26" fmla="*/ 1482 w 4589"/>
                  <a:gd name="T27" fmla="*/ 679 h 1301"/>
                  <a:gd name="T28" fmla="*/ 1589 w 4589"/>
                  <a:gd name="T29" fmla="*/ 722 h 1301"/>
                  <a:gd name="T30" fmla="*/ 1695 w 4589"/>
                  <a:gd name="T31" fmla="*/ 858 h 1301"/>
                  <a:gd name="T32" fmla="*/ 1808 w 4589"/>
                  <a:gd name="T33" fmla="*/ 1008 h 1301"/>
                  <a:gd name="T34" fmla="*/ 1915 w 4589"/>
                  <a:gd name="T35" fmla="*/ 1037 h 1301"/>
                  <a:gd name="T36" fmla="*/ 2021 w 4589"/>
                  <a:gd name="T37" fmla="*/ 930 h 1301"/>
                  <a:gd name="T38" fmla="*/ 2135 w 4589"/>
                  <a:gd name="T39" fmla="*/ 1108 h 1301"/>
                  <a:gd name="T40" fmla="*/ 2241 w 4589"/>
                  <a:gd name="T41" fmla="*/ 901 h 1301"/>
                  <a:gd name="T42" fmla="*/ 2348 w 4589"/>
                  <a:gd name="T43" fmla="*/ 1037 h 1301"/>
                  <a:gd name="T44" fmla="*/ 2454 w 4589"/>
                  <a:gd name="T45" fmla="*/ 872 h 1301"/>
                  <a:gd name="T46" fmla="*/ 2567 w 4589"/>
                  <a:gd name="T47" fmla="*/ 794 h 1301"/>
                  <a:gd name="T48" fmla="*/ 2674 w 4589"/>
                  <a:gd name="T49" fmla="*/ 872 h 1301"/>
                  <a:gd name="T50" fmla="*/ 2780 w 4589"/>
                  <a:gd name="T51" fmla="*/ 865 h 1301"/>
                  <a:gd name="T52" fmla="*/ 2894 w 4589"/>
                  <a:gd name="T53" fmla="*/ 601 h 1301"/>
                  <a:gd name="T54" fmla="*/ 3000 w 4589"/>
                  <a:gd name="T55" fmla="*/ 608 h 1301"/>
                  <a:gd name="T56" fmla="*/ 3106 w 4589"/>
                  <a:gd name="T57" fmla="*/ 572 h 1301"/>
                  <a:gd name="T58" fmla="*/ 3220 w 4589"/>
                  <a:gd name="T59" fmla="*/ 450 h 1301"/>
                  <a:gd name="T60" fmla="*/ 3326 w 4589"/>
                  <a:gd name="T61" fmla="*/ 343 h 1301"/>
                  <a:gd name="T62" fmla="*/ 3433 w 4589"/>
                  <a:gd name="T63" fmla="*/ 450 h 1301"/>
                  <a:gd name="T64" fmla="*/ 3539 w 4589"/>
                  <a:gd name="T65" fmla="*/ 379 h 1301"/>
                  <a:gd name="T66" fmla="*/ 3653 w 4589"/>
                  <a:gd name="T67" fmla="*/ 243 h 1301"/>
                  <a:gd name="T68" fmla="*/ 3759 w 4589"/>
                  <a:gd name="T69" fmla="*/ 128 h 1301"/>
                  <a:gd name="T70" fmla="*/ 3865 w 4589"/>
                  <a:gd name="T71" fmla="*/ 207 h 1301"/>
                  <a:gd name="T72" fmla="*/ 3979 w 4589"/>
                  <a:gd name="T73" fmla="*/ 207 h 1301"/>
                  <a:gd name="T74" fmla="*/ 4085 w 4589"/>
                  <a:gd name="T75" fmla="*/ 71 h 1301"/>
                  <a:gd name="T76" fmla="*/ 4192 w 4589"/>
                  <a:gd name="T77" fmla="*/ 136 h 1301"/>
                  <a:gd name="T78" fmla="*/ 4305 w 4589"/>
                  <a:gd name="T79" fmla="*/ 150 h 1301"/>
                  <a:gd name="T80" fmla="*/ 4412 w 4589"/>
                  <a:gd name="T81" fmla="*/ 28 h 1301"/>
                  <a:gd name="T82" fmla="*/ 4518 w 4589"/>
                  <a:gd name="T83" fmla="*/ 14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1301">
                    <a:moveTo>
                      <a:pt x="0" y="1301"/>
                    </a:moveTo>
                    <a:lnTo>
                      <a:pt x="35" y="1208"/>
                    </a:lnTo>
                    <a:lnTo>
                      <a:pt x="71" y="1208"/>
                    </a:lnTo>
                    <a:lnTo>
                      <a:pt x="106" y="1180"/>
                    </a:lnTo>
                    <a:lnTo>
                      <a:pt x="142" y="1123"/>
                    </a:lnTo>
                    <a:lnTo>
                      <a:pt x="177" y="1073"/>
                    </a:lnTo>
                    <a:lnTo>
                      <a:pt x="213" y="1094"/>
                    </a:lnTo>
                    <a:lnTo>
                      <a:pt x="248" y="1115"/>
                    </a:lnTo>
                    <a:lnTo>
                      <a:pt x="284" y="1158"/>
                    </a:lnTo>
                    <a:lnTo>
                      <a:pt x="326" y="1080"/>
                    </a:lnTo>
                    <a:lnTo>
                      <a:pt x="362" y="980"/>
                    </a:lnTo>
                    <a:lnTo>
                      <a:pt x="397" y="994"/>
                    </a:lnTo>
                    <a:lnTo>
                      <a:pt x="432" y="987"/>
                    </a:lnTo>
                    <a:lnTo>
                      <a:pt x="468" y="980"/>
                    </a:lnTo>
                    <a:lnTo>
                      <a:pt x="503" y="930"/>
                    </a:lnTo>
                    <a:lnTo>
                      <a:pt x="539" y="887"/>
                    </a:lnTo>
                    <a:lnTo>
                      <a:pt x="574" y="980"/>
                    </a:lnTo>
                    <a:lnTo>
                      <a:pt x="610" y="987"/>
                    </a:lnTo>
                    <a:lnTo>
                      <a:pt x="645" y="930"/>
                    </a:lnTo>
                    <a:lnTo>
                      <a:pt x="688" y="965"/>
                    </a:lnTo>
                    <a:lnTo>
                      <a:pt x="723" y="1008"/>
                    </a:lnTo>
                    <a:lnTo>
                      <a:pt x="759" y="1144"/>
                    </a:lnTo>
                    <a:lnTo>
                      <a:pt x="794" y="1058"/>
                    </a:lnTo>
                    <a:lnTo>
                      <a:pt x="830" y="1015"/>
                    </a:lnTo>
                    <a:lnTo>
                      <a:pt x="865" y="1015"/>
                    </a:lnTo>
                    <a:lnTo>
                      <a:pt x="901" y="915"/>
                    </a:lnTo>
                    <a:lnTo>
                      <a:pt x="936" y="994"/>
                    </a:lnTo>
                    <a:lnTo>
                      <a:pt x="972" y="1015"/>
                    </a:lnTo>
                    <a:lnTo>
                      <a:pt x="1007" y="980"/>
                    </a:lnTo>
                    <a:lnTo>
                      <a:pt x="1050" y="879"/>
                    </a:lnTo>
                    <a:lnTo>
                      <a:pt x="1085" y="901"/>
                    </a:lnTo>
                    <a:lnTo>
                      <a:pt x="1120" y="786"/>
                    </a:lnTo>
                    <a:lnTo>
                      <a:pt x="1156" y="736"/>
                    </a:lnTo>
                    <a:lnTo>
                      <a:pt x="1191" y="715"/>
                    </a:lnTo>
                    <a:lnTo>
                      <a:pt x="1227" y="651"/>
                    </a:lnTo>
                    <a:lnTo>
                      <a:pt x="1262" y="672"/>
                    </a:lnTo>
                    <a:lnTo>
                      <a:pt x="1298" y="701"/>
                    </a:lnTo>
                    <a:lnTo>
                      <a:pt x="1333" y="622"/>
                    </a:lnTo>
                    <a:lnTo>
                      <a:pt x="1369" y="658"/>
                    </a:lnTo>
                    <a:lnTo>
                      <a:pt x="1411" y="715"/>
                    </a:lnTo>
                    <a:lnTo>
                      <a:pt x="1447" y="672"/>
                    </a:lnTo>
                    <a:lnTo>
                      <a:pt x="1482" y="679"/>
                    </a:lnTo>
                    <a:lnTo>
                      <a:pt x="1518" y="736"/>
                    </a:lnTo>
                    <a:lnTo>
                      <a:pt x="1553" y="751"/>
                    </a:lnTo>
                    <a:lnTo>
                      <a:pt x="1589" y="722"/>
                    </a:lnTo>
                    <a:lnTo>
                      <a:pt x="1624" y="822"/>
                    </a:lnTo>
                    <a:lnTo>
                      <a:pt x="1660" y="829"/>
                    </a:lnTo>
                    <a:lnTo>
                      <a:pt x="1695" y="858"/>
                    </a:lnTo>
                    <a:lnTo>
                      <a:pt x="1730" y="994"/>
                    </a:lnTo>
                    <a:lnTo>
                      <a:pt x="1773" y="1037"/>
                    </a:lnTo>
                    <a:lnTo>
                      <a:pt x="1808" y="1008"/>
                    </a:lnTo>
                    <a:lnTo>
                      <a:pt x="1844" y="1037"/>
                    </a:lnTo>
                    <a:lnTo>
                      <a:pt x="1879" y="1073"/>
                    </a:lnTo>
                    <a:lnTo>
                      <a:pt x="1915" y="1037"/>
                    </a:lnTo>
                    <a:lnTo>
                      <a:pt x="1950" y="1023"/>
                    </a:lnTo>
                    <a:lnTo>
                      <a:pt x="1986" y="980"/>
                    </a:lnTo>
                    <a:lnTo>
                      <a:pt x="2021" y="930"/>
                    </a:lnTo>
                    <a:lnTo>
                      <a:pt x="2057" y="1051"/>
                    </a:lnTo>
                    <a:lnTo>
                      <a:pt x="2092" y="1001"/>
                    </a:lnTo>
                    <a:lnTo>
                      <a:pt x="2135" y="1108"/>
                    </a:lnTo>
                    <a:lnTo>
                      <a:pt x="2170" y="1087"/>
                    </a:lnTo>
                    <a:lnTo>
                      <a:pt x="2206" y="1015"/>
                    </a:lnTo>
                    <a:lnTo>
                      <a:pt x="2241" y="901"/>
                    </a:lnTo>
                    <a:lnTo>
                      <a:pt x="2277" y="951"/>
                    </a:lnTo>
                    <a:lnTo>
                      <a:pt x="2312" y="901"/>
                    </a:lnTo>
                    <a:lnTo>
                      <a:pt x="2348" y="1037"/>
                    </a:lnTo>
                    <a:lnTo>
                      <a:pt x="2383" y="951"/>
                    </a:lnTo>
                    <a:lnTo>
                      <a:pt x="2418" y="965"/>
                    </a:lnTo>
                    <a:lnTo>
                      <a:pt x="2454" y="872"/>
                    </a:lnTo>
                    <a:lnTo>
                      <a:pt x="2497" y="829"/>
                    </a:lnTo>
                    <a:lnTo>
                      <a:pt x="2532" y="837"/>
                    </a:lnTo>
                    <a:lnTo>
                      <a:pt x="2567" y="794"/>
                    </a:lnTo>
                    <a:lnTo>
                      <a:pt x="2603" y="765"/>
                    </a:lnTo>
                    <a:lnTo>
                      <a:pt x="2638" y="858"/>
                    </a:lnTo>
                    <a:lnTo>
                      <a:pt x="2674" y="872"/>
                    </a:lnTo>
                    <a:lnTo>
                      <a:pt x="2709" y="837"/>
                    </a:lnTo>
                    <a:lnTo>
                      <a:pt x="2745" y="829"/>
                    </a:lnTo>
                    <a:lnTo>
                      <a:pt x="2780" y="865"/>
                    </a:lnTo>
                    <a:lnTo>
                      <a:pt x="2816" y="808"/>
                    </a:lnTo>
                    <a:lnTo>
                      <a:pt x="2858" y="601"/>
                    </a:lnTo>
                    <a:lnTo>
                      <a:pt x="2894" y="601"/>
                    </a:lnTo>
                    <a:lnTo>
                      <a:pt x="2929" y="558"/>
                    </a:lnTo>
                    <a:lnTo>
                      <a:pt x="2965" y="586"/>
                    </a:lnTo>
                    <a:lnTo>
                      <a:pt x="3000" y="608"/>
                    </a:lnTo>
                    <a:lnTo>
                      <a:pt x="3036" y="543"/>
                    </a:lnTo>
                    <a:lnTo>
                      <a:pt x="3071" y="515"/>
                    </a:lnTo>
                    <a:lnTo>
                      <a:pt x="3106" y="572"/>
                    </a:lnTo>
                    <a:lnTo>
                      <a:pt x="3142" y="579"/>
                    </a:lnTo>
                    <a:lnTo>
                      <a:pt x="3177" y="508"/>
                    </a:lnTo>
                    <a:lnTo>
                      <a:pt x="3220" y="450"/>
                    </a:lnTo>
                    <a:lnTo>
                      <a:pt x="3255" y="429"/>
                    </a:lnTo>
                    <a:lnTo>
                      <a:pt x="3291" y="329"/>
                    </a:lnTo>
                    <a:lnTo>
                      <a:pt x="3326" y="343"/>
                    </a:lnTo>
                    <a:lnTo>
                      <a:pt x="3362" y="393"/>
                    </a:lnTo>
                    <a:lnTo>
                      <a:pt x="3397" y="400"/>
                    </a:lnTo>
                    <a:lnTo>
                      <a:pt x="3433" y="450"/>
                    </a:lnTo>
                    <a:lnTo>
                      <a:pt x="3468" y="472"/>
                    </a:lnTo>
                    <a:lnTo>
                      <a:pt x="3504" y="450"/>
                    </a:lnTo>
                    <a:lnTo>
                      <a:pt x="3539" y="379"/>
                    </a:lnTo>
                    <a:lnTo>
                      <a:pt x="3582" y="336"/>
                    </a:lnTo>
                    <a:lnTo>
                      <a:pt x="3617" y="357"/>
                    </a:lnTo>
                    <a:lnTo>
                      <a:pt x="3653" y="243"/>
                    </a:lnTo>
                    <a:lnTo>
                      <a:pt x="3688" y="221"/>
                    </a:lnTo>
                    <a:lnTo>
                      <a:pt x="3724" y="157"/>
                    </a:lnTo>
                    <a:lnTo>
                      <a:pt x="3759" y="128"/>
                    </a:lnTo>
                    <a:lnTo>
                      <a:pt x="3795" y="171"/>
                    </a:lnTo>
                    <a:lnTo>
                      <a:pt x="3830" y="179"/>
                    </a:lnTo>
                    <a:lnTo>
                      <a:pt x="3865" y="207"/>
                    </a:lnTo>
                    <a:lnTo>
                      <a:pt x="3901" y="207"/>
                    </a:lnTo>
                    <a:lnTo>
                      <a:pt x="3943" y="214"/>
                    </a:lnTo>
                    <a:lnTo>
                      <a:pt x="3979" y="207"/>
                    </a:lnTo>
                    <a:lnTo>
                      <a:pt x="4014" y="171"/>
                    </a:lnTo>
                    <a:lnTo>
                      <a:pt x="4050" y="93"/>
                    </a:lnTo>
                    <a:lnTo>
                      <a:pt x="4085" y="71"/>
                    </a:lnTo>
                    <a:lnTo>
                      <a:pt x="4121" y="100"/>
                    </a:lnTo>
                    <a:lnTo>
                      <a:pt x="4156" y="107"/>
                    </a:lnTo>
                    <a:lnTo>
                      <a:pt x="4192" y="136"/>
                    </a:lnTo>
                    <a:lnTo>
                      <a:pt x="4227" y="143"/>
                    </a:lnTo>
                    <a:lnTo>
                      <a:pt x="4263" y="171"/>
                    </a:lnTo>
                    <a:lnTo>
                      <a:pt x="4305" y="150"/>
                    </a:lnTo>
                    <a:lnTo>
                      <a:pt x="4341" y="100"/>
                    </a:lnTo>
                    <a:lnTo>
                      <a:pt x="4376" y="64"/>
                    </a:lnTo>
                    <a:lnTo>
                      <a:pt x="4412" y="28"/>
                    </a:lnTo>
                    <a:lnTo>
                      <a:pt x="4447" y="36"/>
                    </a:lnTo>
                    <a:lnTo>
                      <a:pt x="4483" y="21"/>
                    </a:lnTo>
                    <a:lnTo>
                      <a:pt x="4518" y="14"/>
                    </a:lnTo>
                    <a:lnTo>
                      <a:pt x="4553" y="0"/>
                    </a:lnTo>
                    <a:lnTo>
                      <a:pt x="4589" y="36"/>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58" name="Freeform 95"/>
              <p:cNvSpPr>
                <a:spLocks/>
              </p:cNvSpPr>
              <p:nvPr/>
            </p:nvSpPr>
            <p:spPr bwMode="auto">
              <a:xfrm>
                <a:off x="8159836" y="1674212"/>
                <a:ext cx="1903413" cy="511175"/>
              </a:xfrm>
              <a:custGeom>
                <a:avLst/>
                <a:gdLst>
                  <a:gd name="T0" fmla="*/ 0 w 1199"/>
                  <a:gd name="T1" fmla="*/ 208 h 322"/>
                  <a:gd name="T2" fmla="*/ 35 w 1199"/>
                  <a:gd name="T3" fmla="*/ 165 h 322"/>
                  <a:gd name="T4" fmla="*/ 78 w 1199"/>
                  <a:gd name="T5" fmla="*/ 165 h 322"/>
                  <a:gd name="T6" fmla="*/ 113 w 1199"/>
                  <a:gd name="T7" fmla="*/ 179 h 322"/>
                  <a:gd name="T8" fmla="*/ 149 w 1199"/>
                  <a:gd name="T9" fmla="*/ 186 h 322"/>
                  <a:gd name="T10" fmla="*/ 184 w 1199"/>
                  <a:gd name="T11" fmla="*/ 165 h 322"/>
                  <a:gd name="T12" fmla="*/ 220 w 1199"/>
                  <a:gd name="T13" fmla="*/ 57 h 322"/>
                  <a:gd name="T14" fmla="*/ 255 w 1199"/>
                  <a:gd name="T15" fmla="*/ 0 h 322"/>
                  <a:gd name="T16" fmla="*/ 291 w 1199"/>
                  <a:gd name="T17" fmla="*/ 72 h 322"/>
                  <a:gd name="T18" fmla="*/ 326 w 1199"/>
                  <a:gd name="T19" fmla="*/ 143 h 322"/>
                  <a:gd name="T20" fmla="*/ 362 w 1199"/>
                  <a:gd name="T21" fmla="*/ 165 h 322"/>
                  <a:gd name="T22" fmla="*/ 397 w 1199"/>
                  <a:gd name="T23" fmla="*/ 243 h 322"/>
                  <a:gd name="T24" fmla="*/ 440 w 1199"/>
                  <a:gd name="T25" fmla="*/ 265 h 322"/>
                  <a:gd name="T26" fmla="*/ 475 w 1199"/>
                  <a:gd name="T27" fmla="*/ 265 h 322"/>
                  <a:gd name="T28" fmla="*/ 511 w 1199"/>
                  <a:gd name="T29" fmla="*/ 286 h 322"/>
                  <a:gd name="T30" fmla="*/ 546 w 1199"/>
                  <a:gd name="T31" fmla="*/ 272 h 322"/>
                  <a:gd name="T32" fmla="*/ 582 w 1199"/>
                  <a:gd name="T33" fmla="*/ 250 h 322"/>
                  <a:gd name="T34" fmla="*/ 617 w 1199"/>
                  <a:gd name="T35" fmla="*/ 272 h 322"/>
                  <a:gd name="T36" fmla="*/ 652 w 1199"/>
                  <a:gd name="T37" fmla="*/ 322 h 322"/>
                  <a:gd name="T38" fmla="*/ 688 w 1199"/>
                  <a:gd name="T39" fmla="*/ 308 h 322"/>
                  <a:gd name="T40" fmla="*/ 723 w 1199"/>
                  <a:gd name="T41" fmla="*/ 265 h 322"/>
                  <a:gd name="T42" fmla="*/ 759 w 1199"/>
                  <a:gd name="T43" fmla="*/ 236 h 322"/>
                  <a:gd name="T44" fmla="*/ 801 w 1199"/>
                  <a:gd name="T45" fmla="*/ 179 h 322"/>
                  <a:gd name="T46" fmla="*/ 837 w 1199"/>
                  <a:gd name="T47" fmla="*/ 165 h 322"/>
                  <a:gd name="T48" fmla="*/ 872 w 1199"/>
                  <a:gd name="T49" fmla="*/ 143 h 322"/>
                  <a:gd name="T50" fmla="*/ 908 w 1199"/>
                  <a:gd name="T51" fmla="*/ 122 h 322"/>
                  <a:gd name="T52" fmla="*/ 943 w 1199"/>
                  <a:gd name="T53" fmla="*/ 157 h 322"/>
                  <a:gd name="T54" fmla="*/ 979 w 1199"/>
                  <a:gd name="T55" fmla="*/ 157 h 322"/>
                  <a:gd name="T56" fmla="*/ 1014 w 1199"/>
                  <a:gd name="T57" fmla="*/ 93 h 322"/>
                  <a:gd name="T58" fmla="*/ 1050 w 1199"/>
                  <a:gd name="T59" fmla="*/ 115 h 322"/>
                  <a:gd name="T60" fmla="*/ 1085 w 1199"/>
                  <a:gd name="T61" fmla="*/ 165 h 322"/>
                  <a:gd name="T62" fmla="*/ 1121 w 1199"/>
                  <a:gd name="T63" fmla="*/ 200 h 322"/>
                  <a:gd name="T64" fmla="*/ 1163 w 1199"/>
                  <a:gd name="T65" fmla="*/ 236 h 322"/>
                  <a:gd name="T66" fmla="*/ 1199 w 1199"/>
                  <a:gd name="T67" fmla="*/ 26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322">
                    <a:moveTo>
                      <a:pt x="0" y="208"/>
                    </a:moveTo>
                    <a:lnTo>
                      <a:pt x="35" y="165"/>
                    </a:lnTo>
                    <a:lnTo>
                      <a:pt x="78" y="165"/>
                    </a:lnTo>
                    <a:lnTo>
                      <a:pt x="113" y="179"/>
                    </a:lnTo>
                    <a:lnTo>
                      <a:pt x="149" y="186"/>
                    </a:lnTo>
                    <a:lnTo>
                      <a:pt x="184" y="165"/>
                    </a:lnTo>
                    <a:lnTo>
                      <a:pt x="220" y="57"/>
                    </a:lnTo>
                    <a:lnTo>
                      <a:pt x="255" y="0"/>
                    </a:lnTo>
                    <a:lnTo>
                      <a:pt x="291" y="72"/>
                    </a:lnTo>
                    <a:lnTo>
                      <a:pt x="326" y="143"/>
                    </a:lnTo>
                    <a:lnTo>
                      <a:pt x="362" y="165"/>
                    </a:lnTo>
                    <a:lnTo>
                      <a:pt x="397" y="243"/>
                    </a:lnTo>
                    <a:lnTo>
                      <a:pt x="440" y="265"/>
                    </a:lnTo>
                    <a:lnTo>
                      <a:pt x="475" y="265"/>
                    </a:lnTo>
                    <a:lnTo>
                      <a:pt x="511" y="286"/>
                    </a:lnTo>
                    <a:lnTo>
                      <a:pt x="546" y="272"/>
                    </a:lnTo>
                    <a:lnTo>
                      <a:pt x="582" y="250"/>
                    </a:lnTo>
                    <a:lnTo>
                      <a:pt x="617" y="272"/>
                    </a:lnTo>
                    <a:lnTo>
                      <a:pt x="652" y="322"/>
                    </a:lnTo>
                    <a:lnTo>
                      <a:pt x="688" y="308"/>
                    </a:lnTo>
                    <a:lnTo>
                      <a:pt x="723" y="265"/>
                    </a:lnTo>
                    <a:lnTo>
                      <a:pt x="759" y="236"/>
                    </a:lnTo>
                    <a:lnTo>
                      <a:pt x="801" y="179"/>
                    </a:lnTo>
                    <a:lnTo>
                      <a:pt x="837" y="165"/>
                    </a:lnTo>
                    <a:lnTo>
                      <a:pt x="872" y="143"/>
                    </a:lnTo>
                    <a:lnTo>
                      <a:pt x="908" y="122"/>
                    </a:lnTo>
                    <a:lnTo>
                      <a:pt x="943" y="157"/>
                    </a:lnTo>
                    <a:lnTo>
                      <a:pt x="979" y="157"/>
                    </a:lnTo>
                    <a:lnTo>
                      <a:pt x="1014" y="93"/>
                    </a:lnTo>
                    <a:lnTo>
                      <a:pt x="1050" y="115"/>
                    </a:lnTo>
                    <a:lnTo>
                      <a:pt x="1085" y="165"/>
                    </a:lnTo>
                    <a:lnTo>
                      <a:pt x="1121" y="200"/>
                    </a:lnTo>
                    <a:lnTo>
                      <a:pt x="1163" y="236"/>
                    </a:lnTo>
                    <a:lnTo>
                      <a:pt x="1199" y="265"/>
                    </a:lnTo>
                  </a:path>
                </a:pathLst>
              </a:custGeom>
              <a:noFill/>
              <a:ln w="3810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grpSp>
        <p:sp>
          <p:nvSpPr>
            <p:cNvPr id="1259" name="Freeform 98"/>
            <p:cNvSpPr>
              <a:spLocks/>
            </p:cNvSpPr>
            <p:nvPr/>
          </p:nvSpPr>
          <p:spPr bwMode="auto">
            <a:xfrm>
              <a:off x="272216" y="1363178"/>
              <a:ext cx="4258413" cy="557705"/>
            </a:xfrm>
            <a:custGeom>
              <a:avLst/>
              <a:gdLst>
                <a:gd name="T0" fmla="*/ 71 w 4589"/>
                <a:gd name="T1" fmla="*/ 508 h 601"/>
                <a:gd name="T2" fmla="*/ 177 w 4589"/>
                <a:gd name="T3" fmla="*/ 450 h 601"/>
                <a:gd name="T4" fmla="*/ 284 w 4589"/>
                <a:gd name="T5" fmla="*/ 515 h 601"/>
                <a:gd name="T6" fmla="*/ 397 w 4589"/>
                <a:gd name="T7" fmla="*/ 386 h 601"/>
                <a:gd name="T8" fmla="*/ 503 w 4589"/>
                <a:gd name="T9" fmla="*/ 343 h 601"/>
                <a:gd name="T10" fmla="*/ 610 w 4589"/>
                <a:gd name="T11" fmla="*/ 357 h 601"/>
                <a:gd name="T12" fmla="*/ 723 w 4589"/>
                <a:gd name="T13" fmla="*/ 372 h 601"/>
                <a:gd name="T14" fmla="*/ 830 w 4589"/>
                <a:gd name="T15" fmla="*/ 307 h 601"/>
                <a:gd name="T16" fmla="*/ 936 w 4589"/>
                <a:gd name="T17" fmla="*/ 250 h 601"/>
                <a:gd name="T18" fmla="*/ 1050 w 4589"/>
                <a:gd name="T19" fmla="*/ 207 h 601"/>
                <a:gd name="T20" fmla="*/ 1156 w 4589"/>
                <a:gd name="T21" fmla="*/ 36 h 601"/>
                <a:gd name="T22" fmla="*/ 1262 w 4589"/>
                <a:gd name="T23" fmla="*/ 50 h 601"/>
                <a:gd name="T24" fmla="*/ 1369 w 4589"/>
                <a:gd name="T25" fmla="*/ 7 h 601"/>
                <a:gd name="T26" fmla="*/ 1482 w 4589"/>
                <a:gd name="T27" fmla="*/ 78 h 601"/>
                <a:gd name="T28" fmla="*/ 1589 w 4589"/>
                <a:gd name="T29" fmla="*/ 71 h 601"/>
                <a:gd name="T30" fmla="*/ 1695 w 4589"/>
                <a:gd name="T31" fmla="*/ 221 h 601"/>
                <a:gd name="T32" fmla="*/ 1808 w 4589"/>
                <a:gd name="T33" fmla="*/ 365 h 601"/>
                <a:gd name="T34" fmla="*/ 1915 w 4589"/>
                <a:gd name="T35" fmla="*/ 257 h 601"/>
                <a:gd name="T36" fmla="*/ 2021 w 4589"/>
                <a:gd name="T37" fmla="*/ 214 h 601"/>
                <a:gd name="T38" fmla="*/ 2135 w 4589"/>
                <a:gd name="T39" fmla="*/ 479 h 601"/>
                <a:gd name="T40" fmla="*/ 2241 w 4589"/>
                <a:gd name="T41" fmla="*/ 357 h 601"/>
                <a:gd name="T42" fmla="*/ 2348 w 4589"/>
                <a:gd name="T43" fmla="*/ 493 h 601"/>
                <a:gd name="T44" fmla="*/ 2454 w 4589"/>
                <a:gd name="T45" fmla="*/ 436 h 601"/>
                <a:gd name="T46" fmla="*/ 2567 w 4589"/>
                <a:gd name="T47" fmla="*/ 322 h 601"/>
                <a:gd name="T48" fmla="*/ 2674 w 4589"/>
                <a:gd name="T49" fmla="*/ 365 h 601"/>
                <a:gd name="T50" fmla="*/ 2780 w 4589"/>
                <a:gd name="T51" fmla="*/ 357 h 601"/>
                <a:gd name="T52" fmla="*/ 2894 w 4589"/>
                <a:gd name="T53" fmla="*/ 164 h 601"/>
                <a:gd name="T54" fmla="*/ 3000 w 4589"/>
                <a:gd name="T55" fmla="*/ 121 h 601"/>
                <a:gd name="T56" fmla="*/ 3106 w 4589"/>
                <a:gd name="T57" fmla="*/ 200 h 601"/>
                <a:gd name="T58" fmla="*/ 3220 w 4589"/>
                <a:gd name="T59" fmla="*/ 221 h 601"/>
                <a:gd name="T60" fmla="*/ 3326 w 4589"/>
                <a:gd name="T61" fmla="*/ 264 h 601"/>
                <a:gd name="T62" fmla="*/ 3433 w 4589"/>
                <a:gd name="T63" fmla="*/ 386 h 601"/>
                <a:gd name="T64" fmla="*/ 3539 w 4589"/>
                <a:gd name="T65" fmla="*/ 286 h 601"/>
                <a:gd name="T66" fmla="*/ 3653 w 4589"/>
                <a:gd name="T67" fmla="*/ 250 h 601"/>
                <a:gd name="T68" fmla="*/ 3759 w 4589"/>
                <a:gd name="T69" fmla="*/ 229 h 601"/>
                <a:gd name="T70" fmla="*/ 3865 w 4589"/>
                <a:gd name="T71" fmla="*/ 329 h 601"/>
                <a:gd name="T72" fmla="*/ 3979 w 4589"/>
                <a:gd name="T73" fmla="*/ 329 h 601"/>
                <a:gd name="T74" fmla="*/ 4085 w 4589"/>
                <a:gd name="T75" fmla="*/ 272 h 601"/>
                <a:gd name="T76" fmla="*/ 4192 w 4589"/>
                <a:gd name="T77" fmla="*/ 286 h 601"/>
                <a:gd name="T78" fmla="*/ 4305 w 4589"/>
                <a:gd name="T79" fmla="*/ 114 h 601"/>
                <a:gd name="T80" fmla="*/ 4412 w 4589"/>
                <a:gd name="T81" fmla="*/ 100 h 601"/>
                <a:gd name="T82" fmla="*/ 4518 w 4589"/>
                <a:gd name="T83" fmla="*/ 107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601">
                  <a:moveTo>
                    <a:pt x="0" y="601"/>
                  </a:moveTo>
                  <a:lnTo>
                    <a:pt x="35" y="515"/>
                  </a:lnTo>
                  <a:lnTo>
                    <a:pt x="71" y="508"/>
                  </a:lnTo>
                  <a:lnTo>
                    <a:pt x="106" y="472"/>
                  </a:lnTo>
                  <a:lnTo>
                    <a:pt x="142" y="472"/>
                  </a:lnTo>
                  <a:lnTo>
                    <a:pt x="177" y="450"/>
                  </a:lnTo>
                  <a:lnTo>
                    <a:pt x="213" y="450"/>
                  </a:lnTo>
                  <a:lnTo>
                    <a:pt x="248" y="429"/>
                  </a:lnTo>
                  <a:lnTo>
                    <a:pt x="284" y="515"/>
                  </a:lnTo>
                  <a:lnTo>
                    <a:pt x="326" y="500"/>
                  </a:lnTo>
                  <a:lnTo>
                    <a:pt x="362" y="443"/>
                  </a:lnTo>
                  <a:lnTo>
                    <a:pt x="397" y="386"/>
                  </a:lnTo>
                  <a:lnTo>
                    <a:pt x="432" y="400"/>
                  </a:lnTo>
                  <a:lnTo>
                    <a:pt x="468" y="400"/>
                  </a:lnTo>
                  <a:lnTo>
                    <a:pt x="503" y="343"/>
                  </a:lnTo>
                  <a:lnTo>
                    <a:pt x="539" y="336"/>
                  </a:lnTo>
                  <a:lnTo>
                    <a:pt x="574" y="336"/>
                  </a:lnTo>
                  <a:lnTo>
                    <a:pt x="610" y="357"/>
                  </a:lnTo>
                  <a:lnTo>
                    <a:pt x="645" y="343"/>
                  </a:lnTo>
                  <a:lnTo>
                    <a:pt x="688" y="357"/>
                  </a:lnTo>
                  <a:lnTo>
                    <a:pt x="723" y="372"/>
                  </a:lnTo>
                  <a:lnTo>
                    <a:pt x="759" y="465"/>
                  </a:lnTo>
                  <a:lnTo>
                    <a:pt x="794" y="386"/>
                  </a:lnTo>
                  <a:lnTo>
                    <a:pt x="830" y="307"/>
                  </a:lnTo>
                  <a:lnTo>
                    <a:pt x="865" y="336"/>
                  </a:lnTo>
                  <a:lnTo>
                    <a:pt x="901" y="264"/>
                  </a:lnTo>
                  <a:lnTo>
                    <a:pt x="936" y="250"/>
                  </a:lnTo>
                  <a:lnTo>
                    <a:pt x="972" y="272"/>
                  </a:lnTo>
                  <a:lnTo>
                    <a:pt x="1007" y="286"/>
                  </a:lnTo>
                  <a:lnTo>
                    <a:pt x="1050" y="207"/>
                  </a:lnTo>
                  <a:lnTo>
                    <a:pt x="1085" y="214"/>
                  </a:lnTo>
                  <a:lnTo>
                    <a:pt x="1120" y="128"/>
                  </a:lnTo>
                  <a:lnTo>
                    <a:pt x="1156" y="36"/>
                  </a:lnTo>
                  <a:lnTo>
                    <a:pt x="1191" y="0"/>
                  </a:lnTo>
                  <a:lnTo>
                    <a:pt x="1227" y="28"/>
                  </a:lnTo>
                  <a:lnTo>
                    <a:pt x="1262" y="50"/>
                  </a:lnTo>
                  <a:lnTo>
                    <a:pt x="1298" y="21"/>
                  </a:lnTo>
                  <a:lnTo>
                    <a:pt x="1333" y="0"/>
                  </a:lnTo>
                  <a:lnTo>
                    <a:pt x="1369" y="7"/>
                  </a:lnTo>
                  <a:lnTo>
                    <a:pt x="1411" y="21"/>
                  </a:lnTo>
                  <a:lnTo>
                    <a:pt x="1447" y="21"/>
                  </a:lnTo>
                  <a:lnTo>
                    <a:pt x="1482" y="78"/>
                  </a:lnTo>
                  <a:lnTo>
                    <a:pt x="1518" y="100"/>
                  </a:lnTo>
                  <a:lnTo>
                    <a:pt x="1553" y="78"/>
                  </a:lnTo>
                  <a:lnTo>
                    <a:pt x="1589" y="71"/>
                  </a:lnTo>
                  <a:lnTo>
                    <a:pt x="1624" y="157"/>
                  </a:lnTo>
                  <a:lnTo>
                    <a:pt x="1660" y="179"/>
                  </a:lnTo>
                  <a:lnTo>
                    <a:pt x="1695" y="221"/>
                  </a:lnTo>
                  <a:lnTo>
                    <a:pt x="1730" y="365"/>
                  </a:lnTo>
                  <a:lnTo>
                    <a:pt x="1773" y="443"/>
                  </a:lnTo>
                  <a:lnTo>
                    <a:pt x="1808" y="365"/>
                  </a:lnTo>
                  <a:lnTo>
                    <a:pt x="1844" y="300"/>
                  </a:lnTo>
                  <a:lnTo>
                    <a:pt x="1879" y="314"/>
                  </a:lnTo>
                  <a:lnTo>
                    <a:pt x="1915" y="257"/>
                  </a:lnTo>
                  <a:lnTo>
                    <a:pt x="1950" y="286"/>
                  </a:lnTo>
                  <a:lnTo>
                    <a:pt x="1986" y="250"/>
                  </a:lnTo>
                  <a:lnTo>
                    <a:pt x="2021" y="214"/>
                  </a:lnTo>
                  <a:lnTo>
                    <a:pt x="2057" y="357"/>
                  </a:lnTo>
                  <a:lnTo>
                    <a:pt x="2092" y="357"/>
                  </a:lnTo>
                  <a:lnTo>
                    <a:pt x="2135" y="479"/>
                  </a:lnTo>
                  <a:lnTo>
                    <a:pt x="2170" y="500"/>
                  </a:lnTo>
                  <a:lnTo>
                    <a:pt x="2206" y="415"/>
                  </a:lnTo>
                  <a:lnTo>
                    <a:pt x="2241" y="357"/>
                  </a:lnTo>
                  <a:lnTo>
                    <a:pt x="2277" y="429"/>
                  </a:lnTo>
                  <a:lnTo>
                    <a:pt x="2312" y="336"/>
                  </a:lnTo>
                  <a:lnTo>
                    <a:pt x="2348" y="493"/>
                  </a:lnTo>
                  <a:lnTo>
                    <a:pt x="2383" y="486"/>
                  </a:lnTo>
                  <a:lnTo>
                    <a:pt x="2418" y="515"/>
                  </a:lnTo>
                  <a:lnTo>
                    <a:pt x="2454" y="436"/>
                  </a:lnTo>
                  <a:lnTo>
                    <a:pt x="2497" y="422"/>
                  </a:lnTo>
                  <a:lnTo>
                    <a:pt x="2532" y="372"/>
                  </a:lnTo>
                  <a:lnTo>
                    <a:pt x="2567" y="322"/>
                  </a:lnTo>
                  <a:lnTo>
                    <a:pt x="2603" y="300"/>
                  </a:lnTo>
                  <a:lnTo>
                    <a:pt x="2638" y="350"/>
                  </a:lnTo>
                  <a:lnTo>
                    <a:pt x="2674" y="365"/>
                  </a:lnTo>
                  <a:lnTo>
                    <a:pt x="2709" y="393"/>
                  </a:lnTo>
                  <a:lnTo>
                    <a:pt x="2745" y="379"/>
                  </a:lnTo>
                  <a:lnTo>
                    <a:pt x="2780" y="357"/>
                  </a:lnTo>
                  <a:lnTo>
                    <a:pt x="2816" y="322"/>
                  </a:lnTo>
                  <a:lnTo>
                    <a:pt x="2858" y="200"/>
                  </a:lnTo>
                  <a:lnTo>
                    <a:pt x="2894" y="164"/>
                  </a:lnTo>
                  <a:lnTo>
                    <a:pt x="2929" y="121"/>
                  </a:lnTo>
                  <a:lnTo>
                    <a:pt x="2965" y="121"/>
                  </a:lnTo>
                  <a:lnTo>
                    <a:pt x="3000" y="121"/>
                  </a:lnTo>
                  <a:lnTo>
                    <a:pt x="3036" y="157"/>
                  </a:lnTo>
                  <a:lnTo>
                    <a:pt x="3071" y="143"/>
                  </a:lnTo>
                  <a:lnTo>
                    <a:pt x="3106" y="200"/>
                  </a:lnTo>
                  <a:lnTo>
                    <a:pt x="3142" y="214"/>
                  </a:lnTo>
                  <a:lnTo>
                    <a:pt x="3177" y="236"/>
                  </a:lnTo>
                  <a:lnTo>
                    <a:pt x="3220" y="221"/>
                  </a:lnTo>
                  <a:lnTo>
                    <a:pt x="3255" y="236"/>
                  </a:lnTo>
                  <a:lnTo>
                    <a:pt x="3291" y="229"/>
                  </a:lnTo>
                  <a:lnTo>
                    <a:pt x="3326" y="264"/>
                  </a:lnTo>
                  <a:lnTo>
                    <a:pt x="3362" y="329"/>
                  </a:lnTo>
                  <a:lnTo>
                    <a:pt x="3397" y="350"/>
                  </a:lnTo>
                  <a:lnTo>
                    <a:pt x="3433" y="386"/>
                  </a:lnTo>
                  <a:lnTo>
                    <a:pt x="3468" y="372"/>
                  </a:lnTo>
                  <a:lnTo>
                    <a:pt x="3504" y="386"/>
                  </a:lnTo>
                  <a:lnTo>
                    <a:pt x="3539" y="286"/>
                  </a:lnTo>
                  <a:lnTo>
                    <a:pt x="3582" y="257"/>
                  </a:lnTo>
                  <a:lnTo>
                    <a:pt x="3617" y="257"/>
                  </a:lnTo>
                  <a:lnTo>
                    <a:pt x="3653" y="250"/>
                  </a:lnTo>
                  <a:lnTo>
                    <a:pt x="3688" y="272"/>
                  </a:lnTo>
                  <a:lnTo>
                    <a:pt x="3724" y="272"/>
                  </a:lnTo>
                  <a:lnTo>
                    <a:pt x="3759" y="229"/>
                  </a:lnTo>
                  <a:lnTo>
                    <a:pt x="3795" y="207"/>
                  </a:lnTo>
                  <a:lnTo>
                    <a:pt x="3830" y="264"/>
                  </a:lnTo>
                  <a:lnTo>
                    <a:pt x="3865" y="329"/>
                  </a:lnTo>
                  <a:lnTo>
                    <a:pt x="3901" y="350"/>
                  </a:lnTo>
                  <a:lnTo>
                    <a:pt x="3943" y="336"/>
                  </a:lnTo>
                  <a:lnTo>
                    <a:pt x="3979" y="329"/>
                  </a:lnTo>
                  <a:lnTo>
                    <a:pt x="4014" y="314"/>
                  </a:lnTo>
                  <a:lnTo>
                    <a:pt x="4050" y="300"/>
                  </a:lnTo>
                  <a:lnTo>
                    <a:pt x="4085" y="272"/>
                  </a:lnTo>
                  <a:lnTo>
                    <a:pt x="4121" y="264"/>
                  </a:lnTo>
                  <a:lnTo>
                    <a:pt x="4156" y="272"/>
                  </a:lnTo>
                  <a:lnTo>
                    <a:pt x="4192" y="286"/>
                  </a:lnTo>
                  <a:lnTo>
                    <a:pt x="4227" y="286"/>
                  </a:lnTo>
                  <a:lnTo>
                    <a:pt x="4263" y="179"/>
                  </a:lnTo>
                  <a:lnTo>
                    <a:pt x="4305" y="114"/>
                  </a:lnTo>
                  <a:lnTo>
                    <a:pt x="4341" y="93"/>
                  </a:lnTo>
                  <a:lnTo>
                    <a:pt x="4376" y="100"/>
                  </a:lnTo>
                  <a:lnTo>
                    <a:pt x="4412" y="100"/>
                  </a:lnTo>
                  <a:lnTo>
                    <a:pt x="4447" y="121"/>
                  </a:lnTo>
                  <a:lnTo>
                    <a:pt x="4483" y="121"/>
                  </a:lnTo>
                  <a:lnTo>
                    <a:pt x="4518" y="107"/>
                  </a:lnTo>
                  <a:lnTo>
                    <a:pt x="4553" y="93"/>
                  </a:lnTo>
                  <a:lnTo>
                    <a:pt x="4589" y="86"/>
                  </a:lnTo>
                </a:path>
              </a:pathLst>
            </a:custGeom>
            <a:noFill/>
            <a:ln w="12700">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0" name="Freeform 99"/>
            <p:cNvSpPr>
              <a:spLocks/>
            </p:cNvSpPr>
            <p:nvPr/>
          </p:nvSpPr>
          <p:spPr bwMode="auto">
            <a:xfrm>
              <a:off x="4530629" y="1349259"/>
              <a:ext cx="1112626" cy="325715"/>
            </a:xfrm>
            <a:custGeom>
              <a:avLst/>
              <a:gdLst>
                <a:gd name="T0" fmla="*/ 0 w 1199"/>
                <a:gd name="T1" fmla="*/ 101 h 351"/>
                <a:gd name="T2" fmla="*/ 35 w 1199"/>
                <a:gd name="T3" fmla="*/ 72 h 351"/>
                <a:gd name="T4" fmla="*/ 78 w 1199"/>
                <a:gd name="T5" fmla="*/ 36 h 351"/>
                <a:gd name="T6" fmla="*/ 113 w 1199"/>
                <a:gd name="T7" fmla="*/ 72 h 351"/>
                <a:gd name="T8" fmla="*/ 149 w 1199"/>
                <a:gd name="T9" fmla="*/ 58 h 351"/>
                <a:gd name="T10" fmla="*/ 184 w 1199"/>
                <a:gd name="T11" fmla="*/ 58 h 351"/>
                <a:gd name="T12" fmla="*/ 220 w 1199"/>
                <a:gd name="T13" fmla="*/ 22 h 351"/>
                <a:gd name="T14" fmla="*/ 255 w 1199"/>
                <a:gd name="T15" fmla="*/ 0 h 351"/>
                <a:gd name="T16" fmla="*/ 291 w 1199"/>
                <a:gd name="T17" fmla="*/ 22 h 351"/>
                <a:gd name="T18" fmla="*/ 326 w 1199"/>
                <a:gd name="T19" fmla="*/ 65 h 351"/>
                <a:gd name="T20" fmla="*/ 362 w 1199"/>
                <a:gd name="T21" fmla="*/ 79 h 351"/>
                <a:gd name="T22" fmla="*/ 397 w 1199"/>
                <a:gd name="T23" fmla="*/ 165 h 351"/>
                <a:gd name="T24" fmla="*/ 440 w 1199"/>
                <a:gd name="T25" fmla="*/ 186 h 351"/>
                <a:gd name="T26" fmla="*/ 475 w 1199"/>
                <a:gd name="T27" fmla="*/ 222 h 351"/>
                <a:gd name="T28" fmla="*/ 511 w 1199"/>
                <a:gd name="T29" fmla="*/ 308 h 351"/>
                <a:gd name="T30" fmla="*/ 546 w 1199"/>
                <a:gd name="T31" fmla="*/ 308 h 351"/>
                <a:gd name="T32" fmla="*/ 582 w 1199"/>
                <a:gd name="T33" fmla="*/ 308 h 351"/>
                <a:gd name="T34" fmla="*/ 617 w 1199"/>
                <a:gd name="T35" fmla="*/ 315 h 351"/>
                <a:gd name="T36" fmla="*/ 652 w 1199"/>
                <a:gd name="T37" fmla="*/ 351 h 351"/>
                <a:gd name="T38" fmla="*/ 688 w 1199"/>
                <a:gd name="T39" fmla="*/ 301 h 351"/>
                <a:gd name="T40" fmla="*/ 723 w 1199"/>
                <a:gd name="T41" fmla="*/ 236 h 351"/>
                <a:gd name="T42" fmla="*/ 759 w 1199"/>
                <a:gd name="T43" fmla="*/ 229 h 351"/>
                <a:gd name="T44" fmla="*/ 801 w 1199"/>
                <a:gd name="T45" fmla="*/ 222 h 351"/>
                <a:gd name="T46" fmla="*/ 837 w 1199"/>
                <a:gd name="T47" fmla="*/ 215 h 351"/>
                <a:gd name="T48" fmla="*/ 872 w 1199"/>
                <a:gd name="T49" fmla="*/ 229 h 351"/>
                <a:gd name="T50" fmla="*/ 908 w 1199"/>
                <a:gd name="T51" fmla="*/ 194 h 351"/>
                <a:gd name="T52" fmla="*/ 943 w 1199"/>
                <a:gd name="T53" fmla="*/ 208 h 351"/>
                <a:gd name="T54" fmla="*/ 979 w 1199"/>
                <a:gd name="T55" fmla="*/ 179 h 351"/>
                <a:gd name="T56" fmla="*/ 1014 w 1199"/>
                <a:gd name="T57" fmla="*/ 143 h 351"/>
                <a:gd name="T58" fmla="*/ 1050 w 1199"/>
                <a:gd name="T59" fmla="*/ 129 h 351"/>
                <a:gd name="T60" fmla="*/ 1085 w 1199"/>
                <a:gd name="T61" fmla="*/ 151 h 351"/>
                <a:gd name="T62" fmla="*/ 1121 w 1199"/>
                <a:gd name="T63" fmla="*/ 158 h 351"/>
                <a:gd name="T64" fmla="*/ 1163 w 1199"/>
                <a:gd name="T65" fmla="*/ 186 h 351"/>
                <a:gd name="T66" fmla="*/ 1199 w 1199"/>
                <a:gd name="T67" fmla="*/ 28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351">
                  <a:moveTo>
                    <a:pt x="0" y="101"/>
                  </a:moveTo>
                  <a:lnTo>
                    <a:pt x="35" y="72"/>
                  </a:lnTo>
                  <a:lnTo>
                    <a:pt x="78" y="36"/>
                  </a:lnTo>
                  <a:lnTo>
                    <a:pt x="113" y="72"/>
                  </a:lnTo>
                  <a:lnTo>
                    <a:pt x="149" y="58"/>
                  </a:lnTo>
                  <a:lnTo>
                    <a:pt x="184" y="58"/>
                  </a:lnTo>
                  <a:lnTo>
                    <a:pt x="220" y="22"/>
                  </a:lnTo>
                  <a:lnTo>
                    <a:pt x="255" y="0"/>
                  </a:lnTo>
                  <a:lnTo>
                    <a:pt x="291" y="22"/>
                  </a:lnTo>
                  <a:lnTo>
                    <a:pt x="326" y="65"/>
                  </a:lnTo>
                  <a:lnTo>
                    <a:pt x="362" y="79"/>
                  </a:lnTo>
                  <a:lnTo>
                    <a:pt x="397" y="165"/>
                  </a:lnTo>
                  <a:lnTo>
                    <a:pt x="440" y="186"/>
                  </a:lnTo>
                  <a:lnTo>
                    <a:pt x="475" y="222"/>
                  </a:lnTo>
                  <a:lnTo>
                    <a:pt x="511" y="308"/>
                  </a:lnTo>
                  <a:lnTo>
                    <a:pt x="546" y="308"/>
                  </a:lnTo>
                  <a:lnTo>
                    <a:pt x="582" y="308"/>
                  </a:lnTo>
                  <a:lnTo>
                    <a:pt x="617" y="315"/>
                  </a:lnTo>
                  <a:lnTo>
                    <a:pt x="652" y="351"/>
                  </a:lnTo>
                  <a:lnTo>
                    <a:pt x="688" y="301"/>
                  </a:lnTo>
                  <a:lnTo>
                    <a:pt x="723" y="236"/>
                  </a:lnTo>
                  <a:lnTo>
                    <a:pt x="759" y="229"/>
                  </a:lnTo>
                  <a:lnTo>
                    <a:pt x="801" y="222"/>
                  </a:lnTo>
                  <a:lnTo>
                    <a:pt x="837" y="215"/>
                  </a:lnTo>
                  <a:lnTo>
                    <a:pt x="872" y="229"/>
                  </a:lnTo>
                  <a:lnTo>
                    <a:pt x="908" y="194"/>
                  </a:lnTo>
                  <a:lnTo>
                    <a:pt x="943" y="208"/>
                  </a:lnTo>
                  <a:lnTo>
                    <a:pt x="979" y="179"/>
                  </a:lnTo>
                  <a:lnTo>
                    <a:pt x="1014" y="143"/>
                  </a:lnTo>
                  <a:lnTo>
                    <a:pt x="1050" y="129"/>
                  </a:lnTo>
                  <a:lnTo>
                    <a:pt x="1085" y="151"/>
                  </a:lnTo>
                  <a:lnTo>
                    <a:pt x="1121" y="158"/>
                  </a:lnTo>
                  <a:lnTo>
                    <a:pt x="1163" y="186"/>
                  </a:lnTo>
                  <a:lnTo>
                    <a:pt x="1199" y="287"/>
                  </a:lnTo>
                </a:path>
              </a:pathLst>
            </a:custGeom>
            <a:noFill/>
            <a:ln w="9525">
              <a:solidFill>
                <a:srgbClr val="FF0000"/>
              </a:solidFill>
              <a:prstDash val="lgDash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grpSp>
          <p:nvGrpSpPr>
            <p:cNvPr id="1261" name="Group 1260"/>
            <p:cNvGrpSpPr/>
            <p:nvPr/>
          </p:nvGrpSpPr>
          <p:grpSpPr>
            <a:xfrm>
              <a:off x="272216" y="792482"/>
              <a:ext cx="5371039" cy="1120977"/>
              <a:chOff x="874798" y="2015524"/>
              <a:chExt cx="9188451" cy="1917701"/>
            </a:xfrm>
          </p:grpSpPr>
          <p:sp>
            <p:nvSpPr>
              <p:cNvPr id="1262" name="Freeform 100"/>
              <p:cNvSpPr>
                <a:spLocks/>
              </p:cNvSpPr>
              <p:nvPr/>
            </p:nvSpPr>
            <p:spPr bwMode="auto">
              <a:xfrm>
                <a:off x="874798" y="2163162"/>
                <a:ext cx="7285038" cy="1770063"/>
              </a:xfrm>
              <a:custGeom>
                <a:avLst/>
                <a:gdLst>
                  <a:gd name="T0" fmla="*/ 71 w 4589"/>
                  <a:gd name="T1" fmla="*/ 979 h 1115"/>
                  <a:gd name="T2" fmla="*/ 177 w 4589"/>
                  <a:gd name="T3" fmla="*/ 972 h 1115"/>
                  <a:gd name="T4" fmla="*/ 284 w 4589"/>
                  <a:gd name="T5" fmla="*/ 1030 h 1115"/>
                  <a:gd name="T6" fmla="*/ 397 w 4589"/>
                  <a:gd name="T7" fmla="*/ 879 h 1115"/>
                  <a:gd name="T8" fmla="*/ 503 w 4589"/>
                  <a:gd name="T9" fmla="*/ 879 h 1115"/>
                  <a:gd name="T10" fmla="*/ 610 w 4589"/>
                  <a:gd name="T11" fmla="*/ 865 h 1115"/>
                  <a:gd name="T12" fmla="*/ 723 w 4589"/>
                  <a:gd name="T13" fmla="*/ 894 h 1115"/>
                  <a:gd name="T14" fmla="*/ 830 w 4589"/>
                  <a:gd name="T15" fmla="*/ 865 h 1115"/>
                  <a:gd name="T16" fmla="*/ 936 w 4589"/>
                  <a:gd name="T17" fmla="*/ 779 h 1115"/>
                  <a:gd name="T18" fmla="*/ 1050 w 4589"/>
                  <a:gd name="T19" fmla="*/ 693 h 1115"/>
                  <a:gd name="T20" fmla="*/ 1156 w 4589"/>
                  <a:gd name="T21" fmla="*/ 629 h 1115"/>
                  <a:gd name="T22" fmla="*/ 1262 w 4589"/>
                  <a:gd name="T23" fmla="*/ 543 h 1115"/>
                  <a:gd name="T24" fmla="*/ 1369 w 4589"/>
                  <a:gd name="T25" fmla="*/ 507 h 1115"/>
                  <a:gd name="T26" fmla="*/ 1482 w 4589"/>
                  <a:gd name="T27" fmla="*/ 529 h 1115"/>
                  <a:gd name="T28" fmla="*/ 1589 w 4589"/>
                  <a:gd name="T29" fmla="*/ 572 h 1115"/>
                  <a:gd name="T30" fmla="*/ 1695 w 4589"/>
                  <a:gd name="T31" fmla="*/ 751 h 1115"/>
                  <a:gd name="T32" fmla="*/ 1808 w 4589"/>
                  <a:gd name="T33" fmla="*/ 872 h 1115"/>
                  <a:gd name="T34" fmla="*/ 1915 w 4589"/>
                  <a:gd name="T35" fmla="*/ 872 h 1115"/>
                  <a:gd name="T36" fmla="*/ 2021 w 4589"/>
                  <a:gd name="T37" fmla="*/ 844 h 1115"/>
                  <a:gd name="T38" fmla="*/ 2135 w 4589"/>
                  <a:gd name="T39" fmla="*/ 1008 h 1115"/>
                  <a:gd name="T40" fmla="*/ 2241 w 4589"/>
                  <a:gd name="T41" fmla="*/ 815 h 1115"/>
                  <a:gd name="T42" fmla="*/ 2348 w 4589"/>
                  <a:gd name="T43" fmla="*/ 937 h 1115"/>
                  <a:gd name="T44" fmla="*/ 2454 w 4589"/>
                  <a:gd name="T45" fmla="*/ 794 h 1115"/>
                  <a:gd name="T46" fmla="*/ 2567 w 4589"/>
                  <a:gd name="T47" fmla="*/ 686 h 1115"/>
                  <a:gd name="T48" fmla="*/ 2674 w 4589"/>
                  <a:gd name="T49" fmla="*/ 844 h 1115"/>
                  <a:gd name="T50" fmla="*/ 2780 w 4589"/>
                  <a:gd name="T51" fmla="*/ 908 h 1115"/>
                  <a:gd name="T52" fmla="*/ 2894 w 4589"/>
                  <a:gd name="T53" fmla="*/ 636 h 1115"/>
                  <a:gd name="T54" fmla="*/ 3000 w 4589"/>
                  <a:gd name="T55" fmla="*/ 658 h 1115"/>
                  <a:gd name="T56" fmla="*/ 3106 w 4589"/>
                  <a:gd name="T57" fmla="*/ 515 h 1115"/>
                  <a:gd name="T58" fmla="*/ 3220 w 4589"/>
                  <a:gd name="T59" fmla="*/ 243 h 1115"/>
                  <a:gd name="T60" fmla="*/ 3326 w 4589"/>
                  <a:gd name="T61" fmla="*/ 207 h 1115"/>
                  <a:gd name="T62" fmla="*/ 3433 w 4589"/>
                  <a:gd name="T63" fmla="*/ 300 h 1115"/>
                  <a:gd name="T64" fmla="*/ 3539 w 4589"/>
                  <a:gd name="T65" fmla="*/ 200 h 1115"/>
                  <a:gd name="T66" fmla="*/ 3653 w 4589"/>
                  <a:gd name="T67" fmla="*/ 50 h 1115"/>
                  <a:gd name="T68" fmla="*/ 3759 w 4589"/>
                  <a:gd name="T69" fmla="*/ 0 h 1115"/>
                  <a:gd name="T70" fmla="*/ 3865 w 4589"/>
                  <a:gd name="T71" fmla="*/ 21 h 1115"/>
                  <a:gd name="T72" fmla="*/ 3979 w 4589"/>
                  <a:gd name="T73" fmla="*/ 107 h 1115"/>
                  <a:gd name="T74" fmla="*/ 4085 w 4589"/>
                  <a:gd name="T75" fmla="*/ 28 h 1115"/>
                  <a:gd name="T76" fmla="*/ 4192 w 4589"/>
                  <a:gd name="T77" fmla="*/ 78 h 1115"/>
                  <a:gd name="T78" fmla="*/ 4305 w 4589"/>
                  <a:gd name="T79" fmla="*/ 114 h 1115"/>
                  <a:gd name="T80" fmla="*/ 4412 w 4589"/>
                  <a:gd name="T81" fmla="*/ 35 h 1115"/>
                  <a:gd name="T82" fmla="*/ 4518 w 4589"/>
                  <a:gd name="T83" fmla="*/ 71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1115">
                    <a:moveTo>
                      <a:pt x="0" y="1115"/>
                    </a:moveTo>
                    <a:lnTo>
                      <a:pt x="35" y="987"/>
                    </a:lnTo>
                    <a:lnTo>
                      <a:pt x="71" y="979"/>
                    </a:lnTo>
                    <a:lnTo>
                      <a:pt x="106" y="1001"/>
                    </a:lnTo>
                    <a:lnTo>
                      <a:pt x="142" y="1001"/>
                    </a:lnTo>
                    <a:lnTo>
                      <a:pt x="177" y="972"/>
                    </a:lnTo>
                    <a:lnTo>
                      <a:pt x="213" y="1001"/>
                    </a:lnTo>
                    <a:lnTo>
                      <a:pt x="248" y="994"/>
                    </a:lnTo>
                    <a:lnTo>
                      <a:pt x="284" y="1030"/>
                    </a:lnTo>
                    <a:lnTo>
                      <a:pt x="326" y="972"/>
                    </a:lnTo>
                    <a:lnTo>
                      <a:pt x="362" y="879"/>
                    </a:lnTo>
                    <a:lnTo>
                      <a:pt x="397" y="879"/>
                    </a:lnTo>
                    <a:lnTo>
                      <a:pt x="432" y="851"/>
                    </a:lnTo>
                    <a:lnTo>
                      <a:pt x="468" y="901"/>
                    </a:lnTo>
                    <a:lnTo>
                      <a:pt x="503" y="879"/>
                    </a:lnTo>
                    <a:lnTo>
                      <a:pt x="539" y="786"/>
                    </a:lnTo>
                    <a:lnTo>
                      <a:pt x="574" y="822"/>
                    </a:lnTo>
                    <a:lnTo>
                      <a:pt x="610" y="865"/>
                    </a:lnTo>
                    <a:lnTo>
                      <a:pt x="645" y="844"/>
                    </a:lnTo>
                    <a:lnTo>
                      <a:pt x="688" y="872"/>
                    </a:lnTo>
                    <a:lnTo>
                      <a:pt x="723" y="894"/>
                    </a:lnTo>
                    <a:lnTo>
                      <a:pt x="759" y="987"/>
                    </a:lnTo>
                    <a:lnTo>
                      <a:pt x="794" y="922"/>
                    </a:lnTo>
                    <a:lnTo>
                      <a:pt x="830" y="865"/>
                    </a:lnTo>
                    <a:lnTo>
                      <a:pt x="865" y="872"/>
                    </a:lnTo>
                    <a:lnTo>
                      <a:pt x="901" y="786"/>
                    </a:lnTo>
                    <a:lnTo>
                      <a:pt x="936" y="779"/>
                    </a:lnTo>
                    <a:lnTo>
                      <a:pt x="972" y="794"/>
                    </a:lnTo>
                    <a:lnTo>
                      <a:pt x="1007" y="808"/>
                    </a:lnTo>
                    <a:lnTo>
                      <a:pt x="1050" y="693"/>
                    </a:lnTo>
                    <a:lnTo>
                      <a:pt x="1085" y="779"/>
                    </a:lnTo>
                    <a:lnTo>
                      <a:pt x="1120" y="650"/>
                    </a:lnTo>
                    <a:lnTo>
                      <a:pt x="1156" y="629"/>
                    </a:lnTo>
                    <a:lnTo>
                      <a:pt x="1191" y="600"/>
                    </a:lnTo>
                    <a:lnTo>
                      <a:pt x="1227" y="515"/>
                    </a:lnTo>
                    <a:lnTo>
                      <a:pt x="1262" y="543"/>
                    </a:lnTo>
                    <a:lnTo>
                      <a:pt x="1298" y="550"/>
                    </a:lnTo>
                    <a:lnTo>
                      <a:pt x="1333" y="529"/>
                    </a:lnTo>
                    <a:lnTo>
                      <a:pt x="1369" y="507"/>
                    </a:lnTo>
                    <a:lnTo>
                      <a:pt x="1411" y="572"/>
                    </a:lnTo>
                    <a:lnTo>
                      <a:pt x="1447" y="500"/>
                    </a:lnTo>
                    <a:lnTo>
                      <a:pt x="1482" y="529"/>
                    </a:lnTo>
                    <a:lnTo>
                      <a:pt x="1518" y="572"/>
                    </a:lnTo>
                    <a:lnTo>
                      <a:pt x="1553" y="579"/>
                    </a:lnTo>
                    <a:lnTo>
                      <a:pt x="1589" y="572"/>
                    </a:lnTo>
                    <a:lnTo>
                      <a:pt x="1624" y="650"/>
                    </a:lnTo>
                    <a:lnTo>
                      <a:pt x="1660" y="715"/>
                    </a:lnTo>
                    <a:lnTo>
                      <a:pt x="1695" y="751"/>
                    </a:lnTo>
                    <a:lnTo>
                      <a:pt x="1730" y="858"/>
                    </a:lnTo>
                    <a:lnTo>
                      <a:pt x="1773" y="929"/>
                    </a:lnTo>
                    <a:lnTo>
                      <a:pt x="1808" y="872"/>
                    </a:lnTo>
                    <a:lnTo>
                      <a:pt x="1844" y="865"/>
                    </a:lnTo>
                    <a:lnTo>
                      <a:pt x="1879" y="829"/>
                    </a:lnTo>
                    <a:lnTo>
                      <a:pt x="1915" y="872"/>
                    </a:lnTo>
                    <a:lnTo>
                      <a:pt x="1950" y="887"/>
                    </a:lnTo>
                    <a:lnTo>
                      <a:pt x="1986" y="865"/>
                    </a:lnTo>
                    <a:lnTo>
                      <a:pt x="2021" y="844"/>
                    </a:lnTo>
                    <a:lnTo>
                      <a:pt x="2057" y="937"/>
                    </a:lnTo>
                    <a:lnTo>
                      <a:pt x="2092" y="879"/>
                    </a:lnTo>
                    <a:lnTo>
                      <a:pt x="2135" y="1008"/>
                    </a:lnTo>
                    <a:lnTo>
                      <a:pt x="2170" y="1030"/>
                    </a:lnTo>
                    <a:lnTo>
                      <a:pt x="2206" y="872"/>
                    </a:lnTo>
                    <a:lnTo>
                      <a:pt x="2241" y="815"/>
                    </a:lnTo>
                    <a:lnTo>
                      <a:pt x="2277" y="815"/>
                    </a:lnTo>
                    <a:lnTo>
                      <a:pt x="2312" y="815"/>
                    </a:lnTo>
                    <a:lnTo>
                      <a:pt x="2348" y="937"/>
                    </a:lnTo>
                    <a:lnTo>
                      <a:pt x="2383" y="872"/>
                    </a:lnTo>
                    <a:lnTo>
                      <a:pt x="2418" y="858"/>
                    </a:lnTo>
                    <a:lnTo>
                      <a:pt x="2454" y="794"/>
                    </a:lnTo>
                    <a:lnTo>
                      <a:pt x="2497" y="801"/>
                    </a:lnTo>
                    <a:lnTo>
                      <a:pt x="2532" y="736"/>
                    </a:lnTo>
                    <a:lnTo>
                      <a:pt x="2567" y="686"/>
                    </a:lnTo>
                    <a:lnTo>
                      <a:pt x="2603" y="679"/>
                    </a:lnTo>
                    <a:lnTo>
                      <a:pt x="2638" y="736"/>
                    </a:lnTo>
                    <a:lnTo>
                      <a:pt x="2674" y="844"/>
                    </a:lnTo>
                    <a:lnTo>
                      <a:pt x="2709" y="894"/>
                    </a:lnTo>
                    <a:lnTo>
                      <a:pt x="2745" y="887"/>
                    </a:lnTo>
                    <a:lnTo>
                      <a:pt x="2780" y="908"/>
                    </a:lnTo>
                    <a:lnTo>
                      <a:pt x="2816" y="915"/>
                    </a:lnTo>
                    <a:lnTo>
                      <a:pt x="2858" y="808"/>
                    </a:lnTo>
                    <a:lnTo>
                      <a:pt x="2894" y="636"/>
                    </a:lnTo>
                    <a:lnTo>
                      <a:pt x="2929" y="643"/>
                    </a:lnTo>
                    <a:lnTo>
                      <a:pt x="2965" y="650"/>
                    </a:lnTo>
                    <a:lnTo>
                      <a:pt x="3000" y="658"/>
                    </a:lnTo>
                    <a:lnTo>
                      <a:pt x="3036" y="586"/>
                    </a:lnTo>
                    <a:lnTo>
                      <a:pt x="3071" y="529"/>
                    </a:lnTo>
                    <a:lnTo>
                      <a:pt x="3106" y="515"/>
                    </a:lnTo>
                    <a:lnTo>
                      <a:pt x="3142" y="414"/>
                    </a:lnTo>
                    <a:lnTo>
                      <a:pt x="3177" y="393"/>
                    </a:lnTo>
                    <a:lnTo>
                      <a:pt x="3220" y="243"/>
                    </a:lnTo>
                    <a:lnTo>
                      <a:pt x="3255" y="193"/>
                    </a:lnTo>
                    <a:lnTo>
                      <a:pt x="3291" y="157"/>
                    </a:lnTo>
                    <a:lnTo>
                      <a:pt x="3326" y="207"/>
                    </a:lnTo>
                    <a:lnTo>
                      <a:pt x="3362" y="286"/>
                    </a:lnTo>
                    <a:lnTo>
                      <a:pt x="3397" y="257"/>
                    </a:lnTo>
                    <a:lnTo>
                      <a:pt x="3433" y="300"/>
                    </a:lnTo>
                    <a:lnTo>
                      <a:pt x="3468" y="300"/>
                    </a:lnTo>
                    <a:lnTo>
                      <a:pt x="3504" y="257"/>
                    </a:lnTo>
                    <a:lnTo>
                      <a:pt x="3539" y="200"/>
                    </a:lnTo>
                    <a:lnTo>
                      <a:pt x="3582" y="128"/>
                    </a:lnTo>
                    <a:lnTo>
                      <a:pt x="3617" y="128"/>
                    </a:lnTo>
                    <a:lnTo>
                      <a:pt x="3653" y="50"/>
                    </a:lnTo>
                    <a:lnTo>
                      <a:pt x="3688" y="114"/>
                    </a:lnTo>
                    <a:lnTo>
                      <a:pt x="3724" y="43"/>
                    </a:lnTo>
                    <a:lnTo>
                      <a:pt x="3759" y="0"/>
                    </a:lnTo>
                    <a:lnTo>
                      <a:pt x="3795" y="28"/>
                    </a:lnTo>
                    <a:lnTo>
                      <a:pt x="3830" y="57"/>
                    </a:lnTo>
                    <a:lnTo>
                      <a:pt x="3865" y="21"/>
                    </a:lnTo>
                    <a:lnTo>
                      <a:pt x="3901" y="71"/>
                    </a:lnTo>
                    <a:lnTo>
                      <a:pt x="3943" y="85"/>
                    </a:lnTo>
                    <a:lnTo>
                      <a:pt x="3979" y="107"/>
                    </a:lnTo>
                    <a:lnTo>
                      <a:pt x="4014" y="100"/>
                    </a:lnTo>
                    <a:lnTo>
                      <a:pt x="4050" y="78"/>
                    </a:lnTo>
                    <a:lnTo>
                      <a:pt x="4085" y="28"/>
                    </a:lnTo>
                    <a:lnTo>
                      <a:pt x="4121" y="0"/>
                    </a:lnTo>
                    <a:lnTo>
                      <a:pt x="4156" y="71"/>
                    </a:lnTo>
                    <a:lnTo>
                      <a:pt x="4192" y="78"/>
                    </a:lnTo>
                    <a:lnTo>
                      <a:pt x="4227" y="114"/>
                    </a:lnTo>
                    <a:lnTo>
                      <a:pt x="4263" y="128"/>
                    </a:lnTo>
                    <a:lnTo>
                      <a:pt x="4305" y="114"/>
                    </a:lnTo>
                    <a:lnTo>
                      <a:pt x="4341" y="78"/>
                    </a:lnTo>
                    <a:lnTo>
                      <a:pt x="4376" y="71"/>
                    </a:lnTo>
                    <a:lnTo>
                      <a:pt x="4412" y="35"/>
                    </a:lnTo>
                    <a:lnTo>
                      <a:pt x="4447" y="71"/>
                    </a:lnTo>
                    <a:lnTo>
                      <a:pt x="4483" y="78"/>
                    </a:lnTo>
                    <a:lnTo>
                      <a:pt x="4518" y="71"/>
                    </a:lnTo>
                    <a:lnTo>
                      <a:pt x="4553" y="64"/>
                    </a:lnTo>
                    <a:lnTo>
                      <a:pt x="4589" y="71"/>
                    </a:lnTo>
                  </a:path>
                </a:pathLst>
              </a:custGeom>
              <a:noFill/>
              <a:ln w="38100">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3" name="Freeform 101"/>
              <p:cNvSpPr>
                <a:spLocks/>
              </p:cNvSpPr>
              <p:nvPr/>
            </p:nvSpPr>
            <p:spPr bwMode="auto">
              <a:xfrm>
                <a:off x="8159836" y="2015524"/>
                <a:ext cx="1903413" cy="328613"/>
              </a:xfrm>
              <a:custGeom>
                <a:avLst/>
                <a:gdLst>
                  <a:gd name="T0" fmla="*/ 0 w 1199"/>
                  <a:gd name="T1" fmla="*/ 164 h 207"/>
                  <a:gd name="T2" fmla="*/ 35 w 1199"/>
                  <a:gd name="T3" fmla="*/ 128 h 207"/>
                  <a:gd name="T4" fmla="*/ 78 w 1199"/>
                  <a:gd name="T5" fmla="*/ 136 h 207"/>
                  <a:gd name="T6" fmla="*/ 113 w 1199"/>
                  <a:gd name="T7" fmla="*/ 178 h 207"/>
                  <a:gd name="T8" fmla="*/ 149 w 1199"/>
                  <a:gd name="T9" fmla="*/ 207 h 207"/>
                  <a:gd name="T10" fmla="*/ 184 w 1199"/>
                  <a:gd name="T11" fmla="*/ 207 h 207"/>
                  <a:gd name="T12" fmla="*/ 220 w 1199"/>
                  <a:gd name="T13" fmla="*/ 136 h 207"/>
                  <a:gd name="T14" fmla="*/ 255 w 1199"/>
                  <a:gd name="T15" fmla="*/ 78 h 207"/>
                  <a:gd name="T16" fmla="*/ 291 w 1199"/>
                  <a:gd name="T17" fmla="*/ 85 h 207"/>
                  <a:gd name="T18" fmla="*/ 326 w 1199"/>
                  <a:gd name="T19" fmla="*/ 136 h 207"/>
                  <a:gd name="T20" fmla="*/ 362 w 1199"/>
                  <a:gd name="T21" fmla="*/ 107 h 207"/>
                  <a:gd name="T22" fmla="*/ 397 w 1199"/>
                  <a:gd name="T23" fmla="*/ 171 h 207"/>
                  <a:gd name="T24" fmla="*/ 440 w 1199"/>
                  <a:gd name="T25" fmla="*/ 85 h 207"/>
                  <a:gd name="T26" fmla="*/ 475 w 1199"/>
                  <a:gd name="T27" fmla="*/ 100 h 207"/>
                  <a:gd name="T28" fmla="*/ 511 w 1199"/>
                  <a:gd name="T29" fmla="*/ 85 h 207"/>
                  <a:gd name="T30" fmla="*/ 546 w 1199"/>
                  <a:gd name="T31" fmla="*/ 0 h 207"/>
                  <a:gd name="T32" fmla="*/ 582 w 1199"/>
                  <a:gd name="T33" fmla="*/ 21 h 207"/>
                  <a:gd name="T34" fmla="*/ 617 w 1199"/>
                  <a:gd name="T35" fmla="*/ 64 h 207"/>
                  <a:gd name="T36" fmla="*/ 652 w 1199"/>
                  <a:gd name="T37" fmla="*/ 121 h 207"/>
                  <a:gd name="T38" fmla="*/ 688 w 1199"/>
                  <a:gd name="T39" fmla="*/ 93 h 207"/>
                  <a:gd name="T40" fmla="*/ 723 w 1199"/>
                  <a:gd name="T41" fmla="*/ 71 h 207"/>
                  <a:gd name="T42" fmla="*/ 759 w 1199"/>
                  <a:gd name="T43" fmla="*/ 21 h 207"/>
                  <a:gd name="T44" fmla="*/ 801 w 1199"/>
                  <a:gd name="T45" fmla="*/ 14 h 207"/>
                  <a:gd name="T46" fmla="*/ 837 w 1199"/>
                  <a:gd name="T47" fmla="*/ 57 h 207"/>
                  <a:gd name="T48" fmla="*/ 872 w 1199"/>
                  <a:gd name="T49" fmla="*/ 64 h 207"/>
                  <a:gd name="T50" fmla="*/ 908 w 1199"/>
                  <a:gd name="T51" fmla="*/ 57 h 207"/>
                  <a:gd name="T52" fmla="*/ 943 w 1199"/>
                  <a:gd name="T53" fmla="*/ 64 h 207"/>
                  <a:gd name="T54" fmla="*/ 979 w 1199"/>
                  <a:gd name="T55" fmla="*/ 136 h 207"/>
                  <a:gd name="T56" fmla="*/ 1014 w 1199"/>
                  <a:gd name="T57" fmla="*/ 107 h 207"/>
                  <a:gd name="T58" fmla="*/ 1050 w 1199"/>
                  <a:gd name="T59" fmla="*/ 78 h 207"/>
                  <a:gd name="T60" fmla="*/ 1085 w 1199"/>
                  <a:gd name="T61" fmla="*/ 78 h 207"/>
                  <a:gd name="T62" fmla="*/ 1121 w 1199"/>
                  <a:gd name="T63" fmla="*/ 64 h 207"/>
                  <a:gd name="T64" fmla="*/ 1163 w 1199"/>
                  <a:gd name="T65" fmla="*/ 43 h 207"/>
                  <a:gd name="T66" fmla="*/ 1199 w 1199"/>
                  <a:gd name="T67" fmla="*/ 12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207">
                    <a:moveTo>
                      <a:pt x="0" y="164"/>
                    </a:moveTo>
                    <a:lnTo>
                      <a:pt x="35" y="128"/>
                    </a:lnTo>
                    <a:lnTo>
                      <a:pt x="78" y="136"/>
                    </a:lnTo>
                    <a:lnTo>
                      <a:pt x="113" y="178"/>
                    </a:lnTo>
                    <a:lnTo>
                      <a:pt x="149" y="207"/>
                    </a:lnTo>
                    <a:lnTo>
                      <a:pt x="184" y="207"/>
                    </a:lnTo>
                    <a:lnTo>
                      <a:pt x="220" y="136"/>
                    </a:lnTo>
                    <a:lnTo>
                      <a:pt x="255" y="78"/>
                    </a:lnTo>
                    <a:lnTo>
                      <a:pt x="291" y="85"/>
                    </a:lnTo>
                    <a:lnTo>
                      <a:pt x="326" y="136"/>
                    </a:lnTo>
                    <a:lnTo>
                      <a:pt x="362" y="107"/>
                    </a:lnTo>
                    <a:lnTo>
                      <a:pt x="397" y="171"/>
                    </a:lnTo>
                    <a:lnTo>
                      <a:pt x="440" y="85"/>
                    </a:lnTo>
                    <a:lnTo>
                      <a:pt x="475" y="100"/>
                    </a:lnTo>
                    <a:lnTo>
                      <a:pt x="511" y="85"/>
                    </a:lnTo>
                    <a:lnTo>
                      <a:pt x="546" y="0"/>
                    </a:lnTo>
                    <a:lnTo>
                      <a:pt x="582" y="21"/>
                    </a:lnTo>
                    <a:lnTo>
                      <a:pt x="617" y="64"/>
                    </a:lnTo>
                    <a:lnTo>
                      <a:pt x="652" y="121"/>
                    </a:lnTo>
                    <a:lnTo>
                      <a:pt x="688" y="93"/>
                    </a:lnTo>
                    <a:lnTo>
                      <a:pt x="723" y="71"/>
                    </a:lnTo>
                    <a:lnTo>
                      <a:pt x="759" y="21"/>
                    </a:lnTo>
                    <a:lnTo>
                      <a:pt x="801" y="14"/>
                    </a:lnTo>
                    <a:lnTo>
                      <a:pt x="837" y="57"/>
                    </a:lnTo>
                    <a:lnTo>
                      <a:pt x="872" y="64"/>
                    </a:lnTo>
                    <a:lnTo>
                      <a:pt x="908" y="57"/>
                    </a:lnTo>
                    <a:lnTo>
                      <a:pt x="943" y="64"/>
                    </a:lnTo>
                    <a:lnTo>
                      <a:pt x="979" y="136"/>
                    </a:lnTo>
                    <a:lnTo>
                      <a:pt x="1014" y="107"/>
                    </a:lnTo>
                    <a:lnTo>
                      <a:pt x="1050" y="78"/>
                    </a:lnTo>
                    <a:lnTo>
                      <a:pt x="1085" y="78"/>
                    </a:lnTo>
                    <a:lnTo>
                      <a:pt x="1121" y="64"/>
                    </a:lnTo>
                    <a:lnTo>
                      <a:pt x="1163" y="43"/>
                    </a:lnTo>
                    <a:lnTo>
                      <a:pt x="1199" y="121"/>
                    </a:lnTo>
                  </a:path>
                </a:pathLst>
              </a:custGeom>
              <a:noFill/>
              <a:ln w="38100">
                <a:solidFill>
                  <a:srgbClr val="00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grpSp>
        <p:sp>
          <p:nvSpPr>
            <p:cNvPr id="1264" name="Freeform 102"/>
            <p:cNvSpPr>
              <a:spLocks/>
            </p:cNvSpPr>
            <p:nvPr/>
          </p:nvSpPr>
          <p:spPr bwMode="auto">
            <a:xfrm>
              <a:off x="272216" y="1170162"/>
              <a:ext cx="4258413" cy="770208"/>
            </a:xfrm>
            <a:custGeom>
              <a:avLst/>
              <a:gdLst>
                <a:gd name="T0" fmla="*/ 71 w 4589"/>
                <a:gd name="T1" fmla="*/ 673 h 830"/>
                <a:gd name="T2" fmla="*/ 177 w 4589"/>
                <a:gd name="T3" fmla="*/ 637 h 830"/>
                <a:gd name="T4" fmla="*/ 284 w 4589"/>
                <a:gd name="T5" fmla="*/ 694 h 830"/>
                <a:gd name="T6" fmla="*/ 397 w 4589"/>
                <a:gd name="T7" fmla="*/ 637 h 830"/>
                <a:gd name="T8" fmla="*/ 503 w 4589"/>
                <a:gd name="T9" fmla="*/ 580 h 830"/>
                <a:gd name="T10" fmla="*/ 610 w 4589"/>
                <a:gd name="T11" fmla="*/ 573 h 830"/>
                <a:gd name="T12" fmla="*/ 723 w 4589"/>
                <a:gd name="T13" fmla="*/ 608 h 830"/>
                <a:gd name="T14" fmla="*/ 830 w 4589"/>
                <a:gd name="T15" fmla="*/ 537 h 830"/>
                <a:gd name="T16" fmla="*/ 936 w 4589"/>
                <a:gd name="T17" fmla="*/ 415 h 830"/>
                <a:gd name="T18" fmla="*/ 1050 w 4589"/>
                <a:gd name="T19" fmla="*/ 387 h 830"/>
                <a:gd name="T20" fmla="*/ 1156 w 4589"/>
                <a:gd name="T21" fmla="*/ 272 h 830"/>
                <a:gd name="T22" fmla="*/ 1262 w 4589"/>
                <a:gd name="T23" fmla="*/ 294 h 830"/>
                <a:gd name="T24" fmla="*/ 1369 w 4589"/>
                <a:gd name="T25" fmla="*/ 208 h 830"/>
                <a:gd name="T26" fmla="*/ 1482 w 4589"/>
                <a:gd name="T27" fmla="*/ 272 h 830"/>
                <a:gd name="T28" fmla="*/ 1589 w 4589"/>
                <a:gd name="T29" fmla="*/ 251 h 830"/>
                <a:gd name="T30" fmla="*/ 1695 w 4589"/>
                <a:gd name="T31" fmla="*/ 365 h 830"/>
                <a:gd name="T32" fmla="*/ 1808 w 4589"/>
                <a:gd name="T33" fmla="*/ 515 h 830"/>
                <a:gd name="T34" fmla="*/ 1915 w 4589"/>
                <a:gd name="T35" fmla="*/ 537 h 830"/>
                <a:gd name="T36" fmla="*/ 2021 w 4589"/>
                <a:gd name="T37" fmla="*/ 501 h 830"/>
                <a:gd name="T38" fmla="*/ 2135 w 4589"/>
                <a:gd name="T39" fmla="*/ 694 h 830"/>
                <a:gd name="T40" fmla="*/ 2241 w 4589"/>
                <a:gd name="T41" fmla="*/ 501 h 830"/>
                <a:gd name="T42" fmla="*/ 2348 w 4589"/>
                <a:gd name="T43" fmla="*/ 623 h 830"/>
                <a:gd name="T44" fmla="*/ 2454 w 4589"/>
                <a:gd name="T45" fmla="*/ 537 h 830"/>
                <a:gd name="T46" fmla="*/ 2567 w 4589"/>
                <a:gd name="T47" fmla="*/ 365 h 830"/>
                <a:gd name="T48" fmla="*/ 2674 w 4589"/>
                <a:gd name="T49" fmla="*/ 422 h 830"/>
                <a:gd name="T50" fmla="*/ 2780 w 4589"/>
                <a:gd name="T51" fmla="*/ 429 h 830"/>
                <a:gd name="T52" fmla="*/ 2894 w 4589"/>
                <a:gd name="T53" fmla="*/ 222 h 830"/>
                <a:gd name="T54" fmla="*/ 3000 w 4589"/>
                <a:gd name="T55" fmla="*/ 208 h 830"/>
                <a:gd name="T56" fmla="*/ 3106 w 4589"/>
                <a:gd name="T57" fmla="*/ 193 h 830"/>
                <a:gd name="T58" fmla="*/ 3220 w 4589"/>
                <a:gd name="T59" fmla="*/ 236 h 830"/>
                <a:gd name="T60" fmla="*/ 3326 w 4589"/>
                <a:gd name="T61" fmla="*/ 272 h 830"/>
                <a:gd name="T62" fmla="*/ 3433 w 4589"/>
                <a:gd name="T63" fmla="*/ 394 h 830"/>
                <a:gd name="T64" fmla="*/ 3539 w 4589"/>
                <a:gd name="T65" fmla="*/ 279 h 830"/>
                <a:gd name="T66" fmla="*/ 3653 w 4589"/>
                <a:gd name="T67" fmla="*/ 236 h 830"/>
                <a:gd name="T68" fmla="*/ 3759 w 4589"/>
                <a:gd name="T69" fmla="*/ 108 h 830"/>
                <a:gd name="T70" fmla="*/ 3865 w 4589"/>
                <a:gd name="T71" fmla="*/ 158 h 830"/>
                <a:gd name="T72" fmla="*/ 3979 w 4589"/>
                <a:gd name="T73" fmla="*/ 158 h 830"/>
                <a:gd name="T74" fmla="*/ 4085 w 4589"/>
                <a:gd name="T75" fmla="*/ 129 h 830"/>
                <a:gd name="T76" fmla="*/ 4192 w 4589"/>
                <a:gd name="T77" fmla="*/ 229 h 830"/>
                <a:gd name="T78" fmla="*/ 4305 w 4589"/>
                <a:gd name="T79" fmla="*/ 151 h 830"/>
                <a:gd name="T80" fmla="*/ 4412 w 4589"/>
                <a:gd name="T81" fmla="*/ 86 h 830"/>
                <a:gd name="T82" fmla="*/ 4518 w 4589"/>
                <a:gd name="T83" fmla="*/ 29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830">
                  <a:moveTo>
                    <a:pt x="0" y="830"/>
                  </a:moveTo>
                  <a:lnTo>
                    <a:pt x="35" y="716"/>
                  </a:lnTo>
                  <a:lnTo>
                    <a:pt x="71" y="673"/>
                  </a:lnTo>
                  <a:lnTo>
                    <a:pt x="106" y="658"/>
                  </a:lnTo>
                  <a:lnTo>
                    <a:pt x="142" y="630"/>
                  </a:lnTo>
                  <a:lnTo>
                    <a:pt x="177" y="637"/>
                  </a:lnTo>
                  <a:lnTo>
                    <a:pt x="213" y="637"/>
                  </a:lnTo>
                  <a:lnTo>
                    <a:pt x="248" y="630"/>
                  </a:lnTo>
                  <a:lnTo>
                    <a:pt x="284" y="694"/>
                  </a:lnTo>
                  <a:lnTo>
                    <a:pt x="326" y="658"/>
                  </a:lnTo>
                  <a:lnTo>
                    <a:pt x="362" y="615"/>
                  </a:lnTo>
                  <a:lnTo>
                    <a:pt x="397" y="637"/>
                  </a:lnTo>
                  <a:lnTo>
                    <a:pt x="432" y="615"/>
                  </a:lnTo>
                  <a:lnTo>
                    <a:pt x="468" y="637"/>
                  </a:lnTo>
                  <a:lnTo>
                    <a:pt x="503" y="580"/>
                  </a:lnTo>
                  <a:lnTo>
                    <a:pt x="539" y="544"/>
                  </a:lnTo>
                  <a:lnTo>
                    <a:pt x="574" y="544"/>
                  </a:lnTo>
                  <a:lnTo>
                    <a:pt x="610" y="573"/>
                  </a:lnTo>
                  <a:lnTo>
                    <a:pt x="645" y="565"/>
                  </a:lnTo>
                  <a:lnTo>
                    <a:pt x="688" y="587"/>
                  </a:lnTo>
                  <a:lnTo>
                    <a:pt x="723" y="608"/>
                  </a:lnTo>
                  <a:lnTo>
                    <a:pt x="759" y="730"/>
                  </a:lnTo>
                  <a:lnTo>
                    <a:pt x="794" y="608"/>
                  </a:lnTo>
                  <a:lnTo>
                    <a:pt x="830" y="537"/>
                  </a:lnTo>
                  <a:lnTo>
                    <a:pt x="865" y="565"/>
                  </a:lnTo>
                  <a:lnTo>
                    <a:pt x="901" y="458"/>
                  </a:lnTo>
                  <a:lnTo>
                    <a:pt x="936" y="415"/>
                  </a:lnTo>
                  <a:lnTo>
                    <a:pt x="972" y="437"/>
                  </a:lnTo>
                  <a:lnTo>
                    <a:pt x="1007" y="437"/>
                  </a:lnTo>
                  <a:lnTo>
                    <a:pt x="1050" y="387"/>
                  </a:lnTo>
                  <a:lnTo>
                    <a:pt x="1085" y="415"/>
                  </a:lnTo>
                  <a:lnTo>
                    <a:pt x="1120" y="329"/>
                  </a:lnTo>
                  <a:lnTo>
                    <a:pt x="1156" y="272"/>
                  </a:lnTo>
                  <a:lnTo>
                    <a:pt x="1191" y="265"/>
                  </a:lnTo>
                  <a:lnTo>
                    <a:pt x="1227" y="272"/>
                  </a:lnTo>
                  <a:lnTo>
                    <a:pt x="1262" y="294"/>
                  </a:lnTo>
                  <a:lnTo>
                    <a:pt x="1298" y="236"/>
                  </a:lnTo>
                  <a:lnTo>
                    <a:pt x="1333" y="179"/>
                  </a:lnTo>
                  <a:lnTo>
                    <a:pt x="1369" y="208"/>
                  </a:lnTo>
                  <a:lnTo>
                    <a:pt x="1411" y="251"/>
                  </a:lnTo>
                  <a:lnTo>
                    <a:pt x="1447" y="251"/>
                  </a:lnTo>
                  <a:lnTo>
                    <a:pt x="1482" y="272"/>
                  </a:lnTo>
                  <a:lnTo>
                    <a:pt x="1518" y="272"/>
                  </a:lnTo>
                  <a:lnTo>
                    <a:pt x="1553" y="272"/>
                  </a:lnTo>
                  <a:lnTo>
                    <a:pt x="1589" y="251"/>
                  </a:lnTo>
                  <a:lnTo>
                    <a:pt x="1624" y="336"/>
                  </a:lnTo>
                  <a:lnTo>
                    <a:pt x="1660" y="322"/>
                  </a:lnTo>
                  <a:lnTo>
                    <a:pt x="1695" y="365"/>
                  </a:lnTo>
                  <a:lnTo>
                    <a:pt x="1730" y="544"/>
                  </a:lnTo>
                  <a:lnTo>
                    <a:pt x="1773" y="587"/>
                  </a:lnTo>
                  <a:lnTo>
                    <a:pt x="1808" y="515"/>
                  </a:lnTo>
                  <a:lnTo>
                    <a:pt x="1844" y="515"/>
                  </a:lnTo>
                  <a:lnTo>
                    <a:pt x="1879" y="544"/>
                  </a:lnTo>
                  <a:lnTo>
                    <a:pt x="1915" y="537"/>
                  </a:lnTo>
                  <a:lnTo>
                    <a:pt x="1950" y="565"/>
                  </a:lnTo>
                  <a:lnTo>
                    <a:pt x="1986" y="530"/>
                  </a:lnTo>
                  <a:lnTo>
                    <a:pt x="2021" y="501"/>
                  </a:lnTo>
                  <a:lnTo>
                    <a:pt x="2057" y="601"/>
                  </a:lnTo>
                  <a:lnTo>
                    <a:pt x="2092" y="573"/>
                  </a:lnTo>
                  <a:lnTo>
                    <a:pt x="2135" y="694"/>
                  </a:lnTo>
                  <a:lnTo>
                    <a:pt x="2170" y="723"/>
                  </a:lnTo>
                  <a:lnTo>
                    <a:pt x="2206" y="580"/>
                  </a:lnTo>
                  <a:lnTo>
                    <a:pt x="2241" y="501"/>
                  </a:lnTo>
                  <a:lnTo>
                    <a:pt x="2277" y="544"/>
                  </a:lnTo>
                  <a:lnTo>
                    <a:pt x="2312" y="472"/>
                  </a:lnTo>
                  <a:lnTo>
                    <a:pt x="2348" y="623"/>
                  </a:lnTo>
                  <a:lnTo>
                    <a:pt x="2383" y="515"/>
                  </a:lnTo>
                  <a:lnTo>
                    <a:pt x="2418" y="573"/>
                  </a:lnTo>
                  <a:lnTo>
                    <a:pt x="2454" y="537"/>
                  </a:lnTo>
                  <a:lnTo>
                    <a:pt x="2497" y="537"/>
                  </a:lnTo>
                  <a:lnTo>
                    <a:pt x="2532" y="437"/>
                  </a:lnTo>
                  <a:lnTo>
                    <a:pt x="2567" y="365"/>
                  </a:lnTo>
                  <a:lnTo>
                    <a:pt x="2603" y="358"/>
                  </a:lnTo>
                  <a:lnTo>
                    <a:pt x="2638" y="444"/>
                  </a:lnTo>
                  <a:lnTo>
                    <a:pt x="2674" y="422"/>
                  </a:lnTo>
                  <a:lnTo>
                    <a:pt x="2709" y="472"/>
                  </a:lnTo>
                  <a:lnTo>
                    <a:pt x="2745" y="444"/>
                  </a:lnTo>
                  <a:lnTo>
                    <a:pt x="2780" y="429"/>
                  </a:lnTo>
                  <a:lnTo>
                    <a:pt x="2816" y="408"/>
                  </a:lnTo>
                  <a:lnTo>
                    <a:pt x="2858" y="258"/>
                  </a:lnTo>
                  <a:lnTo>
                    <a:pt x="2894" y="222"/>
                  </a:lnTo>
                  <a:lnTo>
                    <a:pt x="2929" y="229"/>
                  </a:lnTo>
                  <a:lnTo>
                    <a:pt x="2965" y="215"/>
                  </a:lnTo>
                  <a:lnTo>
                    <a:pt x="3000" y="208"/>
                  </a:lnTo>
                  <a:lnTo>
                    <a:pt x="3036" y="151"/>
                  </a:lnTo>
                  <a:lnTo>
                    <a:pt x="3071" y="115"/>
                  </a:lnTo>
                  <a:lnTo>
                    <a:pt x="3106" y="193"/>
                  </a:lnTo>
                  <a:lnTo>
                    <a:pt x="3142" y="244"/>
                  </a:lnTo>
                  <a:lnTo>
                    <a:pt x="3177" y="272"/>
                  </a:lnTo>
                  <a:lnTo>
                    <a:pt x="3220" y="236"/>
                  </a:lnTo>
                  <a:lnTo>
                    <a:pt x="3255" y="244"/>
                  </a:lnTo>
                  <a:lnTo>
                    <a:pt x="3291" y="236"/>
                  </a:lnTo>
                  <a:lnTo>
                    <a:pt x="3326" y="272"/>
                  </a:lnTo>
                  <a:lnTo>
                    <a:pt x="3362" y="387"/>
                  </a:lnTo>
                  <a:lnTo>
                    <a:pt x="3397" y="365"/>
                  </a:lnTo>
                  <a:lnTo>
                    <a:pt x="3433" y="394"/>
                  </a:lnTo>
                  <a:lnTo>
                    <a:pt x="3468" y="322"/>
                  </a:lnTo>
                  <a:lnTo>
                    <a:pt x="3504" y="322"/>
                  </a:lnTo>
                  <a:lnTo>
                    <a:pt x="3539" y="279"/>
                  </a:lnTo>
                  <a:lnTo>
                    <a:pt x="3582" y="258"/>
                  </a:lnTo>
                  <a:lnTo>
                    <a:pt x="3617" y="236"/>
                  </a:lnTo>
                  <a:lnTo>
                    <a:pt x="3653" y="236"/>
                  </a:lnTo>
                  <a:lnTo>
                    <a:pt x="3688" y="193"/>
                  </a:lnTo>
                  <a:lnTo>
                    <a:pt x="3724" y="158"/>
                  </a:lnTo>
                  <a:lnTo>
                    <a:pt x="3759" y="108"/>
                  </a:lnTo>
                  <a:lnTo>
                    <a:pt x="3795" y="122"/>
                  </a:lnTo>
                  <a:lnTo>
                    <a:pt x="3830" y="136"/>
                  </a:lnTo>
                  <a:lnTo>
                    <a:pt x="3865" y="158"/>
                  </a:lnTo>
                  <a:lnTo>
                    <a:pt x="3901" y="172"/>
                  </a:lnTo>
                  <a:lnTo>
                    <a:pt x="3943" y="193"/>
                  </a:lnTo>
                  <a:lnTo>
                    <a:pt x="3979" y="158"/>
                  </a:lnTo>
                  <a:lnTo>
                    <a:pt x="4014" y="151"/>
                  </a:lnTo>
                  <a:lnTo>
                    <a:pt x="4050" y="122"/>
                  </a:lnTo>
                  <a:lnTo>
                    <a:pt x="4085" y="129"/>
                  </a:lnTo>
                  <a:lnTo>
                    <a:pt x="4121" y="172"/>
                  </a:lnTo>
                  <a:lnTo>
                    <a:pt x="4156" y="229"/>
                  </a:lnTo>
                  <a:lnTo>
                    <a:pt x="4192" y="229"/>
                  </a:lnTo>
                  <a:lnTo>
                    <a:pt x="4227" y="258"/>
                  </a:lnTo>
                  <a:lnTo>
                    <a:pt x="4263" y="186"/>
                  </a:lnTo>
                  <a:lnTo>
                    <a:pt x="4305" y="151"/>
                  </a:lnTo>
                  <a:lnTo>
                    <a:pt x="4341" y="122"/>
                  </a:lnTo>
                  <a:lnTo>
                    <a:pt x="4376" y="100"/>
                  </a:lnTo>
                  <a:lnTo>
                    <a:pt x="4412" y="86"/>
                  </a:lnTo>
                  <a:lnTo>
                    <a:pt x="4447" y="93"/>
                  </a:lnTo>
                  <a:lnTo>
                    <a:pt x="4483" y="65"/>
                  </a:lnTo>
                  <a:lnTo>
                    <a:pt x="4518" y="29"/>
                  </a:lnTo>
                  <a:lnTo>
                    <a:pt x="4553" y="0"/>
                  </a:lnTo>
                  <a:lnTo>
                    <a:pt x="4589" y="29"/>
                  </a:lnTo>
                </a:path>
              </a:pathLst>
            </a:custGeom>
            <a:noFill/>
            <a:ln w="9525">
              <a:solidFill>
                <a:srgbClr val="BF00BF"/>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5" name="Freeform 103"/>
            <p:cNvSpPr>
              <a:spLocks/>
            </p:cNvSpPr>
            <p:nvPr/>
          </p:nvSpPr>
          <p:spPr bwMode="auto">
            <a:xfrm>
              <a:off x="4530629" y="1123764"/>
              <a:ext cx="1112626" cy="332210"/>
            </a:xfrm>
            <a:custGeom>
              <a:avLst/>
              <a:gdLst>
                <a:gd name="T0" fmla="*/ 0 w 1199"/>
                <a:gd name="T1" fmla="*/ 79 h 358"/>
                <a:gd name="T2" fmla="*/ 35 w 1199"/>
                <a:gd name="T3" fmla="*/ 22 h 358"/>
                <a:gd name="T4" fmla="*/ 78 w 1199"/>
                <a:gd name="T5" fmla="*/ 50 h 358"/>
                <a:gd name="T6" fmla="*/ 113 w 1199"/>
                <a:gd name="T7" fmla="*/ 108 h 358"/>
                <a:gd name="T8" fmla="*/ 149 w 1199"/>
                <a:gd name="T9" fmla="*/ 122 h 358"/>
                <a:gd name="T10" fmla="*/ 184 w 1199"/>
                <a:gd name="T11" fmla="*/ 93 h 358"/>
                <a:gd name="T12" fmla="*/ 220 w 1199"/>
                <a:gd name="T13" fmla="*/ 57 h 358"/>
                <a:gd name="T14" fmla="*/ 255 w 1199"/>
                <a:gd name="T15" fmla="*/ 0 h 358"/>
                <a:gd name="T16" fmla="*/ 291 w 1199"/>
                <a:gd name="T17" fmla="*/ 29 h 358"/>
                <a:gd name="T18" fmla="*/ 326 w 1199"/>
                <a:gd name="T19" fmla="*/ 86 h 358"/>
                <a:gd name="T20" fmla="*/ 362 w 1199"/>
                <a:gd name="T21" fmla="*/ 93 h 358"/>
                <a:gd name="T22" fmla="*/ 397 w 1199"/>
                <a:gd name="T23" fmla="*/ 179 h 358"/>
                <a:gd name="T24" fmla="*/ 440 w 1199"/>
                <a:gd name="T25" fmla="*/ 143 h 358"/>
                <a:gd name="T26" fmla="*/ 475 w 1199"/>
                <a:gd name="T27" fmla="*/ 179 h 358"/>
                <a:gd name="T28" fmla="*/ 511 w 1199"/>
                <a:gd name="T29" fmla="*/ 265 h 358"/>
                <a:gd name="T30" fmla="*/ 546 w 1199"/>
                <a:gd name="T31" fmla="*/ 308 h 358"/>
                <a:gd name="T32" fmla="*/ 582 w 1199"/>
                <a:gd name="T33" fmla="*/ 308 h 358"/>
                <a:gd name="T34" fmla="*/ 617 w 1199"/>
                <a:gd name="T35" fmla="*/ 308 h 358"/>
                <a:gd name="T36" fmla="*/ 652 w 1199"/>
                <a:gd name="T37" fmla="*/ 358 h 358"/>
                <a:gd name="T38" fmla="*/ 688 w 1199"/>
                <a:gd name="T39" fmla="*/ 322 h 358"/>
                <a:gd name="T40" fmla="*/ 723 w 1199"/>
                <a:gd name="T41" fmla="*/ 258 h 358"/>
                <a:gd name="T42" fmla="*/ 759 w 1199"/>
                <a:gd name="T43" fmla="*/ 265 h 358"/>
                <a:gd name="T44" fmla="*/ 801 w 1199"/>
                <a:gd name="T45" fmla="*/ 229 h 358"/>
                <a:gd name="T46" fmla="*/ 837 w 1199"/>
                <a:gd name="T47" fmla="*/ 215 h 358"/>
                <a:gd name="T48" fmla="*/ 872 w 1199"/>
                <a:gd name="T49" fmla="*/ 222 h 358"/>
                <a:gd name="T50" fmla="*/ 908 w 1199"/>
                <a:gd name="T51" fmla="*/ 201 h 358"/>
                <a:gd name="T52" fmla="*/ 943 w 1199"/>
                <a:gd name="T53" fmla="*/ 201 h 358"/>
                <a:gd name="T54" fmla="*/ 979 w 1199"/>
                <a:gd name="T55" fmla="*/ 193 h 358"/>
                <a:gd name="T56" fmla="*/ 1014 w 1199"/>
                <a:gd name="T57" fmla="*/ 129 h 358"/>
                <a:gd name="T58" fmla="*/ 1050 w 1199"/>
                <a:gd name="T59" fmla="*/ 93 h 358"/>
                <a:gd name="T60" fmla="*/ 1085 w 1199"/>
                <a:gd name="T61" fmla="*/ 100 h 358"/>
                <a:gd name="T62" fmla="*/ 1121 w 1199"/>
                <a:gd name="T63" fmla="*/ 57 h 358"/>
                <a:gd name="T64" fmla="*/ 1163 w 1199"/>
                <a:gd name="T65" fmla="*/ 79 h 358"/>
                <a:gd name="T66" fmla="*/ 1199 w 1199"/>
                <a:gd name="T67" fmla="*/ 122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358">
                  <a:moveTo>
                    <a:pt x="0" y="79"/>
                  </a:moveTo>
                  <a:lnTo>
                    <a:pt x="35" y="22"/>
                  </a:lnTo>
                  <a:lnTo>
                    <a:pt x="78" y="50"/>
                  </a:lnTo>
                  <a:lnTo>
                    <a:pt x="113" y="108"/>
                  </a:lnTo>
                  <a:lnTo>
                    <a:pt x="149" y="122"/>
                  </a:lnTo>
                  <a:lnTo>
                    <a:pt x="184" y="93"/>
                  </a:lnTo>
                  <a:lnTo>
                    <a:pt x="220" y="57"/>
                  </a:lnTo>
                  <a:lnTo>
                    <a:pt x="255" y="0"/>
                  </a:lnTo>
                  <a:lnTo>
                    <a:pt x="291" y="29"/>
                  </a:lnTo>
                  <a:lnTo>
                    <a:pt x="326" y="86"/>
                  </a:lnTo>
                  <a:lnTo>
                    <a:pt x="362" y="93"/>
                  </a:lnTo>
                  <a:lnTo>
                    <a:pt x="397" y="179"/>
                  </a:lnTo>
                  <a:lnTo>
                    <a:pt x="440" y="143"/>
                  </a:lnTo>
                  <a:lnTo>
                    <a:pt x="475" y="179"/>
                  </a:lnTo>
                  <a:lnTo>
                    <a:pt x="511" y="265"/>
                  </a:lnTo>
                  <a:lnTo>
                    <a:pt x="546" y="308"/>
                  </a:lnTo>
                  <a:lnTo>
                    <a:pt x="582" y="308"/>
                  </a:lnTo>
                  <a:lnTo>
                    <a:pt x="617" y="308"/>
                  </a:lnTo>
                  <a:lnTo>
                    <a:pt x="652" y="358"/>
                  </a:lnTo>
                  <a:lnTo>
                    <a:pt x="688" y="322"/>
                  </a:lnTo>
                  <a:lnTo>
                    <a:pt x="723" y="258"/>
                  </a:lnTo>
                  <a:lnTo>
                    <a:pt x="759" y="265"/>
                  </a:lnTo>
                  <a:lnTo>
                    <a:pt x="801" y="229"/>
                  </a:lnTo>
                  <a:lnTo>
                    <a:pt x="837" y="215"/>
                  </a:lnTo>
                  <a:lnTo>
                    <a:pt x="872" y="222"/>
                  </a:lnTo>
                  <a:lnTo>
                    <a:pt x="908" y="201"/>
                  </a:lnTo>
                  <a:lnTo>
                    <a:pt x="943" y="201"/>
                  </a:lnTo>
                  <a:lnTo>
                    <a:pt x="979" y="193"/>
                  </a:lnTo>
                  <a:lnTo>
                    <a:pt x="1014" y="129"/>
                  </a:lnTo>
                  <a:lnTo>
                    <a:pt x="1050" y="93"/>
                  </a:lnTo>
                  <a:lnTo>
                    <a:pt x="1085" y="100"/>
                  </a:lnTo>
                  <a:lnTo>
                    <a:pt x="1121" y="57"/>
                  </a:lnTo>
                  <a:lnTo>
                    <a:pt x="1163" y="79"/>
                  </a:lnTo>
                  <a:lnTo>
                    <a:pt x="1199" y="122"/>
                  </a:lnTo>
                </a:path>
              </a:pathLst>
            </a:custGeom>
            <a:noFill/>
            <a:ln w="9525">
              <a:solidFill>
                <a:srgbClr val="BF00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6" name="Freeform 104"/>
            <p:cNvSpPr>
              <a:spLocks/>
            </p:cNvSpPr>
            <p:nvPr/>
          </p:nvSpPr>
          <p:spPr bwMode="auto">
            <a:xfrm>
              <a:off x="272216" y="1329772"/>
              <a:ext cx="4258413" cy="604103"/>
            </a:xfrm>
            <a:custGeom>
              <a:avLst/>
              <a:gdLst>
                <a:gd name="T0" fmla="*/ 71 w 4589"/>
                <a:gd name="T1" fmla="*/ 536 h 651"/>
                <a:gd name="T2" fmla="*/ 177 w 4589"/>
                <a:gd name="T3" fmla="*/ 451 h 651"/>
                <a:gd name="T4" fmla="*/ 284 w 4589"/>
                <a:gd name="T5" fmla="*/ 508 h 651"/>
                <a:gd name="T6" fmla="*/ 397 w 4589"/>
                <a:gd name="T7" fmla="*/ 401 h 651"/>
                <a:gd name="T8" fmla="*/ 503 w 4589"/>
                <a:gd name="T9" fmla="*/ 343 h 651"/>
                <a:gd name="T10" fmla="*/ 610 w 4589"/>
                <a:gd name="T11" fmla="*/ 350 h 651"/>
                <a:gd name="T12" fmla="*/ 723 w 4589"/>
                <a:gd name="T13" fmla="*/ 393 h 651"/>
                <a:gd name="T14" fmla="*/ 830 w 4589"/>
                <a:gd name="T15" fmla="*/ 415 h 651"/>
                <a:gd name="T16" fmla="*/ 936 w 4589"/>
                <a:gd name="T17" fmla="*/ 315 h 651"/>
                <a:gd name="T18" fmla="*/ 1050 w 4589"/>
                <a:gd name="T19" fmla="*/ 222 h 651"/>
                <a:gd name="T20" fmla="*/ 1156 w 4589"/>
                <a:gd name="T21" fmla="*/ 136 h 651"/>
                <a:gd name="T22" fmla="*/ 1262 w 4589"/>
                <a:gd name="T23" fmla="*/ 114 h 651"/>
                <a:gd name="T24" fmla="*/ 1369 w 4589"/>
                <a:gd name="T25" fmla="*/ 14 h 651"/>
                <a:gd name="T26" fmla="*/ 1482 w 4589"/>
                <a:gd name="T27" fmla="*/ 36 h 651"/>
                <a:gd name="T28" fmla="*/ 1589 w 4589"/>
                <a:gd name="T29" fmla="*/ 72 h 651"/>
                <a:gd name="T30" fmla="*/ 1695 w 4589"/>
                <a:gd name="T31" fmla="*/ 222 h 651"/>
                <a:gd name="T32" fmla="*/ 1808 w 4589"/>
                <a:gd name="T33" fmla="*/ 386 h 651"/>
                <a:gd name="T34" fmla="*/ 1915 w 4589"/>
                <a:gd name="T35" fmla="*/ 365 h 651"/>
                <a:gd name="T36" fmla="*/ 2021 w 4589"/>
                <a:gd name="T37" fmla="*/ 315 h 651"/>
                <a:gd name="T38" fmla="*/ 2135 w 4589"/>
                <a:gd name="T39" fmla="*/ 558 h 651"/>
                <a:gd name="T40" fmla="*/ 2241 w 4589"/>
                <a:gd name="T41" fmla="*/ 372 h 651"/>
                <a:gd name="T42" fmla="*/ 2348 w 4589"/>
                <a:gd name="T43" fmla="*/ 465 h 651"/>
                <a:gd name="T44" fmla="*/ 2454 w 4589"/>
                <a:gd name="T45" fmla="*/ 358 h 651"/>
                <a:gd name="T46" fmla="*/ 2567 w 4589"/>
                <a:gd name="T47" fmla="*/ 257 h 651"/>
                <a:gd name="T48" fmla="*/ 2674 w 4589"/>
                <a:gd name="T49" fmla="*/ 365 h 651"/>
                <a:gd name="T50" fmla="*/ 2780 w 4589"/>
                <a:gd name="T51" fmla="*/ 343 h 651"/>
                <a:gd name="T52" fmla="*/ 2894 w 4589"/>
                <a:gd name="T53" fmla="*/ 150 h 651"/>
                <a:gd name="T54" fmla="*/ 3000 w 4589"/>
                <a:gd name="T55" fmla="*/ 114 h 651"/>
                <a:gd name="T56" fmla="*/ 3106 w 4589"/>
                <a:gd name="T57" fmla="*/ 150 h 651"/>
                <a:gd name="T58" fmla="*/ 3220 w 4589"/>
                <a:gd name="T59" fmla="*/ 100 h 651"/>
                <a:gd name="T60" fmla="*/ 3326 w 4589"/>
                <a:gd name="T61" fmla="*/ 100 h 651"/>
                <a:gd name="T62" fmla="*/ 3433 w 4589"/>
                <a:gd name="T63" fmla="*/ 300 h 651"/>
                <a:gd name="T64" fmla="*/ 3539 w 4589"/>
                <a:gd name="T65" fmla="*/ 308 h 651"/>
                <a:gd name="T66" fmla="*/ 3653 w 4589"/>
                <a:gd name="T67" fmla="*/ 186 h 651"/>
                <a:gd name="T68" fmla="*/ 3759 w 4589"/>
                <a:gd name="T69" fmla="*/ 257 h 651"/>
                <a:gd name="T70" fmla="*/ 3865 w 4589"/>
                <a:gd name="T71" fmla="*/ 365 h 651"/>
                <a:gd name="T72" fmla="*/ 3979 w 4589"/>
                <a:gd name="T73" fmla="*/ 272 h 651"/>
                <a:gd name="T74" fmla="*/ 4085 w 4589"/>
                <a:gd name="T75" fmla="*/ 250 h 651"/>
                <a:gd name="T76" fmla="*/ 4192 w 4589"/>
                <a:gd name="T77" fmla="*/ 200 h 651"/>
                <a:gd name="T78" fmla="*/ 4305 w 4589"/>
                <a:gd name="T79" fmla="*/ 279 h 651"/>
                <a:gd name="T80" fmla="*/ 4412 w 4589"/>
                <a:gd name="T81" fmla="*/ 300 h 651"/>
                <a:gd name="T82" fmla="*/ 4518 w 4589"/>
                <a:gd name="T83" fmla="*/ 286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651">
                  <a:moveTo>
                    <a:pt x="0" y="651"/>
                  </a:moveTo>
                  <a:lnTo>
                    <a:pt x="35" y="544"/>
                  </a:lnTo>
                  <a:lnTo>
                    <a:pt x="71" y="536"/>
                  </a:lnTo>
                  <a:lnTo>
                    <a:pt x="106" y="465"/>
                  </a:lnTo>
                  <a:lnTo>
                    <a:pt x="142" y="443"/>
                  </a:lnTo>
                  <a:lnTo>
                    <a:pt x="177" y="451"/>
                  </a:lnTo>
                  <a:lnTo>
                    <a:pt x="213" y="436"/>
                  </a:lnTo>
                  <a:lnTo>
                    <a:pt x="248" y="436"/>
                  </a:lnTo>
                  <a:lnTo>
                    <a:pt x="284" y="508"/>
                  </a:lnTo>
                  <a:lnTo>
                    <a:pt x="326" y="458"/>
                  </a:lnTo>
                  <a:lnTo>
                    <a:pt x="362" y="422"/>
                  </a:lnTo>
                  <a:lnTo>
                    <a:pt x="397" y="401"/>
                  </a:lnTo>
                  <a:lnTo>
                    <a:pt x="432" y="393"/>
                  </a:lnTo>
                  <a:lnTo>
                    <a:pt x="468" y="386"/>
                  </a:lnTo>
                  <a:lnTo>
                    <a:pt x="503" y="343"/>
                  </a:lnTo>
                  <a:lnTo>
                    <a:pt x="539" y="308"/>
                  </a:lnTo>
                  <a:lnTo>
                    <a:pt x="574" y="300"/>
                  </a:lnTo>
                  <a:lnTo>
                    <a:pt x="610" y="350"/>
                  </a:lnTo>
                  <a:lnTo>
                    <a:pt x="645" y="350"/>
                  </a:lnTo>
                  <a:lnTo>
                    <a:pt x="688" y="372"/>
                  </a:lnTo>
                  <a:lnTo>
                    <a:pt x="723" y="393"/>
                  </a:lnTo>
                  <a:lnTo>
                    <a:pt x="759" y="522"/>
                  </a:lnTo>
                  <a:lnTo>
                    <a:pt x="794" y="472"/>
                  </a:lnTo>
                  <a:lnTo>
                    <a:pt x="830" y="415"/>
                  </a:lnTo>
                  <a:lnTo>
                    <a:pt x="865" y="472"/>
                  </a:lnTo>
                  <a:lnTo>
                    <a:pt x="901" y="365"/>
                  </a:lnTo>
                  <a:lnTo>
                    <a:pt x="936" y="315"/>
                  </a:lnTo>
                  <a:lnTo>
                    <a:pt x="972" y="343"/>
                  </a:lnTo>
                  <a:lnTo>
                    <a:pt x="1007" y="308"/>
                  </a:lnTo>
                  <a:lnTo>
                    <a:pt x="1050" y="222"/>
                  </a:lnTo>
                  <a:lnTo>
                    <a:pt x="1085" y="272"/>
                  </a:lnTo>
                  <a:lnTo>
                    <a:pt x="1120" y="186"/>
                  </a:lnTo>
                  <a:lnTo>
                    <a:pt x="1156" y="136"/>
                  </a:lnTo>
                  <a:lnTo>
                    <a:pt x="1191" y="122"/>
                  </a:lnTo>
                  <a:lnTo>
                    <a:pt x="1227" y="136"/>
                  </a:lnTo>
                  <a:lnTo>
                    <a:pt x="1262" y="114"/>
                  </a:lnTo>
                  <a:lnTo>
                    <a:pt x="1298" y="93"/>
                  </a:lnTo>
                  <a:lnTo>
                    <a:pt x="1333" y="0"/>
                  </a:lnTo>
                  <a:lnTo>
                    <a:pt x="1369" y="14"/>
                  </a:lnTo>
                  <a:lnTo>
                    <a:pt x="1411" y="50"/>
                  </a:lnTo>
                  <a:lnTo>
                    <a:pt x="1447" y="72"/>
                  </a:lnTo>
                  <a:lnTo>
                    <a:pt x="1482" y="36"/>
                  </a:lnTo>
                  <a:lnTo>
                    <a:pt x="1518" y="50"/>
                  </a:lnTo>
                  <a:lnTo>
                    <a:pt x="1553" y="72"/>
                  </a:lnTo>
                  <a:lnTo>
                    <a:pt x="1589" y="72"/>
                  </a:lnTo>
                  <a:lnTo>
                    <a:pt x="1624" y="143"/>
                  </a:lnTo>
                  <a:lnTo>
                    <a:pt x="1660" y="186"/>
                  </a:lnTo>
                  <a:lnTo>
                    <a:pt x="1695" y="222"/>
                  </a:lnTo>
                  <a:lnTo>
                    <a:pt x="1730" y="379"/>
                  </a:lnTo>
                  <a:lnTo>
                    <a:pt x="1773" y="472"/>
                  </a:lnTo>
                  <a:lnTo>
                    <a:pt x="1808" y="386"/>
                  </a:lnTo>
                  <a:lnTo>
                    <a:pt x="1844" y="408"/>
                  </a:lnTo>
                  <a:lnTo>
                    <a:pt x="1879" y="379"/>
                  </a:lnTo>
                  <a:lnTo>
                    <a:pt x="1915" y="365"/>
                  </a:lnTo>
                  <a:lnTo>
                    <a:pt x="1950" y="401"/>
                  </a:lnTo>
                  <a:lnTo>
                    <a:pt x="1986" y="358"/>
                  </a:lnTo>
                  <a:lnTo>
                    <a:pt x="2021" y="315"/>
                  </a:lnTo>
                  <a:lnTo>
                    <a:pt x="2057" y="472"/>
                  </a:lnTo>
                  <a:lnTo>
                    <a:pt x="2092" y="443"/>
                  </a:lnTo>
                  <a:lnTo>
                    <a:pt x="2135" y="558"/>
                  </a:lnTo>
                  <a:lnTo>
                    <a:pt x="2170" y="565"/>
                  </a:lnTo>
                  <a:lnTo>
                    <a:pt x="2206" y="458"/>
                  </a:lnTo>
                  <a:lnTo>
                    <a:pt x="2241" y="372"/>
                  </a:lnTo>
                  <a:lnTo>
                    <a:pt x="2277" y="415"/>
                  </a:lnTo>
                  <a:lnTo>
                    <a:pt x="2312" y="329"/>
                  </a:lnTo>
                  <a:lnTo>
                    <a:pt x="2348" y="465"/>
                  </a:lnTo>
                  <a:lnTo>
                    <a:pt x="2383" y="436"/>
                  </a:lnTo>
                  <a:lnTo>
                    <a:pt x="2418" y="458"/>
                  </a:lnTo>
                  <a:lnTo>
                    <a:pt x="2454" y="358"/>
                  </a:lnTo>
                  <a:lnTo>
                    <a:pt x="2497" y="350"/>
                  </a:lnTo>
                  <a:lnTo>
                    <a:pt x="2532" y="257"/>
                  </a:lnTo>
                  <a:lnTo>
                    <a:pt x="2567" y="257"/>
                  </a:lnTo>
                  <a:lnTo>
                    <a:pt x="2603" y="257"/>
                  </a:lnTo>
                  <a:lnTo>
                    <a:pt x="2638" y="365"/>
                  </a:lnTo>
                  <a:lnTo>
                    <a:pt x="2674" y="365"/>
                  </a:lnTo>
                  <a:lnTo>
                    <a:pt x="2709" y="415"/>
                  </a:lnTo>
                  <a:lnTo>
                    <a:pt x="2745" y="386"/>
                  </a:lnTo>
                  <a:lnTo>
                    <a:pt x="2780" y="343"/>
                  </a:lnTo>
                  <a:lnTo>
                    <a:pt x="2816" y="286"/>
                  </a:lnTo>
                  <a:lnTo>
                    <a:pt x="2858" y="222"/>
                  </a:lnTo>
                  <a:lnTo>
                    <a:pt x="2894" y="150"/>
                  </a:lnTo>
                  <a:lnTo>
                    <a:pt x="2929" y="86"/>
                  </a:lnTo>
                  <a:lnTo>
                    <a:pt x="2965" y="100"/>
                  </a:lnTo>
                  <a:lnTo>
                    <a:pt x="3000" y="114"/>
                  </a:lnTo>
                  <a:lnTo>
                    <a:pt x="3036" y="100"/>
                  </a:lnTo>
                  <a:lnTo>
                    <a:pt x="3071" y="86"/>
                  </a:lnTo>
                  <a:lnTo>
                    <a:pt x="3106" y="150"/>
                  </a:lnTo>
                  <a:lnTo>
                    <a:pt x="3142" y="136"/>
                  </a:lnTo>
                  <a:lnTo>
                    <a:pt x="3177" y="164"/>
                  </a:lnTo>
                  <a:lnTo>
                    <a:pt x="3220" y="100"/>
                  </a:lnTo>
                  <a:lnTo>
                    <a:pt x="3255" y="93"/>
                  </a:lnTo>
                  <a:lnTo>
                    <a:pt x="3291" y="57"/>
                  </a:lnTo>
                  <a:lnTo>
                    <a:pt x="3326" y="100"/>
                  </a:lnTo>
                  <a:lnTo>
                    <a:pt x="3362" y="200"/>
                  </a:lnTo>
                  <a:lnTo>
                    <a:pt x="3397" y="236"/>
                  </a:lnTo>
                  <a:lnTo>
                    <a:pt x="3433" y="300"/>
                  </a:lnTo>
                  <a:lnTo>
                    <a:pt x="3468" y="372"/>
                  </a:lnTo>
                  <a:lnTo>
                    <a:pt x="3504" y="365"/>
                  </a:lnTo>
                  <a:lnTo>
                    <a:pt x="3539" y="308"/>
                  </a:lnTo>
                  <a:lnTo>
                    <a:pt x="3582" y="229"/>
                  </a:lnTo>
                  <a:lnTo>
                    <a:pt x="3617" y="186"/>
                  </a:lnTo>
                  <a:lnTo>
                    <a:pt x="3653" y="186"/>
                  </a:lnTo>
                  <a:lnTo>
                    <a:pt x="3688" y="250"/>
                  </a:lnTo>
                  <a:lnTo>
                    <a:pt x="3724" y="293"/>
                  </a:lnTo>
                  <a:lnTo>
                    <a:pt x="3759" y="257"/>
                  </a:lnTo>
                  <a:lnTo>
                    <a:pt x="3795" y="272"/>
                  </a:lnTo>
                  <a:lnTo>
                    <a:pt x="3830" y="343"/>
                  </a:lnTo>
                  <a:lnTo>
                    <a:pt x="3865" y="365"/>
                  </a:lnTo>
                  <a:lnTo>
                    <a:pt x="3901" y="336"/>
                  </a:lnTo>
                  <a:lnTo>
                    <a:pt x="3943" y="300"/>
                  </a:lnTo>
                  <a:lnTo>
                    <a:pt x="3979" y="272"/>
                  </a:lnTo>
                  <a:lnTo>
                    <a:pt x="4014" y="286"/>
                  </a:lnTo>
                  <a:lnTo>
                    <a:pt x="4050" y="293"/>
                  </a:lnTo>
                  <a:lnTo>
                    <a:pt x="4085" y="250"/>
                  </a:lnTo>
                  <a:lnTo>
                    <a:pt x="4121" y="222"/>
                  </a:lnTo>
                  <a:lnTo>
                    <a:pt x="4156" y="229"/>
                  </a:lnTo>
                  <a:lnTo>
                    <a:pt x="4192" y="200"/>
                  </a:lnTo>
                  <a:lnTo>
                    <a:pt x="4227" y="236"/>
                  </a:lnTo>
                  <a:lnTo>
                    <a:pt x="4263" y="300"/>
                  </a:lnTo>
                  <a:lnTo>
                    <a:pt x="4305" y="279"/>
                  </a:lnTo>
                  <a:lnTo>
                    <a:pt x="4341" y="286"/>
                  </a:lnTo>
                  <a:lnTo>
                    <a:pt x="4376" y="257"/>
                  </a:lnTo>
                  <a:lnTo>
                    <a:pt x="4412" y="300"/>
                  </a:lnTo>
                  <a:lnTo>
                    <a:pt x="4447" y="322"/>
                  </a:lnTo>
                  <a:lnTo>
                    <a:pt x="4483" y="322"/>
                  </a:lnTo>
                  <a:lnTo>
                    <a:pt x="4518" y="286"/>
                  </a:lnTo>
                  <a:lnTo>
                    <a:pt x="4553" y="257"/>
                  </a:lnTo>
                  <a:lnTo>
                    <a:pt x="4589" y="236"/>
                  </a:lnTo>
                </a:path>
              </a:pathLst>
            </a:custGeom>
            <a:noFill/>
            <a:ln w="9525">
              <a:solidFill>
                <a:srgbClr val="BFBF00"/>
              </a:solidFill>
              <a:prstDash val="lgDashDot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7" name="Freeform 105"/>
            <p:cNvSpPr>
              <a:spLocks/>
            </p:cNvSpPr>
            <p:nvPr/>
          </p:nvSpPr>
          <p:spPr bwMode="auto">
            <a:xfrm>
              <a:off x="4530629" y="1409576"/>
              <a:ext cx="1112626" cy="252405"/>
            </a:xfrm>
            <a:custGeom>
              <a:avLst/>
              <a:gdLst>
                <a:gd name="T0" fmla="*/ 0 w 1199"/>
                <a:gd name="T1" fmla="*/ 150 h 272"/>
                <a:gd name="T2" fmla="*/ 35 w 1199"/>
                <a:gd name="T3" fmla="*/ 121 h 272"/>
                <a:gd name="T4" fmla="*/ 78 w 1199"/>
                <a:gd name="T5" fmla="*/ 136 h 272"/>
                <a:gd name="T6" fmla="*/ 113 w 1199"/>
                <a:gd name="T7" fmla="*/ 164 h 272"/>
                <a:gd name="T8" fmla="*/ 149 w 1199"/>
                <a:gd name="T9" fmla="*/ 150 h 272"/>
                <a:gd name="T10" fmla="*/ 184 w 1199"/>
                <a:gd name="T11" fmla="*/ 107 h 272"/>
                <a:gd name="T12" fmla="*/ 220 w 1199"/>
                <a:gd name="T13" fmla="*/ 78 h 272"/>
                <a:gd name="T14" fmla="*/ 255 w 1199"/>
                <a:gd name="T15" fmla="*/ 0 h 272"/>
                <a:gd name="T16" fmla="*/ 291 w 1199"/>
                <a:gd name="T17" fmla="*/ 50 h 272"/>
                <a:gd name="T18" fmla="*/ 326 w 1199"/>
                <a:gd name="T19" fmla="*/ 136 h 272"/>
                <a:gd name="T20" fmla="*/ 362 w 1199"/>
                <a:gd name="T21" fmla="*/ 171 h 272"/>
                <a:gd name="T22" fmla="*/ 397 w 1199"/>
                <a:gd name="T23" fmla="*/ 264 h 272"/>
                <a:gd name="T24" fmla="*/ 440 w 1199"/>
                <a:gd name="T25" fmla="*/ 179 h 272"/>
                <a:gd name="T26" fmla="*/ 475 w 1199"/>
                <a:gd name="T27" fmla="*/ 136 h 272"/>
                <a:gd name="T28" fmla="*/ 511 w 1199"/>
                <a:gd name="T29" fmla="*/ 214 h 272"/>
                <a:gd name="T30" fmla="*/ 546 w 1199"/>
                <a:gd name="T31" fmla="*/ 207 h 272"/>
                <a:gd name="T32" fmla="*/ 582 w 1199"/>
                <a:gd name="T33" fmla="*/ 193 h 272"/>
                <a:gd name="T34" fmla="*/ 617 w 1199"/>
                <a:gd name="T35" fmla="*/ 236 h 272"/>
                <a:gd name="T36" fmla="*/ 652 w 1199"/>
                <a:gd name="T37" fmla="*/ 272 h 272"/>
                <a:gd name="T38" fmla="*/ 688 w 1199"/>
                <a:gd name="T39" fmla="*/ 214 h 272"/>
                <a:gd name="T40" fmla="*/ 723 w 1199"/>
                <a:gd name="T41" fmla="*/ 214 h 272"/>
                <a:gd name="T42" fmla="*/ 759 w 1199"/>
                <a:gd name="T43" fmla="*/ 222 h 272"/>
                <a:gd name="T44" fmla="*/ 801 w 1199"/>
                <a:gd name="T45" fmla="*/ 229 h 272"/>
                <a:gd name="T46" fmla="*/ 837 w 1199"/>
                <a:gd name="T47" fmla="*/ 229 h 272"/>
                <a:gd name="T48" fmla="*/ 872 w 1199"/>
                <a:gd name="T49" fmla="*/ 243 h 272"/>
                <a:gd name="T50" fmla="*/ 908 w 1199"/>
                <a:gd name="T51" fmla="*/ 222 h 272"/>
                <a:gd name="T52" fmla="*/ 943 w 1199"/>
                <a:gd name="T53" fmla="*/ 222 h 272"/>
                <a:gd name="T54" fmla="*/ 979 w 1199"/>
                <a:gd name="T55" fmla="*/ 243 h 272"/>
                <a:gd name="T56" fmla="*/ 1014 w 1199"/>
                <a:gd name="T57" fmla="*/ 171 h 272"/>
                <a:gd name="T58" fmla="*/ 1050 w 1199"/>
                <a:gd name="T59" fmla="*/ 164 h 272"/>
                <a:gd name="T60" fmla="*/ 1085 w 1199"/>
                <a:gd name="T61" fmla="*/ 171 h 272"/>
                <a:gd name="T62" fmla="*/ 1121 w 1199"/>
                <a:gd name="T63" fmla="*/ 136 h 272"/>
                <a:gd name="T64" fmla="*/ 1163 w 1199"/>
                <a:gd name="T65" fmla="*/ 136 h 272"/>
                <a:gd name="T66" fmla="*/ 1199 w 1199"/>
                <a:gd name="T67" fmla="*/ 17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272">
                  <a:moveTo>
                    <a:pt x="0" y="150"/>
                  </a:moveTo>
                  <a:lnTo>
                    <a:pt x="35" y="121"/>
                  </a:lnTo>
                  <a:lnTo>
                    <a:pt x="78" y="136"/>
                  </a:lnTo>
                  <a:lnTo>
                    <a:pt x="113" y="164"/>
                  </a:lnTo>
                  <a:lnTo>
                    <a:pt x="149" y="150"/>
                  </a:lnTo>
                  <a:lnTo>
                    <a:pt x="184" y="107"/>
                  </a:lnTo>
                  <a:lnTo>
                    <a:pt x="220" y="78"/>
                  </a:lnTo>
                  <a:lnTo>
                    <a:pt x="255" y="0"/>
                  </a:lnTo>
                  <a:lnTo>
                    <a:pt x="291" y="50"/>
                  </a:lnTo>
                  <a:lnTo>
                    <a:pt x="326" y="136"/>
                  </a:lnTo>
                  <a:lnTo>
                    <a:pt x="362" y="171"/>
                  </a:lnTo>
                  <a:lnTo>
                    <a:pt x="397" y="264"/>
                  </a:lnTo>
                  <a:lnTo>
                    <a:pt x="440" y="179"/>
                  </a:lnTo>
                  <a:lnTo>
                    <a:pt x="475" y="136"/>
                  </a:lnTo>
                  <a:lnTo>
                    <a:pt x="511" y="214"/>
                  </a:lnTo>
                  <a:lnTo>
                    <a:pt x="546" y="207"/>
                  </a:lnTo>
                  <a:lnTo>
                    <a:pt x="582" y="193"/>
                  </a:lnTo>
                  <a:lnTo>
                    <a:pt x="617" y="236"/>
                  </a:lnTo>
                  <a:lnTo>
                    <a:pt x="652" y="272"/>
                  </a:lnTo>
                  <a:lnTo>
                    <a:pt x="688" y="214"/>
                  </a:lnTo>
                  <a:lnTo>
                    <a:pt x="723" y="214"/>
                  </a:lnTo>
                  <a:lnTo>
                    <a:pt x="759" y="222"/>
                  </a:lnTo>
                  <a:lnTo>
                    <a:pt x="801" y="229"/>
                  </a:lnTo>
                  <a:lnTo>
                    <a:pt x="837" y="229"/>
                  </a:lnTo>
                  <a:lnTo>
                    <a:pt x="872" y="243"/>
                  </a:lnTo>
                  <a:lnTo>
                    <a:pt x="908" y="222"/>
                  </a:lnTo>
                  <a:lnTo>
                    <a:pt x="943" y="222"/>
                  </a:lnTo>
                  <a:lnTo>
                    <a:pt x="979" y="243"/>
                  </a:lnTo>
                  <a:lnTo>
                    <a:pt x="1014" y="171"/>
                  </a:lnTo>
                  <a:lnTo>
                    <a:pt x="1050" y="164"/>
                  </a:lnTo>
                  <a:lnTo>
                    <a:pt x="1085" y="171"/>
                  </a:lnTo>
                  <a:lnTo>
                    <a:pt x="1121" y="136"/>
                  </a:lnTo>
                  <a:lnTo>
                    <a:pt x="1163" y="136"/>
                  </a:lnTo>
                  <a:lnTo>
                    <a:pt x="1199" y="179"/>
                  </a:lnTo>
                </a:path>
              </a:pathLst>
            </a:custGeom>
            <a:noFill/>
            <a:ln w="9525">
              <a:solidFill>
                <a:srgbClr val="BFBF00"/>
              </a:solidFill>
              <a:prstDash val="lgDashDotDot"/>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8" name="Freeform 106"/>
            <p:cNvSpPr>
              <a:spLocks/>
            </p:cNvSpPr>
            <p:nvPr/>
          </p:nvSpPr>
          <p:spPr bwMode="auto">
            <a:xfrm>
              <a:off x="272216" y="1097781"/>
              <a:ext cx="4258413" cy="829597"/>
            </a:xfrm>
            <a:custGeom>
              <a:avLst/>
              <a:gdLst>
                <a:gd name="T0" fmla="*/ 71 w 4589"/>
                <a:gd name="T1" fmla="*/ 786 h 894"/>
                <a:gd name="T2" fmla="*/ 177 w 4589"/>
                <a:gd name="T3" fmla="*/ 736 h 894"/>
                <a:gd name="T4" fmla="*/ 284 w 4589"/>
                <a:gd name="T5" fmla="*/ 794 h 894"/>
                <a:gd name="T6" fmla="*/ 397 w 4589"/>
                <a:gd name="T7" fmla="*/ 615 h 894"/>
                <a:gd name="T8" fmla="*/ 503 w 4589"/>
                <a:gd name="T9" fmla="*/ 543 h 894"/>
                <a:gd name="T10" fmla="*/ 610 w 4589"/>
                <a:gd name="T11" fmla="*/ 579 h 894"/>
                <a:gd name="T12" fmla="*/ 723 w 4589"/>
                <a:gd name="T13" fmla="*/ 651 h 894"/>
                <a:gd name="T14" fmla="*/ 830 w 4589"/>
                <a:gd name="T15" fmla="*/ 665 h 894"/>
                <a:gd name="T16" fmla="*/ 936 w 4589"/>
                <a:gd name="T17" fmla="*/ 486 h 894"/>
                <a:gd name="T18" fmla="*/ 1050 w 4589"/>
                <a:gd name="T19" fmla="*/ 550 h 894"/>
                <a:gd name="T20" fmla="*/ 1156 w 4589"/>
                <a:gd name="T21" fmla="*/ 400 h 894"/>
                <a:gd name="T22" fmla="*/ 1262 w 4589"/>
                <a:gd name="T23" fmla="*/ 422 h 894"/>
                <a:gd name="T24" fmla="*/ 1369 w 4589"/>
                <a:gd name="T25" fmla="*/ 300 h 894"/>
                <a:gd name="T26" fmla="*/ 1482 w 4589"/>
                <a:gd name="T27" fmla="*/ 293 h 894"/>
                <a:gd name="T28" fmla="*/ 1589 w 4589"/>
                <a:gd name="T29" fmla="*/ 322 h 894"/>
                <a:gd name="T30" fmla="*/ 1695 w 4589"/>
                <a:gd name="T31" fmla="*/ 486 h 894"/>
                <a:gd name="T32" fmla="*/ 1808 w 4589"/>
                <a:gd name="T33" fmla="*/ 651 h 894"/>
                <a:gd name="T34" fmla="*/ 1915 w 4589"/>
                <a:gd name="T35" fmla="*/ 608 h 894"/>
                <a:gd name="T36" fmla="*/ 2021 w 4589"/>
                <a:gd name="T37" fmla="*/ 536 h 894"/>
                <a:gd name="T38" fmla="*/ 2135 w 4589"/>
                <a:gd name="T39" fmla="*/ 801 h 894"/>
                <a:gd name="T40" fmla="*/ 2241 w 4589"/>
                <a:gd name="T41" fmla="*/ 550 h 894"/>
                <a:gd name="T42" fmla="*/ 2348 w 4589"/>
                <a:gd name="T43" fmla="*/ 693 h 894"/>
                <a:gd name="T44" fmla="*/ 2454 w 4589"/>
                <a:gd name="T45" fmla="*/ 536 h 894"/>
                <a:gd name="T46" fmla="*/ 2567 w 4589"/>
                <a:gd name="T47" fmla="*/ 314 h 894"/>
                <a:gd name="T48" fmla="*/ 2674 w 4589"/>
                <a:gd name="T49" fmla="*/ 543 h 894"/>
                <a:gd name="T50" fmla="*/ 2780 w 4589"/>
                <a:gd name="T51" fmla="*/ 479 h 894"/>
                <a:gd name="T52" fmla="*/ 2894 w 4589"/>
                <a:gd name="T53" fmla="*/ 164 h 894"/>
                <a:gd name="T54" fmla="*/ 3000 w 4589"/>
                <a:gd name="T55" fmla="*/ 43 h 894"/>
                <a:gd name="T56" fmla="*/ 3106 w 4589"/>
                <a:gd name="T57" fmla="*/ 107 h 894"/>
                <a:gd name="T58" fmla="*/ 3220 w 4589"/>
                <a:gd name="T59" fmla="*/ 107 h 894"/>
                <a:gd name="T60" fmla="*/ 3326 w 4589"/>
                <a:gd name="T61" fmla="*/ 150 h 894"/>
                <a:gd name="T62" fmla="*/ 3433 w 4589"/>
                <a:gd name="T63" fmla="*/ 407 h 894"/>
                <a:gd name="T64" fmla="*/ 3539 w 4589"/>
                <a:gd name="T65" fmla="*/ 450 h 894"/>
                <a:gd name="T66" fmla="*/ 3653 w 4589"/>
                <a:gd name="T67" fmla="*/ 379 h 894"/>
                <a:gd name="T68" fmla="*/ 3759 w 4589"/>
                <a:gd name="T69" fmla="*/ 322 h 894"/>
                <a:gd name="T70" fmla="*/ 3865 w 4589"/>
                <a:gd name="T71" fmla="*/ 472 h 894"/>
                <a:gd name="T72" fmla="*/ 3979 w 4589"/>
                <a:gd name="T73" fmla="*/ 436 h 894"/>
                <a:gd name="T74" fmla="*/ 4085 w 4589"/>
                <a:gd name="T75" fmla="*/ 443 h 894"/>
                <a:gd name="T76" fmla="*/ 4192 w 4589"/>
                <a:gd name="T77" fmla="*/ 393 h 894"/>
                <a:gd name="T78" fmla="*/ 4305 w 4589"/>
                <a:gd name="T79" fmla="*/ 400 h 894"/>
                <a:gd name="T80" fmla="*/ 4412 w 4589"/>
                <a:gd name="T81" fmla="*/ 372 h 894"/>
                <a:gd name="T82" fmla="*/ 4518 w 4589"/>
                <a:gd name="T83" fmla="*/ 393 h 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89" h="894">
                  <a:moveTo>
                    <a:pt x="0" y="894"/>
                  </a:moveTo>
                  <a:lnTo>
                    <a:pt x="35" y="765"/>
                  </a:lnTo>
                  <a:lnTo>
                    <a:pt x="71" y="786"/>
                  </a:lnTo>
                  <a:lnTo>
                    <a:pt x="106" y="751"/>
                  </a:lnTo>
                  <a:lnTo>
                    <a:pt x="142" y="786"/>
                  </a:lnTo>
                  <a:lnTo>
                    <a:pt x="177" y="736"/>
                  </a:lnTo>
                  <a:lnTo>
                    <a:pt x="213" y="758"/>
                  </a:lnTo>
                  <a:lnTo>
                    <a:pt x="248" y="693"/>
                  </a:lnTo>
                  <a:lnTo>
                    <a:pt x="284" y="794"/>
                  </a:lnTo>
                  <a:lnTo>
                    <a:pt x="326" y="672"/>
                  </a:lnTo>
                  <a:lnTo>
                    <a:pt x="362" y="629"/>
                  </a:lnTo>
                  <a:lnTo>
                    <a:pt x="397" y="615"/>
                  </a:lnTo>
                  <a:lnTo>
                    <a:pt x="432" y="636"/>
                  </a:lnTo>
                  <a:lnTo>
                    <a:pt x="468" y="651"/>
                  </a:lnTo>
                  <a:lnTo>
                    <a:pt x="503" y="543"/>
                  </a:lnTo>
                  <a:lnTo>
                    <a:pt x="539" y="457"/>
                  </a:lnTo>
                  <a:lnTo>
                    <a:pt x="574" y="529"/>
                  </a:lnTo>
                  <a:lnTo>
                    <a:pt x="610" y="579"/>
                  </a:lnTo>
                  <a:lnTo>
                    <a:pt x="645" y="593"/>
                  </a:lnTo>
                  <a:lnTo>
                    <a:pt x="688" y="622"/>
                  </a:lnTo>
                  <a:lnTo>
                    <a:pt x="723" y="651"/>
                  </a:lnTo>
                  <a:lnTo>
                    <a:pt x="759" y="794"/>
                  </a:lnTo>
                  <a:lnTo>
                    <a:pt x="794" y="729"/>
                  </a:lnTo>
                  <a:lnTo>
                    <a:pt x="830" y="665"/>
                  </a:lnTo>
                  <a:lnTo>
                    <a:pt x="865" y="629"/>
                  </a:lnTo>
                  <a:lnTo>
                    <a:pt x="901" y="558"/>
                  </a:lnTo>
                  <a:lnTo>
                    <a:pt x="936" y="486"/>
                  </a:lnTo>
                  <a:lnTo>
                    <a:pt x="972" y="579"/>
                  </a:lnTo>
                  <a:lnTo>
                    <a:pt x="1007" y="629"/>
                  </a:lnTo>
                  <a:lnTo>
                    <a:pt x="1050" y="550"/>
                  </a:lnTo>
                  <a:lnTo>
                    <a:pt x="1085" y="643"/>
                  </a:lnTo>
                  <a:lnTo>
                    <a:pt x="1120" y="522"/>
                  </a:lnTo>
                  <a:lnTo>
                    <a:pt x="1156" y="400"/>
                  </a:lnTo>
                  <a:lnTo>
                    <a:pt x="1191" y="393"/>
                  </a:lnTo>
                  <a:lnTo>
                    <a:pt x="1227" y="386"/>
                  </a:lnTo>
                  <a:lnTo>
                    <a:pt x="1262" y="422"/>
                  </a:lnTo>
                  <a:lnTo>
                    <a:pt x="1298" y="293"/>
                  </a:lnTo>
                  <a:lnTo>
                    <a:pt x="1333" y="257"/>
                  </a:lnTo>
                  <a:lnTo>
                    <a:pt x="1369" y="300"/>
                  </a:lnTo>
                  <a:lnTo>
                    <a:pt x="1411" y="350"/>
                  </a:lnTo>
                  <a:lnTo>
                    <a:pt x="1447" y="300"/>
                  </a:lnTo>
                  <a:lnTo>
                    <a:pt x="1482" y="293"/>
                  </a:lnTo>
                  <a:lnTo>
                    <a:pt x="1518" y="250"/>
                  </a:lnTo>
                  <a:lnTo>
                    <a:pt x="1553" y="343"/>
                  </a:lnTo>
                  <a:lnTo>
                    <a:pt x="1589" y="322"/>
                  </a:lnTo>
                  <a:lnTo>
                    <a:pt x="1624" y="386"/>
                  </a:lnTo>
                  <a:lnTo>
                    <a:pt x="1660" y="422"/>
                  </a:lnTo>
                  <a:lnTo>
                    <a:pt x="1695" y="486"/>
                  </a:lnTo>
                  <a:lnTo>
                    <a:pt x="1730" y="715"/>
                  </a:lnTo>
                  <a:lnTo>
                    <a:pt x="1773" y="715"/>
                  </a:lnTo>
                  <a:lnTo>
                    <a:pt x="1808" y="651"/>
                  </a:lnTo>
                  <a:lnTo>
                    <a:pt x="1844" y="615"/>
                  </a:lnTo>
                  <a:lnTo>
                    <a:pt x="1879" y="586"/>
                  </a:lnTo>
                  <a:lnTo>
                    <a:pt x="1915" y="608"/>
                  </a:lnTo>
                  <a:lnTo>
                    <a:pt x="1950" y="629"/>
                  </a:lnTo>
                  <a:lnTo>
                    <a:pt x="1986" y="586"/>
                  </a:lnTo>
                  <a:lnTo>
                    <a:pt x="2021" y="536"/>
                  </a:lnTo>
                  <a:lnTo>
                    <a:pt x="2057" y="672"/>
                  </a:lnTo>
                  <a:lnTo>
                    <a:pt x="2092" y="643"/>
                  </a:lnTo>
                  <a:lnTo>
                    <a:pt x="2135" y="801"/>
                  </a:lnTo>
                  <a:lnTo>
                    <a:pt x="2170" y="808"/>
                  </a:lnTo>
                  <a:lnTo>
                    <a:pt x="2206" y="672"/>
                  </a:lnTo>
                  <a:lnTo>
                    <a:pt x="2241" y="550"/>
                  </a:lnTo>
                  <a:lnTo>
                    <a:pt x="2277" y="665"/>
                  </a:lnTo>
                  <a:lnTo>
                    <a:pt x="2312" y="529"/>
                  </a:lnTo>
                  <a:lnTo>
                    <a:pt x="2348" y="693"/>
                  </a:lnTo>
                  <a:lnTo>
                    <a:pt x="2383" y="629"/>
                  </a:lnTo>
                  <a:lnTo>
                    <a:pt x="2418" y="658"/>
                  </a:lnTo>
                  <a:lnTo>
                    <a:pt x="2454" y="536"/>
                  </a:lnTo>
                  <a:lnTo>
                    <a:pt x="2497" y="429"/>
                  </a:lnTo>
                  <a:lnTo>
                    <a:pt x="2532" y="386"/>
                  </a:lnTo>
                  <a:lnTo>
                    <a:pt x="2567" y="314"/>
                  </a:lnTo>
                  <a:lnTo>
                    <a:pt x="2603" y="350"/>
                  </a:lnTo>
                  <a:lnTo>
                    <a:pt x="2638" y="507"/>
                  </a:lnTo>
                  <a:lnTo>
                    <a:pt x="2674" y="543"/>
                  </a:lnTo>
                  <a:lnTo>
                    <a:pt x="2709" y="565"/>
                  </a:lnTo>
                  <a:lnTo>
                    <a:pt x="2745" y="493"/>
                  </a:lnTo>
                  <a:lnTo>
                    <a:pt x="2780" y="479"/>
                  </a:lnTo>
                  <a:lnTo>
                    <a:pt x="2816" y="400"/>
                  </a:lnTo>
                  <a:lnTo>
                    <a:pt x="2858" y="221"/>
                  </a:lnTo>
                  <a:lnTo>
                    <a:pt x="2894" y="164"/>
                  </a:lnTo>
                  <a:lnTo>
                    <a:pt x="2929" y="35"/>
                  </a:lnTo>
                  <a:lnTo>
                    <a:pt x="2965" y="35"/>
                  </a:lnTo>
                  <a:lnTo>
                    <a:pt x="3000" y="43"/>
                  </a:lnTo>
                  <a:lnTo>
                    <a:pt x="3036" y="0"/>
                  </a:lnTo>
                  <a:lnTo>
                    <a:pt x="3071" y="21"/>
                  </a:lnTo>
                  <a:lnTo>
                    <a:pt x="3106" y="107"/>
                  </a:lnTo>
                  <a:lnTo>
                    <a:pt x="3142" y="150"/>
                  </a:lnTo>
                  <a:lnTo>
                    <a:pt x="3177" y="178"/>
                  </a:lnTo>
                  <a:lnTo>
                    <a:pt x="3220" y="107"/>
                  </a:lnTo>
                  <a:lnTo>
                    <a:pt x="3255" y="50"/>
                  </a:lnTo>
                  <a:lnTo>
                    <a:pt x="3291" y="21"/>
                  </a:lnTo>
                  <a:lnTo>
                    <a:pt x="3326" y="150"/>
                  </a:lnTo>
                  <a:lnTo>
                    <a:pt x="3362" y="322"/>
                  </a:lnTo>
                  <a:lnTo>
                    <a:pt x="3397" y="400"/>
                  </a:lnTo>
                  <a:lnTo>
                    <a:pt x="3433" y="407"/>
                  </a:lnTo>
                  <a:lnTo>
                    <a:pt x="3468" y="443"/>
                  </a:lnTo>
                  <a:lnTo>
                    <a:pt x="3504" y="493"/>
                  </a:lnTo>
                  <a:lnTo>
                    <a:pt x="3539" y="450"/>
                  </a:lnTo>
                  <a:lnTo>
                    <a:pt x="3582" y="393"/>
                  </a:lnTo>
                  <a:lnTo>
                    <a:pt x="3617" y="329"/>
                  </a:lnTo>
                  <a:lnTo>
                    <a:pt x="3653" y="379"/>
                  </a:lnTo>
                  <a:lnTo>
                    <a:pt x="3688" y="400"/>
                  </a:lnTo>
                  <a:lnTo>
                    <a:pt x="3724" y="414"/>
                  </a:lnTo>
                  <a:lnTo>
                    <a:pt x="3759" y="322"/>
                  </a:lnTo>
                  <a:lnTo>
                    <a:pt x="3795" y="279"/>
                  </a:lnTo>
                  <a:lnTo>
                    <a:pt x="3830" y="379"/>
                  </a:lnTo>
                  <a:lnTo>
                    <a:pt x="3865" y="472"/>
                  </a:lnTo>
                  <a:lnTo>
                    <a:pt x="3901" y="443"/>
                  </a:lnTo>
                  <a:lnTo>
                    <a:pt x="3943" y="436"/>
                  </a:lnTo>
                  <a:lnTo>
                    <a:pt x="3979" y="436"/>
                  </a:lnTo>
                  <a:lnTo>
                    <a:pt x="4014" y="507"/>
                  </a:lnTo>
                  <a:lnTo>
                    <a:pt x="4050" y="465"/>
                  </a:lnTo>
                  <a:lnTo>
                    <a:pt x="4085" y="443"/>
                  </a:lnTo>
                  <a:lnTo>
                    <a:pt x="4121" y="422"/>
                  </a:lnTo>
                  <a:lnTo>
                    <a:pt x="4156" y="457"/>
                  </a:lnTo>
                  <a:lnTo>
                    <a:pt x="4192" y="393"/>
                  </a:lnTo>
                  <a:lnTo>
                    <a:pt x="4227" y="407"/>
                  </a:lnTo>
                  <a:lnTo>
                    <a:pt x="4263" y="414"/>
                  </a:lnTo>
                  <a:lnTo>
                    <a:pt x="4305" y="400"/>
                  </a:lnTo>
                  <a:lnTo>
                    <a:pt x="4341" y="400"/>
                  </a:lnTo>
                  <a:lnTo>
                    <a:pt x="4376" y="372"/>
                  </a:lnTo>
                  <a:lnTo>
                    <a:pt x="4412" y="372"/>
                  </a:lnTo>
                  <a:lnTo>
                    <a:pt x="4447" y="364"/>
                  </a:lnTo>
                  <a:lnTo>
                    <a:pt x="4483" y="400"/>
                  </a:lnTo>
                  <a:lnTo>
                    <a:pt x="4518" y="393"/>
                  </a:lnTo>
                  <a:lnTo>
                    <a:pt x="4553" y="379"/>
                  </a:lnTo>
                  <a:lnTo>
                    <a:pt x="4589" y="400"/>
                  </a:lnTo>
                </a:path>
              </a:pathLst>
            </a:custGeom>
            <a:noFill/>
            <a:ln w="952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69" name="Freeform 107"/>
            <p:cNvSpPr>
              <a:spLocks/>
            </p:cNvSpPr>
            <p:nvPr/>
          </p:nvSpPr>
          <p:spPr bwMode="auto">
            <a:xfrm>
              <a:off x="4530629" y="1230480"/>
              <a:ext cx="1112626" cy="556777"/>
            </a:xfrm>
            <a:custGeom>
              <a:avLst/>
              <a:gdLst>
                <a:gd name="T0" fmla="*/ 0 w 1199"/>
                <a:gd name="T1" fmla="*/ 257 h 600"/>
                <a:gd name="T2" fmla="*/ 35 w 1199"/>
                <a:gd name="T3" fmla="*/ 214 h 600"/>
                <a:gd name="T4" fmla="*/ 78 w 1199"/>
                <a:gd name="T5" fmla="*/ 207 h 600"/>
                <a:gd name="T6" fmla="*/ 113 w 1199"/>
                <a:gd name="T7" fmla="*/ 221 h 600"/>
                <a:gd name="T8" fmla="*/ 149 w 1199"/>
                <a:gd name="T9" fmla="*/ 164 h 600"/>
                <a:gd name="T10" fmla="*/ 184 w 1199"/>
                <a:gd name="T11" fmla="*/ 121 h 600"/>
                <a:gd name="T12" fmla="*/ 220 w 1199"/>
                <a:gd name="T13" fmla="*/ 43 h 600"/>
                <a:gd name="T14" fmla="*/ 255 w 1199"/>
                <a:gd name="T15" fmla="*/ 0 h 600"/>
                <a:gd name="T16" fmla="*/ 291 w 1199"/>
                <a:gd name="T17" fmla="*/ 28 h 600"/>
                <a:gd name="T18" fmla="*/ 326 w 1199"/>
                <a:gd name="T19" fmla="*/ 121 h 600"/>
                <a:gd name="T20" fmla="*/ 362 w 1199"/>
                <a:gd name="T21" fmla="*/ 214 h 600"/>
                <a:gd name="T22" fmla="*/ 397 w 1199"/>
                <a:gd name="T23" fmla="*/ 372 h 600"/>
                <a:gd name="T24" fmla="*/ 440 w 1199"/>
                <a:gd name="T25" fmla="*/ 336 h 600"/>
                <a:gd name="T26" fmla="*/ 475 w 1199"/>
                <a:gd name="T27" fmla="*/ 379 h 600"/>
                <a:gd name="T28" fmla="*/ 511 w 1199"/>
                <a:gd name="T29" fmla="*/ 486 h 600"/>
                <a:gd name="T30" fmla="*/ 546 w 1199"/>
                <a:gd name="T31" fmla="*/ 536 h 600"/>
                <a:gd name="T32" fmla="*/ 582 w 1199"/>
                <a:gd name="T33" fmla="*/ 536 h 600"/>
                <a:gd name="T34" fmla="*/ 617 w 1199"/>
                <a:gd name="T35" fmla="*/ 572 h 600"/>
                <a:gd name="T36" fmla="*/ 652 w 1199"/>
                <a:gd name="T37" fmla="*/ 600 h 600"/>
                <a:gd name="T38" fmla="*/ 688 w 1199"/>
                <a:gd name="T39" fmla="*/ 436 h 600"/>
                <a:gd name="T40" fmla="*/ 723 w 1199"/>
                <a:gd name="T41" fmla="*/ 314 h 600"/>
                <a:gd name="T42" fmla="*/ 759 w 1199"/>
                <a:gd name="T43" fmla="*/ 271 h 600"/>
                <a:gd name="T44" fmla="*/ 801 w 1199"/>
                <a:gd name="T45" fmla="*/ 243 h 600"/>
                <a:gd name="T46" fmla="*/ 837 w 1199"/>
                <a:gd name="T47" fmla="*/ 207 h 600"/>
                <a:gd name="T48" fmla="*/ 872 w 1199"/>
                <a:gd name="T49" fmla="*/ 207 h 600"/>
                <a:gd name="T50" fmla="*/ 908 w 1199"/>
                <a:gd name="T51" fmla="*/ 193 h 600"/>
                <a:gd name="T52" fmla="*/ 943 w 1199"/>
                <a:gd name="T53" fmla="*/ 236 h 600"/>
                <a:gd name="T54" fmla="*/ 979 w 1199"/>
                <a:gd name="T55" fmla="*/ 329 h 600"/>
                <a:gd name="T56" fmla="*/ 1014 w 1199"/>
                <a:gd name="T57" fmla="*/ 314 h 600"/>
                <a:gd name="T58" fmla="*/ 1050 w 1199"/>
                <a:gd name="T59" fmla="*/ 293 h 600"/>
                <a:gd name="T60" fmla="*/ 1085 w 1199"/>
                <a:gd name="T61" fmla="*/ 243 h 600"/>
                <a:gd name="T62" fmla="*/ 1121 w 1199"/>
                <a:gd name="T63" fmla="*/ 157 h 600"/>
                <a:gd name="T64" fmla="*/ 1163 w 1199"/>
                <a:gd name="T65" fmla="*/ 243 h 600"/>
                <a:gd name="T66" fmla="*/ 1199 w 1199"/>
                <a:gd name="T67" fmla="*/ 307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99" h="600">
                  <a:moveTo>
                    <a:pt x="0" y="257"/>
                  </a:moveTo>
                  <a:lnTo>
                    <a:pt x="35" y="214"/>
                  </a:lnTo>
                  <a:lnTo>
                    <a:pt x="78" y="207"/>
                  </a:lnTo>
                  <a:lnTo>
                    <a:pt x="113" y="221"/>
                  </a:lnTo>
                  <a:lnTo>
                    <a:pt x="149" y="164"/>
                  </a:lnTo>
                  <a:lnTo>
                    <a:pt x="184" y="121"/>
                  </a:lnTo>
                  <a:lnTo>
                    <a:pt x="220" y="43"/>
                  </a:lnTo>
                  <a:lnTo>
                    <a:pt x="255" y="0"/>
                  </a:lnTo>
                  <a:lnTo>
                    <a:pt x="291" y="28"/>
                  </a:lnTo>
                  <a:lnTo>
                    <a:pt x="326" y="121"/>
                  </a:lnTo>
                  <a:lnTo>
                    <a:pt x="362" y="214"/>
                  </a:lnTo>
                  <a:lnTo>
                    <a:pt x="397" y="372"/>
                  </a:lnTo>
                  <a:lnTo>
                    <a:pt x="440" y="336"/>
                  </a:lnTo>
                  <a:lnTo>
                    <a:pt x="475" y="379"/>
                  </a:lnTo>
                  <a:lnTo>
                    <a:pt x="511" y="486"/>
                  </a:lnTo>
                  <a:lnTo>
                    <a:pt x="546" y="536"/>
                  </a:lnTo>
                  <a:lnTo>
                    <a:pt x="582" y="536"/>
                  </a:lnTo>
                  <a:lnTo>
                    <a:pt x="617" y="572"/>
                  </a:lnTo>
                  <a:lnTo>
                    <a:pt x="652" y="600"/>
                  </a:lnTo>
                  <a:lnTo>
                    <a:pt x="688" y="436"/>
                  </a:lnTo>
                  <a:lnTo>
                    <a:pt x="723" y="314"/>
                  </a:lnTo>
                  <a:lnTo>
                    <a:pt x="759" y="271"/>
                  </a:lnTo>
                  <a:lnTo>
                    <a:pt x="801" y="243"/>
                  </a:lnTo>
                  <a:lnTo>
                    <a:pt x="837" y="207"/>
                  </a:lnTo>
                  <a:lnTo>
                    <a:pt x="872" y="207"/>
                  </a:lnTo>
                  <a:lnTo>
                    <a:pt x="908" y="193"/>
                  </a:lnTo>
                  <a:lnTo>
                    <a:pt x="943" y="236"/>
                  </a:lnTo>
                  <a:lnTo>
                    <a:pt x="979" y="329"/>
                  </a:lnTo>
                  <a:lnTo>
                    <a:pt x="1014" y="314"/>
                  </a:lnTo>
                  <a:lnTo>
                    <a:pt x="1050" y="293"/>
                  </a:lnTo>
                  <a:lnTo>
                    <a:pt x="1085" y="243"/>
                  </a:lnTo>
                  <a:lnTo>
                    <a:pt x="1121" y="157"/>
                  </a:lnTo>
                  <a:lnTo>
                    <a:pt x="1163" y="243"/>
                  </a:lnTo>
                  <a:lnTo>
                    <a:pt x="1199" y="307"/>
                  </a:lnTo>
                </a:path>
              </a:pathLst>
            </a:custGeom>
            <a:noFill/>
            <a:ln w="9525">
              <a:solidFill>
                <a:srgbClr val="3F3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70" name="Rectangle 108"/>
            <p:cNvSpPr>
              <a:spLocks noChangeArrowheads="1"/>
            </p:cNvSpPr>
            <p:nvPr/>
          </p:nvSpPr>
          <p:spPr bwMode="auto">
            <a:xfrm>
              <a:off x="1750674" y="2566084"/>
              <a:ext cx="10034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anose="020B0604020202020204" pitchFamily="34" charset="0"/>
                </a:rPr>
                <a:t>05-Jun-2012</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sp>
          <p:nvSpPr>
            <p:cNvPr id="1271" name="Rectangle 109"/>
            <p:cNvSpPr>
              <a:spLocks noChangeArrowheads="1"/>
            </p:cNvSpPr>
            <p:nvPr/>
          </p:nvSpPr>
          <p:spPr bwMode="auto">
            <a:xfrm>
              <a:off x="206331" y="3102176"/>
              <a:ext cx="20840" cy="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600" b="0" i="0" u="none" strike="noStrike" cap="none" normalizeH="0" baseline="0" smtClean="0">
                  <a:ln>
                    <a:noFill/>
                  </a:ln>
                  <a:solidFill>
                    <a:srgbClr val="000000"/>
                  </a:solidFill>
                  <a:effectLst/>
                  <a:latin typeface="Helvetica" panose="020B0604020202020204" pitchFamily="34" charset="0"/>
                </a:rPr>
                <a:t> </a:t>
              </a:r>
              <a:endParaRPr kumimoji="0" lang="en-US" sz="900" b="0" i="0" u="none" strike="noStrike" cap="none" normalizeH="0" baseline="0" smtClean="0">
                <a:ln>
                  <a:noFill/>
                </a:ln>
                <a:solidFill>
                  <a:schemeClr val="tx1"/>
                </a:solidFill>
                <a:effectLst/>
                <a:latin typeface="Arial" panose="020B0604020202020204" pitchFamily="34" charset="0"/>
              </a:endParaRPr>
            </a:p>
          </p:txBody>
        </p:sp>
        <p:grpSp>
          <p:nvGrpSpPr>
            <p:cNvPr id="1272" name="Group 1271"/>
            <p:cNvGrpSpPr/>
            <p:nvPr/>
          </p:nvGrpSpPr>
          <p:grpSpPr>
            <a:xfrm>
              <a:off x="5735979" y="138133"/>
              <a:ext cx="572552" cy="1861954"/>
              <a:chOff x="10115914" y="1810737"/>
              <a:chExt cx="979488" cy="3185319"/>
            </a:xfrm>
          </p:grpSpPr>
          <p:sp>
            <p:nvSpPr>
              <p:cNvPr id="1273" name="Rectangle 123"/>
              <p:cNvSpPr>
                <a:spLocks noChangeArrowheads="1"/>
              </p:cNvSpPr>
              <p:nvPr/>
            </p:nvSpPr>
            <p:spPr bwMode="auto">
              <a:xfrm>
                <a:off x="10668579" y="4482305"/>
                <a:ext cx="353761"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AVB</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74" name="Line 124"/>
              <p:cNvSpPr>
                <a:spLocks noChangeShapeType="1"/>
              </p:cNvSpPr>
              <p:nvPr/>
            </p:nvSpPr>
            <p:spPr bwMode="auto">
              <a:xfrm>
                <a:off x="10162167" y="4609865"/>
                <a:ext cx="450850" cy="0"/>
              </a:xfrm>
              <a:prstGeom prst="line">
                <a:avLst/>
              </a:prstGeom>
              <a:noFill/>
              <a:ln w="9525">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75" name="Rectangle 125"/>
              <p:cNvSpPr>
                <a:spLocks noChangeArrowheads="1"/>
              </p:cNvSpPr>
              <p:nvPr/>
            </p:nvSpPr>
            <p:spPr bwMode="auto">
              <a:xfrm>
                <a:off x="10668579" y="4734032"/>
                <a:ext cx="361986"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BRE</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76" name="Line 126"/>
              <p:cNvSpPr>
                <a:spLocks noChangeShapeType="1"/>
              </p:cNvSpPr>
              <p:nvPr/>
            </p:nvSpPr>
            <p:spPr bwMode="auto">
              <a:xfrm>
                <a:off x="10162167" y="4861591"/>
                <a:ext cx="450850" cy="0"/>
              </a:xfrm>
              <a:prstGeom prst="line">
                <a:avLst/>
              </a:prstGeom>
              <a:noFill/>
              <a:ln w="9525">
                <a:solidFill>
                  <a:srgbClr val="007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77" name="Rectangle 127"/>
              <p:cNvSpPr>
                <a:spLocks noChangeArrowheads="1"/>
              </p:cNvSpPr>
              <p:nvPr/>
            </p:nvSpPr>
            <p:spPr bwMode="auto">
              <a:xfrm>
                <a:off x="10665231" y="4021841"/>
                <a:ext cx="342791"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CLP</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78" name="Line 128"/>
              <p:cNvSpPr>
                <a:spLocks noChangeShapeType="1"/>
              </p:cNvSpPr>
              <p:nvPr/>
            </p:nvSpPr>
            <p:spPr bwMode="auto">
              <a:xfrm>
                <a:off x="10158819" y="4149400"/>
                <a:ext cx="450850" cy="0"/>
              </a:xfrm>
              <a:prstGeom prst="line">
                <a:avLst/>
              </a:prstGeom>
              <a:noFill/>
              <a:ln w="9525">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79" name="Rectangle 129"/>
              <p:cNvSpPr>
                <a:spLocks noChangeArrowheads="1"/>
              </p:cNvSpPr>
              <p:nvPr/>
            </p:nvSpPr>
            <p:spPr bwMode="auto">
              <a:xfrm>
                <a:off x="10669051" y="3794829"/>
                <a:ext cx="351017"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CPT</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80" name="Line 130"/>
              <p:cNvSpPr>
                <a:spLocks noChangeShapeType="1"/>
              </p:cNvSpPr>
              <p:nvPr/>
            </p:nvSpPr>
            <p:spPr bwMode="auto">
              <a:xfrm>
                <a:off x="10162640" y="3911276"/>
                <a:ext cx="450850" cy="0"/>
              </a:xfrm>
              <a:prstGeom prst="line">
                <a:avLst/>
              </a:prstGeom>
              <a:noFill/>
              <a:ln w="9525">
                <a:solidFill>
                  <a:srgbClr val="00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81" name="Rectangle 131"/>
              <p:cNvSpPr>
                <a:spLocks noChangeArrowheads="1"/>
              </p:cNvSpPr>
              <p:nvPr/>
            </p:nvSpPr>
            <p:spPr bwMode="auto">
              <a:xfrm>
                <a:off x="10660792" y="2562653"/>
                <a:ext cx="372955"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EQY</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82" name="Line 132"/>
              <p:cNvSpPr>
                <a:spLocks noChangeShapeType="1"/>
              </p:cNvSpPr>
              <p:nvPr/>
            </p:nvSpPr>
            <p:spPr bwMode="auto">
              <a:xfrm>
                <a:off x="10154379" y="2679100"/>
                <a:ext cx="450850" cy="0"/>
              </a:xfrm>
              <a:prstGeom prst="line">
                <a:avLst/>
              </a:prstGeom>
              <a:noFill/>
              <a:ln w="9525">
                <a:solidFill>
                  <a:srgbClr val="BF00BF"/>
                </a:solidFill>
                <a:prstDash val="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83" name="Rectangle 133"/>
              <p:cNvSpPr>
                <a:spLocks noChangeArrowheads="1"/>
              </p:cNvSpPr>
              <p:nvPr/>
            </p:nvSpPr>
            <p:spPr bwMode="auto">
              <a:xfrm>
                <a:off x="10665231" y="4250377"/>
                <a:ext cx="353761"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ESS</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84" name="Line 134"/>
              <p:cNvSpPr>
                <a:spLocks noChangeShapeType="1"/>
              </p:cNvSpPr>
              <p:nvPr/>
            </p:nvSpPr>
            <p:spPr bwMode="auto">
              <a:xfrm>
                <a:off x="10158819" y="4366823"/>
                <a:ext cx="450850" cy="0"/>
              </a:xfrm>
              <a:prstGeom prst="line">
                <a:avLst/>
              </a:prstGeom>
              <a:noFill/>
              <a:ln w="9525">
                <a:solidFill>
                  <a:srgbClr val="BFB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85" name="Rectangle 137"/>
              <p:cNvSpPr>
                <a:spLocks noChangeArrowheads="1"/>
              </p:cNvSpPr>
              <p:nvPr/>
            </p:nvSpPr>
            <p:spPr bwMode="auto">
              <a:xfrm>
                <a:off x="10655814" y="1845296"/>
                <a:ext cx="361986"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EXR</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86" name="Line 138"/>
              <p:cNvSpPr>
                <a:spLocks noChangeShapeType="1"/>
              </p:cNvSpPr>
              <p:nvPr/>
            </p:nvSpPr>
            <p:spPr bwMode="auto">
              <a:xfrm>
                <a:off x="10149402" y="1961741"/>
                <a:ext cx="450850" cy="0"/>
              </a:xfrm>
              <a:prstGeom prst="line">
                <a:avLst/>
              </a:prstGeom>
              <a:noFill/>
              <a:ln w="38100">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87" name="Rectangle 141"/>
              <p:cNvSpPr>
                <a:spLocks noChangeArrowheads="1"/>
              </p:cNvSpPr>
              <p:nvPr/>
            </p:nvSpPr>
            <p:spPr bwMode="auto">
              <a:xfrm>
                <a:off x="10665231" y="3299445"/>
                <a:ext cx="389409"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MAC</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88" name="Line 142"/>
              <p:cNvSpPr>
                <a:spLocks noChangeShapeType="1"/>
              </p:cNvSpPr>
              <p:nvPr/>
            </p:nvSpPr>
            <p:spPr bwMode="auto">
              <a:xfrm>
                <a:off x="10158819" y="3415892"/>
                <a:ext cx="450850" cy="0"/>
              </a:xfrm>
              <a:prstGeom prst="line">
                <a:avLst/>
              </a:prstGeom>
              <a:noFill/>
              <a:ln w="9525">
                <a:solidFill>
                  <a:srgbClr val="FF0000"/>
                </a:solidFill>
                <a:prstDash val="lgDash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89" name="Rectangle 143"/>
              <p:cNvSpPr>
                <a:spLocks noChangeArrowheads="1"/>
              </p:cNvSpPr>
              <p:nvPr/>
            </p:nvSpPr>
            <p:spPr bwMode="auto">
              <a:xfrm>
                <a:off x="10655813" y="2081486"/>
                <a:ext cx="353761"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SSS</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90" name="Line 144"/>
              <p:cNvSpPr>
                <a:spLocks noChangeShapeType="1"/>
              </p:cNvSpPr>
              <p:nvPr/>
            </p:nvSpPr>
            <p:spPr bwMode="auto">
              <a:xfrm>
                <a:off x="10149402" y="2197931"/>
                <a:ext cx="450850" cy="0"/>
              </a:xfrm>
              <a:prstGeom prst="line">
                <a:avLst/>
              </a:prstGeom>
              <a:noFill/>
              <a:ln w="38100">
                <a:solidFill>
                  <a:srgbClr val="00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91" name="Rectangle 145"/>
              <p:cNvSpPr>
                <a:spLocks noChangeArrowheads="1"/>
              </p:cNvSpPr>
              <p:nvPr/>
            </p:nvSpPr>
            <p:spPr bwMode="auto">
              <a:xfrm>
                <a:off x="10665231" y="2839035"/>
                <a:ext cx="370215"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TCO</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92" name="Line 146"/>
              <p:cNvSpPr>
                <a:spLocks noChangeShapeType="1"/>
              </p:cNvSpPr>
              <p:nvPr/>
            </p:nvSpPr>
            <p:spPr bwMode="auto">
              <a:xfrm>
                <a:off x="10158819" y="2944368"/>
                <a:ext cx="450850" cy="0"/>
              </a:xfrm>
              <a:prstGeom prst="line">
                <a:avLst/>
              </a:prstGeom>
              <a:noFill/>
              <a:ln w="9525">
                <a:solidFill>
                  <a:srgbClr val="BF00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93" name="Rectangle 147"/>
              <p:cNvSpPr>
                <a:spLocks noChangeArrowheads="1"/>
              </p:cNvSpPr>
              <p:nvPr/>
            </p:nvSpPr>
            <p:spPr bwMode="auto">
              <a:xfrm>
                <a:off x="10670747" y="3561414"/>
                <a:ext cx="340047"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smtClean="0">
                    <a:ln>
                      <a:noFill/>
                    </a:ln>
                    <a:solidFill>
                      <a:srgbClr val="000000"/>
                    </a:solidFill>
                    <a:effectLst/>
                    <a:latin typeface="Helvetica" panose="020B0604020202020204" pitchFamily="34" charset="0"/>
                  </a:rPr>
                  <a:t>HIW</a:t>
                </a:r>
                <a:endParaRPr kumimoji="0" lang="en-US" sz="1050" b="0" i="0" u="none" strike="noStrike" cap="none" normalizeH="0" baseline="0" smtClean="0">
                  <a:ln>
                    <a:noFill/>
                  </a:ln>
                  <a:solidFill>
                    <a:schemeClr val="tx1"/>
                  </a:solidFill>
                  <a:effectLst/>
                  <a:latin typeface="Arial" panose="020B0604020202020204" pitchFamily="34" charset="0"/>
                </a:endParaRPr>
              </a:p>
            </p:txBody>
          </p:sp>
          <p:sp>
            <p:nvSpPr>
              <p:cNvPr id="1294" name="Line 148"/>
              <p:cNvSpPr>
                <a:spLocks noChangeShapeType="1"/>
              </p:cNvSpPr>
              <p:nvPr/>
            </p:nvSpPr>
            <p:spPr bwMode="auto">
              <a:xfrm>
                <a:off x="10164334" y="3666748"/>
                <a:ext cx="450850" cy="0"/>
              </a:xfrm>
              <a:prstGeom prst="line">
                <a:avLst/>
              </a:prstGeom>
              <a:noFill/>
              <a:ln w="9525">
                <a:solidFill>
                  <a:srgbClr val="BFBF00"/>
                </a:solidFill>
                <a:prstDash val="lgDashDot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95" name="Rectangle 149"/>
              <p:cNvSpPr>
                <a:spLocks noChangeArrowheads="1"/>
              </p:cNvSpPr>
              <p:nvPr/>
            </p:nvSpPr>
            <p:spPr bwMode="auto">
              <a:xfrm>
                <a:off x="10665231" y="3059887"/>
                <a:ext cx="370215" cy="21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800" b="0" i="0" u="none" strike="noStrike" cap="none" normalizeH="0" baseline="0" dirty="0" smtClean="0">
                    <a:ln>
                      <a:noFill/>
                    </a:ln>
                    <a:solidFill>
                      <a:srgbClr val="000000"/>
                    </a:solidFill>
                    <a:effectLst/>
                    <a:latin typeface="Helvetica" panose="020B0604020202020204" pitchFamily="34" charset="0"/>
                  </a:rPr>
                  <a:t>KRC</a:t>
                </a:r>
                <a:endParaRPr kumimoji="0" lang="en-US" sz="1050" b="0" i="0" u="none" strike="noStrike" cap="none" normalizeH="0" baseline="0" dirty="0" smtClean="0">
                  <a:ln>
                    <a:noFill/>
                  </a:ln>
                  <a:solidFill>
                    <a:schemeClr val="tx1"/>
                  </a:solidFill>
                  <a:effectLst/>
                  <a:latin typeface="Arial" panose="020B0604020202020204" pitchFamily="34" charset="0"/>
                </a:endParaRPr>
              </a:p>
            </p:txBody>
          </p:sp>
          <p:sp>
            <p:nvSpPr>
              <p:cNvPr id="1296" name="Line 150"/>
              <p:cNvSpPr>
                <a:spLocks noChangeShapeType="1"/>
              </p:cNvSpPr>
              <p:nvPr/>
            </p:nvSpPr>
            <p:spPr bwMode="auto">
              <a:xfrm>
                <a:off x="10158819" y="3177253"/>
                <a:ext cx="450850" cy="0"/>
              </a:xfrm>
              <a:prstGeom prst="line">
                <a:avLst/>
              </a:prstGeom>
              <a:noFill/>
              <a:ln w="9525">
                <a:solidFill>
                  <a:srgbClr val="3F3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grpSp>
            <p:nvGrpSpPr>
              <p:cNvPr id="1297" name="Group 1296"/>
              <p:cNvGrpSpPr/>
              <p:nvPr/>
            </p:nvGrpSpPr>
            <p:grpSpPr>
              <a:xfrm>
                <a:off x="10115914" y="1810737"/>
                <a:ext cx="979488" cy="3185319"/>
                <a:chOff x="11340222" y="1634524"/>
                <a:chExt cx="979488" cy="3213100"/>
              </a:xfrm>
            </p:grpSpPr>
            <p:sp>
              <p:nvSpPr>
                <p:cNvPr id="1298" name="Line 119"/>
                <p:cNvSpPr>
                  <a:spLocks noChangeShapeType="1"/>
                </p:cNvSpPr>
                <p:nvPr/>
              </p:nvSpPr>
              <p:spPr bwMode="auto">
                <a:xfrm>
                  <a:off x="11340222" y="1634524"/>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299" name="Line 120"/>
                <p:cNvSpPr>
                  <a:spLocks noChangeShapeType="1"/>
                </p:cNvSpPr>
                <p:nvPr/>
              </p:nvSpPr>
              <p:spPr bwMode="auto">
                <a:xfrm>
                  <a:off x="11340222" y="4847624"/>
                  <a:ext cx="97948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300" name="Line 121"/>
                <p:cNvSpPr>
                  <a:spLocks noChangeShapeType="1"/>
                </p:cNvSpPr>
                <p:nvPr/>
              </p:nvSpPr>
              <p:spPr bwMode="auto">
                <a:xfrm flipV="1">
                  <a:off x="12319710" y="1634524"/>
                  <a:ext cx="0" cy="3213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sp>
              <p:nvSpPr>
                <p:cNvPr id="1301" name="Line 122"/>
                <p:cNvSpPr>
                  <a:spLocks noChangeShapeType="1"/>
                </p:cNvSpPr>
                <p:nvPr/>
              </p:nvSpPr>
              <p:spPr bwMode="auto">
                <a:xfrm flipV="1">
                  <a:off x="11340222" y="1634524"/>
                  <a:ext cx="0" cy="321310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00"/>
                </a:p>
              </p:txBody>
            </p:sp>
          </p:grpSp>
        </p:grpSp>
        <p:cxnSp>
          <p:nvCxnSpPr>
            <p:cNvPr id="1302" name="Straight Connector 1301"/>
            <p:cNvCxnSpPr>
              <a:stCxn id="1207" idx="1"/>
            </p:cNvCxnSpPr>
            <p:nvPr/>
          </p:nvCxnSpPr>
          <p:spPr>
            <a:xfrm flipV="1">
              <a:off x="2253413" y="1959857"/>
              <a:ext cx="1052" cy="587956"/>
            </a:xfrm>
            <a:prstGeom prst="line">
              <a:avLst/>
            </a:prstGeom>
            <a:ln w="25400">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1303" name="Rectangle 108"/>
            <p:cNvSpPr>
              <a:spLocks noChangeArrowheads="1"/>
            </p:cNvSpPr>
            <p:nvPr/>
          </p:nvSpPr>
          <p:spPr bwMode="auto">
            <a:xfrm>
              <a:off x="2994274" y="3337029"/>
              <a:ext cx="4087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panose="020B0604020202020204" pitchFamily="34" charset="0"/>
                </a:rPr>
                <a:t>Days</a:t>
              </a:r>
              <a:endParaRPr kumimoji="0" lang="en-US" sz="2000" b="0" i="0" u="none" strike="noStrike" cap="none" normalizeH="0" baseline="0" dirty="0" smtClean="0">
                <a:ln>
                  <a:noFill/>
                </a:ln>
                <a:solidFill>
                  <a:schemeClr val="tx1"/>
                </a:solidFill>
                <a:effectLst/>
                <a:latin typeface="Arial" panose="020B0604020202020204" pitchFamily="34" charset="0"/>
              </a:endParaRPr>
            </a:p>
          </p:txBody>
        </p:sp>
      </p:grpSp>
      <p:cxnSp>
        <p:nvCxnSpPr>
          <p:cNvPr id="14" name="Straight Connector 13"/>
          <p:cNvCxnSpPr/>
          <p:nvPr/>
        </p:nvCxnSpPr>
        <p:spPr>
          <a:xfrm>
            <a:off x="27319669" y="8977456"/>
            <a:ext cx="1082555" cy="5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28422600" y="8842042"/>
            <a:ext cx="1470" cy="24700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04" name="Straight Arrow Connector 1303"/>
          <p:cNvCxnSpPr/>
          <p:nvPr/>
        </p:nvCxnSpPr>
        <p:spPr>
          <a:xfrm flipV="1">
            <a:off x="27302015" y="8762239"/>
            <a:ext cx="0" cy="30556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05" name="Straight Connector 1304"/>
          <p:cNvCxnSpPr/>
          <p:nvPr/>
        </p:nvCxnSpPr>
        <p:spPr>
          <a:xfrm>
            <a:off x="30594799" y="9032410"/>
            <a:ext cx="1082555" cy="5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6" name="Straight Arrow Connector 1305"/>
          <p:cNvCxnSpPr/>
          <p:nvPr/>
        </p:nvCxnSpPr>
        <p:spPr>
          <a:xfrm flipV="1">
            <a:off x="31697730" y="8896996"/>
            <a:ext cx="1470" cy="24700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07" name="Straight Arrow Connector 1306"/>
          <p:cNvCxnSpPr/>
          <p:nvPr/>
        </p:nvCxnSpPr>
        <p:spPr>
          <a:xfrm flipV="1">
            <a:off x="30577145" y="8817193"/>
            <a:ext cx="0" cy="305561"/>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08" name="Rectangle 1307"/>
          <p:cNvSpPr/>
          <p:nvPr/>
        </p:nvSpPr>
        <p:spPr>
          <a:xfrm>
            <a:off x="27168096" y="10589063"/>
            <a:ext cx="134020" cy="2772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9" name="Straight Connector 1308"/>
          <p:cNvCxnSpPr/>
          <p:nvPr/>
        </p:nvCxnSpPr>
        <p:spPr>
          <a:xfrm>
            <a:off x="27282895" y="10830905"/>
            <a:ext cx="1082555" cy="57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0" name="Straight Arrow Connector 1309"/>
          <p:cNvCxnSpPr/>
          <p:nvPr/>
        </p:nvCxnSpPr>
        <p:spPr>
          <a:xfrm flipV="1">
            <a:off x="28385826" y="10695491"/>
            <a:ext cx="1470" cy="24700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11" name="Straight Arrow Connector 1310"/>
          <p:cNvCxnSpPr/>
          <p:nvPr/>
        </p:nvCxnSpPr>
        <p:spPr>
          <a:xfrm flipV="1">
            <a:off x="27265241" y="10615689"/>
            <a:ext cx="0" cy="25060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312" name="Rectangle 1311"/>
          <p:cNvSpPr/>
          <p:nvPr/>
        </p:nvSpPr>
        <p:spPr>
          <a:xfrm>
            <a:off x="30462346" y="10740425"/>
            <a:ext cx="134020" cy="2020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3" name="Straight Connector 1312"/>
          <p:cNvCxnSpPr/>
          <p:nvPr/>
        </p:nvCxnSpPr>
        <p:spPr>
          <a:xfrm>
            <a:off x="30577145" y="10890839"/>
            <a:ext cx="110020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Straight Arrow Connector 1313"/>
          <p:cNvCxnSpPr/>
          <p:nvPr/>
        </p:nvCxnSpPr>
        <p:spPr>
          <a:xfrm flipV="1">
            <a:off x="31699200" y="10722995"/>
            <a:ext cx="0" cy="2195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15" name="Straight Arrow Connector 1314"/>
          <p:cNvCxnSpPr/>
          <p:nvPr/>
        </p:nvCxnSpPr>
        <p:spPr>
          <a:xfrm flipV="1">
            <a:off x="30572856" y="10735631"/>
            <a:ext cx="0" cy="202069"/>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36" name="Flowchart: Decision 35"/>
          <p:cNvSpPr/>
          <p:nvPr/>
        </p:nvSpPr>
        <p:spPr>
          <a:xfrm>
            <a:off x="9471298" y="8452171"/>
            <a:ext cx="3346180" cy="986354"/>
          </a:xfrm>
          <a:prstGeom prst="flowChartDecisi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New data obtained?</a:t>
            </a:r>
            <a:endParaRPr lang="en-US" sz="2000" dirty="0"/>
          </a:p>
        </p:txBody>
      </p:sp>
      <p:sp>
        <p:nvSpPr>
          <p:cNvPr id="37" name="Rectangle 36"/>
          <p:cNvSpPr/>
          <p:nvPr/>
        </p:nvSpPr>
        <p:spPr>
          <a:xfrm>
            <a:off x="14108344" y="8575145"/>
            <a:ext cx="3341456" cy="7404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err="1" smtClean="0"/>
              <a:t>AutoDBScan</a:t>
            </a:r>
            <a:endParaRPr lang="en-US" sz="2000" dirty="0"/>
          </a:p>
        </p:txBody>
      </p:sp>
      <p:sp>
        <p:nvSpPr>
          <p:cNvPr id="1317" name="Rectangle 1316"/>
          <p:cNvSpPr/>
          <p:nvPr/>
        </p:nvSpPr>
        <p:spPr>
          <a:xfrm>
            <a:off x="14127438" y="9615187"/>
            <a:ext cx="3311714" cy="7404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Calculate similarity aware entropy</a:t>
            </a:r>
            <a:endParaRPr lang="en-US" sz="2000" dirty="0"/>
          </a:p>
        </p:txBody>
      </p:sp>
      <p:sp>
        <p:nvSpPr>
          <p:cNvPr id="1318" name="Rectangle 1317"/>
          <p:cNvSpPr/>
          <p:nvPr/>
        </p:nvSpPr>
        <p:spPr>
          <a:xfrm>
            <a:off x="14127438" y="10689594"/>
            <a:ext cx="3311714" cy="74040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000" dirty="0" smtClean="0"/>
              <a:t>Report events</a:t>
            </a:r>
            <a:endParaRPr lang="en-US" sz="2000" dirty="0"/>
          </a:p>
        </p:txBody>
      </p:sp>
      <p:cxnSp>
        <p:nvCxnSpPr>
          <p:cNvPr id="39" name="Straight Arrow Connector 38"/>
          <p:cNvCxnSpPr>
            <a:stCxn id="36" idx="3"/>
            <a:endCxn id="37" idx="1"/>
          </p:cNvCxnSpPr>
          <p:nvPr/>
        </p:nvCxnSpPr>
        <p:spPr>
          <a:xfrm>
            <a:off x="12817478" y="8945348"/>
            <a:ext cx="1290866"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42" name="Straight Arrow Connector 41"/>
          <p:cNvCxnSpPr>
            <a:stCxn id="37" idx="2"/>
            <a:endCxn id="1317" idx="0"/>
          </p:cNvCxnSpPr>
          <p:nvPr/>
        </p:nvCxnSpPr>
        <p:spPr>
          <a:xfrm>
            <a:off x="15779072" y="9315551"/>
            <a:ext cx="4223" cy="2996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317" idx="2"/>
            <a:endCxn id="1318" idx="0"/>
          </p:cNvCxnSpPr>
          <p:nvPr/>
        </p:nvCxnSpPr>
        <p:spPr>
          <a:xfrm>
            <a:off x="15783295" y="10355593"/>
            <a:ext cx="0" cy="3340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318" idx="1"/>
            <a:endCxn id="36" idx="0"/>
          </p:cNvCxnSpPr>
          <p:nvPr/>
        </p:nvCxnSpPr>
        <p:spPr>
          <a:xfrm rot="10800000">
            <a:off x="11144388" y="8452171"/>
            <a:ext cx="2983050" cy="2607626"/>
          </a:xfrm>
          <a:prstGeom prst="bentConnector4">
            <a:avLst>
              <a:gd name="adj1" fmla="val 176808"/>
              <a:gd name="adj2" fmla="val 108767"/>
            </a:avLst>
          </a:prstGeom>
          <a:ln w="28575">
            <a:tailEnd type="arrow"/>
          </a:ln>
        </p:spPr>
        <p:style>
          <a:lnRef idx="1">
            <a:schemeClr val="dk1"/>
          </a:lnRef>
          <a:fillRef idx="0">
            <a:schemeClr val="dk1"/>
          </a:fillRef>
          <a:effectRef idx="0">
            <a:schemeClr val="dk1"/>
          </a:effectRef>
          <a:fontRef idx="minor">
            <a:schemeClr val="tx1"/>
          </a:fontRef>
        </p:style>
      </p:cxnSp>
      <p:cxnSp>
        <p:nvCxnSpPr>
          <p:cNvPr id="58" name="Straight Arrow Connector 57"/>
          <p:cNvCxnSpPr>
            <a:stCxn id="36" idx="1"/>
          </p:cNvCxnSpPr>
          <p:nvPr/>
        </p:nvCxnSpPr>
        <p:spPr>
          <a:xfrm flipH="1">
            <a:off x="8823867" y="8945348"/>
            <a:ext cx="647431" cy="0"/>
          </a:xfrm>
          <a:prstGeom prst="straightConnector1">
            <a:avLst/>
          </a:prstGeom>
          <a:ln w="28575">
            <a:solidFill>
              <a:schemeClr val="tx1"/>
            </a:solidFill>
            <a:tailEnd type="arrow"/>
          </a:ln>
        </p:spPr>
        <p:style>
          <a:lnRef idx="1">
            <a:schemeClr val="dk1"/>
          </a:lnRef>
          <a:fillRef idx="0">
            <a:schemeClr val="dk1"/>
          </a:fillRef>
          <a:effectRef idx="0">
            <a:schemeClr val="dk1"/>
          </a:effectRef>
          <a:fontRef idx="minor">
            <a:schemeClr val="tx1"/>
          </a:fontRef>
        </p:style>
      </p:cxnSp>
      <p:sp>
        <p:nvSpPr>
          <p:cNvPr id="59" name="TextBox 58"/>
          <p:cNvSpPr txBox="1"/>
          <p:nvPr/>
        </p:nvSpPr>
        <p:spPr>
          <a:xfrm>
            <a:off x="13067434" y="8622268"/>
            <a:ext cx="485518" cy="369332"/>
          </a:xfrm>
          <a:prstGeom prst="rect">
            <a:avLst/>
          </a:prstGeom>
          <a:noFill/>
        </p:spPr>
        <p:txBody>
          <a:bodyPr wrap="none" rtlCol="0">
            <a:spAutoFit/>
          </a:bodyPr>
          <a:lstStyle/>
          <a:p>
            <a:r>
              <a:rPr lang="en-US" sz="1800" dirty="0" smtClean="0"/>
              <a:t>Yes</a:t>
            </a:r>
            <a:endParaRPr lang="en-US" sz="1800" dirty="0"/>
          </a:p>
        </p:txBody>
      </p:sp>
      <p:sp>
        <p:nvSpPr>
          <p:cNvPr id="60" name="TextBox 59"/>
          <p:cNvSpPr txBox="1"/>
          <p:nvPr/>
        </p:nvSpPr>
        <p:spPr>
          <a:xfrm>
            <a:off x="9057152" y="8610600"/>
            <a:ext cx="455574" cy="369332"/>
          </a:xfrm>
          <a:prstGeom prst="rect">
            <a:avLst/>
          </a:prstGeom>
          <a:noFill/>
        </p:spPr>
        <p:txBody>
          <a:bodyPr wrap="none" rtlCol="0">
            <a:spAutoFit/>
          </a:bodyPr>
          <a:lstStyle/>
          <a:p>
            <a:r>
              <a:rPr lang="en-US" sz="1800" dirty="0" smtClean="0"/>
              <a:t>No</a:t>
            </a:r>
            <a:endParaRPr lang="en-US" sz="1800" dirty="0"/>
          </a:p>
        </p:txBody>
      </p:sp>
    </p:spTree>
    <p:extLst>
      <p:ext uri="{BB962C8B-B14F-4D97-AF65-F5344CB8AC3E}">
        <p14:creationId xmlns:p14="http://schemas.microsoft.com/office/powerpoint/2010/main" val="212132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2967</TotalTime>
  <Words>1507</Words>
  <Application>Microsoft Office PowerPoint</Application>
  <PresentationFormat>Custom</PresentationFormat>
  <Paragraphs>270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CS&amp;E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dc:creator>
  <cp:lastModifiedBy>chen</cp:lastModifiedBy>
  <cp:revision>56</cp:revision>
  <dcterms:created xsi:type="dcterms:W3CDTF">2014-04-17T18:14:34Z</dcterms:created>
  <dcterms:modified xsi:type="dcterms:W3CDTF">2014-04-22T02:50:11Z</dcterms:modified>
</cp:coreProperties>
</file>