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1945600" cy="32918400"/>
  <p:notesSz cx="6858000" cy="9144000"/>
  <p:defaultTextStyle>
    <a:defPPr>
      <a:defRPr lang="en-US"/>
    </a:defPPr>
    <a:lvl1pPr marL="0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43655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87309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30964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74619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218274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61928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105583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549238" algn="l" defTabSz="2887309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0B28"/>
    <a:srgbClr val="FF1557"/>
    <a:srgbClr val="FF1E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0000" autoAdjust="0"/>
  </p:normalViewPr>
  <p:slideViewPr>
    <p:cSldViewPr>
      <p:cViewPr varScale="1">
        <p:scale>
          <a:sx n="24" d="100"/>
          <a:sy n="24" d="100"/>
        </p:scale>
        <p:origin x="3804" y="126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3"/>
            <a:ext cx="1865376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3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7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30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74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18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61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105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49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0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90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6"/>
            <a:ext cx="4937760" cy="280873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6"/>
            <a:ext cx="14447520" cy="280873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7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2"/>
            <a:ext cx="18653760" cy="6537960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6"/>
            <a:ext cx="18653760" cy="7200897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4365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87309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33096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7461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21827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61928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10558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49238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8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4"/>
            <a:ext cx="9692640" cy="21724622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4"/>
            <a:ext cx="9692640" cy="21724622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1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7368542"/>
            <a:ext cx="9696451" cy="3070858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3655" indent="0">
              <a:buNone/>
              <a:defRPr sz="6300" b="1"/>
            </a:lvl2pPr>
            <a:lvl3pPr marL="2887309" indent="0">
              <a:buNone/>
              <a:defRPr sz="5700" b="1"/>
            </a:lvl3pPr>
            <a:lvl4pPr marL="4330964" indent="0">
              <a:buNone/>
              <a:defRPr sz="5100" b="1"/>
            </a:lvl4pPr>
            <a:lvl5pPr marL="5774619" indent="0">
              <a:buNone/>
              <a:defRPr sz="5100" b="1"/>
            </a:lvl5pPr>
            <a:lvl6pPr marL="7218274" indent="0">
              <a:buNone/>
              <a:defRPr sz="5100" b="1"/>
            </a:lvl6pPr>
            <a:lvl7pPr marL="8661928" indent="0">
              <a:buNone/>
              <a:defRPr sz="5100" b="1"/>
            </a:lvl7pPr>
            <a:lvl8pPr marL="10105583" indent="0">
              <a:buNone/>
              <a:defRPr sz="5100" b="1"/>
            </a:lvl8pPr>
            <a:lvl9pPr marL="11549238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10439400"/>
            <a:ext cx="9696451" cy="18966182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2" y="7368542"/>
            <a:ext cx="9700260" cy="3070858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3655" indent="0">
              <a:buNone/>
              <a:defRPr sz="6300" b="1"/>
            </a:lvl2pPr>
            <a:lvl3pPr marL="2887309" indent="0">
              <a:buNone/>
              <a:defRPr sz="5700" b="1"/>
            </a:lvl3pPr>
            <a:lvl4pPr marL="4330964" indent="0">
              <a:buNone/>
              <a:defRPr sz="5100" b="1"/>
            </a:lvl4pPr>
            <a:lvl5pPr marL="5774619" indent="0">
              <a:buNone/>
              <a:defRPr sz="5100" b="1"/>
            </a:lvl5pPr>
            <a:lvl6pPr marL="7218274" indent="0">
              <a:buNone/>
              <a:defRPr sz="5100" b="1"/>
            </a:lvl6pPr>
            <a:lvl7pPr marL="8661928" indent="0">
              <a:buNone/>
              <a:defRPr sz="5100" b="1"/>
            </a:lvl7pPr>
            <a:lvl8pPr marL="10105583" indent="0">
              <a:buNone/>
              <a:defRPr sz="5100" b="1"/>
            </a:lvl8pPr>
            <a:lvl9pPr marL="11549238" indent="0">
              <a:buNone/>
              <a:defRPr sz="5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2" y="10439400"/>
            <a:ext cx="9700260" cy="18966182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2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7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3" y="1310640"/>
            <a:ext cx="7219951" cy="557784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3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3" y="6888483"/>
            <a:ext cx="7219951" cy="22517103"/>
          </a:xfrm>
        </p:spPr>
        <p:txBody>
          <a:bodyPr/>
          <a:lstStyle>
            <a:lvl1pPr marL="0" indent="0">
              <a:buNone/>
              <a:defRPr sz="4400"/>
            </a:lvl1pPr>
            <a:lvl2pPr marL="1443655" indent="0">
              <a:buNone/>
              <a:defRPr sz="3800"/>
            </a:lvl2pPr>
            <a:lvl3pPr marL="2887309" indent="0">
              <a:buNone/>
              <a:defRPr sz="3200"/>
            </a:lvl3pPr>
            <a:lvl4pPr marL="4330964" indent="0">
              <a:buNone/>
              <a:defRPr sz="2800"/>
            </a:lvl4pPr>
            <a:lvl5pPr marL="5774619" indent="0">
              <a:buNone/>
              <a:defRPr sz="2800"/>
            </a:lvl5pPr>
            <a:lvl6pPr marL="7218274" indent="0">
              <a:buNone/>
              <a:defRPr sz="2800"/>
            </a:lvl6pPr>
            <a:lvl7pPr marL="8661928" indent="0">
              <a:buNone/>
              <a:defRPr sz="2800"/>
            </a:lvl7pPr>
            <a:lvl8pPr marL="10105583" indent="0">
              <a:buNone/>
              <a:defRPr sz="2800"/>
            </a:lvl8pPr>
            <a:lvl9pPr marL="11549238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32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1"/>
            <a:ext cx="13167360" cy="2720343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0100"/>
            </a:lvl1pPr>
            <a:lvl2pPr marL="1443655" indent="0">
              <a:buNone/>
              <a:defRPr sz="8800"/>
            </a:lvl2pPr>
            <a:lvl3pPr marL="2887309" indent="0">
              <a:buNone/>
              <a:defRPr sz="7600"/>
            </a:lvl3pPr>
            <a:lvl4pPr marL="4330964" indent="0">
              <a:buNone/>
              <a:defRPr sz="6300"/>
            </a:lvl4pPr>
            <a:lvl5pPr marL="5774619" indent="0">
              <a:buNone/>
              <a:defRPr sz="6300"/>
            </a:lvl5pPr>
            <a:lvl6pPr marL="7218274" indent="0">
              <a:buNone/>
              <a:defRPr sz="6300"/>
            </a:lvl6pPr>
            <a:lvl7pPr marL="8661928" indent="0">
              <a:buNone/>
              <a:defRPr sz="6300"/>
            </a:lvl7pPr>
            <a:lvl8pPr marL="10105583" indent="0">
              <a:buNone/>
              <a:defRPr sz="6300"/>
            </a:lvl8pPr>
            <a:lvl9pPr marL="11549238" indent="0">
              <a:buNone/>
              <a:defRPr sz="6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4"/>
            <a:ext cx="13167360" cy="3863337"/>
          </a:xfrm>
        </p:spPr>
        <p:txBody>
          <a:bodyPr/>
          <a:lstStyle>
            <a:lvl1pPr marL="0" indent="0">
              <a:buNone/>
              <a:defRPr sz="4400"/>
            </a:lvl1pPr>
            <a:lvl2pPr marL="1443655" indent="0">
              <a:buNone/>
              <a:defRPr sz="3800"/>
            </a:lvl2pPr>
            <a:lvl3pPr marL="2887309" indent="0">
              <a:buNone/>
              <a:defRPr sz="3200"/>
            </a:lvl3pPr>
            <a:lvl4pPr marL="4330964" indent="0">
              <a:buNone/>
              <a:defRPr sz="2800"/>
            </a:lvl4pPr>
            <a:lvl5pPr marL="5774619" indent="0">
              <a:buNone/>
              <a:defRPr sz="2800"/>
            </a:lvl5pPr>
            <a:lvl6pPr marL="7218274" indent="0">
              <a:buNone/>
              <a:defRPr sz="2800"/>
            </a:lvl6pPr>
            <a:lvl7pPr marL="8661928" indent="0">
              <a:buNone/>
              <a:defRPr sz="2800"/>
            </a:lvl7pPr>
            <a:lvl8pPr marL="10105583" indent="0">
              <a:buNone/>
              <a:defRPr sz="2800"/>
            </a:lvl8pPr>
            <a:lvl9pPr marL="11549238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  <a:prstGeom prst="rect">
            <a:avLst/>
          </a:prstGeom>
        </p:spPr>
        <p:txBody>
          <a:bodyPr vert="horz" lIns="288731" tIns="144365" rIns="288731" bIns="14436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4"/>
            <a:ext cx="19751040" cy="21724622"/>
          </a:xfrm>
          <a:prstGeom prst="rect">
            <a:avLst/>
          </a:prstGeom>
        </p:spPr>
        <p:txBody>
          <a:bodyPr vert="horz" lIns="288731" tIns="144365" rIns="288731" bIns="1443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4"/>
            <a:ext cx="5120640" cy="1752600"/>
          </a:xfrm>
          <a:prstGeom prst="rect">
            <a:avLst/>
          </a:prstGeom>
        </p:spPr>
        <p:txBody>
          <a:bodyPr vert="horz" lIns="288731" tIns="144365" rIns="288731" bIns="144365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9B4A-E671-4F59-8D59-A116418FA8FA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4"/>
            <a:ext cx="6949440" cy="1752600"/>
          </a:xfrm>
          <a:prstGeom prst="rect">
            <a:avLst/>
          </a:prstGeom>
        </p:spPr>
        <p:txBody>
          <a:bodyPr vert="horz" lIns="288731" tIns="144365" rIns="288731" bIns="144365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4"/>
            <a:ext cx="5120640" cy="1752600"/>
          </a:xfrm>
          <a:prstGeom prst="rect">
            <a:avLst/>
          </a:prstGeom>
        </p:spPr>
        <p:txBody>
          <a:bodyPr vert="horz" lIns="288731" tIns="144365" rIns="288731" bIns="144365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EE04C-6770-49E7-B3BB-951DC7EC60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8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87309" rtl="0" eaLnBrk="1" latinLnBrk="0" hangingPunct="1">
        <a:spcBef>
          <a:spcPct val="0"/>
        </a:spcBef>
        <a:buNone/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2741" indent="-1082741" algn="l" defTabSz="2887309" rtl="0" eaLnBrk="1" latinLnBrk="0" hangingPunct="1">
        <a:spcBef>
          <a:spcPct val="20000"/>
        </a:spcBef>
        <a:buFont typeface="Arial" panose="020B0604020202020204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45939" indent="-902284" algn="l" defTabSz="2887309" rtl="0" eaLnBrk="1" latinLnBrk="0" hangingPunct="1">
        <a:spcBef>
          <a:spcPct val="20000"/>
        </a:spcBef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9137" indent="-721827" algn="l" defTabSz="2887309" rtl="0" eaLnBrk="1" latinLnBrk="0" hangingPunct="1">
        <a:spcBef>
          <a:spcPct val="20000"/>
        </a:spcBef>
        <a:buFont typeface="Arial" panose="020B0604020202020204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52792" indent="-721827" algn="l" defTabSz="2887309" rtl="0" eaLnBrk="1" latinLnBrk="0" hangingPunct="1">
        <a:spcBef>
          <a:spcPct val="20000"/>
        </a:spcBef>
        <a:buFont typeface="Arial" panose="020B0604020202020204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96446" indent="-721827" algn="l" defTabSz="2887309" rtl="0" eaLnBrk="1" latinLnBrk="0" hangingPunct="1">
        <a:spcBef>
          <a:spcPct val="20000"/>
        </a:spcBef>
        <a:buFont typeface="Arial" panose="020B0604020202020204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40101" indent="-721827" algn="l" defTabSz="2887309" rtl="0" eaLnBrk="1" latinLnBrk="0" hangingPunct="1">
        <a:spcBef>
          <a:spcPct val="2000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83756" indent="-721827" algn="l" defTabSz="2887309" rtl="0" eaLnBrk="1" latinLnBrk="0" hangingPunct="1">
        <a:spcBef>
          <a:spcPct val="2000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27410" indent="-721827" algn="l" defTabSz="2887309" rtl="0" eaLnBrk="1" latinLnBrk="0" hangingPunct="1">
        <a:spcBef>
          <a:spcPct val="2000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71065" indent="-721827" algn="l" defTabSz="2887309" rtl="0" eaLnBrk="1" latinLnBrk="0" hangingPunct="1">
        <a:spcBef>
          <a:spcPct val="2000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3655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7309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30964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74619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18274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61928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105583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49238" algn="l" defTabSz="2887309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TextBox 239"/>
          <p:cNvSpPr txBox="1"/>
          <p:nvPr/>
        </p:nvSpPr>
        <p:spPr>
          <a:xfrm>
            <a:off x="5242560" y="1440180"/>
            <a:ext cx="11480800" cy="1519437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pPr algn="ctr"/>
            <a:r>
              <a:rPr lang="en-US" sz="4700" b="1" dirty="0" smtClean="0">
                <a:solidFill>
                  <a:schemeClr val="bg1">
                    <a:lumMod val="50000"/>
                  </a:schemeClr>
                </a:solidFill>
                <a:latin typeface="Perpetua"/>
                <a:cs typeface="Perpetua"/>
              </a:rPr>
              <a:t>Your Name, Affiliation (department)</a:t>
            </a:r>
          </a:p>
          <a:p>
            <a:pPr algn="ctr"/>
            <a:r>
              <a:rPr lang="en-US" sz="4700" b="1" dirty="0" err="1" smtClean="0">
                <a:solidFill>
                  <a:schemeClr val="bg1">
                    <a:lumMod val="50000"/>
                  </a:schemeClr>
                </a:solidFill>
                <a:latin typeface="Perpetua"/>
                <a:cs typeface="Perpetua"/>
              </a:rPr>
              <a:t>youremail@unm.edu</a:t>
            </a:r>
            <a:endParaRPr lang="en-US" sz="4700" b="1" dirty="0">
              <a:solidFill>
                <a:schemeClr val="bg1">
                  <a:lumMod val="50000"/>
                </a:schemeClr>
              </a:solidFill>
              <a:latin typeface="Perpetua"/>
              <a:cs typeface="Perpetua"/>
            </a:endParaRPr>
          </a:p>
        </p:txBody>
      </p:sp>
      <p:cxnSp>
        <p:nvCxnSpPr>
          <p:cNvPr id="246" name="Straight Connector 245"/>
          <p:cNvCxnSpPr/>
          <p:nvPr/>
        </p:nvCxnSpPr>
        <p:spPr>
          <a:xfrm flipV="1">
            <a:off x="375920" y="3319754"/>
            <a:ext cx="21214080" cy="0"/>
          </a:xfrm>
          <a:prstGeom prst="line">
            <a:avLst/>
          </a:prstGeom>
          <a:ln w="57150" cap="flat" cmpd="sng" algn="ctr">
            <a:solidFill>
              <a:srgbClr val="E8194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1" name="TextBox 240"/>
          <p:cNvSpPr txBox="1"/>
          <p:nvPr/>
        </p:nvSpPr>
        <p:spPr>
          <a:xfrm>
            <a:off x="2118360" y="137160"/>
            <a:ext cx="17729200" cy="1288604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pPr algn="ctr"/>
            <a:r>
              <a:rPr lang="en-US" sz="7900" b="1" dirty="0" smtClean="0">
                <a:latin typeface="Perpetua"/>
                <a:cs typeface="Perpetua"/>
              </a:rPr>
              <a:t>Title: select a descriptive title</a:t>
            </a:r>
          </a:p>
        </p:txBody>
      </p:sp>
      <p:cxnSp>
        <p:nvCxnSpPr>
          <p:cNvPr id="250" name="Straight Connector 249"/>
          <p:cNvCxnSpPr/>
          <p:nvPr/>
        </p:nvCxnSpPr>
        <p:spPr>
          <a:xfrm flipV="1">
            <a:off x="375920" y="31615810"/>
            <a:ext cx="21214080" cy="0"/>
          </a:xfrm>
          <a:prstGeom prst="line">
            <a:avLst/>
          </a:prstGeom>
          <a:ln w="57150" cap="flat" cmpd="sng" algn="ctr">
            <a:solidFill>
              <a:srgbClr val="E8194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 rot="5400000" flipV="1">
            <a:off x="-2555240" y="17358360"/>
            <a:ext cx="27157680" cy="0"/>
          </a:xfrm>
          <a:prstGeom prst="line">
            <a:avLst/>
          </a:prstGeom>
          <a:ln w="57150" cap="flat" cmpd="sng" algn="ctr">
            <a:solidFill>
              <a:srgbClr val="E8194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V="1">
            <a:off x="304800" y="17145000"/>
            <a:ext cx="10363200" cy="0"/>
          </a:xfrm>
          <a:prstGeom prst="line">
            <a:avLst/>
          </a:prstGeom>
          <a:ln w="57150" cap="flat" cmpd="sng" algn="ctr">
            <a:solidFill>
              <a:srgbClr val="E8194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4" name="TextBox 253"/>
          <p:cNvSpPr txBox="1"/>
          <p:nvPr/>
        </p:nvSpPr>
        <p:spPr>
          <a:xfrm>
            <a:off x="355600" y="10680005"/>
            <a:ext cx="9956800" cy="749995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2200" dirty="0" smtClean="0"/>
              <a:t>Think about about other fields that could benefit from a solution like yours (if you used different data, for example). </a:t>
            </a:r>
            <a:endParaRPr lang="en-US" sz="2200" dirty="0"/>
          </a:p>
        </p:txBody>
      </p:sp>
      <p:sp>
        <p:nvSpPr>
          <p:cNvPr id="256" name="TextBox 255"/>
          <p:cNvSpPr txBox="1"/>
          <p:nvPr/>
        </p:nvSpPr>
        <p:spPr>
          <a:xfrm>
            <a:off x="304800" y="3746549"/>
            <a:ext cx="10363200" cy="673051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3900" b="1" dirty="0" smtClean="0">
                <a:solidFill>
                  <a:srgbClr val="D70B28"/>
                </a:solidFill>
                <a:latin typeface="+mj-lt"/>
                <a:cs typeface="Perpetua"/>
              </a:rPr>
              <a:t>Definition of your problem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" y="9582725"/>
            <a:ext cx="10363200" cy="673051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3900" b="1" dirty="0" smtClean="0">
                <a:solidFill>
                  <a:srgbClr val="D70B28"/>
                </a:solidFill>
                <a:latin typeface="+mj-lt"/>
                <a:cs typeface="Perpetua"/>
              </a:rPr>
              <a:t>Why your problem is important?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17625060"/>
            <a:ext cx="10363200" cy="1273215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3900" b="1" dirty="0" smtClean="0">
                <a:solidFill>
                  <a:srgbClr val="D70B28"/>
                </a:solidFill>
                <a:latin typeface="+mj-lt"/>
                <a:cs typeface="Perpetua"/>
              </a:rPr>
              <a:t>Present your data and whether you did something to preprocess it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11277600" y="17145000"/>
            <a:ext cx="10363200" cy="0"/>
          </a:xfrm>
          <a:prstGeom prst="line">
            <a:avLst/>
          </a:prstGeom>
          <a:ln w="57150" cap="flat" cmpd="sng" algn="ctr">
            <a:solidFill>
              <a:srgbClr val="E8194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328400" y="17487900"/>
            <a:ext cx="9601200" cy="673051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3900" b="1" dirty="0" smtClean="0">
                <a:solidFill>
                  <a:srgbClr val="D70B28"/>
                </a:solidFill>
                <a:latin typeface="+mj-lt"/>
                <a:cs typeface="Perpetua"/>
              </a:rPr>
              <a:t>Experiments and results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11277600" y="26266140"/>
            <a:ext cx="10363200" cy="0"/>
          </a:xfrm>
          <a:prstGeom prst="line">
            <a:avLst/>
          </a:prstGeom>
          <a:ln w="57150" cap="flat" cmpd="sng" algn="ctr">
            <a:solidFill>
              <a:srgbClr val="E8194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1328400" y="26609040"/>
            <a:ext cx="9601200" cy="673051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3900" b="1" dirty="0" smtClean="0">
                <a:solidFill>
                  <a:srgbClr val="D70B28"/>
                </a:solidFill>
                <a:latin typeface="+mj-lt"/>
                <a:cs typeface="Perpetua"/>
              </a:rPr>
              <a:t>Discussion / Conclusions/ and or future work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277600" y="3746549"/>
            <a:ext cx="10363200" cy="673051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3900" b="1" dirty="0" smtClean="0">
                <a:solidFill>
                  <a:srgbClr val="D70B28"/>
                </a:solidFill>
                <a:latin typeface="+mj-lt"/>
                <a:cs typeface="Perpetua"/>
              </a:rPr>
              <a:t>Describe your method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379200" y="18440400"/>
            <a:ext cx="9956800" cy="411441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r>
              <a:rPr lang="en-US" sz="2200" dirty="0" smtClean="0"/>
              <a:t>Experiments may include scalability, performance, or accuracy tests</a:t>
            </a:r>
            <a:endParaRPr lang="en-US" sz="2200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48640"/>
            <a:ext cx="3124200" cy="2251710"/>
          </a:xfrm>
          <a:prstGeom prst="rect">
            <a:avLst/>
          </a:prstGeom>
        </p:spPr>
      </p:pic>
      <p:cxnSp>
        <p:nvCxnSpPr>
          <p:cNvPr id="22" name="Straight Connector 21"/>
          <p:cNvCxnSpPr/>
          <p:nvPr/>
        </p:nvCxnSpPr>
        <p:spPr>
          <a:xfrm flipV="1">
            <a:off x="304800" y="9407465"/>
            <a:ext cx="10363200" cy="0"/>
          </a:xfrm>
          <a:prstGeom prst="line">
            <a:avLst/>
          </a:prstGeom>
          <a:ln w="57150" cap="flat" cmpd="sng" algn="ctr">
            <a:solidFill>
              <a:srgbClr val="E8194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3" name="Picture 8" descr="Computer Sci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82" y="31867270"/>
            <a:ext cx="7764018" cy="105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6426200" y="31847472"/>
            <a:ext cx="9499600" cy="842328"/>
          </a:xfrm>
          <a:prstGeom prst="rect">
            <a:avLst/>
          </a:prstGeom>
          <a:noFill/>
        </p:spPr>
        <p:txBody>
          <a:bodyPr wrap="square" lIns="72183" tIns="36091" rIns="72183" bIns="36091" rtlCol="0">
            <a:spAutoFit/>
          </a:bodyPr>
          <a:lstStyle/>
          <a:p>
            <a:pPr algn="ctr"/>
            <a:r>
              <a:rPr lang="en-US" sz="5000" b="1" dirty="0" smtClean="0">
                <a:latin typeface="Perpetua"/>
                <a:cs typeface="Perpetua"/>
              </a:rPr>
              <a:t>Project for CS </a:t>
            </a:r>
            <a:r>
              <a:rPr lang="en-US" sz="5000" b="1" dirty="0" smtClean="0">
                <a:latin typeface="Perpetua"/>
                <a:cs typeface="Perpetua"/>
              </a:rPr>
              <a:t>591-003 Data Mining</a:t>
            </a:r>
            <a:endParaRPr lang="en-US" sz="5000" b="1" dirty="0" smtClean="0">
              <a:latin typeface="Perpetua"/>
              <a:cs typeface="Perpetua"/>
            </a:endParaRPr>
          </a:p>
        </p:txBody>
      </p:sp>
    </p:spTree>
    <p:extLst>
      <p:ext uri="{BB962C8B-B14F-4D97-AF65-F5344CB8AC3E}">
        <p14:creationId xmlns:p14="http://schemas.microsoft.com/office/powerpoint/2010/main" val="149892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88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Perpetua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Abdullah Mueen</cp:lastModifiedBy>
  <cp:revision>25</cp:revision>
  <cp:lastPrinted>2013-11-14T23:31:36Z</cp:lastPrinted>
  <dcterms:created xsi:type="dcterms:W3CDTF">2014-11-25T22:15:27Z</dcterms:created>
  <dcterms:modified xsi:type="dcterms:W3CDTF">2014-11-25T23:10:46Z</dcterms:modified>
</cp:coreProperties>
</file>