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31"/>
  </p:notesMasterIdLst>
  <p:handoutMasterIdLst>
    <p:handoutMasterId r:id="rId32"/>
  </p:handoutMasterIdLst>
  <p:sldIdLst>
    <p:sldId id="585" r:id="rId2"/>
    <p:sldId id="575" r:id="rId3"/>
    <p:sldId id="560" r:id="rId4"/>
    <p:sldId id="513" r:id="rId5"/>
    <p:sldId id="576" r:id="rId6"/>
    <p:sldId id="574" r:id="rId7"/>
    <p:sldId id="577" r:id="rId8"/>
    <p:sldId id="517" r:id="rId9"/>
    <p:sldId id="514" r:id="rId10"/>
    <p:sldId id="559" r:id="rId11"/>
    <p:sldId id="586" r:id="rId12"/>
    <p:sldId id="521" r:id="rId13"/>
    <p:sldId id="553" r:id="rId14"/>
    <p:sldId id="518" r:id="rId15"/>
    <p:sldId id="584" r:id="rId16"/>
    <p:sldId id="578" r:id="rId17"/>
    <p:sldId id="522" r:id="rId18"/>
    <p:sldId id="523" r:id="rId19"/>
    <p:sldId id="524" r:id="rId20"/>
    <p:sldId id="571" r:id="rId21"/>
    <p:sldId id="525" r:id="rId22"/>
    <p:sldId id="526" r:id="rId23"/>
    <p:sldId id="594" r:id="rId24"/>
    <p:sldId id="587" r:id="rId25"/>
    <p:sldId id="579" r:id="rId26"/>
    <p:sldId id="527" r:id="rId27"/>
    <p:sldId id="529" r:id="rId28"/>
    <p:sldId id="588" r:id="rId29"/>
    <p:sldId id="568" r:id="rId30"/>
  </p:sldIdLst>
  <p:sldSz cx="12192000" cy="6858000"/>
  <p:notesSz cx="7315200" cy="9601200"/>
  <p:custDataLst>
    <p:tags r:id="rId3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B4210"/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0" autoAdjust="0"/>
    <p:restoredTop sz="82280" autoAdjust="0"/>
  </p:normalViewPr>
  <p:slideViewPr>
    <p:cSldViewPr>
      <p:cViewPr varScale="1">
        <p:scale>
          <a:sx n="103" d="100"/>
          <a:sy n="103" d="100"/>
        </p:scale>
        <p:origin x="18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9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coloring</a:t>
            </a:r>
            <a:r>
              <a:rPr lang="en-US" baseline="0" dirty="0"/>
              <a:t> problem; silly but good representation for real world problems, e.g. scheduling tasks that need resources – can’t run 2 tasks at the same time if they need the same resource</a:t>
            </a:r>
          </a:p>
          <a:p>
            <a:r>
              <a:rPr lang="en-US" baseline="0" dirty="0"/>
              <a:t>CSPs as a search problem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n-queens demo is used later as a demo; at this stage in lecture</a:t>
            </a:r>
            <a:r>
              <a:rPr lang="en-US" baseline="0" dirty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071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14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34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tags" Target="../tags/tag1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5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8.wmf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2.png"/><Relationship Id="rId5" Type="http://schemas.openxmlformats.org/officeDocument/2006/relationships/tags" Target="../tags/tag6.xml"/><Relationship Id="rId10" Type="http://schemas.openxmlformats.org/officeDocument/2006/relationships/image" Target="../media/image11.png"/><Relationship Id="rId4" Type="http://schemas.openxmlformats.org/officeDocument/2006/relationships/tags" Target="../tags/tag5.xml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tags" Target="../tags/tag9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0.png"/><Relationship Id="rId5" Type="http://schemas.openxmlformats.org/officeDocument/2006/relationships/tags" Target="../tags/tag11.xml"/><Relationship Id="rId10" Type="http://schemas.openxmlformats.org/officeDocument/2006/relationships/image" Target="../media/image19.png"/><Relationship Id="rId4" Type="http://schemas.openxmlformats.org/officeDocument/2006/relationships/tags" Target="../tags/tag10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Jared Saia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New Mexico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 of Demo N-Queens</a:t>
            </a:r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7391400" y="1676400"/>
            <a:ext cx="457200" cy="15240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400" y="121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82200" y="48768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229600" y="35814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4038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3" grpId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states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goal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successor function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partial assignment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complete; satisfies constraints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6096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assign an unassigned variable</a:t>
            </a:r>
          </a:p>
        </p:txBody>
      </p:sp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213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{WA=g}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{WA=r}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{NT=g}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2743200"/>
            <a:ext cx="61722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28600" y="3962400"/>
            <a:ext cx="70104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-2164" y="6172200"/>
            <a:ext cx="9679563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let’s see! 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8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 -&gt; better branching factor!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172200" y="1524000"/>
            <a:ext cx="533400" cy="609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2590800"/>
            <a:ext cx="37338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895600"/>
            <a:ext cx="41910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3200400"/>
            <a:ext cx="32004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>
                <a:solidFill>
                  <a:srgbClr val="008000"/>
                </a:solidFill>
              </a:rPr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Simple example of a </a:t>
            </a:r>
            <a:r>
              <a:rPr lang="en-US" sz="2000" i="1" dirty="0"/>
              <a:t>formal representation language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35704</TotalTime>
  <Words>1243</Words>
  <Application>Microsoft Macintosh PowerPoint</Application>
  <PresentationFormat>Widescreen</PresentationFormat>
  <Paragraphs>276</Paragraphs>
  <Slides>29</Slides>
  <Notes>12</Notes>
  <HiddenSlides>9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ＭＳ Ｐゴシック</vt:lpstr>
      <vt:lpstr>Arial</vt:lpstr>
      <vt:lpstr>Calibri</vt:lpstr>
      <vt:lpstr>Courier New</vt:lpstr>
      <vt:lpstr>Palatino</vt:lpstr>
      <vt:lpstr>Symbol</vt:lpstr>
      <vt:lpstr>Times New Roman</vt:lpstr>
      <vt:lpstr>Wingdings</vt:lpstr>
      <vt:lpstr>188_anca</vt:lpstr>
      <vt:lpstr>CS 188: Artificial Intelligence </vt:lpstr>
      <vt:lpstr>Constraint Satisfaction Problems</vt:lpstr>
      <vt:lpstr>What is Search For?</vt:lpstr>
      <vt:lpstr>Constraint Satisfaction Problems</vt:lpstr>
      <vt:lpstr>CSP Examples</vt:lpstr>
      <vt:lpstr>Example: Map Coloring</vt:lpstr>
      <vt:lpstr>Constraint Graphs</vt:lpstr>
      <vt:lpstr>Constraint Graphs</vt:lpstr>
      <vt:lpstr>Example: N-Queens</vt:lpstr>
      <vt:lpstr>Example: N-Queens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Search Methods</vt:lpstr>
      <vt:lpstr>Video of Demo Coloring -- DFS</vt:lpstr>
      <vt:lpstr>Backtracking Search</vt:lpstr>
      <vt:lpstr>Backtracking Search</vt:lpstr>
      <vt:lpstr>Backtracking Example</vt:lpstr>
      <vt:lpstr>Video of Demo Coloring – Backtracking</vt:lpstr>
      <vt:lpstr>Backtracking Search</vt:lpstr>
    </vt:vector>
  </TitlesOfParts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Jared Saia</cp:lastModifiedBy>
  <cp:revision>2210</cp:revision>
  <cp:lastPrinted>2015-01-29T16:29:33Z</cp:lastPrinted>
  <dcterms:created xsi:type="dcterms:W3CDTF">2004-08-27T04:16:05Z</dcterms:created>
  <dcterms:modified xsi:type="dcterms:W3CDTF">2018-01-25T17:12:20Z</dcterms:modified>
</cp:coreProperties>
</file>