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9"/>
  </p:notesMasterIdLst>
  <p:handoutMasterIdLst>
    <p:handoutMasterId r:id="rId50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5" r:id="rId21"/>
    <p:sldId id="790" r:id="rId22"/>
    <p:sldId id="791" r:id="rId23"/>
    <p:sldId id="792" r:id="rId24"/>
    <p:sldId id="793" r:id="rId25"/>
    <p:sldId id="764" r:id="rId26"/>
    <p:sldId id="732" r:id="rId27"/>
    <p:sldId id="733" r:id="rId28"/>
    <p:sldId id="734" r:id="rId29"/>
    <p:sldId id="765" r:id="rId30"/>
    <p:sldId id="743" r:id="rId31"/>
    <p:sldId id="742" r:id="rId32"/>
    <p:sldId id="744" r:id="rId33"/>
    <p:sldId id="745" r:id="rId34"/>
    <p:sldId id="746" r:id="rId35"/>
    <p:sldId id="768" r:id="rId36"/>
    <p:sldId id="747" r:id="rId37"/>
    <p:sldId id="748" r:id="rId38"/>
    <p:sldId id="749" r:id="rId39"/>
    <p:sldId id="769" r:id="rId40"/>
    <p:sldId id="750" r:id="rId41"/>
    <p:sldId id="751" r:id="rId42"/>
    <p:sldId id="752" r:id="rId43"/>
    <p:sldId id="753" r:id="rId44"/>
    <p:sldId id="756" r:id="rId45"/>
    <p:sldId id="775" r:id="rId46"/>
    <p:sldId id="686" r:id="rId47"/>
    <p:sldId id="722" r:id="rId48"/>
  </p:sldIdLst>
  <p:sldSz cx="12192000" cy="6858000"/>
  <p:notesSz cx="7099300" cy="10234613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4" autoAdjust="0"/>
    <p:restoredTop sz="94643" autoAdjust="0"/>
  </p:normalViewPr>
  <p:slideViewPr>
    <p:cSldViewPr>
      <p:cViewPr varScale="1">
        <p:scale>
          <a:sx n="101" d="100"/>
          <a:sy n="101" d="100"/>
        </p:scale>
        <p:origin x="224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4/527: </a:t>
            </a:r>
            <a:r>
              <a:rPr lang="en-US" dirty="0"/>
              <a:t>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Adversarial Search II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Jared Saia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New Mexico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Probabilities to Use?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 </a:t>
            </a:r>
            <a:r>
              <a:rPr lang="en-US" sz="2400" dirty="0" err="1"/>
              <a:t>expectimax</a:t>
            </a:r>
            <a:r>
              <a:rPr lang="en-US" sz="2400" dirty="0"/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For now, assume each chance node magically comes along with probabilities that specify the distribution over its outcomes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Palatino"/>
                <a:cs typeface="Palatino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657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2004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63754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Minimax vs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39767</TotalTime>
  <Words>2331</Words>
  <Application>Microsoft Macintosh PowerPoint</Application>
  <PresentationFormat>Widescreen</PresentationFormat>
  <Paragraphs>447</Paragraphs>
  <Slides>47</Slides>
  <Notes>14</Notes>
  <HiddenSlides>2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Courier New</vt:lpstr>
      <vt:lpstr>Palatino</vt:lpstr>
      <vt:lpstr>Symbol</vt:lpstr>
      <vt:lpstr>Times New Roman</vt:lpstr>
      <vt:lpstr>Wingdings</vt:lpstr>
      <vt:lpstr>188_anca</vt:lpstr>
      <vt:lpstr>Equation</vt:lpstr>
      <vt:lpstr>CS 4/527: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Jared Saia</cp:lastModifiedBy>
  <cp:revision>2422</cp:revision>
  <cp:lastPrinted>2015-02-10T16:25:27Z</cp:lastPrinted>
  <dcterms:created xsi:type="dcterms:W3CDTF">2004-08-27T04:16:05Z</dcterms:created>
  <dcterms:modified xsi:type="dcterms:W3CDTF">2018-02-02T22:17:04Z</dcterms:modified>
</cp:coreProperties>
</file>